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9" r:id="rId5"/>
    <p:sldId id="350" r:id="rId6"/>
    <p:sldId id="259" r:id="rId7"/>
    <p:sldId id="260" r:id="rId8"/>
    <p:sldId id="298" r:id="rId9"/>
    <p:sldId id="309" r:id="rId10"/>
    <p:sldId id="288" r:id="rId11"/>
    <p:sldId id="315" r:id="rId12"/>
    <p:sldId id="310" r:id="rId13"/>
    <p:sldId id="308" r:id="rId14"/>
    <p:sldId id="313" r:id="rId15"/>
    <p:sldId id="312" r:id="rId16"/>
    <p:sldId id="351" r:id="rId17"/>
    <p:sldId id="307" r:id="rId18"/>
    <p:sldId id="316" r:id="rId19"/>
    <p:sldId id="314" r:id="rId20"/>
    <p:sldId id="318" r:id="rId21"/>
    <p:sldId id="319" r:id="rId22"/>
    <p:sldId id="323" r:id="rId23"/>
    <p:sldId id="321" r:id="rId24"/>
    <p:sldId id="322" r:id="rId25"/>
    <p:sldId id="320" r:id="rId26"/>
    <p:sldId id="324" r:id="rId27"/>
    <p:sldId id="325" r:id="rId28"/>
    <p:sldId id="290" r:id="rId29"/>
    <p:sldId id="328" r:id="rId30"/>
    <p:sldId id="327" r:id="rId31"/>
    <p:sldId id="326" r:id="rId32"/>
    <p:sldId id="330" r:id="rId33"/>
    <p:sldId id="331" r:id="rId34"/>
    <p:sldId id="352" r:id="rId35"/>
    <p:sldId id="333" r:id="rId36"/>
    <p:sldId id="334" r:id="rId37"/>
    <p:sldId id="332" r:id="rId38"/>
    <p:sldId id="336" r:id="rId39"/>
    <p:sldId id="337" r:id="rId40"/>
    <p:sldId id="386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0917299776979"/>
          <c:y val="3.0119124695547825E-2"/>
          <c:w val="0.79589082700223024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6C41-4D2B-84DC-775002B535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6C41-4D2B-84DC-775002B535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6C41-4D2B-84DC-775002B535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6C41-4D2B-84DC-775002B5358B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1-4D2B-84DC-775002B535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1-4D2B-84DC-775002B53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DFD-48EB-B0B2-F8AF9E57695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FD-48EB-B0B2-F8AF9E57695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FD-48EB-B0B2-F8AF9E576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A5D-41DC-81F6-A117A4F6A87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A5D-41DC-81F6-A117A4F6A87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5D-41DC-81F6-A117A4F6A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4A7-41F3-B985-3E03F794783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A7-41F3-B985-3E03F794783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A7-41F3-B985-3E03F7947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445-418A-BE43-7E1B02CDC670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5-418A-BE43-7E1B02CDC6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5-418A-BE43-7E1B02CDC6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45-418A-BE43-7E1B02CDC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171-488E-A5CD-99875A4561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171-488E-A5CD-99875A4561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71-488E-A5CD-99875A456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692-4306-A2AE-58A39E09A46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92-4306-A2AE-58A39E09A46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2-4306-A2AE-58A39E09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059-4C23-9321-44E14DBF47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59-4C23-9321-44E14DBF47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9-4C23-9321-44E14DBF4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0569312659108"/>
          <c:y val="4.1871376431425314E-2"/>
          <c:w val="0.86150730778131845"/>
          <c:h val="0.835736872857748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 w="127000">
                <a:noFill/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9-42D5-86A5-B7BEF288E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accent1"/>
              </a:solidFill>
              <a:ln w="8890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069-42D5-86A5-B7BEF288ED5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069-42D5-86A5-B7BEF288ED5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069-42D5-86A5-B7BEF288ED5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69-42D5-86A5-B7BEF288E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87520"/>
        <c:axId val="39389056"/>
      </c:lineChart>
      <c:catAx>
        <c:axId val="393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389056"/>
        <c:crosses val="autoZero"/>
        <c:auto val="1"/>
        <c:lblAlgn val="ctr"/>
        <c:lblOffset val="100"/>
        <c:noMultiLvlLbl val="0"/>
      </c:catAx>
      <c:valAx>
        <c:axId val="39389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938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51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A69C225-89CA-4BB2-B8CB-15769C771B09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6A418332-DF2E-4EAB-8743-560F400EE1C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12DCD536-98DA-44CF-AB88-EEE665B389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01567D0F-7A55-44D0-93A4-92A78B1060B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3C85B135-091A-4013-B6AE-473A577AFB8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1A1FE1AD-B02A-43F6-898C-AEA2544D79D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73F9644-51ED-4E87-B547-240C4CAF93D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77442" y="2157009"/>
            <a:ext cx="2337757" cy="3624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8F750F-0E8C-4B54-A3F3-4F35B89D7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2650" y="0"/>
            <a:ext cx="41052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22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C8BA9D-0217-4A45-87D6-5948A6D4A8B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1"/>
            <a:ext cx="8195094" cy="3631721"/>
          </a:xfrm>
          <a:custGeom>
            <a:avLst/>
            <a:gdLst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8195094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6185139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5094" h="3631721">
                <a:moveTo>
                  <a:pt x="0" y="0"/>
                </a:moveTo>
                <a:lnTo>
                  <a:pt x="8195094" y="0"/>
                </a:lnTo>
                <a:lnTo>
                  <a:pt x="6185139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48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3F672-DF9E-4228-945E-42B83BE5ACA9}"/>
              </a:ext>
            </a:extLst>
          </p:cNvPr>
          <p:cNvGrpSpPr/>
          <p:nvPr userDrawn="1"/>
        </p:nvGrpSpPr>
        <p:grpSpPr>
          <a:xfrm flipH="1">
            <a:off x="10759122" y="5345855"/>
            <a:ext cx="1432878" cy="1513033"/>
            <a:chOff x="6623" y="2031843"/>
            <a:chExt cx="4571325" cy="48270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4297A8-DF9D-4ED0-BB12-A8DDCF6B5CD1}"/>
                </a:ext>
              </a:extLst>
            </p:cNvPr>
            <p:cNvSpPr/>
            <p:nvPr/>
          </p:nvSpPr>
          <p:spPr>
            <a:xfrm>
              <a:off x="6623" y="2031843"/>
              <a:ext cx="4571325" cy="4827045"/>
            </a:xfrm>
            <a:custGeom>
              <a:avLst/>
              <a:gdLst>
                <a:gd name="connsiteX0" fmla="*/ 1567553 w 3887083"/>
                <a:gd name="connsiteY0" fmla="*/ 4072564 h 4104526"/>
                <a:gd name="connsiteX1" fmla="*/ 1665507 w 3887083"/>
                <a:gd name="connsiteY1" fmla="*/ 3532839 h 4104526"/>
                <a:gd name="connsiteX2" fmla="*/ 1648114 w 3887083"/>
                <a:gd name="connsiteY2" fmla="*/ 3257934 h 4104526"/>
                <a:gd name="connsiteX3" fmla="*/ 1547439 w 3887083"/>
                <a:gd name="connsiteY3" fmla="*/ 2900504 h 4104526"/>
                <a:gd name="connsiteX4" fmla="*/ 1558126 w 3887083"/>
                <a:gd name="connsiteY4" fmla="*/ 2873280 h 4104526"/>
                <a:gd name="connsiteX5" fmla="*/ 2224440 w 3887083"/>
                <a:gd name="connsiteY5" fmla="*/ 2571456 h 4104526"/>
                <a:gd name="connsiteX6" fmla="*/ 3310293 w 3887083"/>
                <a:gd name="connsiteY6" fmla="*/ 1838243 h 4104526"/>
                <a:gd name="connsiteX7" fmla="*/ 3721717 w 3887083"/>
                <a:gd name="connsiteY7" fmla="*/ 1380339 h 4104526"/>
                <a:gd name="connsiteX8" fmla="*/ 3854052 w 3887083"/>
                <a:gd name="connsiteY8" fmla="*/ 1113702 h 4104526"/>
                <a:gd name="connsiteX9" fmla="*/ 3877343 w 3887083"/>
                <a:gd name="connsiteY9" fmla="*/ 753196 h 4104526"/>
                <a:gd name="connsiteX10" fmla="*/ 3627646 w 3887083"/>
                <a:gd name="connsiteY10" fmla="*/ 490089 h 4104526"/>
                <a:gd name="connsiteX11" fmla="*/ 3288464 w 3887083"/>
                <a:gd name="connsiteY11" fmla="*/ 510657 h 4104526"/>
                <a:gd name="connsiteX12" fmla="*/ 2830560 w 3887083"/>
                <a:gd name="connsiteY12" fmla="*/ 750222 h 4104526"/>
                <a:gd name="connsiteX13" fmla="*/ 2239060 w 3887083"/>
                <a:gd name="connsiteY13" fmla="*/ 1247046 h 4104526"/>
                <a:gd name="connsiteX14" fmla="*/ 1817200 w 3887083"/>
                <a:gd name="connsiteY14" fmla="*/ 1681912 h 4104526"/>
                <a:gd name="connsiteX15" fmla="*/ 1411272 w 3887083"/>
                <a:gd name="connsiteY15" fmla="*/ 2148689 h 4104526"/>
                <a:gd name="connsiteX16" fmla="*/ 1176699 w 3887083"/>
                <a:gd name="connsiteY16" fmla="*/ 2439524 h 4104526"/>
                <a:gd name="connsiteX17" fmla="*/ 1157794 w 3887083"/>
                <a:gd name="connsiteY17" fmla="*/ 2443355 h 4104526"/>
                <a:gd name="connsiteX18" fmla="*/ 903357 w 3887083"/>
                <a:gd name="connsiteY18" fmla="*/ 2312583 h 4104526"/>
                <a:gd name="connsiteX19" fmla="*/ 897056 w 3887083"/>
                <a:gd name="connsiteY19" fmla="*/ 2294031 h 4104526"/>
                <a:gd name="connsiteX20" fmla="*/ 933706 w 3887083"/>
                <a:gd name="connsiteY20" fmla="*/ 2223956 h 4104526"/>
                <a:gd name="connsiteX21" fmla="*/ 1298044 w 3887083"/>
                <a:gd name="connsiteY21" fmla="*/ 1323624 h 4104526"/>
                <a:gd name="connsiteX22" fmla="*/ 1624672 w 3887083"/>
                <a:gd name="connsiteY22" fmla="*/ 169964 h 4104526"/>
                <a:gd name="connsiteX23" fmla="*/ 1641056 w 3887083"/>
                <a:gd name="connsiteY23" fmla="*/ 71053 h 4104526"/>
                <a:gd name="connsiteX24" fmla="*/ 1610556 w 3887083"/>
                <a:gd name="connsiteY24" fmla="*/ 59760 h 4104526"/>
                <a:gd name="connsiteX25" fmla="*/ 1312966 w 3887083"/>
                <a:gd name="connsiteY25" fmla="*/ 4507 h 4104526"/>
                <a:gd name="connsiteX26" fmla="*/ 960224 w 3887083"/>
                <a:gd name="connsiteY26" fmla="*/ 14590 h 4104526"/>
                <a:gd name="connsiteX27" fmla="*/ 510083 w 3887083"/>
                <a:gd name="connsiteY27" fmla="*/ 118895 h 4104526"/>
                <a:gd name="connsiteX28" fmla="*/ 333989 w 3887083"/>
                <a:gd name="connsiteY28" fmla="*/ 245080 h 4104526"/>
                <a:gd name="connsiteX29" fmla="*/ 84342 w 3887083"/>
                <a:gd name="connsiteY29" fmla="*/ 563642 h 4104526"/>
                <a:gd name="connsiteX30" fmla="*/ 44918 w 3887083"/>
                <a:gd name="connsiteY30" fmla="*/ 1024975 h 4104526"/>
                <a:gd name="connsiteX31" fmla="*/ 315689 w 3887083"/>
                <a:gd name="connsiteY31" fmla="*/ 1393497 h 4104526"/>
                <a:gd name="connsiteX32" fmla="*/ 367211 w 3887083"/>
                <a:gd name="connsiteY32" fmla="*/ 1494575 h 4104526"/>
                <a:gd name="connsiteX33" fmla="*/ 379966 w 3887083"/>
                <a:gd name="connsiteY33" fmla="*/ 1788737 h 4104526"/>
                <a:gd name="connsiteX34" fmla="*/ 393275 w 3887083"/>
                <a:gd name="connsiteY34" fmla="*/ 2057138 h 4104526"/>
                <a:gd name="connsiteX35" fmla="*/ 401543 w 3887083"/>
                <a:gd name="connsiteY35" fmla="*/ 2222545 h 4104526"/>
                <a:gd name="connsiteX36" fmla="*/ 388990 w 3887083"/>
                <a:gd name="connsiteY36" fmla="*/ 2237517 h 4104526"/>
                <a:gd name="connsiteX37" fmla="*/ 372555 w 3887083"/>
                <a:gd name="connsiteY37" fmla="*/ 2239332 h 4104526"/>
                <a:gd name="connsiteX38" fmla="*/ 30551 w 3887083"/>
                <a:gd name="connsiteY38" fmla="*/ 2313289 h 4104526"/>
                <a:gd name="connsiteX39" fmla="*/ 151 w 3887083"/>
                <a:gd name="connsiteY39" fmla="*/ 2324531 h 4104526"/>
                <a:gd name="connsiteX40" fmla="*/ 0 w 3887083"/>
                <a:gd name="connsiteY40" fmla="*/ 4087789 h 4104526"/>
                <a:gd name="connsiteX41" fmla="*/ 17141 w 3887083"/>
                <a:gd name="connsiteY41" fmla="*/ 4104527 h 4104526"/>
                <a:gd name="connsiteX42" fmla="*/ 1559790 w 3887083"/>
                <a:gd name="connsiteY42" fmla="*/ 4104174 h 4104526"/>
                <a:gd name="connsiteX43" fmla="*/ 1567553 w 3887083"/>
                <a:gd name="connsiteY43" fmla="*/ 4072564 h 4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87083" h="4104526">
                  <a:moveTo>
                    <a:pt x="1567553" y="4072564"/>
                  </a:moveTo>
                  <a:cubicBezTo>
                    <a:pt x="1631579" y="3898336"/>
                    <a:pt x="1660869" y="3717705"/>
                    <a:pt x="1665507" y="3532839"/>
                  </a:cubicBezTo>
                  <a:cubicBezTo>
                    <a:pt x="1667826" y="3440834"/>
                    <a:pt x="1661221" y="3349183"/>
                    <a:pt x="1648114" y="3257934"/>
                  </a:cubicBezTo>
                  <a:cubicBezTo>
                    <a:pt x="1630368" y="3134271"/>
                    <a:pt x="1600574" y="3014035"/>
                    <a:pt x="1547439" y="2900504"/>
                  </a:cubicBezTo>
                  <a:cubicBezTo>
                    <a:pt x="1540229" y="2885128"/>
                    <a:pt x="1542145" y="2879582"/>
                    <a:pt x="1558126" y="2873280"/>
                  </a:cubicBezTo>
                  <a:cubicBezTo>
                    <a:pt x="1785188" y="2783595"/>
                    <a:pt x="2007561" y="2683575"/>
                    <a:pt x="2224440" y="2571456"/>
                  </a:cubicBezTo>
                  <a:cubicBezTo>
                    <a:pt x="2615093" y="2369550"/>
                    <a:pt x="2983463" y="2134523"/>
                    <a:pt x="3310293" y="1838243"/>
                  </a:cubicBezTo>
                  <a:cubicBezTo>
                    <a:pt x="3463096" y="1699758"/>
                    <a:pt x="3603447" y="1549828"/>
                    <a:pt x="3721717" y="1380339"/>
                  </a:cubicBezTo>
                  <a:cubicBezTo>
                    <a:pt x="3779037" y="1298215"/>
                    <a:pt x="3831517" y="1213874"/>
                    <a:pt x="3854052" y="1113702"/>
                  </a:cubicBezTo>
                  <a:cubicBezTo>
                    <a:pt x="3880872" y="994475"/>
                    <a:pt x="3899323" y="875499"/>
                    <a:pt x="3877343" y="753196"/>
                  </a:cubicBezTo>
                  <a:cubicBezTo>
                    <a:pt x="3852590" y="615668"/>
                    <a:pt x="3763409" y="520791"/>
                    <a:pt x="3627646" y="490089"/>
                  </a:cubicBezTo>
                  <a:cubicBezTo>
                    <a:pt x="3512602" y="464075"/>
                    <a:pt x="3399727" y="475671"/>
                    <a:pt x="3288464" y="510657"/>
                  </a:cubicBezTo>
                  <a:cubicBezTo>
                    <a:pt x="3121546" y="563138"/>
                    <a:pt x="2973129" y="651311"/>
                    <a:pt x="2830560" y="750222"/>
                  </a:cubicBezTo>
                  <a:cubicBezTo>
                    <a:pt x="2618067" y="897530"/>
                    <a:pt x="2425085" y="1068229"/>
                    <a:pt x="2239060" y="1247046"/>
                  </a:cubicBezTo>
                  <a:cubicBezTo>
                    <a:pt x="2093365" y="1387094"/>
                    <a:pt x="1953468" y="1532738"/>
                    <a:pt x="1817200" y="1681912"/>
                  </a:cubicBezTo>
                  <a:cubicBezTo>
                    <a:pt x="1678110" y="1834210"/>
                    <a:pt x="1543002" y="1989988"/>
                    <a:pt x="1411272" y="2148689"/>
                  </a:cubicBezTo>
                  <a:cubicBezTo>
                    <a:pt x="1331669" y="2244525"/>
                    <a:pt x="1253176" y="2341218"/>
                    <a:pt x="1176699" y="2439524"/>
                  </a:cubicBezTo>
                  <a:cubicBezTo>
                    <a:pt x="1171002" y="2446834"/>
                    <a:pt x="1167070" y="2449657"/>
                    <a:pt x="1157794" y="2443355"/>
                  </a:cubicBezTo>
                  <a:cubicBezTo>
                    <a:pt x="1078493" y="2389161"/>
                    <a:pt x="993900" y="2344999"/>
                    <a:pt x="903357" y="2312583"/>
                  </a:cubicBezTo>
                  <a:cubicBezTo>
                    <a:pt x="891561" y="2308348"/>
                    <a:pt x="891913" y="2303458"/>
                    <a:pt x="897056" y="2294031"/>
                  </a:cubicBezTo>
                  <a:cubicBezTo>
                    <a:pt x="909709" y="2270941"/>
                    <a:pt x="921859" y="2247550"/>
                    <a:pt x="933706" y="2223956"/>
                  </a:cubicBezTo>
                  <a:cubicBezTo>
                    <a:pt x="1079552" y="1933726"/>
                    <a:pt x="1194797" y="1631095"/>
                    <a:pt x="1298044" y="1323624"/>
                  </a:cubicBezTo>
                  <a:cubicBezTo>
                    <a:pt x="1425438" y="944313"/>
                    <a:pt x="1532264" y="559155"/>
                    <a:pt x="1624672" y="169964"/>
                  </a:cubicBezTo>
                  <a:cubicBezTo>
                    <a:pt x="1633192" y="134019"/>
                    <a:pt x="1639645" y="108560"/>
                    <a:pt x="1641056" y="71053"/>
                  </a:cubicBezTo>
                  <a:cubicBezTo>
                    <a:pt x="1630419" y="64953"/>
                    <a:pt x="1618572" y="62230"/>
                    <a:pt x="1610556" y="59760"/>
                  </a:cubicBezTo>
                  <a:cubicBezTo>
                    <a:pt x="1513561" y="29512"/>
                    <a:pt x="1414045" y="12019"/>
                    <a:pt x="1312966" y="4507"/>
                  </a:cubicBezTo>
                  <a:cubicBezTo>
                    <a:pt x="1195150" y="-4265"/>
                    <a:pt x="1077586" y="121"/>
                    <a:pt x="960224" y="14590"/>
                  </a:cubicBezTo>
                  <a:cubicBezTo>
                    <a:pt x="806412" y="33596"/>
                    <a:pt x="651744" y="56433"/>
                    <a:pt x="510083" y="118895"/>
                  </a:cubicBezTo>
                  <a:cubicBezTo>
                    <a:pt x="422363" y="157562"/>
                    <a:pt x="368522" y="212815"/>
                    <a:pt x="333989" y="245080"/>
                  </a:cubicBezTo>
                  <a:cubicBezTo>
                    <a:pt x="234271" y="338395"/>
                    <a:pt x="145795" y="440482"/>
                    <a:pt x="84342" y="563642"/>
                  </a:cubicBezTo>
                  <a:cubicBezTo>
                    <a:pt x="10234" y="712109"/>
                    <a:pt x="-8772" y="865870"/>
                    <a:pt x="44918" y="1024975"/>
                  </a:cubicBezTo>
                  <a:cubicBezTo>
                    <a:pt x="95937" y="1176215"/>
                    <a:pt x="192377" y="1295846"/>
                    <a:pt x="315689" y="1393497"/>
                  </a:cubicBezTo>
                  <a:cubicBezTo>
                    <a:pt x="351381" y="1421728"/>
                    <a:pt x="366959" y="1448951"/>
                    <a:pt x="367211" y="1494575"/>
                  </a:cubicBezTo>
                  <a:cubicBezTo>
                    <a:pt x="367816" y="1592629"/>
                    <a:pt x="375227" y="1690683"/>
                    <a:pt x="379966" y="1788737"/>
                  </a:cubicBezTo>
                  <a:cubicBezTo>
                    <a:pt x="384301" y="1878221"/>
                    <a:pt x="388838" y="1967655"/>
                    <a:pt x="393275" y="2057138"/>
                  </a:cubicBezTo>
                  <a:cubicBezTo>
                    <a:pt x="395997" y="2112291"/>
                    <a:pt x="398619" y="2167443"/>
                    <a:pt x="401543" y="2222545"/>
                  </a:cubicBezTo>
                  <a:cubicBezTo>
                    <a:pt x="402047" y="2232123"/>
                    <a:pt x="400131" y="2237921"/>
                    <a:pt x="388990" y="2237517"/>
                  </a:cubicBezTo>
                  <a:cubicBezTo>
                    <a:pt x="383545" y="2237316"/>
                    <a:pt x="378050" y="2238979"/>
                    <a:pt x="372555" y="2239332"/>
                  </a:cubicBezTo>
                  <a:cubicBezTo>
                    <a:pt x="254991" y="2247600"/>
                    <a:pt x="141410" y="2274118"/>
                    <a:pt x="30551" y="2313289"/>
                  </a:cubicBezTo>
                  <a:cubicBezTo>
                    <a:pt x="4083" y="2322666"/>
                    <a:pt x="151" y="2324531"/>
                    <a:pt x="151" y="2324531"/>
                  </a:cubicBezTo>
                  <a:cubicBezTo>
                    <a:pt x="151" y="2922383"/>
                    <a:pt x="151" y="3489987"/>
                    <a:pt x="0" y="4087789"/>
                  </a:cubicBezTo>
                  <a:cubicBezTo>
                    <a:pt x="0" y="4102006"/>
                    <a:pt x="3630" y="4104527"/>
                    <a:pt x="17141" y="4104527"/>
                  </a:cubicBezTo>
                  <a:cubicBezTo>
                    <a:pt x="457451" y="4104123"/>
                    <a:pt x="1552228" y="4104174"/>
                    <a:pt x="1559790" y="4104174"/>
                  </a:cubicBezTo>
                  <a:cubicBezTo>
                    <a:pt x="1559790" y="4104224"/>
                    <a:pt x="1561907" y="4087940"/>
                    <a:pt x="1567553" y="40725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BC980C-6A52-4AA0-AE19-EEC6255AD506}"/>
                </a:ext>
              </a:extLst>
            </p:cNvPr>
            <p:cNvSpPr/>
            <p:nvPr/>
          </p:nvSpPr>
          <p:spPr>
            <a:xfrm>
              <a:off x="284207" y="2079177"/>
              <a:ext cx="4273793" cy="4779414"/>
            </a:xfrm>
            <a:custGeom>
              <a:avLst/>
              <a:gdLst>
                <a:gd name="connsiteX0" fmla="*/ 892220 w 4273793"/>
                <a:gd name="connsiteY0" fmla="*/ 2740275 h 4779414"/>
                <a:gd name="connsiteX1" fmla="*/ 986309 w 4273793"/>
                <a:gd name="connsiteY1" fmla="*/ 2788180 h 4779414"/>
                <a:gd name="connsiteX2" fmla="*/ 1288557 w 4273793"/>
                <a:gd name="connsiteY2" fmla="*/ 3024323 h 4779414"/>
                <a:gd name="connsiteX3" fmla="*/ 1482547 w 4273793"/>
                <a:gd name="connsiteY3" fmla="*/ 3288330 h 4779414"/>
                <a:gd name="connsiteX4" fmla="*/ 1637228 w 4273793"/>
                <a:gd name="connsiteY4" fmla="*/ 3758184 h 4779414"/>
                <a:gd name="connsiteX5" fmla="*/ 1656734 w 4273793"/>
                <a:gd name="connsiteY5" fmla="*/ 3940376 h 4779414"/>
                <a:gd name="connsiteX6" fmla="*/ 1659343 w 4273793"/>
                <a:gd name="connsiteY6" fmla="*/ 4158732 h 4779414"/>
                <a:gd name="connsiteX7" fmla="*/ 1638177 w 4273793"/>
                <a:gd name="connsiteY7" fmla="*/ 4377563 h 4779414"/>
                <a:gd name="connsiteX8" fmla="*/ 1559265 w 4273793"/>
                <a:gd name="connsiteY8" fmla="*/ 4702577 h 4779414"/>
                <a:gd name="connsiteX9" fmla="*/ 1530155 w 4273793"/>
                <a:gd name="connsiteY9" fmla="*/ 4779414 h 4779414"/>
                <a:gd name="connsiteX10" fmla="*/ 1290159 w 4273793"/>
                <a:gd name="connsiteY10" fmla="*/ 4779356 h 4779414"/>
                <a:gd name="connsiteX11" fmla="*/ 1310731 w 4273793"/>
                <a:gd name="connsiteY11" fmla="*/ 4661728 h 4779414"/>
                <a:gd name="connsiteX12" fmla="*/ 1326857 w 4273793"/>
                <a:gd name="connsiteY12" fmla="*/ 4500940 h 4779414"/>
                <a:gd name="connsiteX13" fmla="*/ 1334446 w 4273793"/>
                <a:gd name="connsiteY13" fmla="*/ 4127072 h 4779414"/>
                <a:gd name="connsiteX14" fmla="*/ 1318320 w 4273793"/>
                <a:gd name="connsiteY14" fmla="*/ 3918617 h 4779414"/>
                <a:gd name="connsiteX15" fmla="*/ 1270416 w 4273793"/>
                <a:gd name="connsiteY15" fmla="*/ 3624906 h 4779414"/>
                <a:gd name="connsiteX16" fmla="*/ 1134232 w 4273793"/>
                <a:gd name="connsiteY16" fmla="*/ 3187719 h 4779414"/>
                <a:gd name="connsiteX17" fmla="*/ 902180 w 4273793"/>
                <a:gd name="connsiteY17" fmla="*/ 2761144 h 4779414"/>
                <a:gd name="connsiteX18" fmla="*/ 892932 w 4273793"/>
                <a:gd name="connsiteY18" fmla="*/ 2746560 h 4779414"/>
                <a:gd name="connsiteX19" fmla="*/ 892220 w 4273793"/>
                <a:gd name="connsiteY19" fmla="*/ 2740275 h 4779414"/>
                <a:gd name="connsiteX20" fmla="*/ 3777275 w 4273793"/>
                <a:gd name="connsiteY20" fmla="*/ 534123 h 4779414"/>
                <a:gd name="connsiteX21" fmla="*/ 4033634 w 4273793"/>
                <a:gd name="connsiteY21" fmla="*/ 562462 h 4779414"/>
                <a:gd name="connsiteX22" fmla="*/ 4250864 w 4273793"/>
                <a:gd name="connsiteY22" fmla="*/ 794337 h 4779414"/>
                <a:gd name="connsiteX23" fmla="*/ 4269955 w 4273793"/>
                <a:gd name="connsiteY23" fmla="*/ 1057752 h 4779414"/>
                <a:gd name="connsiteX24" fmla="*/ 4215469 w 4273793"/>
                <a:gd name="connsiteY24" fmla="*/ 1328222 h 4779414"/>
                <a:gd name="connsiteX25" fmla="*/ 4138692 w 4273793"/>
                <a:gd name="connsiteY25" fmla="*/ 1480413 h 4779414"/>
                <a:gd name="connsiteX26" fmla="*/ 3898221 w 4273793"/>
                <a:gd name="connsiteY26" fmla="*/ 1799262 h 4779414"/>
                <a:gd name="connsiteX27" fmla="*/ 3711643 w 4273793"/>
                <a:gd name="connsiteY27" fmla="*/ 1997757 h 4779414"/>
                <a:gd name="connsiteX28" fmla="*/ 3470758 w 4273793"/>
                <a:gd name="connsiteY28" fmla="*/ 2214572 h 4779414"/>
                <a:gd name="connsiteX29" fmla="*/ 2936932 w 4273793"/>
                <a:gd name="connsiteY29" fmla="*/ 2608183 h 4779414"/>
                <a:gd name="connsiteX30" fmla="*/ 2564723 w 4273793"/>
                <a:gd name="connsiteY30" fmla="*/ 2832823 h 4779414"/>
                <a:gd name="connsiteX31" fmla="*/ 2220382 w 4273793"/>
                <a:gd name="connsiteY31" fmla="*/ 3014955 h 4779414"/>
                <a:gd name="connsiteX32" fmla="*/ 1678433 w 4273793"/>
                <a:gd name="connsiteY32" fmla="*/ 3260584 h 4779414"/>
                <a:gd name="connsiteX33" fmla="*/ 1539522 w 4273793"/>
                <a:gd name="connsiteY33" fmla="*/ 3317915 h 4779414"/>
                <a:gd name="connsiteX34" fmla="*/ 1538040 w 4273793"/>
                <a:gd name="connsiteY34" fmla="*/ 3314832 h 4779414"/>
                <a:gd name="connsiteX35" fmla="*/ 1652999 w 4273793"/>
                <a:gd name="connsiteY35" fmla="*/ 3243213 h 4779414"/>
                <a:gd name="connsiteX36" fmla="*/ 2076669 w 4273793"/>
                <a:gd name="connsiteY36" fmla="*/ 2969956 h 4779414"/>
                <a:gd name="connsiteX37" fmla="*/ 2511840 w 4273793"/>
                <a:gd name="connsiteY37" fmla="*/ 2675059 h 4779414"/>
                <a:gd name="connsiteX38" fmla="*/ 3150486 w 4273793"/>
                <a:gd name="connsiteY38" fmla="*/ 2211726 h 4779414"/>
                <a:gd name="connsiteX39" fmla="*/ 3529985 w 4273793"/>
                <a:gd name="connsiteY39" fmla="*/ 1908173 h 4779414"/>
                <a:gd name="connsiteX40" fmla="*/ 3864487 w 4273793"/>
                <a:gd name="connsiteY40" fmla="*/ 1598159 h 4779414"/>
                <a:gd name="connsiteX41" fmla="*/ 4065116 w 4273793"/>
                <a:gd name="connsiteY41" fmla="*/ 1305811 h 4779414"/>
                <a:gd name="connsiteX42" fmla="*/ 4050412 w 4273793"/>
                <a:gd name="connsiteY42" fmla="*/ 880482 h 4779414"/>
                <a:gd name="connsiteX43" fmla="*/ 3837688 w 4273793"/>
                <a:gd name="connsiteY43" fmla="*/ 610782 h 4779414"/>
                <a:gd name="connsiteX44" fmla="*/ 3748046 w 4273793"/>
                <a:gd name="connsiteY44" fmla="*/ 540526 h 4779414"/>
                <a:gd name="connsiteX45" fmla="*/ 3777275 w 4273793"/>
                <a:gd name="connsiteY45" fmla="*/ 534123 h 4779414"/>
                <a:gd name="connsiteX46" fmla="*/ 1609185 w 4273793"/>
                <a:gd name="connsiteY46" fmla="*/ 153319 h 4779414"/>
                <a:gd name="connsiteX47" fmla="*/ 1612801 w 4273793"/>
                <a:gd name="connsiteY47" fmla="*/ 154386 h 4779414"/>
                <a:gd name="connsiteX48" fmla="*/ 1576043 w 4273793"/>
                <a:gd name="connsiteY48" fmla="*/ 306992 h 4779414"/>
                <a:gd name="connsiteX49" fmla="*/ 1442172 w 4273793"/>
                <a:gd name="connsiteY49" fmla="*/ 814969 h 4779414"/>
                <a:gd name="connsiteX50" fmla="*/ 1314407 w 4273793"/>
                <a:gd name="connsiteY50" fmla="*/ 1243975 h 4779414"/>
                <a:gd name="connsiteX51" fmla="*/ 1175022 w 4273793"/>
                <a:gd name="connsiteY51" fmla="*/ 1665035 h 4779414"/>
                <a:gd name="connsiteX52" fmla="*/ 962120 w 4273793"/>
                <a:gd name="connsiteY52" fmla="*/ 2215581 h 4779414"/>
                <a:gd name="connsiteX53" fmla="*/ 779692 w 4273793"/>
                <a:gd name="connsiteY53" fmla="*/ 2605456 h 4779414"/>
                <a:gd name="connsiteX54" fmla="*/ 717380 w 4273793"/>
                <a:gd name="connsiteY54" fmla="*/ 2721779 h 4779414"/>
                <a:gd name="connsiteX55" fmla="*/ 696748 w 4273793"/>
                <a:gd name="connsiteY55" fmla="*/ 2730672 h 4779414"/>
                <a:gd name="connsiteX56" fmla="*/ 527542 w 4273793"/>
                <a:gd name="connsiteY56" fmla="*/ 2685376 h 4779414"/>
                <a:gd name="connsiteX57" fmla="*/ 514143 w 4273793"/>
                <a:gd name="connsiteY57" fmla="*/ 2671029 h 4779414"/>
                <a:gd name="connsiteX58" fmla="*/ 535842 w 4273793"/>
                <a:gd name="connsiteY58" fmla="*/ 2661483 h 4779414"/>
                <a:gd name="connsiteX59" fmla="*/ 641730 w 4273793"/>
                <a:gd name="connsiteY59" fmla="*/ 2699428 h 4779414"/>
                <a:gd name="connsiteX60" fmla="*/ 665326 w 4273793"/>
                <a:gd name="connsiteY60" fmla="*/ 2687629 h 4779414"/>
                <a:gd name="connsiteX61" fmla="*/ 802103 w 4273793"/>
                <a:gd name="connsiteY61" fmla="*/ 2265738 h 4779414"/>
                <a:gd name="connsiteX62" fmla="*/ 916409 w 4273793"/>
                <a:gd name="connsiteY62" fmla="*/ 1916178 h 4779414"/>
                <a:gd name="connsiteX63" fmla="*/ 1088403 w 4273793"/>
                <a:gd name="connsiteY63" fmla="*/ 1387332 h 4779414"/>
                <a:gd name="connsiteX64" fmla="*/ 1209171 w 4273793"/>
                <a:gd name="connsiteY64" fmla="*/ 1010322 h 4779414"/>
                <a:gd name="connsiteX65" fmla="*/ 1298992 w 4273793"/>
                <a:gd name="connsiteY65" fmla="*/ 828605 h 4779414"/>
                <a:gd name="connsiteX66" fmla="*/ 1419524 w 4273793"/>
                <a:gd name="connsiteY66" fmla="*/ 591395 h 4779414"/>
                <a:gd name="connsiteX67" fmla="*/ 1537032 w 4273793"/>
                <a:gd name="connsiteY67" fmla="*/ 328870 h 4779414"/>
                <a:gd name="connsiteX68" fmla="*/ 1598631 w 4273793"/>
                <a:gd name="connsiteY68" fmla="*/ 178872 h 4779414"/>
                <a:gd name="connsiteX69" fmla="*/ 1609185 w 4273793"/>
                <a:gd name="connsiteY69" fmla="*/ 153319 h 4779414"/>
                <a:gd name="connsiteX70" fmla="*/ 1449049 w 4273793"/>
                <a:gd name="connsiteY70" fmla="*/ 1068 h 4779414"/>
                <a:gd name="connsiteX71" fmla="*/ 1612624 w 4273793"/>
                <a:gd name="connsiteY71" fmla="*/ 42036 h 4779414"/>
                <a:gd name="connsiteX72" fmla="*/ 1622762 w 4273793"/>
                <a:gd name="connsiteY72" fmla="*/ 63320 h 4779414"/>
                <a:gd name="connsiteX73" fmla="*/ 1467251 w 4273793"/>
                <a:gd name="connsiteY73" fmla="*/ 441278 h 4779414"/>
                <a:gd name="connsiteX74" fmla="*/ 1282984 w 4273793"/>
                <a:gd name="connsiteY74" fmla="*/ 815858 h 4779414"/>
                <a:gd name="connsiteX75" fmla="*/ 1258914 w 4273793"/>
                <a:gd name="connsiteY75" fmla="*/ 859316 h 4779414"/>
                <a:gd name="connsiteX76" fmla="*/ 1011803 w 4273793"/>
                <a:gd name="connsiteY76" fmla="*/ 1218776 h 4779414"/>
                <a:gd name="connsiteX77" fmla="*/ 669654 w 4273793"/>
                <a:gd name="connsiteY77" fmla="*/ 1503179 h 4779414"/>
                <a:gd name="connsiteX78" fmla="*/ 336635 w 4273793"/>
                <a:gd name="connsiteY78" fmla="*/ 1610193 h 4779414"/>
                <a:gd name="connsiteX79" fmla="*/ 179167 w 4273793"/>
                <a:gd name="connsiteY79" fmla="*/ 1621696 h 4779414"/>
                <a:gd name="connsiteX80" fmla="*/ 125216 w 4273793"/>
                <a:gd name="connsiteY80" fmla="*/ 1593001 h 4779414"/>
                <a:gd name="connsiteX81" fmla="*/ 0 w 4273793"/>
                <a:gd name="connsiteY81" fmla="*/ 1478991 h 4779414"/>
                <a:gd name="connsiteX82" fmla="*/ 136184 w 4273793"/>
                <a:gd name="connsiteY82" fmla="*/ 1447627 h 4779414"/>
                <a:gd name="connsiteX83" fmla="*/ 397821 w 4273793"/>
                <a:gd name="connsiteY83" fmla="*/ 1352648 h 4779414"/>
                <a:gd name="connsiteX84" fmla="*/ 651037 w 4273793"/>
                <a:gd name="connsiteY84" fmla="*/ 1179706 h 4779414"/>
                <a:gd name="connsiteX85" fmla="*/ 947061 w 4273793"/>
                <a:gd name="connsiteY85" fmla="*/ 914513 h 4779414"/>
                <a:gd name="connsiteX86" fmla="*/ 1219843 w 4273793"/>
                <a:gd name="connsiteY86" fmla="*/ 547878 h 4779414"/>
                <a:gd name="connsiteX87" fmla="*/ 1379801 w 4273793"/>
                <a:gd name="connsiteY87" fmla="*/ 184208 h 4779414"/>
                <a:gd name="connsiteX88" fmla="*/ 1423260 w 4273793"/>
                <a:gd name="connsiteY88" fmla="*/ 19151 h 4779414"/>
                <a:gd name="connsiteX89" fmla="*/ 1449049 w 4273793"/>
                <a:gd name="connsiteY89" fmla="*/ 1068 h 47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73793" h="4779414">
                  <a:moveTo>
                    <a:pt x="892220" y="2740275"/>
                  </a:moveTo>
                  <a:cubicBezTo>
                    <a:pt x="926251" y="2752607"/>
                    <a:pt x="956191" y="2770809"/>
                    <a:pt x="986309" y="2788180"/>
                  </a:cubicBezTo>
                  <a:cubicBezTo>
                    <a:pt x="1098185" y="2852566"/>
                    <a:pt x="1199922" y="2930470"/>
                    <a:pt x="1288557" y="3024323"/>
                  </a:cubicBezTo>
                  <a:cubicBezTo>
                    <a:pt x="1363971" y="3104182"/>
                    <a:pt x="1428773" y="3192047"/>
                    <a:pt x="1482547" y="3288330"/>
                  </a:cubicBezTo>
                  <a:cubicBezTo>
                    <a:pt x="1564482" y="3435185"/>
                    <a:pt x="1610667" y="3593484"/>
                    <a:pt x="1637228" y="3758184"/>
                  </a:cubicBezTo>
                  <a:cubicBezTo>
                    <a:pt x="1646951" y="3818420"/>
                    <a:pt x="1652169" y="3879368"/>
                    <a:pt x="1656734" y="3940376"/>
                  </a:cubicBezTo>
                  <a:cubicBezTo>
                    <a:pt x="1662188" y="4013240"/>
                    <a:pt x="1661121" y="4086105"/>
                    <a:pt x="1659343" y="4158732"/>
                  </a:cubicBezTo>
                  <a:cubicBezTo>
                    <a:pt x="1657505" y="4231953"/>
                    <a:pt x="1649619" y="4304995"/>
                    <a:pt x="1638177" y="4377563"/>
                  </a:cubicBezTo>
                  <a:cubicBezTo>
                    <a:pt x="1620747" y="4488075"/>
                    <a:pt x="1595312" y="4596630"/>
                    <a:pt x="1559265" y="4702577"/>
                  </a:cubicBezTo>
                  <a:cubicBezTo>
                    <a:pt x="1550431" y="4728486"/>
                    <a:pt x="1539878" y="4753802"/>
                    <a:pt x="1530155" y="4779414"/>
                  </a:cubicBezTo>
                  <a:cubicBezTo>
                    <a:pt x="1452072" y="4779356"/>
                    <a:pt x="1368121" y="4779356"/>
                    <a:pt x="1290159" y="4779356"/>
                  </a:cubicBezTo>
                  <a:cubicBezTo>
                    <a:pt x="1301068" y="4737676"/>
                    <a:pt x="1306581" y="4701036"/>
                    <a:pt x="1310731" y="4661728"/>
                  </a:cubicBezTo>
                  <a:cubicBezTo>
                    <a:pt x="1316363" y="4608133"/>
                    <a:pt x="1321581" y="4554536"/>
                    <a:pt x="1326857" y="4500940"/>
                  </a:cubicBezTo>
                  <a:cubicBezTo>
                    <a:pt x="1339130" y="4376436"/>
                    <a:pt x="1335514" y="4251695"/>
                    <a:pt x="1334446" y="4127072"/>
                  </a:cubicBezTo>
                  <a:cubicBezTo>
                    <a:pt x="1333853" y="4057410"/>
                    <a:pt x="1325909" y="3987984"/>
                    <a:pt x="1318320" y="3918617"/>
                  </a:cubicBezTo>
                  <a:cubicBezTo>
                    <a:pt x="1307530" y="3819785"/>
                    <a:pt x="1291582" y="3721960"/>
                    <a:pt x="1270416" y="3624906"/>
                  </a:cubicBezTo>
                  <a:cubicBezTo>
                    <a:pt x="1237808" y="3475204"/>
                    <a:pt x="1192808" y="3329298"/>
                    <a:pt x="1134232" y="3187719"/>
                  </a:cubicBezTo>
                  <a:cubicBezTo>
                    <a:pt x="1071980" y="3037425"/>
                    <a:pt x="997515" y="2893534"/>
                    <a:pt x="902180" y="2761144"/>
                  </a:cubicBezTo>
                  <a:cubicBezTo>
                    <a:pt x="898801" y="2756461"/>
                    <a:pt x="895836" y="2751540"/>
                    <a:pt x="892932" y="2746560"/>
                  </a:cubicBezTo>
                  <a:cubicBezTo>
                    <a:pt x="892279" y="2745492"/>
                    <a:pt x="892575" y="2743833"/>
                    <a:pt x="892220" y="2740275"/>
                  </a:cubicBezTo>
                  <a:close/>
                  <a:moveTo>
                    <a:pt x="3777275" y="534123"/>
                  </a:moveTo>
                  <a:cubicBezTo>
                    <a:pt x="3863953" y="532108"/>
                    <a:pt x="3950038" y="532642"/>
                    <a:pt x="4033634" y="562462"/>
                  </a:cubicBezTo>
                  <a:cubicBezTo>
                    <a:pt x="4146399" y="602719"/>
                    <a:pt x="4216952" y="681394"/>
                    <a:pt x="4250864" y="794337"/>
                  </a:cubicBezTo>
                  <a:cubicBezTo>
                    <a:pt x="4276772" y="880541"/>
                    <a:pt x="4276772" y="968702"/>
                    <a:pt x="4269955" y="1057752"/>
                  </a:cubicBezTo>
                  <a:cubicBezTo>
                    <a:pt x="4262840" y="1150360"/>
                    <a:pt x="4241615" y="1239765"/>
                    <a:pt x="4215469" y="1328222"/>
                  </a:cubicBezTo>
                  <a:cubicBezTo>
                    <a:pt x="4199166" y="1383419"/>
                    <a:pt x="4168573" y="1431975"/>
                    <a:pt x="4138692" y="1480413"/>
                  </a:cubicBezTo>
                  <a:cubicBezTo>
                    <a:pt x="4068555" y="1594186"/>
                    <a:pt x="3986086" y="1698769"/>
                    <a:pt x="3898221" y="1799262"/>
                  </a:cubicBezTo>
                  <a:cubicBezTo>
                    <a:pt x="3838400" y="1867680"/>
                    <a:pt x="3777571" y="1935209"/>
                    <a:pt x="3711643" y="1997757"/>
                  </a:cubicBezTo>
                  <a:cubicBezTo>
                    <a:pt x="3633324" y="2072163"/>
                    <a:pt x="3553345" y="2144732"/>
                    <a:pt x="3470758" y="2214572"/>
                  </a:cubicBezTo>
                  <a:cubicBezTo>
                    <a:pt x="3301491" y="2357693"/>
                    <a:pt x="3122324" y="2487117"/>
                    <a:pt x="2936932" y="2608183"/>
                  </a:cubicBezTo>
                  <a:cubicBezTo>
                    <a:pt x="2815569" y="2687450"/>
                    <a:pt x="2690948" y="2761500"/>
                    <a:pt x="2564723" y="2832823"/>
                  </a:cubicBezTo>
                  <a:cubicBezTo>
                    <a:pt x="2451603" y="2896736"/>
                    <a:pt x="2336763" y="2957387"/>
                    <a:pt x="2220382" y="3014955"/>
                  </a:cubicBezTo>
                  <a:cubicBezTo>
                    <a:pt x="2042518" y="3102878"/>
                    <a:pt x="1862166" y="3185466"/>
                    <a:pt x="1678433" y="3260584"/>
                  </a:cubicBezTo>
                  <a:cubicBezTo>
                    <a:pt x="1632071" y="3279556"/>
                    <a:pt x="1585826" y="3298825"/>
                    <a:pt x="1539522" y="3317915"/>
                  </a:cubicBezTo>
                  <a:cubicBezTo>
                    <a:pt x="1539048" y="3316907"/>
                    <a:pt x="1538514" y="3315900"/>
                    <a:pt x="1538040" y="3314832"/>
                  </a:cubicBezTo>
                  <a:cubicBezTo>
                    <a:pt x="1576340" y="3290940"/>
                    <a:pt x="1614640" y="3266987"/>
                    <a:pt x="1652999" y="3243213"/>
                  </a:cubicBezTo>
                  <a:cubicBezTo>
                    <a:pt x="1795822" y="3154578"/>
                    <a:pt x="1936691" y="3062978"/>
                    <a:pt x="2076669" y="2969956"/>
                  </a:cubicBezTo>
                  <a:cubicBezTo>
                    <a:pt x="2222634" y="2872961"/>
                    <a:pt x="2367948" y="2775078"/>
                    <a:pt x="2511840" y="2675059"/>
                  </a:cubicBezTo>
                  <a:cubicBezTo>
                    <a:pt x="2727883" y="2524943"/>
                    <a:pt x="2941319" y="2371210"/>
                    <a:pt x="3150486" y="2211726"/>
                  </a:cubicBezTo>
                  <a:cubicBezTo>
                    <a:pt x="3279318" y="2113487"/>
                    <a:pt x="3406194" y="2012816"/>
                    <a:pt x="3529985" y="1908173"/>
                  </a:cubicBezTo>
                  <a:cubicBezTo>
                    <a:pt x="3646248" y="1809875"/>
                    <a:pt x="3759843" y="1708730"/>
                    <a:pt x="3864487" y="1598159"/>
                  </a:cubicBezTo>
                  <a:cubicBezTo>
                    <a:pt x="3946541" y="1511539"/>
                    <a:pt x="4020650" y="1418754"/>
                    <a:pt x="4065116" y="1305811"/>
                  </a:cubicBezTo>
                  <a:cubicBezTo>
                    <a:pt x="4121854" y="1161801"/>
                    <a:pt x="4116637" y="1020282"/>
                    <a:pt x="4050412" y="880482"/>
                  </a:cubicBezTo>
                  <a:cubicBezTo>
                    <a:pt x="4000077" y="774238"/>
                    <a:pt x="3925672" y="687381"/>
                    <a:pt x="3837688" y="610782"/>
                  </a:cubicBezTo>
                  <a:cubicBezTo>
                    <a:pt x="3810179" y="586830"/>
                    <a:pt x="3781246" y="564775"/>
                    <a:pt x="3748046" y="540526"/>
                  </a:cubicBezTo>
                  <a:cubicBezTo>
                    <a:pt x="3761030" y="537621"/>
                    <a:pt x="3769093" y="534360"/>
                    <a:pt x="3777275" y="534123"/>
                  </a:cubicBezTo>
                  <a:close/>
                  <a:moveTo>
                    <a:pt x="1609185" y="153319"/>
                  </a:moveTo>
                  <a:cubicBezTo>
                    <a:pt x="1610430" y="153674"/>
                    <a:pt x="1611616" y="154031"/>
                    <a:pt x="1612801" y="154386"/>
                  </a:cubicBezTo>
                  <a:cubicBezTo>
                    <a:pt x="1600588" y="205255"/>
                    <a:pt x="1588494" y="256183"/>
                    <a:pt x="1576043" y="306992"/>
                  </a:cubicBezTo>
                  <a:cubicBezTo>
                    <a:pt x="1534482" y="477148"/>
                    <a:pt x="1489483" y="646414"/>
                    <a:pt x="1442172" y="814969"/>
                  </a:cubicBezTo>
                  <a:cubicBezTo>
                    <a:pt x="1401857" y="958623"/>
                    <a:pt x="1359050" y="1101566"/>
                    <a:pt x="1314407" y="1243975"/>
                  </a:cubicBezTo>
                  <a:cubicBezTo>
                    <a:pt x="1270178" y="1385079"/>
                    <a:pt x="1224290" y="1525591"/>
                    <a:pt x="1175022" y="1665035"/>
                  </a:cubicBezTo>
                  <a:cubicBezTo>
                    <a:pt x="1109450" y="1850606"/>
                    <a:pt x="1039847" y="2034694"/>
                    <a:pt x="962120" y="2215581"/>
                  </a:cubicBezTo>
                  <a:cubicBezTo>
                    <a:pt x="905441" y="2347496"/>
                    <a:pt x="845264" y="2477751"/>
                    <a:pt x="779692" y="2605456"/>
                  </a:cubicBezTo>
                  <a:cubicBezTo>
                    <a:pt x="759593" y="2644586"/>
                    <a:pt x="737954" y="2682886"/>
                    <a:pt x="717380" y="2721779"/>
                  </a:cubicBezTo>
                  <a:cubicBezTo>
                    <a:pt x="712519" y="2730969"/>
                    <a:pt x="707302" y="2733636"/>
                    <a:pt x="696748" y="2730672"/>
                  </a:cubicBezTo>
                  <a:cubicBezTo>
                    <a:pt x="640485" y="2715198"/>
                    <a:pt x="583865" y="2700732"/>
                    <a:pt x="527542" y="2685376"/>
                  </a:cubicBezTo>
                  <a:cubicBezTo>
                    <a:pt x="521080" y="2683597"/>
                    <a:pt x="509162" y="2683657"/>
                    <a:pt x="514143" y="2671029"/>
                  </a:cubicBezTo>
                  <a:cubicBezTo>
                    <a:pt x="517878" y="2661543"/>
                    <a:pt x="523392" y="2656681"/>
                    <a:pt x="535842" y="2661483"/>
                  </a:cubicBezTo>
                  <a:cubicBezTo>
                    <a:pt x="570821" y="2675000"/>
                    <a:pt x="606573" y="2686384"/>
                    <a:pt x="641730" y="2699428"/>
                  </a:cubicBezTo>
                  <a:cubicBezTo>
                    <a:pt x="654951" y="2704348"/>
                    <a:pt x="660939" y="2701206"/>
                    <a:pt x="665326" y="2687629"/>
                  </a:cubicBezTo>
                  <a:cubicBezTo>
                    <a:pt x="710622" y="2546880"/>
                    <a:pt x="756333" y="2406309"/>
                    <a:pt x="802103" y="2265738"/>
                  </a:cubicBezTo>
                  <a:cubicBezTo>
                    <a:pt x="840046" y="2149179"/>
                    <a:pt x="878465" y="2032737"/>
                    <a:pt x="916409" y="1916178"/>
                  </a:cubicBezTo>
                  <a:cubicBezTo>
                    <a:pt x="973858" y="1739915"/>
                    <a:pt x="1031250" y="1563654"/>
                    <a:pt x="1088403" y="1387332"/>
                  </a:cubicBezTo>
                  <a:cubicBezTo>
                    <a:pt x="1129074" y="1261762"/>
                    <a:pt x="1171049" y="1136605"/>
                    <a:pt x="1209171" y="1010322"/>
                  </a:cubicBezTo>
                  <a:cubicBezTo>
                    <a:pt x="1229151" y="944217"/>
                    <a:pt x="1267273" y="888190"/>
                    <a:pt x="1298992" y="828605"/>
                  </a:cubicBezTo>
                  <a:cubicBezTo>
                    <a:pt x="1340730" y="750286"/>
                    <a:pt x="1381402" y="671552"/>
                    <a:pt x="1419524" y="591395"/>
                  </a:cubicBezTo>
                  <a:cubicBezTo>
                    <a:pt x="1460729" y="504777"/>
                    <a:pt x="1499799" y="417267"/>
                    <a:pt x="1537032" y="328870"/>
                  </a:cubicBezTo>
                  <a:cubicBezTo>
                    <a:pt x="1558019" y="279068"/>
                    <a:pt x="1578119" y="228852"/>
                    <a:pt x="1598631" y="178872"/>
                  </a:cubicBezTo>
                  <a:cubicBezTo>
                    <a:pt x="1602130" y="170335"/>
                    <a:pt x="1605687" y="161857"/>
                    <a:pt x="1609185" y="153319"/>
                  </a:cubicBezTo>
                  <a:close/>
                  <a:moveTo>
                    <a:pt x="1449049" y="1068"/>
                  </a:moveTo>
                  <a:cubicBezTo>
                    <a:pt x="1504008" y="13104"/>
                    <a:pt x="1558790" y="25554"/>
                    <a:pt x="1612624" y="42036"/>
                  </a:cubicBezTo>
                  <a:cubicBezTo>
                    <a:pt x="1625075" y="45830"/>
                    <a:pt x="1627861" y="49921"/>
                    <a:pt x="1622762" y="63320"/>
                  </a:cubicBezTo>
                  <a:cubicBezTo>
                    <a:pt x="1574146" y="190611"/>
                    <a:pt x="1523040" y="316952"/>
                    <a:pt x="1467251" y="441278"/>
                  </a:cubicBezTo>
                  <a:cubicBezTo>
                    <a:pt x="1410275" y="568273"/>
                    <a:pt x="1351758" y="694615"/>
                    <a:pt x="1282984" y="815858"/>
                  </a:cubicBezTo>
                  <a:cubicBezTo>
                    <a:pt x="1274803" y="830264"/>
                    <a:pt x="1268815" y="846272"/>
                    <a:pt x="1258914" y="859316"/>
                  </a:cubicBezTo>
                  <a:cubicBezTo>
                    <a:pt x="1170812" y="975223"/>
                    <a:pt x="1104944" y="1106130"/>
                    <a:pt x="1011803" y="1218776"/>
                  </a:cubicBezTo>
                  <a:cubicBezTo>
                    <a:pt x="915342" y="1335395"/>
                    <a:pt x="799790" y="1427706"/>
                    <a:pt x="669654" y="1503179"/>
                  </a:cubicBezTo>
                  <a:cubicBezTo>
                    <a:pt x="566434" y="1563060"/>
                    <a:pt x="454618" y="1599048"/>
                    <a:pt x="336635" y="1610193"/>
                  </a:cubicBezTo>
                  <a:cubicBezTo>
                    <a:pt x="284522" y="1615115"/>
                    <a:pt x="232290" y="1624542"/>
                    <a:pt x="179167" y="1621696"/>
                  </a:cubicBezTo>
                  <a:cubicBezTo>
                    <a:pt x="155334" y="1620392"/>
                    <a:pt x="141639" y="1605095"/>
                    <a:pt x="125216" y="1593001"/>
                  </a:cubicBezTo>
                  <a:cubicBezTo>
                    <a:pt x="81105" y="1560392"/>
                    <a:pt x="40908" y="1523456"/>
                    <a:pt x="0" y="1478991"/>
                  </a:cubicBezTo>
                  <a:cubicBezTo>
                    <a:pt x="47963" y="1467963"/>
                    <a:pt x="92074" y="1457647"/>
                    <a:pt x="136184" y="1447627"/>
                  </a:cubicBezTo>
                  <a:cubicBezTo>
                    <a:pt x="227368" y="1426876"/>
                    <a:pt x="315233" y="1396699"/>
                    <a:pt x="397821" y="1352648"/>
                  </a:cubicBezTo>
                  <a:cubicBezTo>
                    <a:pt x="488471" y="1304269"/>
                    <a:pt x="571533" y="1244330"/>
                    <a:pt x="651037" y="1179706"/>
                  </a:cubicBezTo>
                  <a:cubicBezTo>
                    <a:pt x="753901" y="1096052"/>
                    <a:pt x="854987" y="1010084"/>
                    <a:pt x="947061" y="914513"/>
                  </a:cubicBezTo>
                  <a:cubicBezTo>
                    <a:pt x="1053542" y="804060"/>
                    <a:pt x="1144311" y="681631"/>
                    <a:pt x="1219843" y="547878"/>
                  </a:cubicBezTo>
                  <a:cubicBezTo>
                    <a:pt x="1285356" y="431911"/>
                    <a:pt x="1339070" y="310905"/>
                    <a:pt x="1379801" y="184208"/>
                  </a:cubicBezTo>
                  <a:cubicBezTo>
                    <a:pt x="1397232" y="130018"/>
                    <a:pt x="1412825" y="75178"/>
                    <a:pt x="1423260" y="19151"/>
                  </a:cubicBezTo>
                  <a:cubicBezTo>
                    <a:pt x="1426342" y="2669"/>
                    <a:pt x="1432686" y="-2490"/>
                    <a:pt x="1449049" y="1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712012-9E17-4A0F-967E-AA47AA041865}"/>
                </a:ext>
              </a:extLst>
            </p:cNvPr>
            <p:cNvSpPr/>
            <p:nvPr/>
          </p:nvSpPr>
          <p:spPr>
            <a:xfrm>
              <a:off x="335427" y="2982808"/>
              <a:ext cx="3609142" cy="3560669"/>
            </a:xfrm>
            <a:custGeom>
              <a:avLst/>
              <a:gdLst>
                <a:gd name="connsiteX0" fmla="*/ 26901 w 3609142"/>
                <a:gd name="connsiteY0" fmla="*/ 3253342 h 3560669"/>
                <a:gd name="connsiteX1" fmla="*/ 56920 w 3609142"/>
                <a:gd name="connsiteY1" fmla="*/ 3259607 h 3560669"/>
                <a:gd name="connsiteX2" fmla="*/ 291402 w 3609142"/>
                <a:gd name="connsiteY2" fmla="*/ 3338815 h 3560669"/>
                <a:gd name="connsiteX3" fmla="*/ 73342 w 3609142"/>
                <a:gd name="connsiteY3" fmla="*/ 3555334 h 3560669"/>
                <a:gd name="connsiteX4" fmla="*/ 57097 w 3609142"/>
                <a:gd name="connsiteY4" fmla="*/ 3560669 h 3560669"/>
                <a:gd name="connsiteX5" fmla="*/ 596 w 3609142"/>
                <a:gd name="connsiteY5" fmla="*/ 3302057 h 3560669"/>
                <a:gd name="connsiteX6" fmla="*/ 26901 w 3609142"/>
                <a:gd name="connsiteY6" fmla="*/ 3253342 h 3560669"/>
                <a:gd name="connsiteX7" fmla="*/ 965977 w 3609142"/>
                <a:gd name="connsiteY7" fmla="*/ 350363 h 3560669"/>
                <a:gd name="connsiteX8" fmla="*/ 883627 w 3609142"/>
                <a:gd name="connsiteY8" fmla="*/ 583778 h 3560669"/>
                <a:gd name="connsiteX9" fmla="*/ 453969 w 3609142"/>
                <a:gd name="connsiteY9" fmla="*/ 1707279 h 3560669"/>
                <a:gd name="connsiteX10" fmla="*/ 429246 w 3609142"/>
                <a:gd name="connsiteY10" fmla="*/ 1718069 h 3560669"/>
                <a:gd name="connsiteX11" fmla="*/ 307232 w 3609142"/>
                <a:gd name="connsiteY11" fmla="*/ 1674375 h 3560669"/>
                <a:gd name="connsiteX12" fmla="*/ 286126 w 3609142"/>
                <a:gd name="connsiteY12" fmla="*/ 1645501 h 3560669"/>
                <a:gd name="connsiteX13" fmla="*/ 272075 w 3609142"/>
                <a:gd name="connsiteY13" fmla="*/ 1145825 h 3560669"/>
                <a:gd name="connsiteX14" fmla="*/ 260632 w 3609142"/>
                <a:gd name="connsiteY14" fmla="*/ 747827 h 3560669"/>
                <a:gd name="connsiteX15" fmla="*/ 277648 w 3609142"/>
                <a:gd name="connsiteY15" fmla="*/ 728559 h 3560669"/>
                <a:gd name="connsiteX16" fmla="*/ 851078 w 3609142"/>
                <a:gd name="connsiteY16" fmla="*/ 462061 h 3560669"/>
                <a:gd name="connsiteX17" fmla="*/ 965977 w 3609142"/>
                <a:gd name="connsiteY17" fmla="*/ 350363 h 3560669"/>
                <a:gd name="connsiteX18" fmla="*/ 3588296 w 3609142"/>
                <a:gd name="connsiteY18" fmla="*/ 139 h 3560669"/>
                <a:gd name="connsiteX19" fmla="*/ 3605462 w 3609142"/>
                <a:gd name="connsiteY19" fmla="*/ 48470 h 3560669"/>
                <a:gd name="connsiteX20" fmla="*/ 3397066 w 3609142"/>
                <a:gd name="connsiteY20" fmla="*/ 568364 h 3560669"/>
                <a:gd name="connsiteX21" fmla="*/ 2912983 w 3609142"/>
                <a:gd name="connsiteY21" fmla="*/ 1128573 h 3560669"/>
                <a:gd name="connsiteX22" fmla="*/ 1978255 w 3609142"/>
                <a:gd name="connsiteY22" fmla="*/ 1816251 h 3560669"/>
                <a:gd name="connsiteX23" fmla="*/ 1344944 w 3609142"/>
                <a:gd name="connsiteY23" fmla="*/ 2158103 h 3560669"/>
                <a:gd name="connsiteX24" fmla="*/ 1286250 w 3609142"/>
                <a:gd name="connsiteY24" fmla="*/ 2145652 h 3560669"/>
                <a:gd name="connsiteX25" fmla="*/ 1179413 w 3609142"/>
                <a:gd name="connsiteY25" fmla="*/ 2038283 h 3560669"/>
                <a:gd name="connsiteX26" fmla="*/ 1178168 w 3609142"/>
                <a:gd name="connsiteY26" fmla="*/ 2010002 h 3560669"/>
                <a:gd name="connsiteX27" fmla="*/ 1790490 w 3609142"/>
                <a:gd name="connsiteY27" fmla="*/ 1355348 h 3560669"/>
                <a:gd name="connsiteX28" fmla="*/ 2511962 w 3609142"/>
                <a:gd name="connsiteY28" fmla="*/ 662572 h 3560669"/>
                <a:gd name="connsiteX29" fmla="*/ 3151616 w 3609142"/>
                <a:gd name="connsiteY29" fmla="*/ 167757 h 3560669"/>
                <a:gd name="connsiteX30" fmla="*/ 3479179 w 3609142"/>
                <a:gd name="connsiteY30" fmla="*/ 14142 h 3560669"/>
                <a:gd name="connsiteX31" fmla="*/ 3554238 w 3609142"/>
                <a:gd name="connsiteY31" fmla="*/ 1040 h 3560669"/>
                <a:gd name="connsiteX32" fmla="*/ 3588296 w 3609142"/>
                <a:gd name="connsiteY32" fmla="*/ 139 h 35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09142" h="3560669">
                  <a:moveTo>
                    <a:pt x="26901" y="3253342"/>
                  </a:moveTo>
                  <a:cubicBezTo>
                    <a:pt x="34353" y="3254160"/>
                    <a:pt x="44099" y="3256450"/>
                    <a:pt x="56920" y="3259607"/>
                  </a:cubicBezTo>
                  <a:cubicBezTo>
                    <a:pt x="137313" y="3279350"/>
                    <a:pt x="216107" y="3303954"/>
                    <a:pt x="291402" y="3338815"/>
                  </a:cubicBezTo>
                  <a:cubicBezTo>
                    <a:pt x="241482" y="3433912"/>
                    <a:pt x="166068" y="3503339"/>
                    <a:pt x="73342" y="3555334"/>
                  </a:cubicBezTo>
                  <a:cubicBezTo>
                    <a:pt x="68480" y="3558061"/>
                    <a:pt x="62552" y="3558891"/>
                    <a:pt x="57097" y="3560669"/>
                  </a:cubicBezTo>
                  <a:cubicBezTo>
                    <a:pt x="22474" y="3477904"/>
                    <a:pt x="-4384" y="3393360"/>
                    <a:pt x="596" y="3302057"/>
                  </a:cubicBezTo>
                  <a:cubicBezTo>
                    <a:pt x="2820" y="3261682"/>
                    <a:pt x="4543" y="3250888"/>
                    <a:pt x="26901" y="3253342"/>
                  </a:cubicBezTo>
                  <a:close/>
                  <a:moveTo>
                    <a:pt x="965977" y="350363"/>
                  </a:moveTo>
                  <a:cubicBezTo>
                    <a:pt x="938528" y="428148"/>
                    <a:pt x="911373" y="506053"/>
                    <a:pt x="883627" y="583778"/>
                  </a:cubicBezTo>
                  <a:cubicBezTo>
                    <a:pt x="748747" y="961441"/>
                    <a:pt x="599343" y="1333589"/>
                    <a:pt x="453969" y="1707279"/>
                  </a:cubicBezTo>
                  <a:cubicBezTo>
                    <a:pt x="448159" y="1722161"/>
                    <a:pt x="442467" y="1723050"/>
                    <a:pt x="429246" y="1718069"/>
                  </a:cubicBezTo>
                  <a:cubicBezTo>
                    <a:pt x="388871" y="1702774"/>
                    <a:pt x="348200" y="1688070"/>
                    <a:pt x="307232" y="1674375"/>
                  </a:cubicBezTo>
                  <a:cubicBezTo>
                    <a:pt x="292173" y="1669335"/>
                    <a:pt x="286541" y="1662340"/>
                    <a:pt x="286126" y="1645501"/>
                  </a:cubicBezTo>
                  <a:cubicBezTo>
                    <a:pt x="282095" y="1478904"/>
                    <a:pt x="276876" y="1312365"/>
                    <a:pt x="272075" y="1145825"/>
                  </a:cubicBezTo>
                  <a:cubicBezTo>
                    <a:pt x="268280" y="1013139"/>
                    <a:pt x="264782" y="880454"/>
                    <a:pt x="260632" y="747827"/>
                  </a:cubicBezTo>
                  <a:cubicBezTo>
                    <a:pt x="260217" y="734429"/>
                    <a:pt x="262944" y="728618"/>
                    <a:pt x="277648" y="728559"/>
                  </a:cubicBezTo>
                  <a:cubicBezTo>
                    <a:pt x="509700" y="727848"/>
                    <a:pt x="689697" y="614608"/>
                    <a:pt x="851078" y="462061"/>
                  </a:cubicBezTo>
                  <a:cubicBezTo>
                    <a:pt x="889615" y="425540"/>
                    <a:pt x="927797" y="388604"/>
                    <a:pt x="965977" y="350363"/>
                  </a:cubicBezTo>
                  <a:close/>
                  <a:moveTo>
                    <a:pt x="3588296" y="139"/>
                  </a:moveTo>
                  <a:cubicBezTo>
                    <a:pt x="3612877" y="1359"/>
                    <a:pt x="3611420" y="11074"/>
                    <a:pt x="3605462" y="48470"/>
                  </a:cubicBezTo>
                  <a:cubicBezTo>
                    <a:pt x="3575404" y="237597"/>
                    <a:pt x="3498863" y="408109"/>
                    <a:pt x="3397066" y="568364"/>
                  </a:cubicBezTo>
                  <a:cubicBezTo>
                    <a:pt x="3263313" y="778835"/>
                    <a:pt x="3095885" y="960551"/>
                    <a:pt x="2912983" y="1128573"/>
                  </a:cubicBezTo>
                  <a:cubicBezTo>
                    <a:pt x="2626446" y="1391751"/>
                    <a:pt x="2310028" y="1614553"/>
                    <a:pt x="1978255" y="1816251"/>
                  </a:cubicBezTo>
                  <a:cubicBezTo>
                    <a:pt x="1773060" y="1940991"/>
                    <a:pt x="1563122" y="2057255"/>
                    <a:pt x="1344944" y="2158103"/>
                  </a:cubicBezTo>
                  <a:cubicBezTo>
                    <a:pt x="1310795" y="2173873"/>
                    <a:pt x="1310795" y="2173577"/>
                    <a:pt x="1286250" y="2145652"/>
                  </a:cubicBezTo>
                  <a:cubicBezTo>
                    <a:pt x="1252870" y="2107649"/>
                    <a:pt x="1217594" y="2071365"/>
                    <a:pt x="1179413" y="2038283"/>
                  </a:cubicBezTo>
                  <a:cubicBezTo>
                    <a:pt x="1166785" y="2027314"/>
                    <a:pt x="1167674" y="2021682"/>
                    <a:pt x="1178168" y="2010002"/>
                  </a:cubicBezTo>
                  <a:cubicBezTo>
                    <a:pt x="1377848" y="1787673"/>
                    <a:pt x="1581739" y="1569257"/>
                    <a:pt x="1790490" y="1355348"/>
                  </a:cubicBezTo>
                  <a:cubicBezTo>
                    <a:pt x="2023432" y="1116596"/>
                    <a:pt x="2261827" y="883418"/>
                    <a:pt x="2511962" y="662572"/>
                  </a:cubicBezTo>
                  <a:cubicBezTo>
                    <a:pt x="2714428" y="483819"/>
                    <a:pt x="2922054" y="311470"/>
                    <a:pt x="3151616" y="167757"/>
                  </a:cubicBezTo>
                  <a:cubicBezTo>
                    <a:pt x="3254420" y="103371"/>
                    <a:pt x="3360486" y="45150"/>
                    <a:pt x="3479179" y="14142"/>
                  </a:cubicBezTo>
                  <a:cubicBezTo>
                    <a:pt x="3507875" y="6613"/>
                    <a:pt x="3536926" y="1632"/>
                    <a:pt x="3554238" y="1040"/>
                  </a:cubicBezTo>
                  <a:cubicBezTo>
                    <a:pt x="3569015" y="269"/>
                    <a:pt x="3580102" y="-268"/>
                    <a:pt x="3588296" y="1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F0986C-C3E5-4FE5-B129-9743177B52E9}"/>
                </a:ext>
              </a:extLst>
            </p:cNvPr>
            <p:cNvSpPr/>
            <p:nvPr/>
          </p:nvSpPr>
          <p:spPr>
            <a:xfrm>
              <a:off x="392525" y="2996418"/>
              <a:ext cx="3685350" cy="3669283"/>
            </a:xfrm>
            <a:custGeom>
              <a:avLst/>
              <a:gdLst>
                <a:gd name="connsiteX0" fmla="*/ 234305 w 3685350"/>
                <a:gd name="connsiteY0" fmla="*/ 3325207 h 3669283"/>
                <a:gd name="connsiteX1" fmla="*/ 439678 w 3685350"/>
                <a:gd name="connsiteY1" fmla="*/ 3454751 h 3669283"/>
                <a:gd name="connsiteX2" fmla="*/ 436951 w 3685350"/>
                <a:gd name="connsiteY2" fmla="*/ 3476509 h 3669283"/>
                <a:gd name="connsiteX3" fmla="*/ 67529 w 3685350"/>
                <a:gd name="connsiteY3" fmla="*/ 3665281 h 3669283"/>
                <a:gd name="connsiteX4" fmla="*/ 49209 w 3685350"/>
                <a:gd name="connsiteY4" fmla="*/ 3661842 h 3669283"/>
                <a:gd name="connsiteX5" fmla="*/ 0 w 3685350"/>
                <a:gd name="connsiteY5" fmla="*/ 3547062 h 3669283"/>
                <a:gd name="connsiteX6" fmla="*/ 18617 w 3685350"/>
                <a:gd name="connsiteY6" fmla="*/ 3530402 h 3669283"/>
                <a:gd name="connsiteX7" fmla="*/ 215511 w 3685350"/>
                <a:gd name="connsiteY7" fmla="*/ 3341748 h 3669283"/>
                <a:gd name="connsiteX8" fmla="*/ 234305 w 3685350"/>
                <a:gd name="connsiteY8" fmla="*/ 3325207 h 3669283"/>
                <a:gd name="connsiteX9" fmla="*/ 1067711 w 3685350"/>
                <a:gd name="connsiteY9" fmla="*/ 118634 h 3669283"/>
                <a:gd name="connsiteX10" fmla="*/ 1072573 w 3685350"/>
                <a:gd name="connsiteY10" fmla="*/ 120650 h 3669283"/>
                <a:gd name="connsiteX11" fmla="*/ 1027041 w 3685350"/>
                <a:gd name="connsiteY11" fmla="*/ 261696 h 3669283"/>
                <a:gd name="connsiteX12" fmla="*/ 547106 w 3685350"/>
                <a:gd name="connsiteY12" fmla="*/ 1739795 h 3669283"/>
                <a:gd name="connsiteX13" fmla="*/ 514854 w 3685350"/>
                <a:gd name="connsiteY13" fmla="*/ 1755744 h 3669283"/>
                <a:gd name="connsiteX14" fmla="*/ 422425 w 3685350"/>
                <a:gd name="connsiteY14" fmla="*/ 1721950 h 3669283"/>
                <a:gd name="connsiteX15" fmla="*/ 415725 w 3685350"/>
                <a:gd name="connsiteY15" fmla="*/ 1698235 h 3669283"/>
                <a:gd name="connsiteX16" fmla="*/ 833406 w 3685350"/>
                <a:gd name="connsiteY16" fmla="*/ 607224 h 3669283"/>
                <a:gd name="connsiteX17" fmla="*/ 933840 w 3685350"/>
                <a:gd name="connsiteY17" fmla="*/ 320034 h 3669283"/>
                <a:gd name="connsiteX18" fmla="*/ 965440 w 3685350"/>
                <a:gd name="connsiteY18" fmla="*/ 262940 h 3669283"/>
                <a:gd name="connsiteX19" fmla="*/ 1067711 w 3685350"/>
                <a:gd name="connsiteY19" fmla="*/ 118634 h 3669283"/>
                <a:gd name="connsiteX20" fmla="*/ 3573504 w 3685350"/>
                <a:gd name="connsiteY20" fmla="*/ 0 h 3669283"/>
                <a:gd name="connsiteX21" fmla="*/ 3679748 w 3685350"/>
                <a:gd name="connsiteY21" fmla="*/ 196835 h 3669283"/>
                <a:gd name="connsiteX22" fmla="*/ 3611449 w 3685350"/>
                <a:gd name="connsiteY22" fmla="*/ 520545 h 3669283"/>
                <a:gd name="connsiteX23" fmla="*/ 3354733 w 3685350"/>
                <a:gd name="connsiteY23" fmla="*/ 842419 h 3669283"/>
                <a:gd name="connsiteX24" fmla="*/ 2209533 w 3685350"/>
                <a:gd name="connsiteY24" fmla="*/ 1760903 h 3669283"/>
                <a:gd name="connsiteX25" fmla="*/ 1405118 w 3685350"/>
                <a:gd name="connsiteY25" fmla="*/ 2187241 h 3669283"/>
                <a:gd name="connsiteX26" fmla="*/ 1320100 w 3685350"/>
                <a:gd name="connsiteY26" fmla="*/ 2218781 h 3669283"/>
                <a:gd name="connsiteX27" fmla="*/ 1293302 w 3685350"/>
                <a:gd name="connsiteY27" fmla="*/ 2211667 h 3669283"/>
                <a:gd name="connsiteX28" fmla="*/ 1306404 w 3685350"/>
                <a:gd name="connsiteY28" fmla="*/ 2157240 h 3669283"/>
                <a:gd name="connsiteX29" fmla="*/ 2365282 w 3685350"/>
                <a:gd name="connsiteY29" fmla="*/ 1533832 h 3669283"/>
                <a:gd name="connsiteX30" fmla="*/ 3003632 w 3685350"/>
                <a:gd name="connsiteY30" fmla="*/ 999353 h 3669283"/>
                <a:gd name="connsiteX31" fmla="*/ 3424929 w 3685350"/>
                <a:gd name="connsiteY31" fmla="*/ 447326 h 3669283"/>
                <a:gd name="connsiteX32" fmla="*/ 3573504 w 3685350"/>
                <a:gd name="connsiteY32" fmla="*/ 0 h 36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85350" h="3669283">
                  <a:moveTo>
                    <a:pt x="234305" y="3325207"/>
                  </a:moveTo>
                  <a:cubicBezTo>
                    <a:pt x="309956" y="3356985"/>
                    <a:pt x="379916" y="3397657"/>
                    <a:pt x="439678" y="3454751"/>
                  </a:cubicBezTo>
                  <a:cubicBezTo>
                    <a:pt x="449697" y="3464296"/>
                    <a:pt x="452484" y="3468683"/>
                    <a:pt x="436951" y="3476509"/>
                  </a:cubicBezTo>
                  <a:cubicBezTo>
                    <a:pt x="313513" y="3538880"/>
                    <a:pt x="190610" y="3602199"/>
                    <a:pt x="67529" y="3665281"/>
                  </a:cubicBezTo>
                  <a:cubicBezTo>
                    <a:pt x="60474" y="3668897"/>
                    <a:pt x="54426" y="3673463"/>
                    <a:pt x="49209" y="3661842"/>
                  </a:cubicBezTo>
                  <a:cubicBezTo>
                    <a:pt x="32193" y="3623839"/>
                    <a:pt x="12094" y="3587199"/>
                    <a:pt x="0" y="3547062"/>
                  </a:cubicBezTo>
                  <a:cubicBezTo>
                    <a:pt x="2490" y="3537338"/>
                    <a:pt x="11324" y="3534552"/>
                    <a:pt x="18617" y="3530402"/>
                  </a:cubicBezTo>
                  <a:cubicBezTo>
                    <a:pt x="100018" y="3483920"/>
                    <a:pt x="166835" y="3422320"/>
                    <a:pt x="215511" y="3341748"/>
                  </a:cubicBezTo>
                  <a:cubicBezTo>
                    <a:pt x="220075" y="3334278"/>
                    <a:pt x="224878" y="3327104"/>
                    <a:pt x="234305" y="3325207"/>
                  </a:cubicBezTo>
                  <a:close/>
                  <a:moveTo>
                    <a:pt x="1067711" y="118634"/>
                  </a:moveTo>
                  <a:cubicBezTo>
                    <a:pt x="1069312" y="119346"/>
                    <a:pt x="1070973" y="119998"/>
                    <a:pt x="1072573" y="120650"/>
                  </a:cubicBezTo>
                  <a:cubicBezTo>
                    <a:pt x="1057395" y="167665"/>
                    <a:pt x="1042277" y="214739"/>
                    <a:pt x="1027041" y="261696"/>
                  </a:cubicBezTo>
                  <a:cubicBezTo>
                    <a:pt x="866904" y="754376"/>
                    <a:pt x="706650" y="1246937"/>
                    <a:pt x="547106" y="1739795"/>
                  </a:cubicBezTo>
                  <a:cubicBezTo>
                    <a:pt x="540704" y="1759598"/>
                    <a:pt x="533944" y="1763985"/>
                    <a:pt x="514854" y="1755744"/>
                  </a:cubicBezTo>
                  <a:cubicBezTo>
                    <a:pt x="489123" y="1744598"/>
                    <a:pt x="448927" y="1731199"/>
                    <a:pt x="422425" y="1721950"/>
                  </a:cubicBezTo>
                  <a:cubicBezTo>
                    <a:pt x="414777" y="1719283"/>
                    <a:pt x="411752" y="1708433"/>
                    <a:pt x="415725" y="1698235"/>
                  </a:cubicBezTo>
                  <a:cubicBezTo>
                    <a:pt x="554161" y="1345236"/>
                    <a:pt x="705582" y="964314"/>
                    <a:pt x="833406" y="607224"/>
                  </a:cubicBezTo>
                  <a:cubicBezTo>
                    <a:pt x="867616" y="511712"/>
                    <a:pt x="902062" y="416318"/>
                    <a:pt x="933840" y="320034"/>
                  </a:cubicBezTo>
                  <a:cubicBezTo>
                    <a:pt x="941073" y="298097"/>
                    <a:pt x="951804" y="280371"/>
                    <a:pt x="965440" y="262940"/>
                  </a:cubicBezTo>
                  <a:cubicBezTo>
                    <a:pt x="1001783" y="216459"/>
                    <a:pt x="1035459" y="168080"/>
                    <a:pt x="1067711" y="118634"/>
                  </a:cubicBezTo>
                  <a:close/>
                  <a:moveTo>
                    <a:pt x="3573504" y="0"/>
                  </a:moveTo>
                  <a:cubicBezTo>
                    <a:pt x="3631725" y="55909"/>
                    <a:pt x="3667001" y="120591"/>
                    <a:pt x="3679748" y="196835"/>
                  </a:cubicBezTo>
                  <a:cubicBezTo>
                    <a:pt x="3699195" y="313395"/>
                    <a:pt x="3665993" y="419461"/>
                    <a:pt x="3611449" y="520545"/>
                  </a:cubicBezTo>
                  <a:cubicBezTo>
                    <a:pt x="3545283" y="643212"/>
                    <a:pt x="3454988" y="746965"/>
                    <a:pt x="3354733" y="842419"/>
                  </a:cubicBezTo>
                  <a:cubicBezTo>
                    <a:pt x="2999066" y="1181070"/>
                    <a:pt x="2619981" y="1490670"/>
                    <a:pt x="2209533" y="1760903"/>
                  </a:cubicBezTo>
                  <a:cubicBezTo>
                    <a:pt x="1955012" y="1928450"/>
                    <a:pt x="1690292" y="2077261"/>
                    <a:pt x="1405118" y="2187241"/>
                  </a:cubicBezTo>
                  <a:cubicBezTo>
                    <a:pt x="1376898" y="2198090"/>
                    <a:pt x="1348261" y="2207813"/>
                    <a:pt x="1320100" y="2218781"/>
                  </a:cubicBezTo>
                  <a:cubicBezTo>
                    <a:pt x="1308776" y="2223169"/>
                    <a:pt x="1301602" y="2222931"/>
                    <a:pt x="1293302" y="2211667"/>
                  </a:cubicBezTo>
                  <a:cubicBezTo>
                    <a:pt x="1266562" y="2175442"/>
                    <a:pt x="1266147" y="2176331"/>
                    <a:pt x="1306404" y="2157240"/>
                  </a:cubicBezTo>
                  <a:cubicBezTo>
                    <a:pt x="1678079" y="1981216"/>
                    <a:pt x="2030009" y="1771574"/>
                    <a:pt x="2365282" y="1533832"/>
                  </a:cubicBezTo>
                  <a:cubicBezTo>
                    <a:pt x="2592353" y="1372806"/>
                    <a:pt x="2807983" y="1197848"/>
                    <a:pt x="3003632" y="999353"/>
                  </a:cubicBezTo>
                  <a:cubicBezTo>
                    <a:pt x="3167384" y="833288"/>
                    <a:pt x="3314595" y="654299"/>
                    <a:pt x="3424929" y="447326"/>
                  </a:cubicBezTo>
                  <a:cubicBezTo>
                    <a:pt x="3504375" y="298395"/>
                    <a:pt x="3540303" y="190195"/>
                    <a:pt x="3573504" y="0"/>
                  </a:cubicBezTo>
                  <a:close/>
                </a:path>
              </a:pathLst>
            </a:custGeom>
            <a:solidFill>
              <a:schemeClr val="accent5"/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A83D04-1A5B-4F29-996B-E434B7224338}"/>
                </a:ext>
              </a:extLst>
            </p:cNvPr>
            <p:cNvSpPr/>
            <p:nvPr/>
          </p:nvSpPr>
          <p:spPr>
            <a:xfrm>
              <a:off x="141742" y="5337353"/>
              <a:ext cx="1269581" cy="1040416"/>
            </a:xfrm>
            <a:custGeom>
              <a:avLst/>
              <a:gdLst>
                <a:gd name="connsiteX0" fmla="*/ 418277 w 1079548"/>
                <a:gd name="connsiteY0" fmla="*/ 636046 h 884685"/>
                <a:gd name="connsiteX1" fmla="*/ 291790 w 1079548"/>
                <a:gd name="connsiteY1" fmla="*/ 671638 h 884685"/>
                <a:gd name="connsiteX2" fmla="*/ 14869 w 1079548"/>
                <a:gd name="connsiteY2" fmla="*/ 476690 h 884685"/>
                <a:gd name="connsiteX3" fmla="*/ 111411 w 1079548"/>
                <a:gd name="connsiteY3" fmla="*/ 108520 h 884685"/>
                <a:gd name="connsiteX4" fmla="*/ 330154 w 1079548"/>
                <a:gd name="connsiteY4" fmla="*/ 535 h 884685"/>
                <a:gd name="connsiteX5" fmla="*/ 600420 w 1079548"/>
                <a:gd name="connsiteY5" fmla="*/ 177436 h 884685"/>
                <a:gd name="connsiteX6" fmla="*/ 622451 w 1079548"/>
                <a:gd name="connsiteY6" fmla="*/ 294445 h 884685"/>
                <a:gd name="connsiteX7" fmla="*/ 715060 w 1079548"/>
                <a:gd name="connsiteY7" fmla="*/ 260265 h 884685"/>
                <a:gd name="connsiteX8" fmla="*/ 935367 w 1079548"/>
                <a:gd name="connsiteY8" fmla="*/ 282245 h 884685"/>
                <a:gd name="connsiteX9" fmla="*/ 1066794 w 1079548"/>
                <a:gd name="connsiteY9" fmla="*/ 610386 h 884685"/>
                <a:gd name="connsiteX10" fmla="*/ 688896 w 1079548"/>
                <a:gd name="connsiteY10" fmla="*/ 884483 h 884685"/>
                <a:gd name="connsiteX11" fmla="*/ 421705 w 1079548"/>
                <a:gd name="connsiteY11" fmla="*/ 659942 h 884685"/>
                <a:gd name="connsiteX12" fmla="*/ 418277 w 1079548"/>
                <a:gd name="connsiteY12" fmla="*/ 636046 h 8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548" h="884685">
                  <a:moveTo>
                    <a:pt x="418277" y="636046"/>
                  </a:moveTo>
                  <a:cubicBezTo>
                    <a:pt x="376938" y="655909"/>
                    <a:pt x="335901" y="669218"/>
                    <a:pt x="291790" y="671638"/>
                  </a:cubicBezTo>
                  <a:cubicBezTo>
                    <a:pt x="159555" y="678998"/>
                    <a:pt x="50158" y="604185"/>
                    <a:pt x="14869" y="476690"/>
                  </a:cubicBezTo>
                  <a:cubicBezTo>
                    <a:pt x="-23949" y="336439"/>
                    <a:pt x="14970" y="213733"/>
                    <a:pt x="111411" y="108520"/>
                  </a:cubicBezTo>
                  <a:cubicBezTo>
                    <a:pt x="169739" y="44899"/>
                    <a:pt x="242637" y="5627"/>
                    <a:pt x="330154" y="535"/>
                  </a:cubicBezTo>
                  <a:cubicBezTo>
                    <a:pt x="455179" y="-6724"/>
                    <a:pt x="555754" y="60275"/>
                    <a:pt x="600420" y="177436"/>
                  </a:cubicBezTo>
                  <a:cubicBezTo>
                    <a:pt x="614536" y="214490"/>
                    <a:pt x="620182" y="253106"/>
                    <a:pt x="622451" y="294445"/>
                  </a:cubicBezTo>
                  <a:cubicBezTo>
                    <a:pt x="653102" y="280481"/>
                    <a:pt x="683048" y="267625"/>
                    <a:pt x="715060" y="260265"/>
                  </a:cubicBezTo>
                  <a:cubicBezTo>
                    <a:pt x="791084" y="242771"/>
                    <a:pt x="865040" y="246754"/>
                    <a:pt x="935367" y="282245"/>
                  </a:cubicBezTo>
                  <a:cubicBezTo>
                    <a:pt x="1052880" y="341582"/>
                    <a:pt x="1105966" y="475177"/>
                    <a:pt x="1066794" y="610386"/>
                  </a:cubicBezTo>
                  <a:cubicBezTo>
                    <a:pt x="1019103" y="775086"/>
                    <a:pt x="860453" y="890180"/>
                    <a:pt x="688896" y="884483"/>
                  </a:cubicBezTo>
                  <a:cubicBezTo>
                    <a:pt x="552074" y="879946"/>
                    <a:pt x="447315" y="791924"/>
                    <a:pt x="421705" y="659942"/>
                  </a:cubicBezTo>
                  <a:cubicBezTo>
                    <a:pt x="420394" y="652834"/>
                    <a:pt x="419638" y="645524"/>
                    <a:pt x="418277" y="636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BCEC43-D05B-43A0-B290-C76F08424A00}"/>
                </a:ext>
              </a:extLst>
            </p:cNvPr>
            <p:cNvSpPr/>
            <p:nvPr/>
          </p:nvSpPr>
          <p:spPr>
            <a:xfrm>
              <a:off x="159362" y="5354913"/>
              <a:ext cx="684306" cy="750396"/>
            </a:xfrm>
            <a:custGeom>
              <a:avLst/>
              <a:gdLst>
                <a:gd name="connsiteX0" fmla="*/ 332312 w 581878"/>
                <a:gd name="connsiteY0" fmla="*/ 123 h 638076"/>
                <a:gd name="connsiteX1" fmla="*/ 573187 w 581878"/>
                <a:gd name="connsiteY1" fmla="*/ 195929 h 638076"/>
                <a:gd name="connsiteX2" fmla="*/ 328229 w 581878"/>
                <a:gd name="connsiteY2" fmla="*/ 625955 h 638076"/>
                <a:gd name="connsiteX3" fmla="*/ 8003 w 581878"/>
                <a:gd name="connsiteY3" fmla="*/ 433830 h 638076"/>
                <a:gd name="connsiteX4" fmla="*/ 259868 w 581878"/>
                <a:gd name="connsiteY4" fmla="*/ 10256 h 638076"/>
                <a:gd name="connsiteX5" fmla="*/ 332312 w 581878"/>
                <a:gd name="connsiteY5" fmla="*/ 123 h 63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78" h="638076">
                  <a:moveTo>
                    <a:pt x="332312" y="123"/>
                  </a:moveTo>
                  <a:cubicBezTo>
                    <a:pt x="451036" y="224"/>
                    <a:pt x="544099" y="76550"/>
                    <a:pt x="573187" y="195929"/>
                  </a:cubicBezTo>
                  <a:cubicBezTo>
                    <a:pt x="615434" y="369300"/>
                    <a:pt x="498828" y="573979"/>
                    <a:pt x="328229" y="625955"/>
                  </a:cubicBezTo>
                  <a:cubicBezTo>
                    <a:pt x="181122" y="670772"/>
                    <a:pt x="42990" y="587893"/>
                    <a:pt x="8003" y="433830"/>
                  </a:cubicBezTo>
                  <a:cubicBezTo>
                    <a:pt x="-32378" y="255870"/>
                    <a:pt x="84430" y="59409"/>
                    <a:pt x="259868" y="10256"/>
                  </a:cubicBezTo>
                  <a:cubicBezTo>
                    <a:pt x="284218" y="3400"/>
                    <a:pt x="308920" y="-784"/>
                    <a:pt x="332312" y="123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A3A73C-265C-4667-A8C6-2E4DB7CB3C65}"/>
                </a:ext>
              </a:extLst>
            </p:cNvPr>
            <p:cNvSpPr/>
            <p:nvPr/>
          </p:nvSpPr>
          <p:spPr>
            <a:xfrm>
              <a:off x="653210" y="5648972"/>
              <a:ext cx="734329" cy="700221"/>
            </a:xfrm>
            <a:custGeom>
              <a:avLst/>
              <a:gdLst>
                <a:gd name="connsiteX0" fmla="*/ 258069 w 624414"/>
                <a:gd name="connsiteY0" fmla="*/ 595411 h 595411"/>
                <a:gd name="connsiteX1" fmla="*/ 5699 w 624414"/>
                <a:gd name="connsiteY1" fmla="*/ 406159 h 595411"/>
                <a:gd name="connsiteX2" fmla="*/ 4590 w 624414"/>
                <a:gd name="connsiteY2" fmla="*/ 402681 h 595411"/>
                <a:gd name="connsiteX3" fmla="*/ 27075 w 624414"/>
                <a:gd name="connsiteY3" fmla="*/ 343395 h 595411"/>
                <a:gd name="connsiteX4" fmla="*/ 184465 w 624414"/>
                <a:gd name="connsiteY4" fmla="*/ 68037 h 595411"/>
                <a:gd name="connsiteX5" fmla="*/ 206345 w 624414"/>
                <a:gd name="connsiteY5" fmla="*/ 36881 h 595411"/>
                <a:gd name="connsiteX6" fmla="*/ 449438 w 624414"/>
                <a:gd name="connsiteY6" fmla="*/ 13489 h 595411"/>
                <a:gd name="connsiteX7" fmla="*/ 614189 w 624414"/>
                <a:gd name="connsiteY7" fmla="*/ 322523 h 595411"/>
                <a:gd name="connsiteX8" fmla="*/ 258069 w 624414"/>
                <a:gd name="connsiteY8" fmla="*/ 595411 h 5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414" h="595411">
                  <a:moveTo>
                    <a:pt x="258069" y="595411"/>
                  </a:moveTo>
                  <a:cubicBezTo>
                    <a:pt x="131783" y="595562"/>
                    <a:pt x="34132" y="522362"/>
                    <a:pt x="5699" y="406159"/>
                  </a:cubicBezTo>
                  <a:cubicBezTo>
                    <a:pt x="5397" y="404950"/>
                    <a:pt x="4842" y="403840"/>
                    <a:pt x="4590" y="402681"/>
                  </a:cubicBezTo>
                  <a:cubicBezTo>
                    <a:pt x="-3678" y="365526"/>
                    <a:pt x="-3274" y="366030"/>
                    <a:pt x="27075" y="343395"/>
                  </a:cubicBezTo>
                  <a:cubicBezTo>
                    <a:pt x="119381" y="274480"/>
                    <a:pt x="172719" y="182828"/>
                    <a:pt x="184465" y="68037"/>
                  </a:cubicBezTo>
                  <a:cubicBezTo>
                    <a:pt x="186129" y="51904"/>
                    <a:pt x="191876" y="43637"/>
                    <a:pt x="206345" y="36881"/>
                  </a:cubicBezTo>
                  <a:cubicBezTo>
                    <a:pt x="284788" y="332"/>
                    <a:pt x="365651" y="-12070"/>
                    <a:pt x="449438" y="13489"/>
                  </a:cubicBezTo>
                  <a:cubicBezTo>
                    <a:pt x="583386" y="54425"/>
                    <a:pt x="651747" y="183887"/>
                    <a:pt x="614189" y="322523"/>
                  </a:cubicBezTo>
                  <a:cubicBezTo>
                    <a:pt x="572749" y="475679"/>
                    <a:pt x="416720" y="595210"/>
                    <a:pt x="258069" y="595411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4A6109-22EC-43C3-880B-E25829759007}"/>
                </a:ext>
              </a:extLst>
            </p:cNvPr>
            <p:cNvSpPr/>
            <p:nvPr/>
          </p:nvSpPr>
          <p:spPr>
            <a:xfrm>
              <a:off x="376576" y="5748010"/>
              <a:ext cx="737302" cy="548062"/>
            </a:xfrm>
            <a:custGeom>
              <a:avLst/>
              <a:gdLst>
                <a:gd name="connsiteX0" fmla="*/ 684179 w 737302"/>
                <a:gd name="connsiteY0" fmla="*/ 373104 h 548062"/>
                <a:gd name="connsiteX1" fmla="*/ 669061 w 737302"/>
                <a:gd name="connsiteY1" fmla="*/ 387629 h 548062"/>
                <a:gd name="connsiteX2" fmla="*/ 685305 w 737302"/>
                <a:gd name="connsiteY2" fmla="*/ 403399 h 548062"/>
                <a:gd name="connsiteX3" fmla="*/ 699890 w 737302"/>
                <a:gd name="connsiteY3" fmla="*/ 387510 h 548062"/>
                <a:gd name="connsiteX4" fmla="*/ 684179 w 737302"/>
                <a:gd name="connsiteY4" fmla="*/ 373104 h 548062"/>
                <a:gd name="connsiteX5" fmla="*/ 603251 w 737302"/>
                <a:gd name="connsiteY5" fmla="*/ 286069 h 548062"/>
                <a:gd name="connsiteX6" fmla="*/ 737301 w 737302"/>
                <a:gd name="connsiteY6" fmla="*/ 420830 h 548062"/>
                <a:gd name="connsiteX7" fmla="*/ 612086 w 737302"/>
                <a:gd name="connsiteY7" fmla="*/ 548061 h 548062"/>
                <a:gd name="connsiteX8" fmla="*/ 476494 w 737302"/>
                <a:gd name="connsiteY8" fmla="*/ 414189 h 548062"/>
                <a:gd name="connsiteX9" fmla="*/ 603251 w 737302"/>
                <a:gd name="connsiteY9" fmla="*/ 286069 h 548062"/>
                <a:gd name="connsiteX10" fmla="*/ 114959 w 737302"/>
                <a:gd name="connsiteY10" fmla="*/ 41686 h 548062"/>
                <a:gd name="connsiteX11" fmla="*/ 100255 w 737302"/>
                <a:gd name="connsiteY11" fmla="*/ 58761 h 548062"/>
                <a:gd name="connsiteX12" fmla="*/ 116737 w 737302"/>
                <a:gd name="connsiteY12" fmla="*/ 71981 h 548062"/>
                <a:gd name="connsiteX13" fmla="*/ 130551 w 737302"/>
                <a:gd name="connsiteY13" fmla="*/ 55797 h 548062"/>
                <a:gd name="connsiteX14" fmla="*/ 114959 w 737302"/>
                <a:gd name="connsiteY14" fmla="*/ 41686 h 548062"/>
                <a:gd name="connsiteX15" fmla="*/ 130966 w 737302"/>
                <a:gd name="connsiteY15" fmla="*/ 7 h 548062"/>
                <a:gd name="connsiteX16" fmla="*/ 264067 w 737302"/>
                <a:gd name="connsiteY16" fmla="*/ 133404 h 548062"/>
                <a:gd name="connsiteX17" fmla="*/ 134642 w 737302"/>
                <a:gd name="connsiteY17" fmla="*/ 258738 h 548062"/>
                <a:gd name="connsiteX18" fmla="*/ 0 w 737302"/>
                <a:gd name="connsiteY18" fmla="*/ 126408 h 548062"/>
                <a:gd name="connsiteX19" fmla="*/ 130966 w 737302"/>
                <a:gd name="connsiteY19" fmla="*/ 7 h 5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302" h="548062">
                  <a:moveTo>
                    <a:pt x="684179" y="373104"/>
                  </a:moveTo>
                  <a:cubicBezTo>
                    <a:pt x="674930" y="373044"/>
                    <a:pt x="669061" y="378617"/>
                    <a:pt x="669061" y="387629"/>
                  </a:cubicBezTo>
                  <a:cubicBezTo>
                    <a:pt x="669061" y="397471"/>
                    <a:pt x="675108" y="403992"/>
                    <a:pt x="685305" y="403399"/>
                  </a:cubicBezTo>
                  <a:cubicBezTo>
                    <a:pt x="694198" y="402865"/>
                    <a:pt x="698941" y="396522"/>
                    <a:pt x="699890" y="387510"/>
                  </a:cubicBezTo>
                  <a:cubicBezTo>
                    <a:pt x="698112" y="379091"/>
                    <a:pt x="693369" y="373162"/>
                    <a:pt x="684179" y="373104"/>
                  </a:cubicBezTo>
                  <a:close/>
                  <a:moveTo>
                    <a:pt x="603251" y="286069"/>
                  </a:moveTo>
                  <a:cubicBezTo>
                    <a:pt x="678132" y="285950"/>
                    <a:pt x="737597" y="345713"/>
                    <a:pt x="737301" y="420830"/>
                  </a:cubicBezTo>
                  <a:cubicBezTo>
                    <a:pt x="737005" y="492330"/>
                    <a:pt x="682578" y="547646"/>
                    <a:pt x="612086" y="548061"/>
                  </a:cubicBezTo>
                  <a:cubicBezTo>
                    <a:pt x="537857" y="548416"/>
                    <a:pt x="476851" y="488299"/>
                    <a:pt x="476494" y="414189"/>
                  </a:cubicBezTo>
                  <a:cubicBezTo>
                    <a:pt x="476139" y="342333"/>
                    <a:pt x="531691" y="286128"/>
                    <a:pt x="603251" y="286069"/>
                  </a:cubicBezTo>
                  <a:close/>
                  <a:moveTo>
                    <a:pt x="114959" y="41686"/>
                  </a:moveTo>
                  <a:cubicBezTo>
                    <a:pt x="104524" y="41865"/>
                    <a:pt x="99485" y="49452"/>
                    <a:pt x="100255" y="58761"/>
                  </a:cubicBezTo>
                  <a:cubicBezTo>
                    <a:pt x="101026" y="67357"/>
                    <a:pt x="107725" y="72457"/>
                    <a:pt x="116737" y="71981"/>
                  </a:cubicBezTo>
                  <a:cubicBezTo>
                    <a:pt x="126342" y="71449"/>
                    <a:pt x="129662" y="64571"/>
                    <a:pt x="130551" y="55797"/>
                  </a:cubicBezTo>
                  <a:cubicBezTo>
                    <a:pt x="129128" y="47140"/>
                    <a:pt x="123911" y="41508"/>
                    <a:pt x="114959" y="41686"/>
                  </a:cubicBezTo>
                  <a:close/>
                  <a:moveTo>
                    <a:pt x="130966" y="7"/>
                  </a:moveTo>
                  <a:cubicBezTo>
                    <a:pt x="205253" y="778"/>
                    <a:pt x="264482" y="60065"/>
                    <a:pt x="264067" y="133404"/>
                  </a:cubicBezTo>
                  <a:cubicBezTo>
                    <a:pt x="263712" y="204549"/>
                    <a:pt x="207447" y="259035"/>
                    <a:pt x="134642" y="258738"/>
                  </a:cubicBezTo>
                  <a:cubicBezTo>
                    <a:pt x="60295" y="258382"/>
                    <a:pt x="0" y="199214"/>
                    <a:pt x="0" y="126408"/>
                  </a:cubicBezTo>
                  <a:cubicBezTo>
                    <a:pt x="0" y="54789"/>
                    <a:pt x="57509" y="-705"/>
                    <a:pt x="130966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ECA5D22-7FC5-4634-B98B-A047D6B312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F485D86-9CD4-4618-A859-1293508D68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2288" y="2064492"/>
            <a:ext cx="2955610" cy="3753256"/>
          </a:xfrm>
          <a:prstGeom prst="roundRect">
            <a:avLst>
              <a:gd name="adj" fmla="val 38850"/>
            </a:avLst>
          </a:prstGeom>
          <a:solidFill>
            <a:schemeClr val="bg1">
              <a:lumMod val="8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82728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93101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34523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7" r:id="rId7"/>
    <p:sldLayoutId id="2147483691" r:id="rId8"/>
    <p:sldLayoutId id="2147483679" r:id="rId9"/>
    <p:sldLayoutId id="2147483682" r:id="rId10"/>
    <p:sldLayoutId id="2147483681" r:id="rId11"/>
    <p:sldLayoutId id="2147483692" r:id="rId12"/>
    <p:sldLayoutId id="2147483683" r:id="rId13"/>
    <p:sldLayoutId id="2147483693" r:id="rId14"/>
    <p:sldLayoutId id="2147483685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913869" y="3845682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13123" y="884031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Happy Easter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913192" y="3421246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69981" y="34131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357CD0-D49D-412E-A8F5-DE00F5188CA6}"/>
              </a:ext>
            </a:extLst>
          </p:cNvPr>
          <p:cNvGrpSpPr/>
          <p:nvPr/>
        </p:nvGrpSpPr>
        <p:grpSpPr>
          <a:xfrm>
            <a:off x="4616614" y="3172257"/>
            <a:ext cx="3030282" cy="1527908"/>
            <a:chOff x="6553564" y="2496527"/>
            <a:chExt cx="3849849" cy="194114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87101A-2B2A-4900-812D-75FE533747DF}"/>
                </a:ext>
              </a:extLst>
            </p:cNvPr>
            <p:cNvSpPr/>
            <p:nvPr/>
          </p:nvSpPr>
          <p:spPr>
            <a:xfrm>
              <a:off x="9382692" y="2505731"/>
              <a:ext cx="823672" cy="825918"/>
            </a:xfrm>
            <a:custGeom>
              <a:avLst/>
              <a:gdLst>
                <a:gd name="connsiteX0" fmla="*/ 22305 w 2608300"/>
                <a:gd name="connsiteY0" fmla="*/ 129064 h 2615413"/>
                <a:gd name="connsiteX1" fmla="*/ 84096 w 2608300"/>
                <a:gd name="connsiteY1" fmla="*/ 191897 h 2615413"/>
                <a:gd name="connsiteX2" fmla="*/ 221066 w 2608300"/>
                <a:gd name="connsiteY2" fmla="*/ 459386 h 2615413"/>
                <a:gd name="connsiteX3" fmla="*/ 468027 w 2608300"/>
                <a:gd name="connsiteY3" fmla="*/ 760787 h 2615413"/>
                <a:gd name="connsiteX4" fmla="*/ 540222 w 2608300"/>
                <a:gd name="connsiteY4" fmla="*/ 859197 h 2615413"/>
                <a:gd name="connsiteX5" fmla="*/ 589115 w 2608300"/>
                <a:gd name="connsiteY5" fmla="*/ 964195 h 2615413"/>
                <a:gd name="connsiteX6" fmla="*/ 566853 w 2608300"/>
                <a:gd name="connsiteY6" fmla="*/ 992213 h 2615413"/>
                <a:gd name="connsiteX7" fmla="*/ 475378 w 2608300"/>
                <a:gd name="connsiteY7" fmla="*/ 1159143 h 2615413"/>
                <a:gd name="connsiteX8" fmla="*/ 402490 w 2608300"/>
                <a:gd name="connsiteY8" fmla="*/ 1499867 h 2615413"/>
                <a:gd name="connsiteX9" fmla="*/ 410396 w 2608300"/>
                <a:gd name="connsiteY9" fmla="*/ 1681776 h 2615413"/>
                <a:gd name="connsiteX10" fmla="*/ 472188 w 2608300"/>
                <a:gd name="connsiteY10" fmla="*/ 1740517 h 2615413"/>
                <a:gd name="connsiteX11" fmla="*/ 658189 w 2608300"/>
                <a:gd name="connsiteY11" fmla="*/ 1776233 h 2615413"/>
                <a:gd name="connsiteX12" fmla="*/ 766793 w 2608300"/>
                <a:gd name="connsiteY12" fmla="*/ 1997464 h 2615413"/>
                <a:gd name="connsiteX13" fmla="*/ 799597 w 2608300"/>
                <a:gd name="connsiteY13" fmla="*/ 2069936 h 2615413"/>
                <a:gd name="connsiteX14" fmla="*/ 798071 w 2608300"/>
                <a:gd name="connsiteY14" fmla="*/ 2159955 h 2615413"/>
                <a:gd name="connsiteX15" fmla="*/ 745086 w 2608300"/>
                <a:gd name="connsiteY15" fmla="*/ 2235062 h 2615413"/>
                <a:gd name="connsiteX16" fmla="*/ 683641 w 2608300"/>
                <a:gd name="connsiteY16" fmla="*/ 2257879 h 2615413"/>
                <a:gd name="connsiteX17" fmla="*/ 585093 w 2608300"/>
                <a:gd name="connsiteY17" fmla="*/ 2354625 h 2615413"/>
                <a:gd name="connsiteX18" fmla="*/ 643209 w 2608300"/>
                <a:gd name="connsiteY18" fmla="*/ 2447764 h 2615413"/>
                <a:gd name="connsiteX19" fmla="*/ 750149 w 2608300"/>
                <a:gd name="connsiteY19" fmla="*/ 2449705 h 2615413"/>
                <a:gd name="connsiteX20" fmla="*/ 931156 w 2608300"/>
                <a:gd name="connsiteY20" fmla="*/ 2442146 h 2615413"/>
                <a:gd name="connsiteX21" fmla="*/ 978385 w 2608300"/>
                <a:gd name="connsiteY21" fmla="*/ 2393808 h 2615413"/>
                <a:gd name="connsiteX22" fmla="*/ 1031370 w 2608300"/>
                <a:gd name="connsiteY22" fmla="*/ 2278754 h 2615413"/>
                <a:gd name="connsiteX23" fmla="*/ 1132901 w 2608300"/>
                <a:gd name="connsiteY23" fmla="*/ 2244494 h 2615413"/>
                <a:gd name="connsiteX24" fmla="*/ 1112233 w 2608300"/>
                <a:gd name="connsiteY24" fmla="*/ 2309962 h 2615413"/>
                <a:gd name="connsiteX25" fmla="*/ 1025336 w 2608300"/>
                <a:gd name="connsiteY25" fmla="*/ 2437638 h 2615413"/>
                <a:gd name="connsiteX26" fmla="*/ 979148 w 2608300"/>
                <a:gd name="connsiteY26" fmla="*/ 2508446 h 2615413"/>
                <a:gd name="connsiteX27" fmla="*/ 1042813 w 2608300"/>
                <a:gd name="connsiteY27" fmla="*/ 2608035 h 2615413"/>
                <a:gd name="connsiteX28" fmla="*/ 1302187 w 2608300"/>
                <a:gd name="connsiteY28" fmla="*/ 2612751 h 2615413"/>
                <a:gd name="connsiteX29" fmla="*/ 1366893 w 2608300"/>
                <a:gd name="connsiteY29" fmla="*/ 2550196 h 2615413"/>
                <a:gd name="connsiteX30" fmla="*/ 1376047 w 2608300"/>
                <a:gd name="connsiteY30" fmla="*/ 2516977 h 2615413"/>
                <a:gd name="connsiteX31" fmla="*/ 1489644 w 2608300"/>
                <a:gd name="connsiteY31" fmla="*/ 2311696 h 2615413"/>
                <a:gd name="connsiteX32" fmla="*/ 1517454 w 2608300"/>
                <a:gd name="connsiteY32" fmla="*/ 2299490 h 2615413"/>
                <a:gd name="connsiteX33" fmla="*/ 1798050 w 2608300"/>
                <a:gd name="connsiteY33" fmla="*/ 2296300 h 2615413"/>
                <a:gd name="connsiteX34" fmla="*/ 1940638 w 2608300"/>
                <a:gd name="connsiteY34" fmla="*/ 2285550 h 2615413"/>
                <a:gd name="connsiteX35" fmla="*/ 1920734 w 2608300"/>
                <a:gd name="connsiteY35" fmla="*/ 2314401 h 2615413"/>
                <a:gd name="connsiteX36" fmla="*/ 1845557 w 2608300"/>
                <a:gd name="connsiteY36" fmla="*/ 2395334 h 2615413"/>
                <a:gd name="connsiteX37" fmla="*/ 1871286 w 2608300"/>
                <a:gd name="connsiteY37" fmla="*/ 2511428 h 2615413"/>
                <a:gd name="connsiteX38" fmla="*/ 1970320 w 2608300"/>
                <a:gd name="connsiteY38" fmla="*/ 2532164 h 2615413"/>
                <a:gd name="connsiteX39" fmla="*/ 2035649 w 2608300"/>
                <a:gd name="connsiteY39" fmla="*/ 2535077 h 2615413"/>
                <a:gd name="connsiteX40" fmla="*/ 2207572 w 2608300"/>
                <a:gd name="connsiteY40" fmla="*/ 2510388 h 2615413"/>
                <a:gd name="connsiteX41" fmla="*/ 2437333 w 2608300"/>
                <a:gd name="connsiteY41" fmla="*/ 2417804 h 2615413"/>
                <a:gd name="connsiteX42" fmla="*/ 2532414 w 2608300"/>
                <a:gd name="connsiteY42" fmla="*/ 2284579 h 2615413"/>
                <a:gd name="connsiteX43" fmla="*/ 2537407 w 2608300"/>
                <a:gd name="connsiteY43" fmla="*/ 2129163 h 2615413"/>
                <a:gd name="connsiteX44" fmla="*/ 2532275 w 2608300"/>
                <a:gd name="connsiteY44" fmla="*/ 2057453 h 2615413"/>
                <a:gd name="connsiteX45" fmla="*/ 2536575 w 2608300"/>
                <a:gd name="connsiteY45" fmla="*/ 2017645 h 2615413"/>
                <a:gd name="connsiteX46" fmla="*/ 2592681 w 2608300"/>
                <a:gd name="connsiteY46" fmla="*/ 1874157 h 2615413"/>
                <a:gd name="connsiteX47" fmla="*/ 2591086 w 2608300"/>
                <a:gd name="connsiteY47" fmla="*/ 1533641 h 2615413"/>
                <a:gd name="connsiteX48" fmla="*/ 2515562 w 2608300"/>
                <a:gd name="connsiteY48" fmla="*/ 1270244 h 2615413"/>
                <a:gd name="connsiteX49" fmla="*/ 2194395 w 2608300"/>
                <a:gd name="connsiteY49" fmla="*/ 974321 h 2615413"/>
                <a:gd name="connsiteX50" fmla="*/ 2035303 w 2608300"/>
                <a:gd name="connsiteY50" fmla="*/ 926884 h 2615413"/>
                <a:gd name="connsiteX51" fmla="*/ 1601717 w 2608300"/>
                <a:gd name="connsiteY51" fmla="*/ 923139 h 2615413"/>
                <a:gd name="connsiteX52" fmla="*/ 1295946 w 2608300"/>
                <a:gd name="connsiteY52" fmla="*/ 1032299 h 2615413"/>
                <a:gd name="connsiteX53" fmla="*/ 1245735 w 2608300"/>
                <a:gd name="connsiteY53" fmla="*/ 1034102 h 2615413"/>
                <a:gd name="connsiteX54" fmla="*/ 1226317 w 2608300"/>
                <a:gd name="connsiteY54" fmla="*/ 971547 h 2615413"/>
                <a:gd name="connsiteX55" fmla="*/ 1254612 w 2608300"/>
                <a:gd name="connsiteY55" fmla="*/ 861833 h 2615413"/>
                <a:gd name="connsiteX56" fmla="*/ 1303921 w 2608300"/>
                <a:gd name="connsiteY56" fmla="*/ 784991 h 2615413"/>
                <a:gd name="connsiteX57" fmla="*/ 1484790 w 2608300"/>
                <a:gd name="connsiteY57" fmla="*/ 484699 h 2615413"/>
                <a:gd name="connsiteX58" fmla="*/ 1498452 w 2608300"/>
                <a:gd name="connsiteY58" fmla="*/ 90505 h 2615413"/>
                <a:gd name="connsiteX59" fmla="*/ 1456564 w 2608300"/>
                <a:gd name="connsiteY59" fmla="*/ 9086 h 2615413"/>
                <a:gd name="connsiteX60" fmla="*/ 1342966 w 2608300"/>
                <a:gd name="connsiteY60" fmla="*/ 26840 h 2615413"/>
                <a:gd name="connsiteX61" fmla="*/ 1239701 w 2608300"/>
                <a:gd name="connsiteY61" fmla="*/ 102225 h 2615413"/>
                <a:gd name="connsiteX62" fmla="*/ 972213 w 2608300"/>
                <a:gd name="connsiteY62" fmla="*/ 482202 h 2615413"/>
                <a:gd name="connsiteX63" fmla="*/ 949465 w 2608300"/>
                <a:gd name="connsiteY63" fmla="*/ 691505 h 2615413"/>
                <a:gd name="connsiteX64" fmla="*/ 909657 w 2608300"/>
                <a:gd name="connsiteY64" fmla="*/ 814951 h 2615413"/>
                <a:gd name="connsiteX65" fmla="*/ 794742 w 2608300"/>
                <a:gd name="connsiteY65" fmla="*/ 808917 h 2615413"/>
                <a:gd name="connsiteX66" fmla="*/ 759719 w 2608300"/>
                <a:gd name="connsiteY66" fmla="*/ 733671 h 2615413"/>
                <a:gd name="connsiteX67" fmla="*/ 216489 w 2608300"/>
                <a:gd name="connsiteY67" fmla="*/ 172756 h 2615413"/>
                <a:gd name="connsiteX68" fmla="*/ 19946 w 2608300"/>
                <a:gd name="connsiteY68" fmla="*/ 73514 h 2615413"/>
                <a:gd name="connsiteX69" fmla="*/ 2817 w 2608300"/>
                <a:gd name="connsiteY69" fmla="*/ 70740 h 2615413"/>
                <a:gd name="connsiteX70" fmla="*/ 22305 w 2608300"/>
                <a:gd name="connsiteY70" fmla="*/ 129064 h 261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608300" h="2615413">
                  <a:moveTo>
                    <a:pt x="22305" y="129064"/>
                  </a:moveTo>
                  <a:cubicBezTo>
                    <a:pt x="44844" y="147928"/>
                    <a:pt x="70365" y="167069"/>
                    <a:pt x="84096" y="191897"/>
                  </a:cubicBezTo>
                  <a:cubicBezTo>
                    <a:pt x="132366" y="279626"/>
                    <a:pt x="178554" y="368743"/>
                    <a:pt x="221066" y="459386"/>
                  </a:cubicBezTo>
                  <a:cubicBezTo>
                    <a:pt x="278143" y="581167"/>
                    <a:pt x="357550" y="683044"/>
                    <a:pt x="468027" y="760787"/>
                  </a:cubicBezTo>
                  <a:cubicBezTo>
                    <a:pt x="502425" y="784991"/>
                    <a:pt x="526837" y="817170"/>
                    <a:pt x="540222" y="859197"/>
                  </a:cubicBezTo>
                  <a:cubicBezTo>
                    <a:pt x="551180" y="893526"/>
                    <a:pt x="570528" y="925081"/>
                    <a:pt x="589115" y="964195"/>
                  </a:cubicBezTo>
                  <a:cubicBezTo>
                    <a:pt x="585161" y="969258"/>
                    <a:pt x="577048" y="981741"/>
                    <a:pt x="566853" y="992213"/>
                  </a:cubicBezTo>
                  <a:cubicBezTo>
                    <a:pt x="520943" y="1039581"/>
                    <a:pt x="488208" y="1092704"/>
                    <a:pt x="475378" y="1159143"/>
                  </a:cubicBezTo>
                  <a:cubicBezTo>
                    <a:pt x="453393" y="1273157"/>
                    <a:pt x="428220" y="1386616"/>
                    <a:pt x="402490" y="1499867"/>
                  </a:cubicBezTo>
                  <a:cubicBezTo>
                    <a:pt x="388411" y="1561798"/>
                    <a:pt x="378703" y="1623937"/>
                    <a:pt x="410396" y="1681776"/>
                  </a:cubicBezTo>
                  <a:cubicBezTo>
                    <a:pt x="423642" y="1705979"/>
                    <a:pt x="447638" y="1733373"/>
                    <a:pt x="472188" y="1740517"/>
                  </a:cubicBezTo>
                  <a:cubicBezTo>
                    <a:pt x="533287" y="1758340"/>
                    <a:pt x="597576" y="1765344"/>
                    <a:pt x="658189" y="1776233"/>
                  </a:cubicBezTo>
                  <a:cubicBezTo>
                    <a:pt x="672128" y="1861396"/>
                    <a:pt x="701811" y="1937960"/>
                    <a:pt x="766793" y="1997464"/>
                  </a:cubicBezTo>
                  <a:cubicBezTo>
                    <a:pt x="788292" y="2017090"/>
                    <a:pt x="801747" y="2039144"/>
                    <a:pt x="799597" y="2069936"/>
                  </a:cubicBezTo>
                  <a:cubicBezTo>
                    <a:pt x="797517" y="2099827"/>
                    <a:pt x="798695" y="2129925"/>
                    <a:pt x="798071" y="2159955"/>
                  </a:cubicBezTo>
                  <a:cubicBezTo>
                    <a:pt x="796892" y="2213217"/>
                    <a:pt x="793980" y="2217170"/>
                    <a:pt x="745086" y="2235062"/>
                  </a:cubicBezTo>
                  <a:cubicBezTo>
                    <a:pt x="724559" y="2242622"/>
                    <a:pt x="703614" y="2249210"/>
                    <a:pt x="683641" y="2257879"/>
                  </a:cubicBezTo>
                  <a:cubicBezTo>
                    <a:pt x="638563" y="2277436"/>
                    <a:pt x="604580" y="2309893"/>
                    <a:pt x="585093" y="2354625"/>
                  </a:cubicBezTo>
                  <a:cubicBezTo>
                    <a:pt x="558739" y="2415168"/>
                    <a:pt x="577949" y="2445059"/>
                    <a:pt x="643209" y="2447764"/>
                  </a:cubicBezTo>
                  <a:cubicBezTo>
                    <a:pt x="678925" y="2449220"/>
                    <a:pt x="716305" y="2441730"/>
                    <a:pt x="750149" y="2449705"/>
                  </a:cubicBezTo>
                  <a:cubicBezTo>
                    <a:pt x="812357" y="2464477"/>
                    <a:pt x="871168" y="2454005"/>
                    <a:pt x="931156" y="2442146"/>
                  </a:cubicBezTo>
                  <a:cubicBezTo>
                    <a:pt x="959313" y="2436598"/>
                    <a:pt x="969162" y="2418220"/>
                    <a:pt x="978385" y="2393808"/>
                  </a:cubicBezTo>
                  <a:cubicBezTo>
                    <a:pt x="993365" y="2354347"/>
                    <a:pt x="1009663" y="2314747"/>
                    <a:pt x="1031370" y="2278754"/>
                  </a:cubicBezTo>
                  <a:cubicBezTo>
                    <a:pt x="1059319" y="2232427"/>
                    <a:pt x="1073189" y="2230069"/>
                    <a:pt x="1132901" y="2244494"/>
                  </a:cubicBezTo>
                  <a:cubicBezTo>
                    <a:pt x="1125896" y="2266409"/>
                    <a:pt x="1117712" y="2287839"/>
                    <a:pt x="1112233" y="2309962"/>
                  </a:cubicBezTo>
                  <a:cubicBezTo>
                    <a:pt x="1099057" y="2363502"/>
                    <a:pt x="1072495" y="2405390"/>
                    <a:pt x="1025336" y="2437638"/>
                  </a:cubicBezTo>
                  <a:cubicBezTo>
                    <a:pt x="1003699" y="2452410"/>
                    <a:pt x="989551" y="2482509"/>
                    <a:pt x="979148" y="2508446"/>
                  </a:cubicBezTo>
                  <a:cubicBezTo>
                    <a:pt x="955222" y="2568366"/>
                    <a:pt x="973669" y="2598950"/>
                    <a:pt x="1042813" y="2608035"/>
                  </a:cubicBezTo>
                  <a:cubicBezTo>
                    <a:pt x="1128045" y="2619201"/>
                    <a:pt x="1215706" y="2614970"/>
                    <a:pt x="1302187" y="2612751"/>
                  </a:cubicBezTo>
                  <a:cubicBezTo>
                    <a:pt x="1351288" y="2611502"/>
                    <a:pt x="1359957" y="2598395"/>
                    <a:pt x="1366893" y="2550196"/>
                  </a:cubicBezTo>
                  <a:cubicBezTo>
                    <a:pt x="1368487" y="2538891"/>
                    <a:pt x="1370706" y="2526894"/>
                    <a:pt x="1376047" y="2516977"/>
                  </a:cubicBezTo>
                  <a:cubicBezTo>
                    <a:pt x="1413149" y="2448110"/>
                    <a:pt x="1450738" y="2379522"/>
                    <a:pt x="1489644" y="2311696"/>
                  </a:cubicBezTo>
                  <a:cubicBezTo>
                    <a:pt x="1493805" y="2304483"/>
                    <a:pt x="1507884" y="2299698"/>
                    <a:pt x="1517454" y="2299490"/>
                  </a:cubicBezTo>
                  <a:cubicBezTo>
                    <a:pt x="1610940" y="2297895"/>
                    <a:pt x="1704495" y="2298450"/>
                    <a:pt x="1798050" y="2296300"/>
                  </a:cubicBezTo>
                  <a:cubicBezTo>
                    <a:pt x="1843476" y="2295260"/>
                    <a:pt x="1888832" y="2289642"/>
                    <a:pt x="1940638" y="2285550"/>
                  </a:cubicBezTo>
                  <a:cubicBezTo>
                    <a:pt x="1931830" y="2298450"/>
                    <a:pt x="1927252" y="2307257"/>
                    <a:pt x="1920734" y="2314401"/>
                  </a:cubicBezTo>
                  <a:cubicBezTo>
                    <a:pt x="1895905" y="2341586"/>
                    <a:pt x="1868859" y="2366900"/>
                    <a:pt x="1845557" y="2395334"/>
                  </a:cubicBezTo>
                  <a:cubicBezTo>
                    <a:pt x="1808592" y="2440482"/>
                    <a:pt x="1818995" y="2484936"/>
                    <a:pt x="1871286" y="2511428"/>
                  </a:cubicBezTo>
                  <a:cubicBezTo>
                    <a:pt x="1902147" y="2527032"/>
                    <a:pt x="1933079" y="2540070"/>
                    <a:pt x="1970320" y="2532164"/>
                  </a:cubicBezTo>
                  <a:cubicBezTo>
                    <a:pt x="1990987" y="2527795"/>
                    <a:pt x="2013872" y="2532719"/>
                    <a:pt x="2035649" y="2535077"/>
                  </a:cubicBezTo>
                  <a:cubicBezTo>
                    <a:pt x="2095153" y="2541527"/>
                    <a:pt x="2153963" y="2540417"/>
                    <a:pt x="2207572" y="2510388"/>
                  </a:cubicBezTo>
                  <a:cubicBezTo>
                    <a:pt x="2280321" y="2469679"/>
                    <a:pt x="2357301" y="2440967"/>
                    <a:pt x="2437333" y="2417804"/>
                  </a:cubicBezTo>
                  <a:cubicBezTo>
                    <a:pt x="2508904" y="2397137"/>
                    <a:pt x="2531305" y="2360519"/>
                    <a:pt x="2532414" y="2284579"/>
                  </a:cubicBezTo>
                  <a:cubicBezTo>
                    <a:pt x="2533177" y="2232774"/>
                    <a:pt x="2536783" y="2180968"/>
                    <a:pt x="2537407" y="2129163"/>
                  </a:cubicBezTo>
                  <a:cubicBezTo>
                    <a:pt x="2537685" y="2105306"/>
                    <a:pt x="2533039" y="2081379"/>
                    <a:pt x="2532275" y="2057453"/>
                  </a:cubicBezTo>
                  <a:cubicBezTo>
                    <a:pt x="2531860" y="2044207"/>
                    <a:pt x="2531998" y="2029782"/>
                    <a:pt x="2536575" y="2017645"/>
                  </a:cubicBezTo>
                  <a:cubicBezTo>
                    <a:pt x="2554676" y="1969515"/>
                    <a:pt x="2580752" y="1923605"/>
                    <a:pt x="2592681" y="1874157"/>
                  </a:cubicBezTo>
                  <a:cubicBezTo>
                    <a:pt x="2619866" y="1761322"/>
                    <a:pt x="2606412" y="1647100"/>
                    <a:pt x="2591086" y="1533641"/>
                  </a:cubicBezTo>
                  <a:cubicBezTo>
                    <a:pt x="2578741" y="1442236"/>
                    <a:pt x="2565079" y="1351871"/>
                    <a:pt x="2515562" y="1270244"/>
                  </a:cubicBezTo>
                  <a:cubicBezTo>
                    <a:pt x="2436709" y="1140279"/>
                    <a:pt x="2344749" y="1025641"/>
                    <a:pt x="2194395" y="974321"/>
                  </a:cubicBezTo>
                  <a:cubicBezTo>
                    <a:pt x="2142035" y="956428"/>
                    <a:pt x="2088634" y="941726"/>
                    <a:pt x="2035303" y="926884"/>
                  </a:cubicBezTo>
                  <a:cubicBezTo>
                    <a:pt x="1891190" y="886660"/>
                    <a:pt x="1745691" y="878408"/>
                    <a:pt x="1601717" y="923139"/>
                  </a:cubicBezTo>
                  <a:cubicBezTo>
                    <a:pt x="1498452" y="955249"/>
                    <a:pt x="1398170" y="996652"/>
                    <a:pt x="1295946" y="1032299"/>
                  </a:cubicBezTo>
                  <a:cubicBezTo>
                    <a:pt x="1280134" y="1037847"/>
                    <a:pt x="1251907" y="1042008"/>
                    <a:pt x="1245735" y="1034102"/>
                  </a:cubicBezTo>
                  <a:cubicBezTo>
                    <a:pt x="1232974" y="1017735"/>
                    <a:pt x="1224029" y="992005"/>
                    <a:pt x="1226317" y="971547"/>
                  </a:cubicBezTo>
                  <a:cubicBezTo>
                    <a:pt x="1230478" y="934305"/>
                    <a:pt x="1240533" y="896716"/>
                    <a:pt x="1254612" y="861833"/>
                  </a:cubicBezTo>
                  <a:cubicBezTo>
                    <a:pt x="1265847" y="833884"/>
                    <a:pt x="1281798" y="804340"/>
                    <a:pt x="1303921" y="784991"/>
                  </a:cubicBezTo>
                  <a:cubicBezTo>
                    <a:pt x="1396783" y="703711"/>
                    <a:pt x="1451432" y="600932"/>
                    <a:pt x="1484790" y="484699"/>
                  </a:cubicBezTo>
                  <a:cubicBezTo>
                    <a:pt x="1522171" y="354457"/>
                    <a:pt x="1511699" y="222481"/>
                    <a:pt x="1498452" y="90505"/>
                  </a:cubicBezTo>
                  <a:cubicBezTo>
                    <a:pt x="1495193" y="57910"/>
                    <a:pt x="1490685" y="23442"/>
                    <a:pt x="1456564" y="9086"/>
                  </a:cubicBezTo>
                  <a:cubicBezTo>
                    <a:pt x="1416756" y="-7628"/>
                    <a:pt x="1378058" y="-1039"/>
                    <a:pt x="1342966" y="26840"/>
                  </a:cubicBezTo>
                  <a:cubicBezTo>
                    <a:pt x="1309608" y="53332"/>
                    <a:pt x="1276666" y="81697"/>
                    <a:pt x="1239701" y="102225"/>
                  </a:cubicBezTo>
                  <a:cubicBezTo>
                    <a:pt x="1088654" y="186141"/>
                    <a:pt x="1005432" y="317700"/>
                    <a:pt x="972213" y="482202"/>
                  </a:cubicBezTo>
                  <a:cubicBezTo>
                    <a:pt x="958412" y="550722"/>
                    <a:pt x="960631" y="622292"/>
                    <a:pt x="949465" y="691505"/>
                  </a:cubicBezTo>
                  <a:cubicBezTo>
                    <a:pt x="942599" y="733879"/>
                    <a:pt x="929839" y="777362"/>
                    <a:pt x="909657" y="814951"/>
                  </a:cubicBezTo>
                  <a:cubicBezTo>
                    <a:pt x="881778" y="866757"/>
                    <a:pt x="820194" y="861347"/>
                    <a:pt x="794742" y="808917"/>
                  </a:cubicBezTo>
                  <a:cubicBezTo>
                    <a:pt x="782675" y="784020"/>
                    <a:pt x="771232" y="758846"/>
                    <a:pt x="759719" y="733671"/>
                  </a:cubicBezTo>
                  <a:cubicBezTo>
                    <a:pt x="644874" y="482688"/>
                    <a:pt x="457555" y="301542"/>
                    <a:pt x="216489" y="172756"/>
                  </a:cubicBezTo>
                  <a:cubicBezTo>
                    <a:pt x="151784" y="138149"/>
                    <a:pt x="85623" y="106248"/>
                    <a:pt x="19946" y="73514"/>
                  </a:cubicBezTo>
                  <a:cubicBezTo>
                    <a:pt x="15161" y="71156"/>
                    <a:pt x="8920" y="71641"/>
                    <a:pt x="2817" y="70740"/>
                  </a:cubicBezTo>
                  <a:cubicBezTo>
                    <a:pt x="-4673" y="95914"/>
                    <a:pt x="3094" y="112975"/>
                    <a:pt x="22305" y="129064"/>
                  </a:cubicBezTo>
                  <a:close/>
                </a:path>
              </a:pathLst>
            </a:custGeom>
            <a:solidFill>
              <a:schemeClr val="accent5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95F3601-0512-4F36-BF95-4A11811F8044}"/>
                </a:ext>
              </a:extLst>
            </p:cNvPr>
            <p:cNvSpPr/>
            <p:nvPr/>
          </p:nvSpPr>
          <p:spPr>
            <a:xfrm>
              <a:off x="6553564" y="3024662"/>
              <a:ext cx="3849849" cy="1413010"/>
            </a:xfrm>
            <a:custGeom>
              <a:avLst/>
              <a:gdLst>
                <a:gd name="connsiteX0" fmla="*/ 1175254 w 3849849"/>
                <a:gd name="connsiteY0" fmla="*/ 596841 h 1413010"/>
                <a:gd name="connsiteX1" fmla="*/ 1152730 w 3849849"/>
                <a:gd name="connsiteY1" fmla="*/ 599721 h 1413010"/>
                <a:gd name="connsiteX2" fmla="*/ 1111776 w 3849849"/>
                <a:gd name="connsiteY2" fmla="*/ 630075 h 1413010"/>
                <a:gd name="connsiteX3" fmla="*/ 979322 w 3849849"/>
                <a:gd name="connsiteY3" fmla="*/ 870257 h 1413010"/>
                <a:gd name="connsiteX4" fmla="*/ 967978 w 3849849"/>
                <a:gd name="connsiteY4" fmla="*/ 981773 h 1413010"/>
                <a:gd name="connsiteX5" fmla="*/ 984425 w 3849849"/>
                <a:gd name="connsiteY5" fmla="*/ 1027567 h 1413010"/>
                <a:gd name="connsiteX6" fmla="*/ 1053258 w 3849849"/>
                <a:gd name="connsiteY6" fmla="*/ 1030721 h 1413010"/>
                <a:gd name="connsiteX7" fmla="*/ 1159738 w 3849849"/>
                <a:gd name="connsiteY7" fmla="*/ 940338 h 1413010"/>
                <a:gd name="connsiteX8" fmla="*/ 1184004 w 3849849"/>
                <a:gd name="connsiteY8" fmla="*/ 899472 h 1413010"/>
                <a:gd name="connsiteX9" fmla="*/ 1231221 w 3849849"/>
                <a:gd name="connsiteY9" fmla="*/ 692206 h 1413010"/>
                <a:gd name="connsiteX10" fmla="*/ 1233104 w 3849849"/>
                <a:gd name="connsiteY10" fmla="*/ 666933 h 1413010"/>
                <a:gd name="connsiteX11" fmla="*/ 1169878 w 3849849"/>
                <a:gd name="connsiteY11" fmla="*/ 680358 h 1413010"/>
                <a:gd name="connsiteX12" fmla="*/ 1177412 w 3849849"/>
                <a:gd name="connsiteY12" fmla="*/ 661414 h 1413010"/>
                <a:gd name="connsiteX13" fmla="*/ 1184113 w 3849849"/>
                <a:gd name="connsiteY13" fmla="*/ 617613 h 1413010"/>
                <a:gd name="connsiteX14" fmla="*/ 1175254 w 3849849"/>
                <a:gd name="connsiteY14" fmla="*/ 596841 h 1413010"/>
                <a:gd name="connsiteX15" fmla="*/ 2831053 w 3849849"/>
                <a:gd name="connsiteY15" fmla="*/ 590032 h 1413010"/>
                <a:gd name="connsiteX16" fmla="*/ 2813483 w 3849849"/>
                <a:gd name="connsiteY16" fmla="*/ 593259 h 1413010"/>
                <a:gd name="connsiteX17" fmla="*/ 2773186 w 3849849"/>
                <a:gd name="connsiteY17" fmla="*/ 618598 h 1413010"/>
                <a:gd name="connsiteX18" fmla="*/ 2678861 w 3849849"/>
                <a:gd name="connsiteY18" fmla="*/ 776084 h 1413010"/>
                <a:gd name="connsiteX19" fmla="*/ 2658778 w 3849849"/>
                <a:gd name="connsiteY19" fmla="*/ 852144 h 1413010"/>
                <a:gd name="connsiteX20" fmla="*/ 2664275 w 3849849"/>
                <a:gd name="connsiteY20" fmla="*/ 850326 h 1413010"/>
                <a:gd name="connsiteX21" fmla="*/ 2755841 w 3849849"/>
                <a:gd name="connsiteY21" fmla="*/ 783158 h 1413010"/>
                <a:gd name="connsiteX22" fmla="*/ 2840617 w 3849849"/>
                <a:gd name="connsiteY22" fmla="*/ 692928 h 1413010"/>
                <a:gd name="connsiteX23" fmla="*/ 2860043 w 3849849"/>
                <a:gd name="connsiteY23" fmla="*/ 624796 h 1413010"/>
                <a:gd name="connsiteX24" fmla="*/ 2831053 w 3849849"/>
                <a:gd name="connsiteY24" fmla="*/ 590032 h 1413010"/>
                <a:gd name="connsiteX25" fmla="*/ 1813727 w 3849849"/>
                <a:gd name="connsiteY25" fmla="*/ 452946 h 1413010"/>
                <a:gd name="connsiteX26" fmla="*/ 1880656 w 3849849"/>
                <a:gd name="connsiteY26" fmla="*/ 492868 h 1413010"/>
                <a:gd name="connsiteX27" fmla="*/ 1882211 w 3849849"/>
                <a:gd name="connsiteY27" fmla="*/ 520835 h 1413010"/>
                <a:gd name="connsiteX28" fmla="*/ 1830329 w 3849849"/>
                <a:gd name="connsiteY28" fmla="*/ 598779 h 1413010"/>
                <a:gd name="connsiteX29" fmla="*/ 1824569 w 3849849"/>
                <a:gd name="connsiteY29" fmla="*/ 620613 h 1413010"/>
                <a:gd name="connsiteX30" fmla="*/ 1877634 w 3849849"/>
                <a:gd name="connsiteY30" fmla="*/ 780553 h 1413010"/>
                <a:gd name="connsiteX31" fmla="*/ 1940094 w 3849849"/>
                <a:gd name="connsiteY31" fmla="*/ 912765 h 1413010"/>
                <a:gd name="connsiteX32" fmla="*/ 1934510 w 3849849"/>
                <a:gd name="connsiteY32" fmla="*/ 1016157 h 1413010"/>
                <a:gd name="connsiteX33" fmla="*/ 1783265 w 3849849"/>
                <a:gd name="connsiteY33" fmla="*/ 1167840 h 1413010"/>
                <a:gd name="connsiteX34" fmla="*/ 1648118 w 3849849"/>
                <a:gd name="connsiteY34" fmla="*/ 1165321 h 1413010"/>
                <a:gd name="connsiteX35" fmla="*/ 1587804 w 3849849"/>
                <a:gd name="connsiteY35" fmla="*/ 1103168 h 1413010"/>
                <a:gd name="connsiteX36" fmla="*/ 1565487 w 3849849"/>
                <a:gd name="connsiteY36" fmla="*/ 1052709 h 1413010"/>
                <a:gd name="connsiteX37" fmla="*/ 1569123 w 3849849"/>
                <a:gd name="connsiteY37" fmla="*/ 1024633 h 1413010"/>
                <a:gd name="connsiteX38" fmla="*/ 1652213 w 3849849"/>
                <a:gd name="connsiteY38" fmla="*/ 953062 h 1413010"/>
                <a:gd name="connsiteX39" fmla="*/ 1670938 w 3849849"/>
                <a:gd name="connsiteY39" fmla="*/ 947018 h 1413010"/>
                <a:gd name="connsiteX40" fmla="*/ 1673654 w 3849849"/>
                <a:gd name="connsiteY40" fmla="*/ 946996 h 1413010"/>
                <a:gd name="connsiteX41" fmla="*/ 1697350 w 3849849"/>
                <a:gd name="connsiteY41" fmla="*/ 1009740 h 1413010"/>
                <a:gd name="connsiteX42" fmla="*/ 1721988 w 3849849"/>
                <a:gd name="connsiteY42" fmla="*/ 1062104 h 1413010"/>
                <a:gd name="connsiteX43" fmla="*/ 1777987 w 3849849"/>
                <a:gd name="connsiteY43" fmla="*/ 1085866 h 1413010"/>
                <a:gd name="connsiteX44" fmla="*/ 1835344 w 3849849"/>
                <a:gd name="connsiteY44" fmla="*/ 1033656 h 1413010"/>
                <a:gd name="connsiteX45" fmla="*/ 1833176 w 3849849"/>
                <a:gd name="connsiteY45" fmla="*/ 988519 h 1413010"/>
                <a:gd name="connsiteX46" fmla="*/ 1794325 w 3849849"/>
                <a:gd name="connsiteY46" fmla="*/ 870541 h 1413010"/>
                <a:gd name="connsiteX47" fmla="*/ 1733157 w 3849849"/>
                <a:gd name="connsiteY47" fmla="*/ 705916 h 1413010"/>
                <a:gd name="connsiteX48" fmla="*/ 1728317 w 3849849"/>
                <a:gd name="connsiteY48" fmla="*/ 693192 h 1413010"/>
                <a:gd name="connsiteX49" fmla="*/ 1697569 w 3849849"/>
                <a:gd name="connsiteY49" fmla="*/ 737102 h 1413010"/>
                <a:gd name="connsiteX50" fmla="*/ 1554384 w 3849849"/>
                <a:gd name="connsiteY50" fmla="*/ 931600 h 1413010"/>
                <a:gd name="connsiteX51" fmla="*/ 1424339 w 3849849"/>
                <a:gd name="connsiteY51" fmla="*/ 1089042 h 1413010"/>
                <a:gd name="connsiteX52" fmla="*/ 1351608 w 3849849"/>
                <a:gd name="connsiteY52" fmla="*/ 1143377 h 1413010"/>
                <a:gd name="connsiteX53" fmla="*/ 1266656 w 3849849"/>
                <a:gd name="connsiteY53" fmla="*/ 1151809 h 1413010"/>
                <a:gd name="connsiteX54" fmla="*/ 1206320 w 3849849"/>
                <a:gd name="connsiteY54" fmla="*/ 1099970 h 1413010"/>
                <a:gd name="connsiteX55" fmla="*/ 1190574 w 3849849"/>
                <a:gd name="connsiteY55" fmla="*/ 1013573 h 1413010"/>
                <a:gd name="connsiteX56" fmla="*/ 1190311 w 3849849"/>
                <a:gd name="connsiteY56" fmla="*/ 1004835 h 1413010"/>
                <a:gd name="connsiteX57" fmla="*/ 1188778 w 3849849"/>
                <a:gd name="connsiteY57" fmla="*/ 1002973 h 1413010"/>
                <a:gd name="connsiteX58" fmla="*/ 1154745 w 3849849"/>
                <a:gd name="connsiteY58" fmla="*/ 1047957 h 1413010"/>
                <a:gd name="connsiteX59" fmla="*/ 967189 w 3849849"/>
                <a:gd name="connsiteY59" fmla="*/ 1153539 h 1413010"/>
                <a:gd name="connsiteX60" fmla="*/ 876018 w 3849849"/>
                <a:gd name="connsiteY60" fmla="*/ 1129711 h 1413010"/>
                <a:gd name="connsiteX61" fmla="*/ 836334 w 3849849"/>
                <a:gd name="connsiteY61" fmla="*/ 1053454 h 1413010"/>
                <a:gd name="connsiteX62" fmla="*/ 843715 w 3849849"/>
                <a:gd name="connsiteY62" fmla="*/ 896822 h 1413010"/>
                <a:gd name="connsiteX63" fmla="*/ 1006829 w 3849849"/>
                <a:gd name="connsiteY63" fmla="*/ 608765 h 1413010"/>
                <a:gd name="connsiteX64" fmla="*/ 1150540 w 3849849"/>
                <a:gd name="connsiteY64" fmla="*/ 509907 h 1413010"/>
                <a:gd name="connsiteX65" fmla="*/ 1273708 w 3849849"/>
                <a:gd name="connsiteY65" fmla="*/ 527843 h 1413010"/>
                <a:gd name="connsiteX66" fmla="*/ 1296791 w 3849849"/>
                <a:gd name="connsiteY66" fmla="*/ 598253 h 1413010"/>
                <a:gd name="connsiteX67" fmla="*/ 1277343 w 3849849"/>
                <a:gd name="connsiteY67" fmla="*/ 645142 h 1413010"/>
                <a:gd name="connsiteX68" fmla="*/ 1311574 w 3849849"/>
                <a:gd name="connsiteY68" fmla="*/ 640543 h 1413010"/>
                <a:gd name="connsiteX69" fmla="*/ 1321341 w 3849849"/>
                <a:gd name="connsiteY69" fmla="*/ 639404 h 1413010"/>
                <a:gd name="connsiteX70" fmla="*/ 1343614 w 3849849"/>
                <a:gd name="connsiteY70" fmla="*/ 664414 h 1413010"/>
                <a:gd name="connsiteX71" fmla="*/ 1323685 w 3849849"/>
                <a:gd name="connsiteY71" fmla="*/ 770500 h 1413010"/>
                <a:gd name="connsiteX72" fmla="*/ 1280453 w 3849849"/>
                <a:gd name="connsiteY72" fmla="*/ 981971 h 1413010"/>
                <a:gd name="connsiteX73" fmla="*/ 1284790 w 3849849"/>
                <a:gd name="connsiteY73" fmla="*/ 1041168 h 1413010"/>
                <a:gd name="connsiteX74" fmla="*/ 1349199 w 3849849"/>
                <a:gd name="connsiteY74" fmla="*/ 1062542 h 1413010"/>
                <a:gd name="connsiteX75" fmla="*/ 1425084 w 3849849"/>
                <a:gd name="connsiteY75" fmla="*/ 993775 h 1413010"/>
                <a:gd name="connsiteX76" fmla="*/ 1637321 w 3849849"/>
                <a:gd name="connsiteY76" fmla="*/ 712311 h 1413010"/>
                <a:gd name="connsiteX77" fmla="*/ 1659966 w 3849849"/>
                <a:gd name="connsiteY77" fmla="*/ 678825 h 1413010"/>
                <a:gd name="connsiteX78" fmla="*/ 1662813 w 3849849"/>
                <a:gd name="connsiteY78" fmla="*/ 647201 h 1413010"/>
                <a:gd name="connsiteX79" fmla="*/ 1670325 w 3849849"/>
                <a:gd name="connsiteY79" fmla="*/ 557716 h 1413010"/>
                <a:gd name="connsiteX80" fmla="*/ 1784995 w 3849849"/>
                <a:gd name="connsiteY80" fmla="*/ 459930 h 1413010"/>
                <a:gd name="connsiteX81" fmla="*/ 1813727 w 3849849"/>
                <a:gd name="connsiteY81" fmla="*/ 452946 h 1413010"/>
                <a:gd name="connsiteX82" fmla="*/ 2378036 w 3849849"/>
                <a:gd name="connsiteY82" fmla="*/ 70080 h 1413010"/>
                <a:gd name="connsiteX83" fmla="*/ 2408610 w 3849849"/>
                <a:gd name="connsiteY83" fmla="*/ 70605 h 1413010"/>
                <a:gd name="connsiteX84" fmla="*/ 2437036 w 3849849"/>
                <a:gd name="connsiteY84" fmla="*/ 100040 h 1413010"/>
                <a:gd name="connsiteX85" fmla="*/ 2433598 w 3849849"/>
                <a:gd name="connsiteY85" fmla="*/ 195898 h 1413010"/>
                <a:gd name="connsiteX86" fmla="*/ 2422779 w 3849849"/>
                <a:gd name="connsiteY86" fmla="*/ 268629 h 1413010"/>
                <a:gd name="connsiteX87" fmla="*/ 2475077 w 3849849"/>
                <a:gd name="connsiteY87" fmla="*/ 271126 h 1413010"/>
                <a:gd name="connsiteX88" fmla="*/ 2704878 w 3849849"/>
                <a:gd name="connsiteY88" fmla="*/ 319197 h 1413010"/>
                <a:gd name="connsiteX89" fmla="*/ 2715631 w 3849849"/>
                <a:gd name="connsiteY89" fmla="*/ 333870 h 1413010"/>
                <a:gd name="connsiteX90" fmla="*/ 2659150 w 3849849"/>
                <a:gd name="connsiteY90" fmla="*/ 386410 h 1413010"/>
                <a:gd name="connsiteX91" fmla="*/ 2586047 w 3849849"/>
                <a:gd name="connsiteY91" fmla="*/ 373707 h 1413010"/>
                <a:gd name="connsiteX92" fmla="*/ 2404843 w 3849849"/>
                <a:gd name="connsiteY92" fmla="*/ 366042 h 1413010"/>
                <a:gd name="connsiteX93" fmla="*/ 2396280 w 3849849"/>
                <a:gd name="connsiteY93" fmla="*/ 372875 h 1413010"/>
                <a:gd name="connsiteX94" fmla="*/ 2210958 w 3849849"/>
                <a:gd name="connsiteY94" fmla="*/ 884163 h 1413010"/>
                <a:gd name="connsiteX95" fmla="*/ 2217638 w 3849849"/>
                <a:gd name="connsiteY95" fmla="*/ 1031531 h 1413010"/>
                <a:gd name="connsiteX96" fmla="*/ 2304911 w 3849849"/>
                <a:gd name="connsiteY96" fmla="*/ 1066396 h 1413010"/>
                <a:gd name="connsiteX97" fmla="*/ 2382877 w 3849849"/>
                <a:gd name="connsiteY97" fmla="*/ 1019157 h 1413010"/>
                <a:gd name="connsiteX98" fmla="*/ 2523696 w 3849849"/>
                <a:gd name="connsiteY98" fmla="*/ 875797 h 1413010"/>
                <a:gd name="connsiteX99" fmla="*/ 2529018 w 3849849"/>
                <a:gd name="connsiteY99" fmla="*/ 865372 h 1413010"/>
                <a:gd name="connsiteX100" fmla="*/ 2640053 w 3849849"/>
                <a:gd name="connsiteY100" fmla="*/ 640586 h 1413010"/>
                <a:gd name="connsiteX101" fmla="*/ 2768039 w 3849849"/>
                <a:gd name="connsiteY101" fmla="*/ 531303 h 1413010"/>
                <a:gd name="connsiteX102" fmla="*/ 2895347 w 3849849"/>
                <a:gd name="connsiteY102" fmla="*/ 505504 h 1413010"/>
                <a:gd name="connsiteX103" fmla="*/ 2975196 w 3849849"/>
                <a:gd name="connsiteY103" fmla="*/ 610385 h 1413010"/>
                <a:gd name="connsiteX104" fmla="*/ 2894252 w 3849849"/>
                <a:gd name="connsiteY104" fmla="*/ 762922 h 1413010"/>
                <a:gd name="connsiteX105" fmla="*/ 2740379 w 3849849"/>
                <a:gd name="connsiteY105" fmla="*/ 883309 h 1413010"/>
                <a:gd name="connsiteX106" fmla="*/ 2662655 w 3849849"/>
                <a:gd name="connsiteY106" fmla="*/ 936220 h 1413010"/>
                <a:gd name="connsiteX107" fmla="*/ 2653960 w 3849849"/>
                <a:gd name="connsiteY107" fmla="*/ 953018 h 1413010"/>
                <a:gd name="connsiteX108" fmla="*/ 2743161 w 3849849"/>
                <a:gd name="connsiteY108" fmla="*/ 1070995 h 1413010"/>
                <a:gd name="connsiteX109" fmla="*/ 2849312 w 3849849"/>
                <a:gd name="connsiteY109" fmla="*/ 1064535 h 1413010"/>
                <a:gd name="connsiteX110" fmla="*/ 2956470 w 3849849"/>
                <a:gd name="connsiteY110" fmla="*/ 1001856 h 1413010"/>
                <a:gd name="connsiteX111" fmla="*/ 3116322 w 3849849"/>
                <a:gd name="connsiteY111" fmla="*/ 853393 h 1413010"/>
                <a:gd name="connsiteX112" fmla="*/ 3131192 w 3849849"/>
                <a:gd name="connsiteY112" fmla="*/ 828141 h 1413010"/>
                <a:gd name="connsiteX113" fmla="*/ 3215597 w 3849849"/>
                <a:gd name="connsiteY113" fmla="*/ 665268 h 1413010"/>
                <a:gd name="connsiteX114" fmla="*/ 3212750 w 3849849"/>
                <a:gd name="connsiteY114" fmla="*/ 648842 h 1413010"/>
                <a:gd name="connsiteX115" fmla="*/ 3191440 w 3849849"/>
                <a:gd name="connsiteY115" fmla="*/ 575126 h 1413010"/>
                <a:gd name="connsiteX116" fmla="*/ 3272932 w 3849849"/>
                <a:gd name="connsiteY116" fmla="*/ 443438 h 1413010"/>
                <a:gd name="connsiteX117" fmla="*/ 3328756 w 3849849"/>
                <a:gd name="connsiteY117" fmla="*/ 421625 h 1413010"/>
                <a:gd name="connsiteX118" fmla="*/ 3391851 w 3849849"/>
                <a:gd name="connsiteY118" fmla="*/ 471756 h 1413010"/>
                <a:gd name="connsiteX119" fmla="*/ 3376937 w 3849849"/>
                <a:gd name="connsiteY119" fmla="*/ 604494 h 1413010"/>
                <a:gd name="connsiteX120" fmla="*/ 3375054 w 3849849"/>
                <a:gd name="connsiteY120" fmla="*/ 609685 h 1413010"/>
                <a:gd name="connsiteX121" fmla="*/ 3400655 w 3849849"/>
                <a:gd name="connsiteY121" fmla="*/ 617153 h 1413010"/>
                <a:gd name="connsiteX122" fmla="*/ 3449384 w 3849849"/>
                <a:gd name="connsiteY122" fmla="*/ 613692 h 1413010"/>
                <a:gd name="connsiteX123" fmla="*/ 3538628 w 3849849"/>
                <a:gd name="connsiteY123" fmla="*/ 648492 h 1413010"/>
                <a:gd name="connsiteX124" fmla="*/ 3558316 w 3849849"/>
                <a:gd name="connsiteY124" fmla="*/ 792115 h 1413010"/>
                <a:gd name="connsiteX125" fmla="*/ 3521524 w 3849849"/>
                <a:gd name="connsiteY125" fmla="*/ 856327 h 1413010"/>
                <a:gd name="connsiteX126" fmla="*/ 3447434 w 3849849"/>
                <a:gd name="connsiteY126" fmla="*/ 970976 h 1413010"/>
                <a:gd name="connsiteX127" fmla="*/ 3431820 w 3849849"/>
                <a:gd name="connsiteY127" fmla="*/ 1054307 h 1413010"/>
                <a:gd name="connsiteX128" fmla="*/ 3462940 w 3849849"/>
                <a:gd name="connsiteY128" fmla="*/ 1081420 h 1413010"/>
                <a:gd name="connsiteX129" fmla="*/ 3538518 w 3849849"/>
                <a:gd name="connsiteY129" fmla="*/ 1062936 h 1413010"/>
                <a:gd name="connsiteX130" fmla="*/ 3656606 w 3849849"/>
                <a:gd name="connsiteY130" fmla="*/ 959588 h 1413010"/>
                <a:gd name="connsiteX131" fmla="*/ 3795958 w 3849849"/>
                <a:gd name="connsiteY131" fmla="*/ 783136 h 1413010"/>
                <a:gd name="connsiteX132" fmla="*/ 3813434 w 3849849"/>
                <a:gd name="connsiteY132" fmla="*/ 767171 h 1413010"/>
                <a:gd name="connsiteX133" fmla="*/ 3840022 w 3849849"/>
                <a:gd name="connsiteY133" fmla="*/ 767411 h 1413010"/>
                <a:gd name="connsiteX134" fmla="*/ 3848716 w 3849849"/>
                <a:gd name="connsiteY134" fmla="*/ 792553 h 1413010"/>
                <a:gd name="connsiteX135" fmla="*/ 3831568 w 3849849"/>
                <a:gd name="connsiteY135" fmla="*/ 829959 h 1413010"/>
                <a:gd name="connsiteX136" fmla="*/ 3658489 w 3849849"/>
                <a:gd name="connsiteY136" fmla="*/ 1054636 h 1413010"/>
                <a:gd name="connsiteX137" fmla="*/ 3523582 w 3849849"/>
                <a:gd name="connsiteY137" fmla="*/ 1161312 h 1413010"/>
                <a:gd name="connsiteX138" fmla="*/ 3421636 w 3849849"/>
                <a:gd name="connsiteY138" fmla="*/ 1182052 h 1413010"/>
                <a:gd name="connsiteX139" fmla="*/ 3326697 w 3849849"/>
                <a:gd name="connsiteY139" fmla="*/ 1111357 h 1413010"/>
                <a:gd name="connsiteX140" fmla="*/ 3325449 w 3849849"/>
                <a:gd name="connsiteY140" fmla="*/ 985386 h 1413010"/>
                <a:gd name="connsiteX141" fmla="*/ 3417475 w 3849849"/>
                <a:gd name="connsiteY141" fmla="*/ 814322 h 1413010"/>
                <a:gd name="connsiteX142" fmla="*/ 3443317 w 3849849"/>
                <a:gd name="connsiteY142" fmla="*/ 752213 h 1413010"/>
                <a:gd name="connsiteX143" fmla="*/ 3442770 w 3849849"/>
                <a:gd name="connsiteY143" fmla="*/ 728604 h 1413010"/>
                <a:gd name="connsiteX144" fmla="*/ 3412744 w 3849849"/>
                <a:gd name="connsiteY144" fmla="*/ 707295 h 1413010"/>
                <a:gd name="connsiteX145" fmla="*/ 3317521 w 3849849"/>
                <a:gd name="connsiteY145" fmla="*/ 697790 h 1413010"/>
                <a:gd name="connsiteX146" fmla="*/ 3309790 w 3849849"/>
                <a:gd name="connsiteY146" fmla="*/ 695644 h 1413010"/>
                <a:gd name="connsiteX147" fmla="*/ 3255937 w 3849849"/>
                <a:gd name="connsiteY147" fmla="*/ 784516 h 1413010"/>
                <a:gd name="connsiteX148" fmla="*/ 3080953 w 3849849"/>
                <a:gd name="connsiteY148" fmla="*/ 1074302 h 1413010"/>
                <a:gd name="connsiteX149" fmla="*/ 3047861 w 3849849"/>
                <a:gd name="connsiteY149" fmla="*/ 1126994 h 1413010"/>
                <a:gd name="connsiteX150" fmla="*/ 3018690 w 3849849"/>
                <a:gd name="connsiteY150" fmla="*/ 1150296 h 1413010"/>
                <a:gd name="connsiteX151" fmla="*/ 2988840 w 3849849"/>
                <a:gd name="connsiteY151" fmla="*/ 1124366 h 1413010"/>
                <a:gd name="connsiteX152" fmla="*/ 2998476 w 3849849"/>
                <a:gd name="connsiteY152" fmla="*/ 1096794 h 1413010"/>
                <a:gd name="connsiteX153" fmla="*/ 3029903 w 3849849"/>
                <a:gd name="connsiteY153" fmla="*/ 1029516 h 1413010"/>
                <a:gd name="connsiteX154" fmla="*/ 2984284 w 3849849"/>
                <a:gd name="connsiteY154" fmla="*/ 1065235 h 1413010"/>
                <a:gd name="connsiteX155" fmla="*/ 2802335 w 3849849"/>
                <a:gd name="connsiteY155" fmla="*/ 1160152 h 1413010"/>
                <a:gd name="connsiteX156" fmla="*/ 2592858 w 3849849"/>
                <a:gd name="connsiteY156" fmla="*/ 1111292 h 1413010"/>
                <a:gd name="connsiteX157" fmla="*/ 2526762 w 3849849"/>
                <a:gd name="connsiteY157" fmla="*/ 977721 h 1413010"/>
                <a:gd name="connsiteX158" fmla="*/ 2525536 w 3849849"/>
                <a:gd name="connsiteY158" fmla="*/ 973056 h 1413010"/>
                <a:gd name="connsiteX159" fmla="*/ 2517104 w 3849849"/>
                <a:gd name="connsiteY159" fmla="*/ 982408 h 1413010"/>
                <a:gd name="connsiteX160" fmla="*/ 2354318 w 3849849"/>
                <a:gd name="connsiteY160" fmla="*/ 1138886 h 1413010"/>
                <a:gd name="connsiteX161" fmla="*/ 2126247 w 3849849"/>
                <a:gd name="connsiteY161" fmla="*/ 1067798 h 1413010"/>
                <a:gd name="connsiteX162" fmla="*/ 2116304 w 3849849"/>
                <a:gd name="connsiteY162" fmla="*/ 944038 h 1413010"/>
                <a:gd name="connsiteX163" fmla="*/ 2170574 w 3849849"/>
                <a:gd name="connsiteY163" fmla="*/ 625825 h 1413010"/>
                <a:gd name="connsiteX164" fmla="*/ 2217966 w 3849849"/>
                <a:gd name="connsiteY164" fmla="*/ 402966 h 1413010"/>
                <a:gd name="connsiteX165" fmla="*/ 2220638 w 3849849"/>
                <a:gd name="connsiteY165" fmla="*/ 388928 h 1413010"/>
                <a:gd name="connsiteX166" fmla="*/ 2168997 w 3849849"/>
                <a:gd name="connsiteY166" fmla="*/ 394885 h 1413010"/>
                <a:gd name="connsiteX167" fmla="*/ 1971455 w 3849849"/>
                <a:gd name="connsiteY167" fmla="*/ 365626 h 1413010"/>
                <a:gd name="connsiteX168" fmla="*/ 1959782 w 3849849"/>
                <a:gd name="connsiteY168" fmla="*/ 340703 h 1413010"/>
                <a:gd name="connsiteX169" fmla="*/ 2027213 w 3849849"/>
                <a:gd name="connsiteY169" fmla="*/ 298216 h 1413010"/>
                <a:gd name="connsiteX170" fmla="*/ 2237479 w 3849849"/>
                <a:gd name="connsiteY170" fmla="*/ 292325 h 1413010"/>
                <a:gd name="connsiteX171" fmla="*/ 2249612 w 3849849"/>
                <a:gd name="connsiteY171" fmla="*/ 281134 h 1413010"/>
                <a:gd name="connsiteX172" fmla="*/ 2301232 w 3849849"/>
                <a:gd name="connsiteY172" fmla="*/ 123692 h 1413010"/>
                <a:gd name="connsiteX173" fmla="*/ 2378036 w 3849849"/>
                <a:gd name="connsiteY173" fmla="*/ 70080 h 1413010"/>
                <a:gd name="connsiteX174" fmla="*/ 647275 w 3849849"/>
                <a:gd name="connsiteY174" fmla="*/ 94 h 1413010"/>
                <a:gd name="connsiteX175" fmla="*/ 727642 w 3849849"/>
                <a:gd name="connsiteY175" fmla="*/ 8759 h 1413010"/>
                <a:gd name="connsiteX176" fmla="*/ 875273 w 3849849"/>
                <a:gd name="connsiteY176" fmla="*/ 176341 h 1413010"/>
                <a:gd name="connsiteX177" fmla="*/ 860972 w 3849849"/>
                <a:gd name="connsiteY177" fmla="*/ 294910 h 1413010"/>
                <a:gd name="connsiteX178" fmla="*/ 793693 w 3849849"/>
                <a:gd name="connsiteY178" fmla="*/ 429729 h 1413010"/>
                <a:gd name="connsiteX179" fmla="*/ 765836 w 3849849"/>
                <a:gd name="connsiteY179" fmla="*/ 457367 h 1413010"/>
                <a:gd name="connsiteX180" fmla="*/ 701952 w 3849849"/>
                <a:gd name="connsiteY180" fmla="*/ 470770 h 1413010"/>
                <a:gd name="connsiteX181" fmla="*/ 595976 w 3849849"/>
                <a:gd name="connsiteY181" fmla="*/ 421472 h 1413010"/>
                <a:gd name="connsiteX182" fmla="*/ 646851 w 3849849"/>
                <a:gd name="connsiteY182" fmla="*/ 390746 h 1413010"/>
                <a:gd name="connsiteX183" fmla="*/ 748820 w 3849849"/>
                <a:gd name="connsiteY183" fmla="*/ 222813 h 1413010"/>
                <a:gd name="connsiteX184" fmla="*/ 751404 w 3849849"/>
                <a:gd name="connsiteY184" fmla="*/ 149031 h 1413010"/>
                <a:gd name="connsiteX185" fmla="*/ 656575 w 3849849"/>
                <a:gd name="connsiteY185" fmla="*/ 72927 h 1413010"/>
                <a:gd name="connsiteX186" fmla="*/ 515865 w 3849849"/>
                <a:gd name="connsiteY186" fmla="*/ 115742 h 1413010"/>
                <a:gd name="connsiteX187" fmla="*/ 331441 w 3849849"/>
                <a:gd name="connsiteY187" fmla="*/ 392410 h 1413010"/>
                <a:gd name="connsiteX188" fmla="*/ 347823 w 3849849"/>
                <a:gd name="connsiteY188" fmla="*/ 555722 h 1413010"/>
                <a:gd name="connsiteX189" fmla="*/ 420138 w 3849849"/>
                <a:gd name="connsiteY189" fmla="*/ 657559 h 1413010"/>
                <a:gd name="connsiteX190" fmla="*/ 470158 w 3849849"/>
                <a:gd name="connsiteY190" fmla="*/ 666473 h 1413010"/>
                <a:gd name="connsiteX191" fmla="*/ 568623 w 3849849"/>
                <a:gd name="connsiteY191" fmla="*/ 671488 h 1413010"/>
                <a:gd name="connsiteX192" fmla="*/ 593436 w 3849849"/>
                <a:gd name="connsiteY192" fmla="*/ 717807 h 1413010"/>
                <a:gd name="connsiteX193" fmla="*/ 481963 w 3849849"/>
                <a:gd name="connsiteY193" fmla="*/ 781954 h 1413010"/>
                <a:gd name="connsiteX194" fmla="*/ 418649 w 3849849"/>
                <a:gd name="connsiteY194" fmla="*/ 758279 h 1413010"/>
                <a:gd name="connsiteX195" fmla="*/ 401106 w 3849849"/>
                <a:gd name="connsiteY195" fmla="*/ 756440 h 1413010"/>
                <a:gd name="connsiteX196" fmla="*/ 225114 w 3849849"/>
                <a:gd name="connsiteY196" fmla="*/ 874483 h 1413010"/>
                <a:gd name="connsiteX197" fmla="*/ 163443 w 3849849"/>
                <a:gd name="connsiteY197" fmla="*/ 1025092 h 1413010"/>
                <a:gd name="connsiteX198" fmla="*/ 224589 w 3849849"/>
                <a:gd name="connsiteY198" fmla="*/ 1237505 h 1413010"/>
                <a:gd name="connsiteX199" fmla="*/ 366854 w 3849849"/>
                <a:gd name="connsiteY199" fmla="*/ 1301936 h 1413010"/>
                <a:gd name="connsiteX200" fmla="*/ 523157 w 3849849"/>
                <a:gd name="connsiteY200" fmla="*/ 1246769 h 1413010"/>
                <a:gd name="connsiteX201" fmla="*/ 678694 w 3849849"/>
                <a:gd name="connsiteY201" fmla="*/ 1057198 h 1413010"/>
                <a:gd name="connsiteX202" fmla="*/ 704362 w 3849849"/>
                <a:gd name="connsiteY202" fmla="*/ 1008974 h 1413010"/>
                <a:gd name="connsiteX203" fmla="*/ 711523 w 3849849"/>
                <a:gd name="connsiteY203" fmla="*/ 998111 h 1413010"/>
                <a:gd name="connsiteX204" fmla="*/ 737103 w 3849849"/>
                <a:gd name="connsiteY204" fmla="*/ 990840 h 1413010"/>
                <a:gd name="connsiteX205" fmla="*/ 750331 w 3849849"/>
                <a:gd name="connsiteY205" fmla="*/ 1013682 h 1413010"/>
                <a:gd name="connsiteX206" fmla="*/ 734978 w 3849849"/>
                <a:gd name="connsiteY206" fmla="*/ 1074828 h 1413010"/>
                <a:gd name="connsiteX207" fmla="*/ 567046 w 3849849"/>
                <a:gd name="connsiteY207" fmla="*/ 1324734 h 1413010"/>
                <a:gd name="connsiteX208" fmla="*/ 389258 w 3849849"/>
                <a:gd name="connsiteY208" fmla="*/ 1410014 h 1413010"/>
                <a:gd name="connsiteX209" fmla="*/ 52692 w 3849849"/>
                <a:gd name="connsiteY209" fmla="*/ 1272567 h 1413010"/>
                <a:gd name="connsiteX210" fmla="*/ 175 w 3849849"/>
                <a:gd name="connsiteY210" fmla="*/ 1093619 h 1413010"/>
                <a:gd name="connsiteX211" fmla="*/ 41151 w 3849849"/>
                <a:gd name="connsiteY211" fmla="*/ 931139 h 1413010"/>
                <a:gd name="connsiteX212" fmla="*/ 197958 w 3849849"/>
                <a:gd name="connsiteY212" fmla="*/ 763076 h 1413010"/>
                <a:gd name="connsiteX213" fmla="*/ 314096 w 3849849"/>
                <a:gd name="connsiteY213" fmla="*/ 705105 h 1413010"/>
                <a:gd name="connsiteX214" fmla="*/ 322878 w 3849849"/>
                <a:gd name="connsiteY214" fmla="*/ 701207 h 1413010"/>
                <a:gd name="connsiteX215" fmla="*/ 284749 w 3849849"/>
                <a:gd name="connsiteY215" fmla="*/ 675123 h 1413010"/>
                <a:gd name="connsiteX216" fmla="*/ 167012 w 3849849"/>
                <a:gd name="connsiteY216" fmla="*/ 510169 h 1413010"/>
                <a:gd name="connsiteX217" fmla="*/ 162808 w 3849849"/>
                <a:gd name="connsiteY217" fmla="*/ 414530 h 1413010"/>
                <a:gd name="connsiteX218" fmla="*/ 281574 w 3849849"/>
                <a:gd name="connsiteY218" fmla="*/ 166398 h 1413010"/>
                <a:gd name="connsiteX219" fmla="*/ 567221 w 3849849"/>
                <a:gd name="connsiteY219" fmla="*/ 9941 h 1413010"/>
                <a:gd name="connsiteX220" fmla="*/ 647275 w 3849849"/>
                <a:gd name="connsiteY220" fmla="*/ 94 h 14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3849849" h="1413010">
                  <a:moveTo>
                    <a:pt x="1175254" y="596841"/>
                  </a:moveTo>
                  <a:cubicBezTo>
                    <a:pt x="1169686" y="593670"/>
                    <a:pt x="1161840" y="594443"/>
                    <a:pt x="1152730" y="599721"/>
                  </a:cubicBezTo>
                  <a:cubicBezTo>
                    <a:pt x="1138078" y="608218"/>
                    <a:pt x="1123077" y="617766"/>
                    <a:pt x="1111776" y="630075"/>
                  </a:cubicBezTo>
                  <a:cubicBezTo>
                    <a:pt x="1048221" y="699280"/>
                    <a:pt x="1001376" y="778078"/>
                    <a:pt x="979322" y="870257"/>
                  </a:cubicBezTo>
                  <a:cubicBezTo>
                    <a:pt x="970562" y="906896"/>
                    <a:pt x="965174" y="944017"/>
                    <a:pt x="967978" y="981773"/>
                  </a:cubicBezTo>
                  <a:cubicBezTo>
                    <a:pt x="969204" y="998286"/>
                    <a:pt x="970146" y="1015479"/>
                    <a:pt x="984425" y="1027567"/>
                  </a:cubicBezTo>
                  <a:cubicBezTo>
                    <a:pt x="1006544" y="1046270"/>
                    <a:pt x="1030328" y="1041299"/>
                    <a:pt x="1053258" y="1030721"/>
                  </a:cubicBezTo>
                  <a:cubicBezTo>
                    <a:pt x="1097015" y="1010573"/>
                    <a:pt x="1130851" y="978029"/>
                    <a:pt x="1159738" y="940338"/>
                  </a:cubicBezTo>
                  <a:cubicBezTo>
                    <a:pt x="1169374" y="927767"/>
                    <a:pt x="1180346" y="914233"/>
                    <a:pt x="1184004" y="899472"/>
                  </a:cubicBezTo>
                  <a:cubicBezTo>
                    <a:pt x="1201064" y="830704"/>
                    <a:pt x="1215913" y="761390"/>
                    <a:pt x="1231221" y="692206"/>
                  </a:cubicBezTo>
                  <a:cubicBezTo>
                    <a:pt x="1232951" y="684388"/>
                    <a:pt x="1232513" y="676065"/>
                    <a:pt x="1233104" y="666933"/>
                  </a:cubicBezTo>
                  <a:cubicBezTo>
                    <a:pt x="1211554" y="671510"/>
                    <a:pt x="1192151" y="675627"/>
                    <a:pt x="1169878" y="680358"/>
                  </a:cubicBezTo>
                  <a:cubicBezTo>
                    <a:pt x="1173250" y="672079"/>
                    <a:pt x="1176339" y="666933"/>
                    <a:pt x="1177412" y="661414"/>
                  </a:cubicBezTo>
                  <a:cubicBezTo>
                    <a:pt x="1180259" y="646894"/>
                    <a:pt x="1184113" y="632221"/>
                    <a:pt x="1184113" y="617613"/>
                  </a:cubicBezTo>
                  <a:cubicBezTo>
                    <a:pt x="1184113" y="607123"/>
                    <a:pt x="1180823" y="600011"/>
                    <a:pt x="1175254" y="596841"/>
                  </a:cubicBezTo>
                  <a:close/>
                  <a:moveTo>
                    <a:pt x="2831053" y="590032"/>
                  </a:moveTo>
                  <a:cubicBezTo>
                    <a:pt x="2825654" y="589680"/>
                    <a:pt x="2819730" y="590691"/>
                    <a:pt x="2813483" y="593259"/>
                  </a:cubicBezTo>
                  <a:cubicBezTo>
                    <a:pt x="2798963" y="599216"/>
                    <a:pt x="2784793" y="608064"/>
                    <a:pt x="2773186" y="618598"/>
                  </a:cubicBezTo>
                  <a:cubicBezTo>
                    <a:pt x="2725991" y="661413"/>
                    <a:pt x="2699294" y="717194"/>
                    <a:pt x="2678861" y="776084"/>
                  </a:cubicBezTo>
                  <a:cubicBezTo>
                    <a:pt x="2670473" y="800262"/>
                    <a:pt x="2665633" y="825666"/>
                    <a:pt x="2658778" y="852144"/>
                  </a:cubicBezTo>
                  <a:cubicBezTo>
                    <a:pt x="2662370" y="850983"/>
                    <a:pt x="2663508" y="850896"/>
                    <a:pt x="2664275" y="850326"/>
                  </a:cubicBezTo>
                  <a:cubicBezTo>
                    <a:pt x="2694870" y="828032"/>
                    <a:pt x="2725991" y="806394"/>
                    <a:pt x="2755841" y="783158"/>
                  </a:cubicBezTo>
                  <a:cubicBezTo>
                    <a:pt x="2788691" y="757578"/>
                    <a:pt x="2819440" y="729633"/>
                    <a:pt x="2840617" y="692928"/>
                  </a:cubicBezTo>
                  <a:cubicBezTo>
                    <a:pt x="2852794" y="671816"/>
                    <a:pt x="2861642" y="649894"/>
                    <a:pt x="2860043" y="624796"/>
                  </a:cubicBezTo>
                  <a:cubicBezTo>
                    <a:pt x="2858729" y="604412"/>
                    <a:pt x="2847252" y="591087"/>
                    <a:pt x="2831053" y="590032"/>
                  </a:cubicBezTo>
                  <a:close/>
                  <a:moveTo>
                    <a:pt x="1813727" y="452946"/>
                  </a:moveTo>
                  <a:cubicBezTo>
                    <a:pt x="1840755" y="451735"/>
                    <a:pt x="1862769" y="467146"/>
                    <a:pt x="1880656" y="492868"/>
                  </a:cubicBezTo>
                  <a:cubicBezTo>
                    <a:pt x="1886657" y="501519"/>
                    <a:pt x="1886657" y="510848"/>
                    <a:pt x="1882211" y="520835"/>
                  </a:cubicBezTo>
                  <a:cubicBezTo>
                    <a:pt x="1869312" y="549810"/>
                    <a:pt x="1850718" y="574973"/>
                    <a:pt x="1830329" y="598779"/>
                  </a:cubicBezTo>
                  <a:cubicBezTo>
                    <a:pt x="1824241" y="605875"/>
                    <a:pt x="1823080" y="612379"/>
                    <a:pt x="1824569" y="620613"/>
                  </a:cubicBezTo>
                  <a:cubicBezTo>
                    <a:pt x="1834687" y="676438"/>
                    <a:pt x="1852361" y="729634"/>
                    <a:pt x="1877634" y="780553"/>
                  </a:cubicBezTo>
                  <a:cubicBezTo>
                    <a:pt x="1899293" y="824178"/>
                    <a:pt x="1919552" y="868504"/>
                    <a:pt x="1940094" y="912765"/>
                  </a:cubicBezTo>
                  <a:cubicBezTo>
                    <a:pt x="1956498" y="948091"/>
                    <a:pt x="1953694" y="982255"/>
                    <a:pt x="1934510" y="1016157"/>
                  </a:cubicBezTo>
                  <a:cubicBezTo>
                    <a:pt x="1898002" y="1080742"/>
                    <a:pt x="1850565" y="1134617"/>
                    <a:pt x="1783265" y="1167840"/>
                  </a:cubicBezTo>
                  <a:cubicBezTo>
                    <a:pt x="1738610" y="1189872"/>
                    <a:pt x="1692532" y="1194755"/>
                    <a:pt x="1648118" y="1165321"/>
                  </a:cubicBezTo>
                  <a:cubicBezTo>
                    <a:pt x="1623523" y="1149027"/>
                    <a:pt x="1602521" y="1128748"/>
                    <a:pt x="1587804" y="1103168"/>
                  </a:cubicBezTo>
                  <a:cubicBezTo>
                    <a:pt x="1578671" y="1087268"/>
                    <a:pt x="1570875" y="1070186"/>
                    <a:pt x="1565487" y="1052709"/>
                  </a:cubicBezTo>
                  <a:cubicBezTo>
                    <a:pt x="1562925" y="1044409"/>
                    <a:pt x="1565224" y="1032889"/>
                    <a:pt x="1569123" y="1024633"/>
                  </a:cubicBezTo>
                  <a:cubicBezTo>
                    <a:pt x="1586074" y="988760"/>
                    <a:pt x="1612486" y="963005"/>
                    <a:pt x="1652213" y="953062"/>
                  </a:cubicBezTo>
                  <a:cubicBezTo>
                    <a:pt x="1658564" y="951463"/>
                    <a:pt x="1664696" y="949010"/>
                    <a:pt x="1670938" y="947018"/>
                  </a:cubicBezTo>
                  <a:cubicBezTo>
                    <a:pt x="1671573" y="946820"/>
                    <a:pt x="1672339" y="946996"/>
                    <a:pt x="1673654" y="946996"/>
                  </a:cubicBezTo>
                  <a:cubicBezTo>
                    <a:pt x="1681450" y="967823"/>
                    <a:pt x="1688765" y="989045"/>
                    <a:pt x="1697350" y="1009740"/>
                  </a:cubicBezTo>
                  <a:cubicBezTo>
                    <a:pt x="1704752" y="1027545"/>
                    <a:pt x="1712987" y="1045066"/>
                    <a:pt x="1721988" y="1062104"/>
                  </a:cubicBezTo>
                  <a:cubicBezTo>
                    <a:pt x="1735347" y="1087377"/>
                    <a:pt x="1749911" y="1093729"/>
                    <a:pt x="1777987" y="1085866"/>
                  </a:cubicBezTo>
                  <a:cubicBezTo>
                    <a:pt x="1805538" y="1078158"/>
                    <a:pt x="1829015" y="1063528"/>
                    <a:pt x="1835344" y="1033656"/>
                  </a:cubicBezTo>
                  <a:cubicBezTo>
                    <a:pt x="1838388" y="1019311"/>
                    <a:pt x="1837293" y="1002688"/>
                    <a:pt x="1833176" y="988519"/>
                  </a:cubicBezTo>
                  <a:cubicBezTo>
                    <a:pt x="1821635" y="948770"/>
                    <a:pt x="1808297" y="909502"/>
                    <a:pt x="1794325" y="870541"/>
                  </a:cubicBezTo>
                  <a:cubicBezTo>
                    <a:pt x="1774571" y="815440"/>
                    <a:pt x="1753612" y="760776"/>
                    <a:pt x="1733157" y="705916"/>
                  </a:cubicBezTo>
                  <a:cubicBezTo>
                    <a:pt x="1731799" y="702280"/>
                    <a:pt x="1730397" y="698645"/>
                    <a:pt x="1728317" y="693192"/>
                  </a:cubicBezTo>
                  <a:cubicBezTo>
                    <a:pt x="1717389" y="708828"/>
                    <a:pt x="1707753" y="723173"/>
                    <a:pt x="1697569" y="737102"/>
                  </a:cubicBezTo>
                  <a:cubicBezTo>
                    <a:pt x="1650045" y="802102"/>
                    <a:pt x="1603572" y="867892"/>
                    <a:pt x="1554384" y="931600"/>
                  </a:cubicBezTo>
                  <a:cubicBezTo>
                    <a:pt x="1512795" y="985453"/>
                    <a:pt x="1468578" y="1037313"/>
                    <a:pt x="1424339" y="1089042"/>
                  </a:cubicBezTo>
                  <a:cubicBezTo>
                    <a:pt x="1404475" y="1112300"/>
                    <a:pt x="1381677" y="1132930"/>
                    <a:pt x="1351608" y="1143377"/>
                  </a:cubicBezTo>
                  <a:cubicBezTo>
                    <a:pt x="1323904" y="1153013"/>
                    <a:pt x="1295718" y="1156210"/>
                    <a:pt x="1266656" y="1151809"/>
                  </a:cubicBezTo>
                  <a:cubicBezTo>
                    <a:pt x="1235667" y="1147100"/>
                    <a:pt x="1216789" y="1128682"/>
                    <a:pt x="1206320" y="1099970"/>
                  </a:cubicBezTo>
                  <a:cubicBezTo>
                    <a:pt x="1196137" y="1072025"/>
                    <a:pt x="1189588" y="1043511"/>
                    <a:pt x="1190574" y="1013573"/>
                  </a:cubicBezTo>
                  <a:cubicBezTo>
                    <a:pt x="1190683" y="1010660"/>
                    <a:pt x="1190508" y="1007747"/>
                    <a:pt x="1190311" y="1004835"/>
                  </a:cubicBezTo>
                  <a:cubicBezTo>
                    <a:pt x="1190267" y="1004287"/>
                    <a:pt x="1189479" y="1003805"/>
                    <a:pt x="1188778" y="1002973"/>
                  </a:cubicBezTo>
                  <a:cubicBezTo>
                    <a:pt x="1177434" y="1018084"/>
                    <a:pt x="1167075" y="1033875"/>
                    <a:pt x="1154745" y="1047957"/>
                  </a:cubicBezTo>
                  <a:cubicBezTo>
                    <a:pt x="1104724" y="1105073"/>
                    <a:pt x="1042176" y="1139938"/>
                    <a:pt x="967189" y="1153539"/>
                  </a:cubicBezTo>
                  <a:cubicBezTo>
                    <a:pt x="932411" y="1159846"/>
                    <a:pt x="901816" y="1154108"/>
                    <a:pt x="876018" y="1129711"/>
                  </a:cubicBezTo>
                  <a:cubicBezTo>
                    <a:pt x="854161" y="1109037"/>
                    <a:pt x="843014" y="1082362"/>
                    <a:pt x="836334" y="1053454"/>
                  </a:cubicBezTo>
                  <a:cubicBezTo>
                    <a:pt x="824113" y="1000498"/>
                    <a:pt x="831494" y="948594"/>
                    <a:pt x="843715" y="896822"/>
                  </a:cubicBezTo>
                  <a:cubicBezTo>
                    <a:pt x="870083" y="784954"/>
                    <a:pt x="927177" y="690366"/>
                    <a:pt x="1006829" y="608765"/>
                  </a:cubicBezTo>
                  <a:cubicBezTo>
                    <a:pt x="1048089" y="566476"/>
                    <a:pt x="1094606" y="531413"/>
                    <a:pt x="1150540" y="509907"/>
                  </a:cubicBezTo>
                  <a:cubicBezTo>
                    <a:pt x="1195261" y="492715"/>
                    <a:pt x="1235886" y="502592"/>
                    <a:pt x="1273708" y="527843"/>
                  </a:cubicBezTo>
                  <a:cubicBezTo>
                    <a:pt x="1294907" y="541991"/>
                    <a:pt x="1304675" y="573571"/>
                    <a:pt x="1296791" y="598253"/>
                  </a:cubicBezTo>
                  <a:cubicBezTo>
                    <a:pt x="1291776" y="614000"/>
                    <a:pt x="1284176" y="628936"/>
                    <a:pt x="1277343" y="645142"/>
                  </a:cubicBezTo>
                  <a:cubicBezTo>
                    <a:pt x="1288469" y="643653"/>
                    <a:pt x="1300010" y="642076"/>
                    <a:pt x="1311574" y="640543"/>
                  </a:cubicBezTo>
                  <a:cubicBezTo>
                    <a:pt x="1314815" y="640127"/>
                    <a:pt x="1318078" y="639601"/>
                    <a:pt x="1321341" y="639404"/>
                  </a:cubicBezTo>
                  <a:cubicBezTo>
                    <a:pt x="1344577" y="637959"/>
                    <a:pt x="1347731" y="641069"/>
                    <a:pt x="1343614" y="664414"/>
                  </a:cubicBezTo>
                  <a:cubicBezTo>
                    <a:pt x="1337372" y="699849"/>
                    <a:pt x="1330868" y="735240"/>
                    <a:pt x="1323685" y="770500"/>
                  </a:cubicBezTo>
                  <a:cubicBezTo>
                    <a:pt x="1309296" y="840998"/>
                    <a:pt x="1293287" y="911188"/>
                    <a:pt x="1280453" y="981971"/>
                  </a:cubicBezTo>
                  <a:cubicBezTo>
                    <a:pt x="1277015" y="1000915"/>
                    <a:pt x="1279906" y="1022202"/>
                    <a:pt x="1284790" y="1041168"/>
                  </a:cubicBezTo>
                  <a:cubicBezTo>
                    <a:pt x="1292192" y="1069813"/>
                    <a:pt x="1323137" y="1078924"/>
                    <a:pt x="1349199" y="1062542"/>
                  </a:cubicBezTo>
                  <a:cubicBezTo>
                    <a:pt x="1378545" y="1044102"/>
                    <a:pt x="1402022" y="1019158"/>
                    <a:pt x="1425084" y="993775"/>
                  </a:cubicBezTo>
                  <a:cubicBezTo>
                    <a:pt x="1504451" y="906458"/>
                    <a:pt x="1573919" y="811673"/>
                    <a:pt x="1637321" y="712311"/>
                  </a:cubicBezTo>
                  <a:cubicBezTo>
                    <a:pt x="1644570" y="700944"/>
                    <a:pt x="1651972" y="689644"/>
                    <a:pt x="1659966" y="678825"/>
                  </a:cubicBezTo>
                  <a:cubicBezTo>
                    <a:pt x="1667521" y="668598"/>
                    <a:pt x="1669449" y="657472"/>
                    <a:pt x="1662813" y="647201"/>
                  </a:cubicBezTo>
                  <a:cubicBezTo>
                    <a:pt x="1642117" y="615117"/>
                    <a:pt x="1651512" y="585814"/>
                    <a:pt x="1670325" y="557716"/>
                  </a:cubicBezTo>
                  <a:cubicBezTo>
                    <a:pt x="1699277" y="514462"/>
                    <a:pt x="1736442" y="480604"/>
                    <a:pt x="1784995" y="459930"/>
                  </a:cubicBezTo>
                  <a:cubicBezTo>
                    <a:pt x="1795152" y="455599"/>
                    <a:pt x="1804718" y="453349"/>
                    <a:pt x="1813727" y="452946"/>
                  </a:cubicBezTo>
                  <a:close/>
                  <a:moveTo>
                    <a:pt x="2378036" y="70080"/>
                  </a:moveTo>
                  <a:cubicBezTo>
                    <a:pt x="2388220" y="69773"/>
                    <a:pt x="2398492" y="69664"/>
                    <a:pt x="2408610" y="70605"/>
                  </a:cubicBezTo>
                  <a:cubicBezTo>
                    <a:pt x="2427312" y="72335"/>
                    <a:pt x="2437058" y="81337"/>
                    <a:pt x="2437036" y="100040"/>
                  </a:cubicBezTo>
                  <a:cubicBezTo>
                    <a:pt x="2437014" y="132014"/>
                    <a:pt x="2436138" y="164055"/>
                    <a:pt x="2433598" y="195898"/>
                  </a:cubicBezTo>
                  <a:cubicBezTo>
                    <a:pt x="2431649" y="220098"/>
                    <a:pt x="2426546" y="244057"/>
                    <a:pt x="2422779" y="268629"/>
                  </a:cubicBezTo>
                  <a:cubicBezTo>
                    <a:pt x="2440256" y="269461"/>
                    <a:pt x="2457666" y="270228"/>
                    <a:pt x="2475077" y="271126"/>
                  </a:cubicBezTo>
                  <a:cubicBezTo>
                    <a:pt x="2554182" y="275199"/>
                    <a:pt x="2631052" y="289872"/>
                    <a:pt x="2704878" y="319197"/>
                  </a:cubicBezTo>
                  <a:cubicBezTo>
                    <a:pt x="2712040" y="322044"/>
                    <a:pt x="2715040" y="326709"/>
                    <a:pt x="2715631" y="333870"/>
                  </a:cubicBezTo>
                  <a:cubicBezTo>
                    <a:pt x="2718391" y="367882"/>
                    <a:pt x="2692680" y="391972"/>
                    <a:pt x="2659150" y="386410"/>
                  </a:cubicBezTo>
                  <a:cubicBezTo>
                    <a:pt x="2634754" y="382380"/>
                    <a:pt x="2610531" y="376970"/>
                    <a:pt x="2586047" y="373707"/>
                  </a:cubicBezTo>
                  <a:cubicBezTo>
                    <a:pt x="2525908" y="365670"/>
                    <a:pt x="2465463" y="363108"/>
                    <a:pt x="2404843" y="366042"/>
                  </a:cubicBezTo>
                  <a:cubicBezTo>
                    <a:pt x="2401798" y="366195"/>
                    <a:pt x="2397002" y="369984"/>
                    <a:pt x="2396280" y="372875"/>
                  </a:cubicBezTo>
                  <a:cubicBezTo>
                    <a:pt x="2352216" y="549721"/>
                    <a:pt x="2279967" y="716318"/>
                    <a:pt x="2210958" y="884163"/>
                  </a:cubicBezTo>
                  <a:cubicBezTo>
                    <a:pt x="2190635" y="933592"/>
                    <a:pt x="2191686" y="983678"/>
                    <a:pt x="2217638" y="1031531"/>
                  </a:cubicBezTo>
                  <a:cubicBezTo>
                    <a:pt x="2234216" y="1062082"/>
                    <a:pt x="2271316" y="1076514"/>
                    <a:pt x="2304911" y="1066396"/>
                  </a:cubicBezTo>
                  <a:cubicBezTo>
                    <a:pt x="2334915" y="1057373"/>
                    <a:pt x="2359531" y="1038933"/>
                    <a:pt x="2382877" y="1019157"/>
                  </a:cubicBezTo>
                  <a:cubicBezTo>
                    <a:pt x="2434167" y="975706"/>
                    <a:pt x="2480005" y="926759"/>
                    <a:pt x="2523696" y="875797"/>
                  </a:cubicBezTo>
                  <a:cubicBezTo>
                    <a:pt x="2526171" y="872906"/>
                    <a:pt x="2528273" y="869073"/>
                    <a:pt x="2529018" y="865372"/>
                  </a:cubicBezTo>
                  <a:cubicBezTo>
                    <a:pt x="2546232" y="780661"/>
                    <a:pt x="2586594" y="707404"/>
                    <a:pt x="2640053" y="640586"/>
                  </a:cubicBezTo>
                  <a:cubicBezTo>
                    <a:pt x="2675707" y="595997"/>
                    <a:pt x="2717844" y="558832"/>
                    <a:pt x="2768039" y="531303"/>
                  </a:cubicBezTo>
                  <a:cubicBezTo>
                    <a:pt x="2807679" y="509556"/>
                    <a:pt x="2849859" y="499898"/>
                    <a:pt x="2895347" y="505504"/>
                  </a:cubicBezTo>
                  <a:cubicBezTo>
                    <a:pt x="2950010" y="512228"/>
                    <a:pt x="2982882" y="555963"/>
                    <a:pt x="2975196" y="610385"/>
                  </a:cubicBezTo>
                  <a:cubicBezTo>
                    <a:pt x="2966610" y="671269"/>
                    <a:pt x="2935315" y="719691"/>
                    <a:pt x="2894252" y="762922"/>
                  </a:cubicBezTo>
                  <a:cubicBezTo>
                    <a:pt x="2848962" y="810599"/>
                    <a:pt x="2793991" y="846143"/>
                    <a:pt x="2740379" y="883309"/>
                  </a:cubicBezTo>
                  <a:cubicBezTo>
                    <a:pt x="2714624" y="901157"/>
                    <a:pt x="2688738" y="918853"/>
                    <a:pt x="2662655" y="936220"/>
                  </a:cubicBezTo>
                  <a:cubicBezTo>
                    <a:pt x="2656260" y="940490"/>
                    <a:pt x="2653500" y="945024"/>
                    <a:pt x="2653960" y="953018"/>
                  </a:cubicBezTo>
                  <a:cubicBezTo>
                    <a:pt x="2657333" y="1011382"/>
                    <a:pt x="2691322" y="1056869"/>
                    <a:pt x="2743161" y="1070995"/>
                  </a:cubicBezTo>
                  <a:cubicBezTo>
                    <a:pt x="2779187" y="1080807"/>
                    <a:pt x="2814578" y="1077346"/>
                    <a:pt x="2849312" y="1064535"/>
                  </a:cubicBezTo>
                  <a:cubicBezTo>
                    <a:pt x="2888733" y="1049992"/>
                    <a:pt x="2923051" y="1026515"/>
                    <a:pt x="2956470" y="1001856"/>
                  </a:cubicBezTo>
                  <a:cubicBezTo>
                    <a:pt x="3015317" y="958427"/>
                    <a:pt x="3067550" y="907705"/>
                    <a:pt x="3116322" y="853393"/>
                  </a:cubicBezTo>
                  <a:cubicBezTo>
                    <a:pt x="3122717" y="846275"/>
                    <a:pt x="3126681" y="836814"/>
                    <a:pt x="3131192" y="828141"/>
                  </a:cubicBezTo>
                  <a:cubicBezTo>
                    <a:pt x="3159356" y="773872"/>
                    <a:pt x="3187192" y="719406"/>
                    <a:pt x="3215597" y="665268"/>
                  </a:cubicBezTo>
                  <a:cubicBezTo>
                    <a:pt x="3219386" y="658085"/>
                    <a:pt x="3219210" y="653770"/>
                    <a:pt x="3212750" y="648842"/>
                  </a:cubicBezTo>
                  <a:cubicBezTo>
                    <a:pt x="3187542" y="629614"/>
                    <a:pt x="3183578" y="602961"/>
                    <a:pt x="3191440" y="575126"/>
                  </a:cubicBezTo>
                  <a:cubicBezTo>
                    <a:pt x="3205916" y="523747"/>
                    <a:pt x="3232066" y="479114"/>
                    <a:pt x="3272932" y="443438"/>
                  </a:cubicBezTo>
                  <a:cubicBezTo>
                    <a:pt x="3289379" y="429093"/>
                    <a:pt x="3306221" y="420464"/>
                    <a:pt x="3328756" y="421625"/>
                  </a:cubicBezTo>
                  <a:cubicBezTo>
                    <a:pt x="3362417" y="423377"/>
                    <a:pt x="3381032" y="442628"/>
                    <a:pt x="3391851" y="471756"/>
                  </a:cubicBezTo>
                  <a:cubicBezTo>
                    <a:pt x="3409174" y="518360"/>
                    <a:pt x="3401027" y="562380"/>
                    <a:pt x="3376937" y="604494"/>
                  </a:cubicBezTo>
                  <a:cubicBezTo>
                    <a:pt x="3376433" y="605392"/>
                    <a:pt x="3376214" y="606443"/>
                    <a:pt x="3375054" y="609685"/>
                  </a:cubicBezTo>
                  <a:cubicBezTo>
                    <a:pt x="3383748" y="612378"/>
                    <a:pt x="3392180" y="617043"/>
                    <a:pt x="3400655" y="617153"/>
                  </a:cubicBezTo>
                  <a:cubicBezTo>
                    <a:pt x="3416883" y="617372"/>
                    <a:pt x="3433155" y="615116"/>
                    <a:pt x="3449384" y="613692"/>
                  </a:cubicBezTo>
                  <a:cubicBezTo>
                    <a:pt x="3490666" y="610101"/>
                    <a:pt x="3514121" y="609838"/>
                    <a:pt x="3538628" y="648492"/>
                  </a:cubicBezTo>
                  <a:cubicBezTo>
                    <a:pt x="3566551" y="692534"/>
                    <a:pt x="3578093" y="741459"/>
                    <a:pt x="3558316" y="792115"/>
                  </a:cubicBezTo>
                  <a:cubicBezTo>
                    <a:pt x="3549446" y="814848"/>
                    <a:pt x="3534730" y="835478"/>
                    <a:pt x="3521524" y="856327"/>
                  </a:cubicBezTo>
                  <a:cubicBezTo>
                    <a:pt x="3497192" y="894784"/>
                    <a:pt x="3471372" y="932300"/>
                    <a:pt x="3447434" y="970976"/>
                  </a:cubicBezTo>
                  <a:cubicBezTo>
                    <a:pt x="3431754" y="996337"/>
                    <a:pt x="3423038" y="1023887"/>
                    <a:pt x="3431820" y="1054307"/>
                  </a:cubicBezTo>
                  <a:cubicBezTo>
                    <a:pt x="3437032" y="1072375"/>
                    <a:pt x="3444390" y="1078222"/>
                    <a:pt x="3462940" y="1081420"/>
                  </a:cubicBezTo>
                  <a:cubicBezTo>
                    <a:pt x="3490995" y="1086260"/>
                    <a:pt x="3515392" y="1077259"/>
                    <a:pt x="3538518" y="1062936"/>
                  </a:cubicBezTo>
                  <a:cubicBezTo>
                    <a:pt x="3583590" y="1035013"/>
                    <a:pt x="3620908" y="998198"/>
                    <a:pt x="3656606" y="959588"/>
                  </a:cubicBezTo>
                  <a:cubicBezTo>
                    <a:pt x="3707655" y="904398"/>
                    <a:pt x="3753077" y="844786"/>
                    <a:pt x="3795958" y="783136"/>
                  </a:cubicBezTo>
                  <a:cubicBezTo>
                    <a:pt x="3800360" y="776785"/>
                    <a:pt x="3806864" y="771397"/>
                    <a:pt x="3813434" y="767171"/>
                  </a:cubicBezTo>
                  <a:cubicBezTo>
                    <a:pt x="3821844" y="761761"/>
                    <a:pt x="3831393" y="760951"/>
                    <a:pt x="3840022" y="767411"/>
                  </a:cubicBezTo>
                  <a:cubicBezTo>
                    <a:pt x="3848475" y="773741"/>
                    <a:pt x="3851804" y="783267"/>
                    <a:pt x="3848716" y="792553"/>
                  </a:cubicBezTo>
                  <a:cubicBezTo>
                    <a:pt x="3844380" y="805496"/>
                    <a:pt x="3838817" y="818417"/>
                    <a:pt x="3831568" y="829959"/>
                  </a:cubicBezTo>
                  <a:cubicBezTo>
                    <a:pt x="3781109" y="910377"/>
                    <a:pt x="3724168" y="985934"/>
                    <a:pt x="3658489" y="1054636"/>
                  </a:cubicBezTo>
                  <a:cubicBezTo>
                    <a:pt x="3618564" y="1096400"/>
                    <a:pt x="3574632" y="1133477"/>
                    <a:pt x="3523582" y="1161312"/>
                  </a:cubicBezTo>
                  <a:cubicBezTo>
                    <a:pt x="3491783" y="1178657"/>
                    <a:pt x="3458319" y="1187439"/>
                    <a:pt x="3421636" y="1182052"/>
                  </a:cubicBezTo>
                  <a:cubicBezTo>
                    <a:pt x="3377025" y="1175504"/>
                    <a:pt x="3346057" y="1150450"/>
                    <a:pt x="3326697" y="1111357"/>
                  </a:cubicBezTo>
                  <a:cubicBezTo>
                    <a:pt x="3306242" y="1070053"/>
                    <a:pt x="3303483" y="1027172"/>
                    <a:pt x="3325449" y="985386"/>
                  </a:cubicBezTo>
                  <a:cubicBezTo>
                    <a:pt x="3355562" y="928073"/>
                    <a:pt x="3387427" y="871679"/>
                    <a:pt x="3417475" y="814322"/>
                  </a:cubicBezTo>
                  <a:cubicBezTo>
                    <a:pt x="3427856" y="794524"/>
                    <a:pt x="3435827" y="773324"/>
                    <a:pt x="3443317" y="752213"/>
                  </a:cubicBezTo>
                  <a:cubicBezTo>
                    <a:pt x="3445792" y="745226"/>
                    <a:pt x="3444347" y="736269"/>
                    <a:pt x="3442770" y="728604"/>
                  </a:cubicBezTo>
                  <a:cubicBezTo>
                    <a:pt x="3439353" y="712047"/>
                    <a:pt x="3429695" y="705192"/>
                    <a:pt x="3412744" y="707295"/>
                  </a:cubicBezTo>
                  <a:cubicBezTo>
                    <a:pt x="3380200" y="711346"/>
                    <a:pt x="3348072" y="713142"/>
                    <a:pt x="3317521" y="697790"/>
                  </a:cubicBezTo>
                  <a:cubicBezTo>
                    <a:pt x="3315331" y="696695"/>
                    <a:pt x="3312725" y="696432"/>
                    <a:pt x="3309790" y="695644"/>
                  </a:cubicBezTo>
                  <a:cubicBezTo>
                    <a:pt x="3291722" y="725428"/>
                    <a:pt x="3273786" y="754950"/>
                    <a:pt x="3255937" y="784516"/>
                  </a:cubicBezTo>
                  <a:cubicBezTo>
                    <a:pt x="3197594" y="881096"/>
                    <a:pt x="3139361" y="977743"/>
                    <a:pt x="3080953" y="1074302"/>
                  </a:cubicBezTo>
                  <a:cubicBezTo>
                    <a:pt x="3070221" y="1092063"/>
                    <a:pt x="3059118" y="1109584"/>
                    <a:pt x="3047861" y="1126994"/>
                  </a:cubicBezTo>
                  <a:cubicBezTo>
                    <a:pt x="3040787" y="1137901"/>
                    <a:pt x="3032049" y="1147012"/>
                    <a:pt x="3018690" y="1150296"/>
                  </a:cubicBezTo>
                  <a:cubicBezTo>
                    <a:pt x="3000162" y="1154852"/>
                    <a:pt x="2985883" y="1143135"/>
                    <a:pt x="2988840" y="1124366"/>
                  </a:cubicBezTo>
                  <a:cubicBezTo>
                    <a:pt x="2990329" y="1114884"/>
                    <a:pt x="2994315" y="1105576"/>
                    <a:pt x="2998476" y="1096794"/>
                  </a:cubicBezTo>
                  <a:cubicBezTo>
                    <a:pt x="3009032" y="1074565"/>
                    <a:pt x="3020332" y="1052686"/>
                    <a:pt x="3029903" y="1029516"/>
                  </a:cubicBezTo>
                  <a:cubicBezTo>
                    <a:pt x="3014704" y="1041451"/>
                    <a:pt x="2999812" y="1053781"/>
                    <a:pt x="2984284" y="1065235"/>
                  </a:cubicBezTo>
                  <a:cubicBezTo>
                    <a:pt x="2928613" y="1106320"/>
                    <a:pt x="2869854" y="1141536"/>
                    <a:pt x="2802335" y="1160152"/>
                  </a:cubicBezTo>
                  <a:cubicBezTo>
                    <a:pt x="2723494" y="1181899"/>
                    <a:pt x="2652383" y="1168890"/>
                    <a:pt x="2592858" y="1111292"/>
                  </a:cubicBezTo>
                  <a:cubicBezTo>
                    <a:pt x="2555452" y="1075069"/>
                    <a:pt x="2534274" y="1029406"/>
                    <a:pt x="2526762" y="977721"/>
                  </a:cubicBezTo>
                  <a:cubicBezTo>
                    <a:pt x="2526631" y="976758"/>
                    <a:pt x="2526280" y="975838"/>
                    <a:pt x="2525536" y="973056"/>
                  </a:cubicBezTo>
                  <a:cubicBezTo>
                    <a:pt x="2522141" y="976801"/>
                    <a:pt x="2519535" y="979539"/>
                    <a:pt x="2517104" y="982408"/>
                  </a:cubicBezTo>
                  <a:cubicBezTo>
                    <a:pt x="2468201" y="1040137"/>
                    <a:pt x="2415421" y="1093487"/>
                    <a:pt x="2354318" y="1138886"/>
                  </a:cubicBezTo>
                  <a:cubicBezTo>
                    <a:pt x="2267943" y="1203055"/>
                    <a:pt x="2159054" y="1154173"/>
                    <a:pt x="2126247" y="1067798"/>
                  </a:cubicBezTo>
                  <a:cubicBezTo>
                    <a:pt x="2110873" y="1027304"/>
                    <a:pt x="2109428" y="985846"/>
                    <a:pt x="2116304" y="944038"/>
                  </a:cubicBezTo>
                  <a:cubicBezTo>
                    <a:pt x="2133759" y="837843"/>
                    <a:pt x="2150951" y="731604"/>
                    <a:pt x="2170574" y="625825"/>
                  </a:cubicBezTo>
                  <a:cubicBezTo>
                    <a:pt x="2184415" y="551189"/>
                    <a:pt x="2202044" y="477231"/>
                    <a:pt x="2217966" y="402966"/>
                  </a:cubicBezTo>
                  <a:cubicBezTo>
                    <a:pt x="2218864" y="398805"/>
                    <a:pt x="2219565" y="394578"/>
                    <a:pt x="2220638" y="388928"/>
                  </a:cubicBezTo>
                  <a:cubicBezTo>
                    <a:pt x="2202789" y="390987"/>
                    <a:pt x="2185882" y="392826"/>
                    <a:pt x="2168997" y="394885"/>
                  </a:cubicBezTo>
                  <a:cubicBezTo>
                    <a:pt x="2100470" y="403229"/>
                    <a:pt x="2034660" y="392958"/>
                    <a:pt x="1971455" y="365626"/>
                  </a:cubicBezTo>
                  <a:cubicBezTo>
                    <a:pt x="1957921" y="359778"/>
                    <a:pt x="1955971" y="354588"/>
                    <a:pt x="1959782" y="340703"/>
                  </a:cubicBezTo>
                  <a:cubicBezTo>
                    <a:pt x="1968235" y="309867"/>
                    <a:pt x="1993246" y="294231"/>
                    <a:pt x="2027213" y="298216"/>
                  </a:cubicBezTo>
                  <a:cubicBezTo>
                    <a:pt x="2097580" y="306473"/>
                    <a:pt x="2167639" y="303626"/>
                    <a:pt x="2237479" y="292325"/>
                  </a:cubicBezTo>
                  <a:cubicBezTo>
                    <a:pt x="2244619" y="291165"/>
                    <a:pt x="2247357" y="288186"/>
                    <a:pt x="2249612" y="281134"/>
                  </a:cubicBezTo>
                  <a:cubicBezTo>
                    <a:pt x="2266454" y="228529"/>
                    <a:pt x="2284500" y="176319"/>
                    <a:pt x="2301232" y="123692"/>
                  </a:cubicBezTo>
                  <a:cubicBezTo>
                    <a:pt x="2313299" y="85717"/>
                    <a:pt x="2340828" y="71218"/>
                    <a:pt x="2378036" y="70080"/>
                  </a:cubicBezTo>
                  <a:close/>
                  <a:moveTo>
                    <a:pt x="647275" y="94"/>
                  </a:moveTo>
                  <a:cubicBezTo>
                    <a:pt x="674046" y="-533"/>
                    <a:pt x="700869" y="1926"/>
                    <a:pt x="727642" y="8759"/>
                  </a:cubicBezTo>
                  <a:cubicBezTo>
                    <a:pt x="805563" y="28644"/>
                    <a:pt x="866951" y="97412"/>
                    <a:pt x="875273" y="176341"/>
                  </a:cubicBezTo>
                  <a:cubicBezTo>
                    <a:pt x="879521" y="216615"/>
                    <a:pt x="872711" y="256189"/>
                    <a:pt x="860972" y="294910"/>
                  </a:cubicBezTo>
                  <a:cubicBezTo>
                    <a:pt x="846167" y="343660"/>
                    <a:pt x="826763" y="390176"/>
                    <a:pt x="793693" y="429729"/>
                  </a:cubicBezTo>
                  <a:cubicBezTo>
                    <a:pt x="785349" y="439737"/>
                    <a:pt x="775823" y="448979"/>
                    <a:pt x="765836" y="457367"/>
                  </a:cubicBezTo>
                  <a:cubicBezTo>
                    <a:pt x="747155" y="473048"/>
                    <a:pt x="725386" y="475545"/>
                    <a:pt x="701952" y="470770"/>
                  </a:cubicBezTo>
                  <a:cubicBezTo>
                    <a:pt x="662773" y="462777"/>
                    <a:pt x="626725" y="448453"/>
                    <a:pt x="595976" y="421472"/>
                  </a:cubicBezTo>
                  <a:cubicBezTo>
                    <a:pt x="613540" y="411004"/>
                    <a:pt x="631477" y="402528"/>
                    <a:pt x="646851" y="390746"/>
                  </a:cubicBezTo>
                  <a:cubicBezTo>
                    <a:pt x="702434" y="348128"/>
                    <a:pt x="734956" y="290946"/>
                    <a:pt x="748820" y="222813"/>
                  </a:cubicBezTo>
                  <a:cubicBezTo>
                    <a:pt x="753769" y="198394"/>
                    <a:pt x="755631" y="173822"/>
                    <a:pt x="751404" y="149031"/>
                  </a:cubicBezTo>
                  <a:cubicBezTo>
                    <a:pt x="742118" y="94564"/>
                    <a:pt x="711873" y="70386"/>
                    <a:pt x="656575" y="72927"/>
                  </a:cubicBezTo>
                  <a:cubicBezTo>
                    <a:pt x="605985" y="75248"/>
                    <a:pt x="558965" y="89790"/>
                    <a:pt x="515865" y="115742"/>
                  </a:cubicBezTo>
                  <a:cubicBezTo>
                    <a:pt x="411005" y="178881"/>
                    <a:pt x="350626" y="272768"/>
                    <a:pt x="331441" y="392410"/>
                  </a:cubicBezTo>
                  <a:cubicBezTo>
                    <a:pt x="322615" y="447534"/>
                    <a:pt x="326185" y="502964"/>
                    <a:pt x="347823" y="555722"/>
                  </a:cubicBezTo>
                  <a:cubicBezTo>
                    <a:pt x="364029" y="595230"/>
                    <a:pt x="392740" y="625760"/>
                    <a:pt x="420138" y="657559"/>
                  </a:cubicBezTo>
                  <a:cubicBezTo>
                    <a:pt x="435818" y="675758"/>
                    <a:pt x="453032" y="668225"/>
                    <a:pt x="470158" y="666473"/>
                  </a:cubicBezTo>
                  <a:cubicBezTo>
                    <a:pt x="503316" y="663078"/>
                    <a:pt x="536232" y="660275"/>
                    <a:pt x="568623" y="671488"/>
                  </a:cubicBezTo>
                  <a:cubicBezTo>
                    <a:pt x="594684" y="680511"/>
                    <a:pt x="600685" y="691461"/>
                    <a:pt x="593436" y="717807"/>
                  </a:cubicBezTo>
                  <a:cubicBezTo>
                    <a:pt x="579945" y="766820"/>
                    <a:pt x="531501" y="795510"/>
                    <a:pt x="481963" y="781954"/>
                  </a:cubicBezTo>
                  <a:cubicBezTo>
                    <a:pt x="460325" y="776018"/>
                    <a:pt x="439870" y="765879"/>
                    <a:pt x="418649" y="758279"/>
                  </a:cubicBezTo>
                  <a:cubicBezTo>
                    <a:pt x="413217" y="756352"/>
                    <a:pt x="406516" y="755126"/>
                    <a:pt x="401106" y="756440"/>
                  </a:cubicBezTo>
                  <a:cubicBezTo>
                    <a:pt x="328112" y="774310"/>
                    <a:pt x="269923" y="814695"/>
                    <a:pt x="225114" y="874483"/>
                  </a:cubicBezTo>
                  <a:cubicBezTo>
                    <a:pt x="191563" y="919269"/>
                    <a:pt x="167757" y="969071"/>
                    <a:pt x="163443" y="1025092"/>
                  </a:cubicBezTo>
                  <a:cubicBezTo>
                    <a:pt x="157442" y="1102817"/>
                    <a:pt x="171612" y="1176512"/>
                    <a:pt x="224589" y="1237505"/>
                  </a:cubicBezTo>
                  <a:cubicBezTo>
                    <a:pt x="261732" y="1280276"/>
                    <a:pt x="310789" y="1299001"/>
                    <a:pt x="366854" y="1301936"/>
                  </a:cubicBezTo>
                  <a:cubicBezTo>
                    <a:pt x="426774" y="1305067"/>
                    <a:pt x="476947" y="1281371"/>
                    <a:pt x="523157" y="1246769"/>
                  </a:cubicBezTo>
                  <a:cubicBezTo>
                    <a:pt x="590479" y="1196354"/>
                    <a:pt x="638069" y="1129557"/>
                    <a:pt x="678694" y="1057198"/>
                  </a:cubicBezTo>
                  <a:cubicBezTo>
                    <a:pt x="687608" y="1041320"/>
                    <a:pt x="695733" y="1025005"/>
                    <a:pt x="704362" y="1008974"/>
                  </a:cubicBezTo>
                  <a:cubicBezTo>
                    <a:pt x="706398" y="1005163"/>
                    <a:pt x="708588" y="1001221"/>
                    <a:pt x="711523" y="998111"/>
                  </a:cubicBezTo>
                  <a:cubicBezTo>
                    <a:pt x="718487" y="990752"/>
                    <a:pt x="727050" y="986657"/>
                    <a:pt x="737103" y="990840"/>
                  </a:cubicBezTo>
                  <a:cubicBezTo>
                    <a:pt x="746958" y="994935"/>
                    <a:pt x="752324" y="1003630"/>
                    <a:pt x="750331" y="1013682"/>
                  </a:cubicBezTo>
                  <a:cubicBezTo>
                    <a:pt x="746257" y="1034290"/>
                    <a:pt x="741987" y="1055096"/>
                    <a:pt x="734978" y="1074828"/>
                  </a:cubicBezTo>
                  <a:cubicBezTo>
                    <a:pt x="700398" y="1172351"/>
                    <a:pt x="647048" y="1257675"/>
                    <a:pt x="567046" y="1324734"/>
                  </a:cubicBezTo>
                  <a:cubicBezTo>
                    <a:pt x="515164" y="1368206"/>
                    <a:pt x="457960" y="1402590"/>
                    <a:pt x="389258" y="1410014"/>
                  </a:cubicBezTo>
                  <a:cubicBezTo>
                    <a:pt x="252775" y="1424753"/>
                    <a:pt x="136637" y="1386077"/>
                    <a:pt x="52692" y="1272567"/>
                  </a:cubicBezTo>
                  <a:cubicBezTo>
                    <a:pt x="13732" y="1219897"/>
                    <a:pt x="-1862" y="1159145"/>
                    <a:pt x="175" y="1093619"/>
                  </a:cubicBezTo>
                  <a:cubicBezTo>
                    <a:pt x="1971" y="1036349"/>
                    <a:pt x="14520" y="982233"/>
                    <a:pt x="41151" y="931139"/>
                  </a:cubicBezTo>
                  <a:cubicBezTo>
                    <a:pt x="77944" y="860511"/>
                    <a:pt x="130965" y="805321"/>
                    <a:pt x="197958" y="763076"/>
                  </a:cubicBezTo>
                  <a:cubicBezTo>
                    <a:pt x="234707" y="739905"/>
                    <a:pt x="273449" y="720589"/>
                    <a:pt x="314096" y="705105"/>
                  </a:cubicBezTo>
                  <a:cubicBezTo>
                    <a:pt x="316768" y="704098"/>
                    <a:pt x="319308" y="702805"/>
                    <a:pt x="322878" y="701207"/>
                  </a:cubicBezTo>
                  <a:cubicBezTo>
                    <a:pt x="309650" y="692206"/>
                    <a:pt x="296816" y="684168"/>
                    <a:pt x="284749" y="675123"/>
                  </a:cubicBezTo>
                  <a:cubicBezTo>
                    <a:pt x="228093" y="632593"/>
                    <a:pt x="186460" y="579134"/>
                    <a:pt x="167012" y="510169"/>
                  </a:cubicBezTo>
                  <a:cubicBezTo>
                    <a:pt x="158165" y="478764"/>
                    <a:pt x="160223" y="446460"/>
                    <a:pt x="162808" y="414530"/>
                  </a:cubicBezTo>
                  <a:cubicBezTo>
                    <a:pt x="170714" y="316832"/>
                    <a:pt x="215916" y="236348"/>
                    <a:pt x="281574" y="166398"/>
                  </a:cubicBezTo>
                  <a:cubicBezTo>
                    <a:pt x="359539" y="83330"/>
                    <a:pt x="456208" y="32937"/>
                    <a:pt x="567221" y="9941"/>
                  </a:cubicBezTo>
                  <a:cubicBezTo>
                    <a:pt x="593786" y="4433"/>
                    <a:pt x="620505" y="721"/>
                    <a:pt x="647275" y="94"/>
                  </a:cubicBezTo>
                  <a:close/>
                </a:path>
              </a:pathLst>
            </a:custGeom>
            <a:solidFill>
              <a:schemeClr val="accent3"/>
            </a:solidFill>
            <a:ln w="6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06B812-0426-45E5-9B1F-F70C94F40A2B}"/>
                </a:ext>
              </a:extLst>
            </p:cNvPr>
            <p:cNvSpPr/>
            <p:nvPr/>
          </p:nvSpPr>
          <p:spPr>
            <a:xfrm>
              <a:off x="7559297" y="2536256"/>
              <a:ext cx="1774789" cy="606794"/>
            </a:xfrm>
            <a:custGeom>
              <a:avLst/>
              <a:gdLst>
                <a:gd name="connsiteX0" fmla="*/ 546788 w 1774789"/>
                <a:gd name="connsiteY0" fmla="*/ 137122 h 606794"/>
                <a:gd name="connsiteX1" fmla="*/ 544948 w 1774789"/>
                <a:gd name="connsiteY1" fmla="*/ 137210 h 606794"/>
                <a:gd name="connsiteX2" fmla="*/ 502965 w 1774789"/>
                <a:gd name="connsiteY2" fmla="*/ 389064 h 606794"/>
                <a:gd name="connsiteX3" fmla="*/ 588903 w 1774789"/>
                <a:gd name="connsiteY3" fmla="*/ 389064 h 606794"/>
                <a:gd name="connsiteX4" fmla="*/ 546788 w 1774789"/>
                <a:gd name="connsiteY4" fmla="*/ 137122 h 606794"/>
                <a:gd name="connsiteX5" fmla="*/ 855475 w 1774789"/>
                <a:gd name="connsiteY5" fmla="*/ 66012 h 606794"/>
                <a:gd name="connsiteX6" fmla="*/ 855453 w 1774789"/>
                <a:gd name="connsiteY6" fmla="*/ 260816 h 606794"/>
                <a:gd name="connsiteX7" fmla="*/ 927330 w 1774789"/>
                <a:gd name="connsiteY7" fmla="*/ 255670 h 606794"/>
                <a:gd name="connsiteX8" fmla="*/ 982256 w 1774789"/>
                <a:gd name="connsiteY8" fmla="*/ 197283 h 606794"/>
                <a:gd name="connsiteX9" fmla="*/ 979913 w 1774789"/>
                <a:gd name="connsiteY9" fmla="*/ 124552 h 606794"/>
                <a:gd name="connsiteX10" fmla="*/ 937032 w 1774789"/>
                <a:gd name="connsiteY10" fmla="*/ 72845 h 606794"/>
                <a:gd name="connsiteX11" fmla="*/ 855475 w 1774789"/>
                <a:gd name="connsiteY11" fmla="*/ 66012 h 606794"/>
                <a:gd name="connsiteX12" fmla="*/ 1206714 w 1774789"/>
                <a:gd name="connsiteY12" fmla="*/ 65771 h 606794"/>
                <a:gd name="connsiteX13" fmla="*/ 1206692 w 1774789"/>
                <a:gd name="connsiteY13" fmla="*/ 259129 h 606794"/>
                <a:gd name="connsiteX14" fmla="*/ 1292783 w 1774789"/>
                <a:gd name="connsiteY14" fmla="*/ 252056 h 606794"/>
                <a:gd name="connsiteX15" fmla="*/ 1332707 w 1774789"/>
                <a:gd name="connsiteY15" fmla="*/ 209569 h 606794"/>
                <a:gd name="connsiteX16" fmla="*/ 1329663 w 1774789"/>
                <a:gd name="connsiteY16" fmla="*/ 114477 h 606794"/>
                <a:gd name="connsiteX17" fmla="*/ 1308025 w 1774789"/>
                <a:gd name="connsiteY17" fmla="*/ 83378 h 606794"/>
                <a:gd name="connsiteX18" fmla="*/ 1206714 w 1774789"/>
                <a:gd name="connsiteY18" fmla="*/ 65771 h 606794"/>
                <a:gd name="connsiteX19" fmla="*/ 0 w 1774789"/>
                <a:gd name="connsiteY19" fmla="*/ 726 h 606794"/>
                <a:gd name="connsiteX20" fmla="*/ 85674 w 1774789"/>
                <a:gd name="connsiteY20" fmla="*/ 726 h 606794"/>
                <a:gd name="connsiteX21" fmla="*/ 85674 w 1774789"/>
                <a:gd name="connsiteY21" fmla="*/ 259523 h 606794"/>
                <a:gd name="connsiteX22" fmla="*/ 103129 w 1774789"/>
                <a:gd name="connsiteY22" fmla="*/ 259523 h 606794"/>
                <a:gd name="connsiteX23" fmla="*/ 224567 w 1774789"/>
                <a:gd name="connsiteY23" fmla="*/ 259786 h 606794"/>
                <a:gd name="connsiteX24" fmla="*/ 237664 w 1774789"/>
                <a:gd name="connsiteY24" fmla="*/ 246033 h 606794"/>
                <a:gd name="connsiteX25" fmla="*/ 237554 w 1774789"/>
                <a:gd name="connsiteY25" fmla="*/ 13100 h 606794"/>
                <a:gd name="connsiteX26" fmla="*/ 237554 w 1774789"/>
                <a:gd name="connsiteY26" fmla="*/ 1230 h 606794"/>
                <a:gd name="connsiteX27" fmla="*/ 322944 w 1774789"/>
                <a:gd name="connsiteY27" fmla="*/ 1230 h 606794"/>
                <a:gd name="connsiteX28" fmla="*/ 322944 w 1774789"/>
                <a:gd name="connsiteY28" fmla="*/ 605725 h 606794"/>
                <a:gd name="connsiteX29" fmla="*/ 237532 w 1774789"/>
                <a:gd name="connsiteY29" fmla="*/ 605725 h 606794"/>
                <a:gd name="connsiteX30" fmla="*/ 237532 w 1774789"/>
                <a:gd name="connsiteY30" fmla="*/ 593198 h 606794"/>
                <a:gd name="connsiteX31" fmla="*/ 237708 w 1774789"/>
                <a:gd name="connsiteY31" fmla="*/ 337270 h 606794"/>
                <a:gd name="connsiteX32" fmla="*/ 225684 w 1774789"/>
                <a:gd name="connsiteY32" fmla="*/ 324765 h 606794"/>
                <a:gd name="connsiteX33" fmla="*/ 96493 w 1774789"/>
                <a:gd name="connsiteY33" fmla="*/ 325006 h 606794"/>
                <a:gd name="connsiteX34" fmla="*/ 85871 w 1774789"/>
                <a:gd name="connsiteY34" fmla="*/ 325487 h 606794"/>
                <a:gd name="connsiteX35" fmla="*/ 85850 w 1774789"/>
                <a:gd name="connsiteY35" fmla="*/ 605594 h 606794"/>
                <a:gd name="connsiteX36" fmla="*/ 0 w 1774789"/>
                <a:gd name="connsiteY36" fmla="*/ 605594 h 606794"/>
                <a:gd name="connsiteX37" fmla="*/ 0 w 1774789"/>
                <a:gd name="connsiteY37" fmla="*/ 726 h 606794"/>
                <a:gd name="connsiteX38" fmla="*/ 589494 w 1774789"/>
                <a:gd name="connsiteY38" fmla="*/ 441 h 606794"/>
                <a:gd name="connsiteX39" fmla="*/ 719429 w 1774789"/>
                <a:gd name="connsiteY39" fmla="*/ 606339 h 606794"/>
                <a:gd name="connsiteX40" fmla="*/ 636689 w 1774789"/>
                <a:gd name="connsiteY40" fmla="*/ 606011 h 606794"/>
                <a:gd name="connsiteX41" fmla="*/ 630732 w 1774789"/>
                <a:gd name="connsiteY41" fmla="*/ 598718 h 606794"/>
                <a:gd name="connsiteX42" fmla="*/ 603423 w 1774789"/>
                <a:gd name="connsiteY42" fmla="*/ 471914 h 606794"/>
                <a:gd name="connsiteX43" fmla="*/ 582683 w 1774789"/>
                <a:gd name="connsiteY43" fmla="*/ 455291 h 606794"/>
                <a:gd name="connsiteX44" fmla="*/ 501739 w 1774789"/>
                <a:gd name="connsiteY44" fmla="*/ 454941 h 606794"/>
                <a:gd name="connsiteX45" fmla="*/ 489650 w 1774789"/>
                <a:gd name="connsiteY45" fmla="*/ 465059 h 606794"/>
                <a:gd name="connsiteX46" fmla="*/ 462647 w 1774789"/>
                <a:gd name="connsiteY46" fmla="*/ 593133 h 606794"/>
                <a:gd name="connsiteX47" fmla="*/ 446966 w 1774789"/>
                <a:gd name="connsiteY47" fmla="*/ 606120 h 606794"/>
                <a:gd name="connsiteX48" fmla="*/ 383652 w 1774789"/>
                <a:gd name="connsiteY48" fmla="*/ 606449 h 606794"/>
                <a:gd name="connsiteX49" fmla="*/ 372680 w 1774789"/>
                <a:gd name="connsiteY49" fmla="*/ 605813 h 606794"/>
                <a:gd name="connsiteX50" fmla="*/ 385010 w 1774789"/>
                <a:gd name="connsiteY50" fmla="*/ 546507 h 606794"/>
                <a:gd name="connsiteX51" fmla="*/ 454806 w 1774789"/>
                <a:gd name="connsiteY51" fmla="*/ 221592 h 606794"/>
                <a:gd name="connsiteX52" fmla="*/ 500731 w 1774789"/>
                <a:gd name="connsiteY52" fmla="*/ 9683 h 606794"/>
                <a:gd name="connsiteX53" fmla="*/ 507389 w 1774789"/>
                <a:gd name="connsiteY53" fmla="*/ 835 h 606794"/>
                <a:gd name="connsiteX54" fmla="*/ 589494 w 1774789"/>
                <a:gd name="connsiteY54" fmla="*/ 441 h 606794"/>
                <a:gd name="connsiteX55" fmla="*/ 772297 w 1774789"/>
                <a:gd name="connsiteY55" fmla="*/ 398 h 606794"/>
                <a:gd name="connsiteX56" fmla="*/ 926607 w 1774789"/>
                <a:gd name="connsiteY56" fmla="*/ 727 h 606794"/>
                <a:gd name="connsiteX57" fmla="*/ 1066989 w 1774789"/>
                <a:gd name="connsiteY57" fmla="*/ 120916 h 606794"/>
                <a:gd name="connsiteX58" fmla="*/ 1065325 w 1774789"/>
                <a:gd name="connsiteY58" fmla="*/ 226082 h 606794"/>
                <a:gd name="connsiteX59" fmla="*/ 956392 w 1774789"/>
                <a:gd name="connsiteY59" fmla="*/ 321941 h 606794"/>
                <a:gd name="connsiteX60" fmla="*/ 870104 w 1774789"/>
                <a:gd name="connsiteY60" fmla="*/ 324919 h 606794"/>
                <a:gd name="connsiteX61" fmla="*/ 855015 w 1774789"/>
                <a:gd name="connsiteY61" fmla="*/ 324941 h 606794"/>
                <a:gd name="connsiteX62" fmla="*/ 855015 w 1774789"/>
                <a:gd name="connsiteY62" fmla="*/ 337161 h 606794"/>
                <a:gd name="connsiteX63" fmla="*/ 855190 w 1774789"/>
                <a:gd name="connsiteY63" fmla="*/ 594010 h 606794"/>
                <a:gd name="connsiteX64" fmla="*/ 842334 w 1774789"/>
                <a:gd name="connsiteY64" fmla="*/ 606778 h 606794"/>
                <a:gd name="connsiteX65" fmla="*/ 768508 w 1774789"/>
                <a:gd name="connsiteY65" fmla="*/ 606581 h 606794"/>
                <a:gd name="connsiteX66" fmla="*/ 768508 w 1774789"/>
                <a:gd name="connsiteY66" fmla="*/ 1471 h 606794"/>
                <a:gd name="connsiteX67" fmla="*/ 772297 w 1774789"/>
                <a:gd name="connsiteY67" fmla="*/ 398 h 606794"/>
                <a:gd name="connsiteX68" fmla="*/ 1121061 w 1774789"/>
                <a:gd name="connsiteY68" fmla="*/ 354 h 606794"/>
                <a:gd name="connsiteX69" fmla="*/ 1170403 w 1774789"/>
                <a:gd name="connsiteY69" fmla="*/ 354 h 606794"/>
                <a:gd name="connsiteX70" fmla="*/ 1287526 w 1774789"/>
                <a:gd name="connsiteY70" fmla="*/ 989 h 606794"/>
                <a:gd name="connsiteX71" fmla="*/ 1398102 w 1774789"/>
                <a:gd name="connsiteY71" fmla="*/ 60186 h 606794"/>
                <a:gd name="connsiteX72" fmla="*/ 1421776 w 1774789"/>
                <a:gd name="connsiteY72" fmla="*/ 137801 h 606794"/>
                <a:gd name="connsiteX73" fmla="*/ 1415841 w 1774789"/>
                <a:gd name="connsiteY73" fmla="*/ 233112 h 606794"/>
                <a:gd name="connsiteX74" fmla="*/ 1309033 w 1774789"/>
                <a:gd name="connsiteY74" fmla="*/ 321786 h 606794"/>
                <a:gd name="connsiteX75" fmla="*/ 1220643 w 1774789"/>
                <a:gd name="connsiteY75" fmla="*/ 324962 h 606794"/>
                <a:gd name="connsiteX76" fmla="*/ 1207962 w 1774789"/>
                <a:gd name="connsiteY76" fmla="*/ 324984 h 606794"/>
                <a:gd name="connsiteX77" fmla="*/ 1207020 w 1774789"/>
                <a:gd name="connsiteY77" fmla="*/ 336547 h 606794"/>
                <a:gd name="connsiteX78" fmla="*/ 1207458 w 1774789"/>
                <a:gd name="connsiteY78" fmla="*/ 593527 h 606794"/>
                <a:gd name="connsiteX79" fmla="*/ 1193858 w 1774789"/>
                <a:gd name="connsiteY79" fmla="*/ 606755 h 606794"/>
                <a:gd name="connsiteX80" fmla="*/ 1121061 w 1774789"/>
                <a:gd name="connsiteY80" fmla="*/ 606514 h 606794"/>
                <a:gd name="connsiteX81" fmla="*/ 1121061 w 1774789"/>
                <a:gd name="connsiteY81" fmla="*/ 354 h 606794"/>
                <a:gd name="connsiteX82" fmla="*/ 1698817 w 1774789"/>
                <a:gd name="connsiteY82" fmla="*/ 178 h 606794"/>
                <a:gd name="connsiteX83" fmla="*/ 1774789 w 1774789"/>
                <a:gd name="connsiteY83" fmla="*/ 376 h 606794"/>
                <a:gd name="connsiteX84" fmla="*/ 1756546 w 1774789"/>
                <a:gd name="connsiteY84" fmla="*/ 59288 h 606794"/>
                <a:gd name="connsiteX85" fmla="*/ 1647197 w 1774789"/>
                <a:gd name="connsiteY85" fmla="*/ 405358 h 606794"/>
                <a:gd name="connsiteX86" fmla="*/ 1645292 w 1774789"/>
                <a:gd name="connsiteY86" fmla="*/ 422572 h 606794"/>
                <a:gd name="connsiteX87" fmla="*/ 1645182 w 1774789"/>
                <a:gd name="connsiteY87" fmla="*/ 594206 h 606794"/>
                <a:gd name="connsiteX88" fmla="*/ 1644635 w 1774789"/>
                <a:gd name="connsiteY88" fmla="*/ 605703 h 606794"/>
                <a:gd name="connsiteX89" fmla="*/ 1558304 w 1774789"/>
                <a:gd name="connsiteY89" fmla="*/ 605703 h 606794"/>
                <a:gd name="connsiteX90" fmla="*/ 1558304 w 1774789"/>
                <a:gd name="connsiteY90" fmla="*/ 593417 h 606794"/>
                <a:gd name="connsiteX91" fmla="*/ 1557866 w 1774789"/>
                <a:gd name="connsiteY91" fmla="*/ 427215 h 606794"/>
                <a:gd name="connsiteX92" fmla="*/ 1547989 w 1774789"/>
                <a:gd name="connsiteY92" fmla="*/ 380808 h 606794"/>
                <a:gd name="connsiteX93" fmla="*/ 1431829 w 1774789"/>
                <a:gd name="connsiteY93" fmla="*/ 12684 h 606794"/>
                <a:gd name="connsiteX94" fmla="*/ 1428675 w 1774789"/>
                <a:gd name="connsiteY94" fmla="*/ 376 h 606794"/>
                <a:gd name="connsiteX95" fmla="*/ 1509882 w 1774789"/>
                <a:gd name="connsiteY95" fmla="*/ 748 h 606794"/>
                <a:gd name="connsiteX96" fmla="*/ 1517394 w 1774789"/>
                <a:gd name="connsiteY96" fmla="*/ 9070 h 606794"/>
                <a:gd name="connsiteX97" fmla="*/ 1571816 w 1774789"/>
                <a:gd name="connsiteY97" fmla="*/ 198837 h 606794"/>
                <a:gd name="connsiteX98" fmla="*/ 1601447 w 1774789"/>
                <a:gd name="connsiteY98" fmla="*/ 301572 h 606794"/>
                <a:gd name="connsiteX99" fmla="*/ 1619713 w 1774789"/>
                <a:gd name="connsiteY99" fmla="*/ 238674 h 606794"/>
                <a:gd name="connsiteX100" fmla="*/ 1684669 w 1774789"/>
                <a:gd name="connsiteY100" fmla="*/ 11216 h 606794"/>
                <a:gd name="connsiteX101" fmla="*/ 1698817 w 1774789"/>
                <a:gd name="connsiteY101" fmla="*/ 178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74789" h="606794">
                  <a:moveTo>
                    <a:pt x="546788" y="137122"/>
                  </a:moveTo>
                  <a:cubicBezTo>
                    <a:pt x="546175" y="137166"/>
                    <a:pt x="545562" y="137187"/>
                    <a:pt x="544948" y="137210"/>
                  </a:cubicBezTo>
                  <a:cubicBezTo>
                    <a:pt x="530998" y="220891"/>
                    <a:pt x="517047" y="304595"/>
                    <a:pt x="502965" y="389064"/>
                  </a:cubicBezTo>
                  <a:cubicBezTo>
                    <a:pt x="531896" y="389064"/>
                    <a:pt x="559753" y="389064"/>
                    <a:pt x="588903" y="389064"/>
                  </a:cubicBezTo>
                  <a:cubicBezTo>
                    <a:pt x="574755" y="304485"/>
                    <a:pt x="560782" y="220804"/>
                    <a:pt x="546788" y="137122"/>
                  </a:cubicBezTo>
                  <a:close/>
                  <a:moveTo>
                    <a:pt x="855475" y="66012"/>
                  </a:moveTo>
                  <a:cubicBezTo>
                    <a:pt x="855475" y="130728"/>
                    <a:pt x="855475" y="194283"/>
                    <a:pt x="855453" y="260816"/>
                  </a:cubicBezTo>
                  <a:cubicBezTo>
                    <a:pt x="880310" y="259174"/>
                    <a:pt x="904137" y="259393"/>
                    <a:pt x="927330" y="255670"/>
                  </a:cubicBezTo>
                  <a:cubicBezTo>
                    <a:pt x="961144" y="250216"/>
                    <a:pt x="980482" y="229652"/>
                    <a:pt x="982256" y="197283"/>
                  </a:cubicBezTo>
                  <a:cubicBezTo>
                    <a:pt x="983592" y="173127"/>
                    <a:pt x="982782" y="148577"/>
                    <a:pt x="979913" y="124552"/>
                  </a:cubicBezTo>
                  <a:cubicBezTo>
                    <a:pt x="976891" y="99213"/>
                    <a:pt x="961714" y="81167"/>
                    <a:pt x="937032" y="72845"/>
                  </a:cubicBezTo>
                  <a:cubicBezTo>
                    <a:pt x="910664" y="63953"/>
                    <a:pt x="883310" y="65837"/>
                    <a:pt x="855475" y="66012"/>
                  </a:cubicBezTo>
                  <a:close/>
                  <a:moveTo>
                    <a:pt x="1206714" y="65771"/>
                  </a:moveTo>
                  <a:cubicBezTo>
                    <a:pt x="1206714" y="130683"/>
                    <a:pt x="1206714" y="194085"/>
                    <a:pt x="1206692" y="259129"/>
                  </a:cubicBezTo>
                  <a:cubicBezTo>
                    <a:pt x="1236892" y="259414"/>
                    <a:pt x="1265363" y="261517"/>
                    <a:pt x="1292783" y="252056"/>
                  </a:cubicBezTo>
                  <a:cubicBezTo>
                    <a:pt x="1313303" y="244982"/>
                    <a:pt x="1327889" y="231600"/>
                    <a:pt x="1332707" y="209569"/>
                  </a:cubicBezTo>
                  <a:cubicBezTo>
                    <a:pt x="1339671" y="177638"/>
                    <a:pt x="1338598" y="145532"/>
                    <a:pt x="1329663" y="114477"/>
                  </a:cubicBezTo>
                  <a:cubicBezTo>
                    <a:pt x="1326334" y="102870"/>
                    <a:pt x="1317662" y="90803"/>
                    <a:pt x="1308025" y="83378"/>
                  </a:cubicBezTo>
                  <a:cubicBezTo>
                    <a:pt x="1278219" y="60405"/>
                    <a:pt x="1242477" y="67106"/>
                    <a:pt x="1206714" y="65771"/>
                  </a:cubicBezTo>
                  <a:close/>
                  <a:moveTo>
                    <a:pt x="0" y="726"/>
                  </a:moveTo>
                  <a:cubicBezTo>
                    <a:pt x="28361" y="726"/>
                    <a:pt x="56328" y="726"/>
                    <a:pt x="85674" y="726"/>
                  </a:cubicBezTo>
                  <a:cubicBezTo>
                    <a:pt x="85674" y="86838"/>
                    <a:pt x="85674" y="172513"/>
                    <a:pt x="85674" y="259523"/>
                  </a:cubicBezTo>
                  <a:cubicBezTo>
                    <a:pt x="92398" y="259523"/>
                    <a:pt x="97763" y="259523"/>
                    <a:pt x="103129" y="259523"/>
                  </a:cubicBezTo>
                  <a:cubicBezTo>
                    <a:pt x="143601" y="259523"/>
                    <a:pt x="184095" y="259129"/>
                    <a:pt x="224567" y="259786"/>
                  </a:cubicBezTo>
                  <a:cubicBezTo>
                    <a:pt x="235605" y="259961"/>
                    <a:pt x="237708" y="256085"/>
                    <a:pt x="237664" y="246033"/>
                  </a:cubicBezTo>
                  <a:cubicBezTo>
                    <a:pt x="237335" y="168396"/>
                    <a:pt x="237532" y="90737"/>
                    <a:pt x="237554" y="13100"/>
                  </a:cubicBezTo>
                  <a:cubicBezTo>
                    <a:pt x="237554" y="9486"/>
                    <a:pt x="237554" y="5873"/>
                    <a:pt x="237554" y="1230"/>
                  </a:cubicBezTo>
                  <a:cubicBezTo>
                    <a:pt x="266025" y="1230"/>
                    <a:pt x="293926" y="1230"/>
                    <a:pt x="322944" y="1230"/>
                  </a:cubicBezTo>
                  <a:cubicBezTo>
                    <a:pt x="322944" y="202210"/>
                    <a:pt x="322944" y="403541"/>
                    <a:pt x="322944" y="605725"/>
                  </a:cubicBezTo>
                  <a:cubicBezTo>
                    <a:pt x="295109" y="605725"/>
                    <a:pt x="267207" y="605725"/>
                    <a:pt x="237532" y="605725"/>
                  </a:cubicBezTo>
                  <a:cubicBezTo>
                    <a:pt x="237532" y="601564"/>
                    <a:pt x="237532" y="597381"/>
                    <a:pt x="237532" y="593198"/>
                  </a:cubicBezTo>
                  <a:cubicBezTo>
                    <a:pt x="237532" y="507896"/>
                    <a:pt x="237379" y="422572"/>
                    <a:pt x="237708" y="337270"/>
                  </a:cubicBezTo>
                  <a:cubicBezTo>
                    <a:pt x="237751" y="327918"/>
                    <a:pt x="235671" y="324633"/>
                    <a:pt x="225684" y="324765"/>
                  </a:cubicBezTo>
                  <a:cubicBezTo>
                    <a:pt x="182628" y="325312"/>
                    <a:pt x="139550" y="324984"/>
                    <a:pt x="96493" y="325006"/>
                  </a:cubicBezTo>
                  <a:cubicBezTo>
                    <a:pt x="93296" y="325006"/>
                    <a:pt x="90120" y="325290"/>
                    <a:pt x="85871" y="325487"/>
                  </a:cubicBezTo>
                  <a:cubicBezTo>
                    <a:pt x="85871" y="419002"/>
                    <a:pt x="85871" y="511816"/>
                    <a:pt x="85850" y="605594"/>
                  </a:cubicBezTo>
                  <a:cubicBezTo>
                    <a:pt x="56897" y="605594"/>
                    <a:pt x="28996" y="605594"/>
                    <a:pt x="0" y="605594"/>
                  </a:cubicBezTo>
                  <a:cubicBezTo>
                    <a:pt x="0" y="404679"/>
                    <a:pt x="0" y="203349"/>
                    <a:pt x="0" y="726"/>
                  </a:cubicBezTo>
                  <a:close/>
                  <a:moveTo>
                    <a:pt x="589494" y="441"/>
                  </a:moveTo>
                  <a:cubicBezTo>
                    <a:pt x="632879" y="202670"/>
                    <a:pt x="676001" y="403760"/>
                    <a:pt x="719429" y="606339"/>
                  </a:cubicBezTo>
                  <a:cubicBezTo>
                    <a:pt x="690477" y="606339"/>
                    <a:pt x="663583" y="606514"/>
                    <a:pt x="636689" y="606011"/>
                  </a:cubicBezTo>
                  <a:cubicBezTo>
                    <a:pt x="634609" y="605967"/>
                    <a:pt x="631346" y="601543"/>
                    <a:pt x="630732" y="598718"/>
                  </a:cubicBezTo>
                  <a:cubicBezTo>
                    <a:pt x="621468" y="556472"/>
                    <a:pt x="612884" y="514094"/>
                    <a:pt x="603423" y="471914"/>
                  </a:cubicBezTo>
                  <a:cubicBezTo>
                    <a:pt x="599393" y="453912"/>
                    <a:pt x="603838" y="455182"/>
                    <a:pt x="582683" y="455291"/>
                  </a:cubicBezTo>
                  <a:cubicBezTo>
                    <a:pt x="555701" y="455423"/>
                    <a:pt x="528698" y="455576"/>
                    <a:pt x="501739" y="454941"/>
                  </a:cubicBezTo>
                  <a:cubicBezTo>
                    <a:pt x="493614" y="454744"/>
                    <a:pt x="491139" y="457876"/>
                    <a:pt x="489650" y="465059"/>
                  </a:cubicBezTo>
                  <a:cubicBezTo>
                    <a:pt x="480802" y="507787"/>
                    <a:pt x="471450" y="550405"/>
                    <a:pt x="462647" y="593133"/>
                  </a:cubicBezTo>
                  <a:cubicBezTo>
                    <a:pt x="460785" y="602222"/>
                    <a:pt x="459296" y="607237"/>
                    <a:pt x="446966" y="606120"/>
                  </a:cubicBezTo>
                  <a:cubicBezTo>
                    <a:pt x="426051" y="604236"/>
                    <a:pt x="404808" y="606186"/>
                    <a:pt x="383652" y="606449"/>
                  </a:cubicBezTo>
                  <a:cubicBezTo>
                    <a:pt x="380476" y="606470"/>
                    <a:pt x="377301" y="606098"/>
                    <a:pt x="372680" y="605813"/>
                  </a:cubicBezTo>
                  <a:cubicBezTo>
                    <a:pt x="376928" y="585380"/>
                    <a:pt x="380849" y="565911"/>
                    <a:pt x="385010" y="546507"/>
                  </a:cubicBezTo>
                  <a:cubicBezTo>
                    <a:pt x="408246" y="438209"/>
                    <a:pt x="431504" y="329890"/>
                    <a:pt x="454806" y="221592"/>
                  </a:cubicBezTo>
                  <a:cubicBezTo>
                    <a:pt x="470027" y="150941"/>
                    <a:pt x="485226" y="80290"/>
                    <a:pt x="500731" y="9683"/>
                  </a:cubicBezTo>
                  <a:cubicBezTo>
                    <a:pt x="501476" y="6288"/>
                    <a:pt x="505046" y="879"/>
                    <a:pt x="507389" y="835"/>
                  </a:cubicBezTo>
                  <a:cubicBezTo>
                    <a:pt x="534655" y="222"/>
                    <a:pt x="561943" y="441"/>
                    <a:pt x="589494" y="441"/>
                  </a:cubicBezTo>
                  <a:close/>
                  <a:moveTo>
                    <a:pt x="772297" y="398"/>
                  </a:moveTo>
                  <a:cubicBezTo>
                    <a:pt x="823719" y="376"/>
                    <a:pt x="875207" y="-675"/>
                    <a:pt x="926607" y="727"/>
                  </a:cubicBezTo>
                  <a:cubicBezTo>
                    <a:pt x="1008603" y="2960"/>
                    <a:pt x="1051834" y="40213"/>
                    <a:pt x="1066989" y="120916"/>
                  </a:cubicBezTo>
                  <a:cubicBezTo>
                    <a:pt x="1073559" y="155869"/>
                    <a:pt x="1074194" y="191326"/>
                    <a:pt x="1065325" y="226082"/>
                  </a:cubicBezTo>
                  <a:cubicBezTo>
                    <a:pt x="1051418" y="280614"/>
                    <a:pt x="1012413" y="315655"/>
                    <a:pt x="956392" y="321941"/>
                  </a:cubicBezTo>
                  <a:cubicBezTo>
                    <a:pt x="927877" y="325116"/>
                    <a:pt x="898881" y="324087"/>
                    <a:pt x="870104" y="324919"/>
                  </a:cubicBezTo>
                  <a:cubicBezTo>
                    <a:pt x="865461" y="325050"/>
                    <a:pt x="860818" y="324941"/>
                    <a:pt x="855015" y="324941"/>
                  </a:cubicBezTo>
                  <a:cubicBezTo>
                    <a:pt x="855015" y="330065"/>
                    <a:pt x="855015" y="333613"/>
                    <a:pt x="855015" y="337161"/>
                  </a:cubicBezTo>
                  <a:cubicBezTo>
                    <a:pt x="854993" y="422770"/>
                    <a:pt x="854796" y="508401"/>
                    <a:pt x="855190" y="594010"/>
                  </a:cubicBezTo>
                  <a:cubicBezTo>
                    <a:pt x="855256" y="604237"/>
                    <a:pt x="852299" y="607040"/>
                    <a:pt x="842334" y="606778"/>
                  </a:cubicBezTo>
                  <a:cubicBezTo>
                    <a:pt x="817959" y="606121"/>
                    <a:pt x="793540" y="606559"/>
                    <a:pt x="768508" y="606581"/>
                  </a:cubicBezTo>
                  <a:cubicBezTo>
                    <a:pt x="768508" y="404067"/>
                    <a:pt x="768508" y="203043"/>
                    <a:pt x="768508" y="1471"/>
                  </a:cubicBezTo>
                  <a:cubicBezTo>
                    <a:pt x="769690" y="1121"/>
                    <a:pt x="770983" y="398"/>
                    <a:pt x="772297" y="398"/>
                  </a:cubicBezTo>
                  <a:close/>
                  <a:moveTo>
                    <a:pt x="1121061" y="354"/>
                  </a:moveTo>
                  <a:cubicBezTo>
                    <a:pt x="1137793" y="354"/>
                    <a:pt x="1154109" y="310"/>
                    <a:pt x="1170403" y="354"/>
                  </a:cubicBezTo>
                  <a:cubicBezTo>
                    <a:pt x="1209451" y="442"/>
                    <a:pt x="1248544" y="-566"/>
                    <a:pt x="1287526" y="989"/>
                  </a:cubicBezTo>
                  <a:cubicBezTo>
                    <a:pt x="1333452" y="2829"/>
                    <a:pt x="1372829" y="19298"/>
                    <a:pt x="1398102" y="60186"/>
                  </a:cubicBezTo>
                  <a:cubicBezTo>
                    <a:pt x="1412710" y="83838"/>
                    <a:pt x="1419367" y="110338"/>
                    <a:pt x="1421776" y="137801"/>
                  </a:cubicBezTo>
                  <a:cubicBezTo>
                    <a:pt x="1424601" y="169841"/>
                    <a:pt x="1425456" y="201904"/>
                    <a:pt x="1415841" y="233112"/>
                  </a:cubicBezTo>
                  <a:cubicBezTo>
                    <a:pt x="1399591" y="285716"/>
                    <a:pt x="1362229" y="314669"/>
                    <a:pt x="1309033" y="321786"/>
                  </a:cubicBezTo>
                  <a:cubicBezTo>
                    <a:pt x="1279949" y="325663"/>
                    <a:pt x="1250142" y="324108"/>
                    <a:pt x="1220643" y="324962"/>
                  </a:cubicBezTo>
                  <a:cubicBezTo>
                    <a:pt x="1216700" y="325093"/>
                    <a:pt x="1212736" y="324984"/>
                    <a:pt x="1207962" y="324984"/>
                  </a:cubicBezTo>
                  <a:cubicBezTo>
                    <a:pt x="1207590" y="329473"/>
                    <a:pt x="1207020" y="332999"/>
                    <a:pt x="1207020" y="336547"/>
                  </a:cubicBezTo>
                  <a:cubicBezTo>
                    <a:pt x="1207042" y="422222"/>
                    <a:pt x="1206955" y="507874"/>
                    <a:pt x="1207458" y="593527"/>
                  </a:cubicBezTo>
                  <a:cubicBezTo>
                    <a:pt x="1207524" y="604302"/>
                    <a:pt x="1204129" y="607039"/>
                    <a:pt x="1193858" y="606755"/>
                  </a:cubicBezTo>
                  <a:cubicBezTo>
                    <a:pt x="1169877" y="606076"/>
                    <a:pt x="1145852" y="606536"/>
                    <a:pt x="1121061" y="606514"/>
                  </a:cubicBezTo>
                  <a:cubicBezTo>
                    <a:pt x="1121061" y="404176"/>
                    <a:pt x="1121061" y="202867"/>
                    <a:pt x="1121061" y="354"/>
                  </a:cubicBezTo>
                  <a:close/>
                  <a:moveTo>
                    <a:pt x="1698817" y="178"/>
                  </a:moveTo>
                  <a:cubicBezTo>
                    <a:pt x="1723542" y="748"/>
                    <a:pt x="1748290" y="376"/>
                    <a:pt x="1774789" y="376"/>
                  </a:cubicBezTo>
                  <a:cubicBezTo>
                    <a:pt x="1768460" y="20809"/>
                    <a:pt x="1762613" y="40081"/>
                    <a:pt x="1756546" y="59288"/>
                  </a:cubicBezTo>
                  <a:cubicBezTo>
                    <a:pt x="1720082" y="174637"/>
                    <a:pt x="1683508" y="289965"/>
                    <a:pt x="1647197" y="405358"/>
                  </a:cubicBezTo>
                  <a:cubicBezTo>
                    <a:pt x="1645489" y="410768"/>
                    <a:pt x="1645314" y="416812"/>
                    <a:pt x="1645292" y="422572"/>
                  </a:cubicBezTo>
                  <a:cubicBezTo>
                    <a:pt x="1645161" y="479798"/>
                    <a:pt x="1645226" y="537001"/>
                    <a:pt x="1645182" y="594206"/>
                  </a:cubicBezTo>
                  <a:cubicBezTo>
                    <a:pt x="1645182" y="597775"/>
                    <a:pt x="1644854" y="601345"/>
                    <a:pt x="1644635" y="605703"/>
                  </a:cubicBezTo>
                  <a:cubicBezTo>
                    <a:pt x="1616055" y="605703"/>
                    <a:pt x="1588154" y="605703"/>
                    <a:pt x="1558304" y="605703"/>
                  </a:cubicBezTo>
                  <a:cubicBezTo>
                    <a:pt x="1558304" y="601761"/>
                    <a:pt x="1558304" y="597578"/>
                    <a:pt x="1558304" y="593417"/>
                  </a:cubicBezTo>
                  <a:cubicBezTo>
                    <a:pt x="1558326" y="538009"/>
                    <a:pt x="1559048" y="482601"/>
                    <a:pt x="1557866" y="427215"/>
                  </a:cubicBezTo>
                  <a:cubicBezTo>
                    <a:pt x="1557537" y="411665"/>
                    <a:pt x="1552719" y="395875"/>
                    <a:pt x="1547989" y="380808"/>
                  </a:cubicBezTo>
                  <a:cubicBezTo>
                    <a:pt x="1509531" y="258034"/>
                    <a:pt x="1470592" y="135392"/>
                    <a:pt x="1431829" y="12684"/>
                  </a:cubicBezTo>
                  <a:cubicBezTo>
                    <a:pt x="1430734" y="9267"/>
                    <a:pt x="1430033" y="5741"/>
                    <a:pt x="1428675" y="376"/>
                  </a:cubicBezTo>
                  <a:cubicBezTo>
                    <a:pt x="1456751" y="376"/>
                    <a:pt x="1483339" y="135"/>
                    <a:pt x="1509882" y="748"/>
                  </a:cubicBezTo>
                  <a:cubicBezTo>
                    <a:pt x="1512510" y="814"/>
                    <a:pt x="1516430" y="5719"/>
                    <a:pt x="1517394" y="9070"/>
                  </a:cubicBezTo>
                  <a:cubicBezTo>
                    <a:pt x="1535746" y="72275"/>
                    <a:pt x="1553705" y="135567"/>
                    <a:pt x="1571816" y="198837"/>
                  </a:cubicBezTo>
                  <a:cubicBezTo>
                    <a:pt x="1581299" y="231994"/>
                    <a:pt x="1590935" y="265130"/>
                    <a:pt x="1601447" y="301572"/>
                  </a:cubicBezTo>
                  <a:cubicBezTo>
                    <a:pt x="1608127" y="278599"/>
                    <a:pt x="1613974" y="258647"/>
                    <a:pt x="1619713" y="238674"/>
                  </a:cubicBezTo>
                  <a:cubicBezTo>
                    <a:pt x="1641438" y="162877"/>
                    <a:pt x="1663250" y="87101"/>
                    <a:pt x="1684669" y="11216"/>
                  </a:cubicBezTo>
                  <a:cubicBezTo>
                    <a:pt x="1686925" y="3266"/>
                    <a:pt x="1690144" y="-19"/>
                    <a:pt x="1698817" y="178"/>
                  </a:cubicBezTo>
                  <a:close/>
                </a:path>
              </a:pathLst>
            </a:custGeom>
            <a:solidFill>
              <a:schemeClr val="accent4"/>
            </a:solidFill>
            <a:ln w="6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14FCAE-B9AD-4347-84DA-1087FFD38797}"/>
                </a:ext>
              </a:extLst>
            </p:cNvPr>
            <p:cNvSpPr/>
            <p:nvPr/>
          </p:nvSpPr>
          <p:spPr>
            <a:xfrm>
              <a:off x="7042790" y="2496527"/>
              <a:ext cx="316818" cy="475189"/>
            </a:xfrm>
            <a:custGeom>
              <a:avLst/>
              <a:gdLst>
                <a:gd name="connsiteX0" fmla="*/ 503376 w 1003261"/>
                <a:gd name="connsiteY0" fmla="*/ 1503421 h 1504769"/>
                <a:gd name="connsiteX1" fmla="*/ 938487 w 1003261"/>
                <a:gd name="connsiteY1" fmla="*/ 1183295 h 1504769"/>
                <a:gd name="connsiteX2" fmla="*/ 1003262 w 1003261"/>
                <a:gd name="connsiteY2" fmla="*/ 728764 h 1504769"/>
                <a:gd name="connsiteX3" fmla="*/ 957490 w 1003261"/>
                <a:gd name="connsiteY3" fmla="*/ 364461 h 1504769"/>
                <a:gd name="connsiteX4" fmla="*/ 866639 w 1003261"/>
                <a:gd name="connsiteY4" fmla="*/ 104878 h 1504769"/>
                <a:gd name="connsiteX5" fmla="*/ 606918 w 1003261"/>
                <a:gd name="connsiteY5" fmla="*/ 26233 h 1504769"/>
                <a:gd name="connsiteX6" fmla="*/ 485483 w 1003261"/>
                <a:gd name="connsiteY6" fmla="*/ 110426 h 1504769"/>
                <a:gd name="connsiteX7" fmla="*/ 61607 w 1003261"/>
                <a:gd name="connsiteY7" fmla="*/ 728695 h 1504769"/>
                <a:gd name="connsiteX8" fmla="*/ 31092 w 1003261"/>
                <a:gd name="connsiteY8" fmla="*/ 1176567 h 1504769"/>
                <a:gd name="connsiteX9" fmla="*/ 503376 w 1003261"/>
                <a:gd name="connsiteY9" fmla="*/ 1503421 h 1504769"/>
                <a:gd name="connsiteX10" fmla="*/ 426396 w 1003261"/>
                <a:gd name="connsiteY10" fmla="*/ 213413 h 1504769"/>
                <a:gd name="connsiteX11" fmla="*/ 464470 w 1003261"/>
                <a:gd name="connsiteY11" fmla="*/ 216326 h 1504769"/>
                <a:gd name="connsiteX12" fmla="*/ 755330 w 1003261"/>
                <a:gd name="connsiteY12" fmla="*/ 415642 h 1504769"/>
                <a:gd name="connsiteX13" fmla="*/ 926628 w 1003261"/>
                <a:gd name="connsiteY13" fmla="*/ 532430 h 1504769"/>
                <a:gd name="connsiteX14" fmla="*/ 959570 w 1003261"/>
                <a:gd name="connsiteY14" fmla="*/ 587842 h 1504769"/>
                <a:gd name="connsiteX15" fmla="*/ 959432 w 1003261"/>
                <a:gd name="connsiteY15" fmla="*/ 722037 h 1504769"/>
                <a:gd name="connsiteX16" fmla="*/ 350109 w 1003261"/>
                <a:gd name="connsiteY16" fmla="*/ 301282 h 1504769"/>
                <a:gd name="connsiteX17" fmla="*/ 426396 w 1003261"/>
                <a:gd name="connsiteY17" fmla="*/ 213413 h 1504769"/>
                <a:gd name="connsiteX18" fmla="*/ 189699 w 1003261"/>
                <a:gd name="connsiteY18" fmla="*/ 537909 h 1504769"/>
                <a:gd name="connsiteX19" fmla="*/ 609345 w 1003261"/>
                <a:gd name="connsiteY19" fmla="*/ 822805 h 1504769"/>
                <a:gd name="connsiteX20" fmla="*/ 921705 w 1003261"/>
                <a:gd name="connsiteY20" fmla="*/ 1034813 h 1504769"/>
                <a:gd name="connsiteX21" fmla="*/ 938626 w 1003261"/>
                <a:gd name="connsiteY21" fmla="*/ 1080169 h 1504769"/>
                <a:gd name="connsiteX22" fmla="*/ 899859 w 1003261"/>
                <a:gd name="connsiteY22" fmla="*/ 1186831 h 1504769"/>
                <a:gd name="connsiteX23" fmla="*/ 125271 w 1003261"/>
                <a:gd name="connsiteY23" fmla="*/ 658026 h 1504769"/>
                <a:gd name="connsiteX24" fmla="*/ 189699 w 1003261"/>
                <a:gd name="connsiteY24" fmla="*/ 537909 h 1504769"/>
                <a:gd name="connsiteX25" fmla="*/ 41772 w 1003261"/>
                <a:gd name="connsiteY25" fmla="*/ 946251 h 1504769"/>
                <a:gd name="connsiteX26" fmla="*/ 695272 w 1003261"/>
                <a:gd name="connsiteY26" fmla="*/ 1393707 h 1504769"/>
                <a:gd name="connsiteX27" fmla="*/ 543323 w 1003261"/>
                <a:gd name="connsiteY27" fmla="*/ 1450229 h 1504769"/>
                <a:gd name="connsiteX28" fmla="*/ 515790 w 1003261"/>
                <a:gd name="connsiteY28" fmla="*/ 1438647 h 1504769"/>
                <a:gd name="connsiteX29" fmla="*/ 80401 w 1003261"/>
                <a:gd name="connsiteY29" fmla="*/ 1138563 h 1504769"/>
                <a:gd name="connsiteX30" fmla="*/ 47736 w 1003261"/>
                <a:gd name="connsiteY30" fmla="*/ 1090294 h 1504769"/>
                <a:gd name="connsiteX31" fmla="*/ 30815 w 1003261"/>
                <a:gd name="connsiteY31" fmla="*/ 949372 h 1504769"/>
                <a:gd name="connsiteX32" fmla="*/ 41772 w 1003261"/>
                <a:gd name="connsiteY32" fmla="*/ 946251 h 150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3261" h="1504769">
                  <a:moveTo>
                    <a:pt x="503376" y="1503421"/>
                  </a:moveTo>
                  <a:cubicBezTo>
                    <a:pt x="711639" y="1487956"/>
                    <a:pt x="851521" y="1365897"/>
                    <a:pt x="938487" y="1183295"/>
                  </a:cubicBezTo>
                  <a:cubicBezTo>
                    <a:pt x="996743" y="1060958"/>
                    <a:pt x="1000419" y="926832"/>
                    <a:pt x="1003262" y="728764"/>
                  </a:cubicBezTo>
                  <a:cubicBezTo>
                    <a:pt x="993622" y="649842"/>
                    <a:pt x="979613" y="506493"/>
                    <a:pt x="957490" y="364461"/>
                  </a:cubicBezTo>
                  <a:cubicBezTo>
                    <a:pt x="943342" y="273472"/>
                    <a:pt x="915810" y="184771"/>
                    <a:pt x="866639" y="104878"/>
                  </a:cubicBezTo>
                  <a:cubicBezTo>
                    <a:pt x="803183" y="1752"/>
                    <a:pt x="714760" y="-27098"/>
                    <a:pt x="606918" y="26233"/>
                  </a:cubicBezTo>
                  <a:cubicBezTo>
                    <a:pt x="563088" y="47871"/>
                    <a:pt x="520090" y="76236"/>
                    <a:pt x="485483" y="110426"/>
                  </a:cubicBezTo>
                  <a:cubicBezTo>
                    <a:pt x="304337" y="288798"/>
                    <a:pt x="162375" y="495327"/>
                    <a:pt x="61607" y="728695"/>
                  </a:cubicBezTo>
                  <a:cubicBezTo>
                    <a:pt x="-879" y="873362"/>
                    <a:pt x="-24042" y="1023092"/>
                    <a:pt x="31092" y="1176567"/>
                  </a:cubicBezTo>
                  <a:cubicBezTo>
                    <a:pt x="114938" y="1409589"/>
                    <a:pt x="302811" y="1518332"/>
                    <a:pt x="503376" y="1503421"/>
                  </a:cubicBezTo>
                  <a:close/>
                  <a:moveTo>
                    <a:pt x="426396" y="213413"/>
                  </a:moveTo>
                  <a:cubicBezTo>
                    <a:pt x="441445" y="195243"/>
                    <a:pt x="452611" y="208212"/>
                    <a:pt x="464470" y="216326"/>
                  </a:cubicBezTo>
                  <a:cubicBezTo>
                    <a:pt x="561493" y="282695"/>
                    <a:pt x="658377" y="349134"/>
                    <a:pt x="755330" y="415642"/>
                  </a:cubicBezTo>
                  <a:cubicBezTo>
                    <a:pt x="812337" y="454757"/>
                    <a:pt x="868720" y="494703"/>
                    <a:pt x="926628" y="532430"/>
                  </a:cubicBezTo>
                  <a:cubicBezTo>
                    <a:pt x="947989" y="546301"/>
                    <a:pt x="959917" y="562182"/>
                    <a:pt x="959570" y="587842"/>
                  </a:cubicBezTo>
                  <a:cubicBezTo>
                    <a:pt x="959016" y="630285"/>
                    <a:pt x="959432" y="672728"/>
                    <a:pt x="959432" y="722037"/>
                  </a:cubicBezTo>
                  <a:cubicBezTo>
                    <a:pt x="755954" y="581531"/>
                    <a:pt x="554766" y="442620"/>
                    <a:pt x="350109" y="301282"/>
                  </a:cubicBezTo>
                  <a:cubicBezTo>
                    <a:pt x="377226" y="270212"/>
                    <a:pt x="402400" y="242333"/>
                    <a:pt x="426396" y="213413"/>
                  </a:cubicBezTo>
                  <a:close/>
                  <a:moveTo>
                    <a:pt x="189699" y="537909"/>
                  </a:moveTo>
                  <a:cubicBezTo>
                    <a:pt x="332633" y="634932"/>
                    <a:pt x="471058" y="728764"/>
                    <a:pt x="609345" y="822805"/>
                  </a:cubicBezTo>
                  <a:cubicBezTo>
                    <a:pt x="713372" y="893544"/>
                    <a:pt x="816845" y="965253"/>
                    <a:pt x="921705" y="1034813"/>
                  </a:cubicBezTo>
                  <a:cubicBezTo>
                    <a:pt x="941123" y="1047712"/>
                    <a:pt x="945700" y="1060473"/>
                    <a:pt x="938626" y="1080169"/>
                  </a:cubicBezTo>
                  <a:cubicBezTo>
                    <a:pt x="926351" y="1114428"/>
                    <a:pt x="913798" y="1148480"/>
                    <a:pt x="899859" y="1186831"/>
                  </a:cubicBezTo>
                  <a:cubicBezTo>
                    <a:pt x="639374" y="1009014"/>
                    <a:pt x="383398" y="834248"/>
                    <a:pt x="125271" y="658026"/>
                  </a:cubicBezTo>
                  <a:cubicBezTo>
                    <a:pt x="146978" y="617594"/>
                    <a:pt x="167437" y="579451"/>
                    <a:pt x="189699" y="537909"/>
                  </a:cubicBezTo>
                  <a:close/>
                  <a:moveTo>
                    <a:pt x="41772" y="946251"/>
                  </a:moveTo>
                  <a:cubicBezTo>
                    <a:pt x="258218" y="1094386"/>
                    <a:pt x="474595" y="1242590"/>
                    <a:pt x="695272" y="1393707"/>
                  </a:cubicBezTo>
                  <a:cubicBezTo>
                    <a:pt x="646240" y="1424083"/>
                    <a:pt x="596030" y="1440935"/>
                    <a:pt x="543323" y="1450229"/>
                  </a:cubicBezTo>
                  <a:cubicBezTo>
                    <a:pt x="535000" y="1451685"/>
                    <a:pt x="523973" y="1444264"/>
                    <a:pt x="515790" y="1438647"/>
                  </a:cubicBezTo>
                  <a:cubicBezTo>
                    <a:pt x="370360" y="1339127"/>
                    <a:pt x="224791" y="1239677"/>
                    <a:pt x="80401" y="1138563"/>
                  </a:cubicBezTo>
                  <a:cubicBezTo>
                    <a:pt x="65282" y="1127952"/>
                    <a:pt x="51204" y="1108048"/>
                    <a:pt x="47736" y="1090294"/>
                  </a:cubicBezTo>
                  <a:cubicBezTo>
                    <a:pt x="38790" y="1043967"/>
                    <a:pt x="36016" y="996392"/>
                    <a:pt x="30815" y="949372"/>
                  </a:cubicBezTo>
                  <a:cubicBezTo>
                    <a:pt x="34421" y="948331"/>
                    <a:pt x="38097" y="947291"/>
                    <a:pt x="41772" y="946251"/>
                  </a:cubicBezTo>
                  <a:close/>
                </a:path>
              </a:pathLst>
            </a:custGeom>
            <a:solidFill>
              <a:schemeClr val="accent1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12DA8F-9AD5-4B7E-AD8F-887BD48DDAF1}"/>
                </a:ext>
              </a:extLst>
            </p:cNvPr>
            <p:cNvSpPr/>
            <p:nvPr/>
          </p:nvSpPr>
          <p:spPr>
            <a:xfrm>
              <a:off x="6620721" y="2574343"/>
              <a:ext cx="331275" cy="458915"/>
            </a:xfrm>
            <a:custGeom>
              <a:avLst/>
              <a:gdLst>
                <a:gd name="connsiteX0" fmla="*/ 146159 w 1049039"/>
                <a:gd name="connsiteY0" fmla="*/ 1201313 h 1453236"/>
                <a:gd name="connsiteX1" fmla="*/ 669347 w 1049039"/>
                <a:gd name="connsiteY1" fmla="*/ 1444460 h 1453236"/>
                <a:gd name="connsiteX2" fmla="*/ 1048978 w 1049039"/>
                <a:gd name="connsiteY2" fmla="*/ 984936 h 1453236"/>
                <a:gd name="connsiteX3" fmla="*/ 951608 w 1049039"/>
                <a:gd name="connsiteY3" fmla="*/ 634988 h 1453236"/>
                <a:gd name="connsiteX4" fmla="*/ 529396 w 1049039"/>
                <a:gd name="connsiteY4" fmla="*/ 152995 h 1453236"/>
                <a:gd name="connsiteX5" fmla="*/ 286943 w 1049039"/>
                <a:gd name="connsiteY5" fmla="*/ 9923 h 1453236"/>
                <a:gd name="connsiteX6" fmla="*/ 54962 w 1049039"/>
                <a:gd name="connsiteY6" fmla="*/ 117903 h 1453236"/>
                <a:gd name="connsiteX7" fmla="*/ 2463 w 1049039"/>
                <a:gd name="connsiteY7" fmla="*/ 373464 h 1453236"/>
                <a:gd name="connsiteX8" fmla="*/ 23338 w 1049039"/>
                <a:gd name="connsiteY8" fmla="*/ 818978 h 1453236"/>
                <a:gd name="connsiteX9" fmla="*/ 146159 w 1049039"/>
                <a:gd name="connsiteY9" fmla="*/ 1201313 h 1453236"/>
                <a:gd name="connsiteX10" fmla="*/ 868941 w 1049039"/>
                <a:gd name="connsiteY10" fmla="*/ 742969 h 1453236"/>
                <a:gd name="connsiteX11" fmla="*/ 927543 w 1049039"/>
                <a:gd name="connsiteY11" fmla="*/ 651425 h 1453236"/>
                <a:gd name="connsiteX12" fmla="*/ 1012221 w 1049039"/>
                <a:gd name="connsiteY12" fmla="*/ 842627 h 1453236"/>
                <a:gd name="connsiteX13" fmla="*/ 1002582 w 1049039"/>
                <a:gd name="connsiteY13" fmla="*/ 870714 h 1453236"/>
                <a:gd name="connsiteX14" fmla="*/ 954590 w 1049039"/>
                <a:gd name="connsiteY14" fmla="*/ 946515 h 1453236"/>
                <a:gd name="connsiteX15" fmla="*/ 902715 w 1049039"/>
                <a:gd name="connsiteY15" fmla="*/ 967945 h 1453236"/>
                <a:gd name="connsiteX16" fmla="*/ 774138 w 1049039"/>
                <a:gd name="connsiteY16" fmla="*/ 941869 h 1453236"/>
                <a:gd name="connsiteX17" fmla="*/ 721500 w 1049039"/>
                <a:gd name="connsiteY17" fmla="*/ 965726 h 1453236"/>
                <a:gd name="connsiteX18" fmla="*/ 642231 w 1049039"/>
                <a:gd name="connsiteY18" fmla="*/ 1087299 h 1453236"/>
                <a:gd name="connsiteX19" fmla="*/ 606238 w 1049039"/>
                <a:gd name="connsiteY19" fmla="*/ 1102487 h 1453236"/>
                <a:gd name="connsiteX20" fmla="*/ 474053 w 1049039"/>
                <a:gd name="connsiteY20" fmla="*/ 1077104 h 1453236"/>
                <a:gd name="connsiteX21" fmla="*/ 415243 w 1049039"/>
                <a:gd name="connsiteY21" fmla="*/ 1100545 h 1453236"/>
                <a:gd name="connsiteX22" fmla="*/ 350885 w 1049039"/>
                <a:gd name="connsiteY22" fmla="*/ 1206931 h 1453236"/>
                <a:gd name="connsiteX23" fmla="*/ 299080 w 1049039"/>
                <a:gd name="connsiteY23" fmla="*/ 1233076 h 1453236"/>
                <a:gd name="connsiteX24" fmla="*/ 190059 w 1049039"/>
                <a:gd name="connsiteY24" fmla="*/ 1214490 h 1453236"/>
                <a:gd name="connsiteX25" fmla="*/ 165162 w 1049039"/>
                <a:gd name="connsiteY25" fmla="*/ 1200481 h 1453236"/>
                <a:gd name="connsiteX26" fmla="*/ 87488 w 1049039"/>
                <a:gd name="connsiteY26" fmla="*/ 1011775 h 1453236"/>
                <a:gd name="connsiteX27" fmla="*/ 221753 w 1049039"/>
                <a:gd name="connsiteY27" fmla="*/ 1031748 h 1453236"/>
                <a:gd name="connsiteX28" fmla="*/ 254209 w 1049039"/>
                <a:gd name="connsiteY28" fmla="*/ 1017739 h 1453236"/>
                <a:gd name="connsiteX29" fmla="*/ 330565 w 1049039"/>
                <a:gd name="connsiteY29" fmla="*/ 894432 h 1453236"/>
                <a:gd name="connsiteX30" fmla="*/ 378002 w 1049039"/>
                <a:gd name="connsiteY30" fmla="*/ 873488 h 1453236"/>
                <a:gd name="connsiteX31" fmla="*/ 516427 w 1049039"/>
                <a:gd name="connsiteY31" fmla="*/ 902547 h 1453236"/>
                <a:gd name="connsiteX32" fmla="*/ 555472 w 1049039"/>
                <a:gd name="connsiteY32" fmla="*/ 886041 h 1453236"/>
                <a:gd name="connsiteX33" fmla="*/ 642162 w 1049039"/>
                <a:gd name="connsiteY33" fmla="*/ 752817 h 1453236"/>
                <a:gd name="connsiteX34" fmla="*/ 674271 w 1049039"/>
                <a:gd name="connsiteY34" fmla="*/ 739917 h 1453236"/>
                <a:gd name="connsiteX35" fmla="*/ 809854 w 1049039"/>
                <a:gd name="connsiteY35" fmla="*/ 766479 h 1453236"/>
                <a:gd name="connsiteX36" fmla="*/ 868941 w 1049039"/>
                <a:gd name="connsiteY36" fmla="*/ 742969 h 1453236"/>
                <a:gd name="connsiteX37" fmla="*/ 58776 w 1049039"/>
                <a:gd name="connsiteY37" fmla="*/ 546912 h 1453236"/>
                <a:gd name="connsiteX38" fmla="*/ 134924 w 1049039"/>
                <a:gd name="connsiteY38" fmla="*/ 431719 h 1453236"/>
                <a:gd name="connsiteX39" fmla="*/ 169947 w 1049039"/>
                <a:gd name="connsiteY39" fmla="*/ 416115 h 1453236"/>
                <a:gd name="connsiteX40" fmla="*/ 305876 w 1049039"/>
                <a:gd name="connsiteY40" fmla="*/ 439972 h 1453236"/>
                <a:gd name="connsiteX41" fmla="*/ 359277 w 1049039"/>
                <a:gd name="connsiteY41" fmla="*/ 417224 h 1453236"/>
                <a:gd name="connsiteX42" fmla="*/ 440973 w 1049039"/>
                <a:gd name="connsiteY42" fmla="*/ 297246 h 1453236"/>
                <a:gd name="connsiteX43" fmla="*/ 476411 w 1049039"/>
                <a:gd name="connsiteY43" fmla="*/ 282474 h 1453236"/>
                <a:gd name="connsiteX44" fmla="*/ 612618 w 1049039"/>
                <a:gd name="connsiteY44" fmla="*/ 302794 h 1453236"/>
                <a:gd name="connsiteX45" fmla="*/ 710958 w 1049039"/>
                <a:gd name="connsiteY45" fmla="*/ 359871 h 1453236"/>
                <a:gd name="connsiteX46" fmla="*/ 745010 w 1049039"/>
                <a:gd name="connsiteY46" fmla="*/ 398985 h 1453236"/>
                <a:gd name="connsiteX47" fmla="*/ 754234 w 1049039"/>
                <a:gd name="connsiteY47" fmla="*/ 491569 h 1453236"/>
                <a:gd name="connsiteX48" fmla="*/ 707352 w 1049039"/>
                <a:gd name="connsiteY48" fmla="*/ 512930 h 1453236"/>
                <a:gd name="connsiteX49" fmla="*/ 572186 w 1049039"/>
                <a:gd name="connsiteY49" fmla="*/ 484496 h 1453236"/>
                <a:gd name="connsiteX50" fmla="*/ 524056 w 1049039"/>
                <a:gd name="connsiteY50" fmla="*/ 504261 h 1453236"/>
                <a:gd name="connsiteX51" fmla="*/ 441736 w 1049039"/>
                <a:gd name="connsiteY51" fmla="*/ 631937 h 1453236"/>
                <a:gd name="connsiteX52" fmla="*/ 406020 w 1049039"/>
                <a:gd name="connsiteY52" fmla="*/ 646501 h 1453236"/>
                <a:gd name="connsiteX53" fmla="*/ 264126 w 1049039"/>
                <a:gd name="connsiteY53" fmla="*/ 618067 h 1453236"/>
                <a:gd name="connsiteX54" fmla="*/ 219256 w 1049039"/>
                <a:gd name="connsiteY54" fmla="*/ 637138 h 1453236"/>
                <a:gd name="connsiteX55" fmla="*/ 148864 w 1049039"/>
                <a:gd name="connsiteY55" fmla="*/ 756007 h 1453236"/>
                <a:gd name="connsiteX56" fmla="*/ 102468 w 1049039"/>
                <a:gd name="connsiteY56" fmla="*/ 777228 h 1453236"/>
                <a:gd name="connsiteX57" fmla="*/ 27984 w 1049039"/>
                <a:gd name="connsiteY57" fmla="*/ 699485 h 1453236"/>
                <a:gd name="connsiteX58" fmla="*/ 17859 w 1049039"/>
                <a:gd name="connsiteY58" fmla="*/ 588245 h 1453236"/>
                <a:gd name="connsiteX59" fmla="*/ 58776 w 1049039"/>
                <a:gd name="connsiteY59" fmla="*/ 546912 h 14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49039" h="1453236">
                  <a:moveTo>
                    <a:pt x="146159" y="1201313"/>
                  </a:moveTo>
                  <a:cubicBezTo>
                    <a:pt x="257607" y="1382529"/>
                    <a:pt x="477798" y="1484891"/>
                    <a:pt x="669347" y="1444460"/>
                  </a:cubicBezTo>
                  <a:cubicBezTo>
                    <a:pt x="901744" y="1395428"/>
                    <a:pt x="1048978" y="1205474"/>
                    <a:pt x="1048978" y="984936"/>
                  </a:cubicBezTo>
                  <a:cubicBezTo>
                    <a:pt x="1050850" y="837772"/>
                    <a:pt x="1009794" y="733606"/>
                    <a:pt x="951608" y="634988"/>
                  </a:cubicBezTo>
                  <a:cubicBezTo>
                    <a:pt x="841201" y="447878"/>
                    <a:pt x="694037" y="292530"/>
                    <a:pt x="529396" y="152995"/>
                  </a:cubicBezTo>
                  <a:cubicBezTo>
                    <a:pt x="456993" y="91619"/>
                    <a:pt x="380429" y="35791"/>
                    <a:pt x="286943" y="9923"/>
                  </a:cubicBezTo>
                  <a:cubicBezTo>
                    <a:pt x="179587" y="-19760"/>
                    <a:pt x="101913" y="17413"/>
                    <a:pt x="54962" y="117903"/>
                  </a:cubicBezTo>
                  <a:cubicBezTo>
                    <a:pt x="17027" y="199114"/>
                    <a:pt x="5931" y="285873"/>
                    <a:pt x="2463" y="373464"/>
                  </a:cubicBezTo>
                  <a:cubicBezTo>
                    <a:pt x="-3501" y="522431"/>
                    <a:pt x="591" y="671398"/>
                    <a:pt x="23338" y="818978"/>
                  </a:cubicBezTo>
                  <a:cubicBezTo>
                    <a:pt x="43797" y="952757"/>
                    <a:pt x="73964" y="1083901"/>
                    <a:pt x="146159" y="1201313"/>
                  </a:cubicBezTo>
                  <a:close/>
                  <a:moveTo>
                    <a:pt x="868941" y="742969"/>
                  </a:moveTo>
                  <a:cubicBezTo>
                    <a:pt x="884545" y="712454"/>
                    <a:pt x="905836" y="684852"/>
                    <a:pt x="927543" y="651425"/>
                  </a:cubicBezTo>
                  <a:cubicBezTo>
                    <a:pt x="975326" y="710304"/>
                    <a:pt x="1000362" y="773761"/>
                    <a:pt x="1012221" y="842627"/>
                  </a:cubicBezTo>
                  <a:cubicBezTo>
                    <a:pt x="1013678" y="851226"/>
                    <a:pt x="1007644" y="862323"/>
                    <a:pt x="1002582" y="870714"/>
                  </a:cubicBezTo>
                  <a:cubicBezTo>
                    <a:pt x="987116" y="896305"/>
                    <a:pt x="969362" y="920578"/>
                    <a:pt x="954590" y="946515"/>
                  </a:cubicBezTo>
                  <a:cubicBezTo>
                    <a:pt x="942246" y="968153"/>
                    <a:pt x="925948" y="973077"/>
                    <a:pt x="902715" y="967945"/>
                  </a:cubicBezTo>
                  <a:cubicBezTo>
                    <a:pt x="859995" y="958513"/>
                    <a:pt x="816719" y="951717"/>
                    <a:pt x="774138" y="941869"/>
                  </a:cubicBezTo>
                  <a:cubicBezTo>
                    <a:pt x="749102" y="936113"/>
                    <a:pt x="734746" y="943256"/>
                    <a:pt x="721500" y="965726"/>
                  </a:cubicBezTo>
                  <a:cubicBezTo>
                    <a:pt x="696949" y="1007337"/>
                    <a:pt x="667406" y="1046035"/>
                    <a:pt x="642231" y="1087299"/>
                  </a:cubicBezTo>
                  <a:cubicBezTo>
                    <a:pt x="632522" y="1103181"/>
                    <a:pt x="623783" y="1106301"/>
                    <a:pt x="606238" y="1102487"/>
                  </a:cubicBezTo>
                  <a:cubicBezTo>
                    <a:pt x="562407" y="1092847"/>
                    <a:pt x="517606" y="1087576"/>
                    <a:pt x="474053" y="1077104"/>
                  </a:cubicBezTo>
                  <a:cubicBezTo>
                    <a:pt x="446798" y="1070516"/>
                    <a:pt x="429460" y="1073637"/>
                    <a:pt x="415243" y="1100545"/>
                  </a:cubicBezTo>
                  <a:cubicBezTo>
                    <a:pt x="395964" y="1137163"/>
                    <a:pt x="370928" y="1170729"/>
                    <a:pt x="350885" y="1206931"/>
                  </a:cubicBezTo>
                  <a:cubicBezTo>
                    <a:pt x="338679" y="1228984"/>
                    <a:pt x="325017" y="1238624"/>
                    <a:pt x="299080" y="1233076"/>
                  </a:cubicBezTo>
                  <a:cubicBezTo>
                    <a:pt x="263086" y="1225378"/>
                    <a:pt x="226260" y="1221494"/>
                    <a:pt x="190059" y="1214490"/>
                  </a:cubicBezTo>
                  <a:cubicBezTo>
                    <a:pt x="181043" y="1212756"/>
                    <a:pt x="169739" y="1207624"/>
                    <a:pt x="165162" y="1200481"/>
                  </a:cubicBezTo>
                  <a:cubicBezTo>
                    <a:pt x="128683" y="1143127"/>
                    <a:pt x="100179" y="1082167"/>
                    <a:pt x="87488" y="1011775"/>
                  </a:cubicBezTo>
                  <a:cubicBezTo>
                    <a:pt x="133607" y="1018918"/>
                    <a:pt x="177506" y="1026963"/>
                    <a:pt x="221753" y="1031748"/>
                  </a:cubicBezTo>
                  <a:cubicBezTo>
                    <a:pt x="232225" y="1032858"/>
                    <a:pt x="248453" y="1026131"/>
                    <a:pt x="254209" y="1017739"/>
                  </a:cubicBezTo>
                  <a:cubicBezTo>
                    <a:pt x="281395" y="977793"/>
                    <a:pt x="307957" y="937084"/>
                    <a:pt x="330565" y="894432"/>
                  </a:cubicBezTo>
                  <a:cubicBezTo>
                    <a:pt x="342563" y="871824"/>
                    <a:pt x="356849" y="869050"/>
                    <a:pt x="378002" y="873488"/>
                  </a:cubicBezTo>
                  <a:cubicBezTo>
                    <a:pt x="424120" y="883197"/>
                    <a:pt x="470863" y="890687"/>
                    <a:pt x="516427" y="902547"/>
                  </a:cubicBezTo>
                  <a:cubicBezTo>
                    <a:pt x="536678" y="907817"/>
                    <a:pt x="545694" y="901645"/>
                    <a:pt x="555472" y="886041"/>
                  </a:cubicBezTo>
                  <a:cubicBezTo>
                    <a:pt x="583490" y="841101"/>
                    <a:pt x="611855" y="796231"/>
                    <a:pt x="642162" y="752817"/>
                  </a:cubicBezTo>
                  <a:cubicBezTo>
                    <a:pt x="647848" y="744702"/>
                    <a:pt x="664215" y="738391"/>
                    <a:pt x="674271" y="739917"/>
                  </a:cubicBezTo>
                  <a:cubicBezTo>
                    <a:pt x="719766" y="746922"/>
                    <a:pt x="764914" y="756215"/>
                    <a:pt x="809854" y="766479"/>
                  </a:cubicBezTo>
                  <a:cubicBezTo>
                    <a:pt x="836069" y="772582"/>
                    <a:pt x="854863" y="770571"/>
                    <a:pt x="868941" y="742969"/>
                  </a:cubicBezTo>
                  <a:close/>
                  <a:moveTo>
                    <a:pt x="58776" y="546912"/>
                  </a:moveTo>
                  <a:cubicBezTo>
                    <a:pt x="84922" y="509046"/>
                    <a:pt x="108016" y="469030"/>
                    <a:pt x="134924" y="431719"/>
                  </a:cubicBezTo>
                  <a:cubicBezTo>
                    <a:pt x="141582" y="422495"/>
                    <a:pt x="158781" y="414728"/>
                    <a:pt x="169947" y="416115"/>
                  </a:cubicBezTo>
                  <a:cubicBezTo>
                    <a:pt x="215580" y="421732"/>
                    <a:pt x="261214" y="429153"/>
                    <a:pt x="305876" y="439972"/>
                  </a:cubicBezTo>
                  <a:cubicBezTo>
                    <a:pt x="332091" y="446352"/>
                    <a:pt x="345823" y="438793"/>
                    <a:pt x="359277" y="417224"/>
                  </a:cubicBezTo>
                  <a:cubicBezTo>
                    <a:pt x="384867" y="376168"/>
                    <a:pt x="411984" y="335945"/>
                    <a:pt x="440973" y="297246"/>
                  </a:cubicBezTo>
                  <a:cubicBezTo>
                    <a:pt x="447769" y="288231"/>
                    <a:pt x="465038" y="281087"/>
                    <a:pt x="476411" y="282474"/>
                  </a:cubicBezTo>
                  <a:cubicBezTo>
                    <a:pt x="522114" y="287953"/>
                    <a:pt x="567678" y="304875"/>
                    <a:pt x="612618" y="302794"/>
                  </a:cubicBezTo>
                  <a:cubicBezTo>
                    <a:pt x="662412" y="300506"/>
                    <a:pt x="684327" y="330743"/>
                    <a:pt x="710958" y="359871"/>
                  </a:cubicBezTo>
                  <a:cubicBezTo>
                    <a:pt x="722609" y="372631"/>
                    <a:pt x="733567" y="386016"/>
                    <a:pt x="745010" y="398985"/>
                  </a:cubicBezTo>
                  <a:cubicBezTo>
                    <a:pt x="783847" y="443093"/>
                    <a:pt x="782876" y="442538"/>
                    <a:pt x="754234" y="491569"/>
                  </a:cubicBezTo>
                  <a:cubicBezTo>
                    <a:pt x="742583" y="511543"/>
                    <a:pt x="730515" y="518547"/>
                    <a:pt x="707352" y="512930"/>
                  </a:cubicBezTo>
                  <a:cubicBezTo>
                    <a:pt x="662620" y="502041"/>
                    <a:pt x="617056" y="494829"/>
                    <a:pt x="572186" y="484496"/>
                  </a:cubicBezTo>
                  <a:cubicBezTo>
                    <a:pt x="550271" y="479433"/>
                    <a:pt x="536123" y="484079"/>
                    <a:pt x="524056" y="504261"/>
                  </a:cubicBezTo>
                  <a:cubicBezTo>
                    <a:pt x="498118" y="547744"/>
                    <a:pt x="471002" y="590673"/>
                    <a:pt x="441736" y="631937"/>
                  </a:cubicBezTo>
                  <a:cubicBezTo>
                    <a:pt x="435286" y="641022"/>
                    <a:pt x="417185" y="648234"/>
                    <a:pt x="406020" y="646501"/>
                  </a:cubicBezTo>
                  <a:cubicBezTo>
                    <a:pt x="358375" y="639080"/>
                    <a:pt x="311285" y="628469"/>
                    <a:pt x="264126" y="618067"/>
                  </a:cubicBezTo>
                  <a:cubicBezTo>
                    <a:pt x="243806" y="613559"/>
                    <a:pt x="230422" y="616055"/>
                    <a:pt x="219256" y="637138"/>
                  </a:cubicBezTo>
                  <a:cubicBezTo>
                    <a:pt x="197688" y="677778"/>
                    <a:pt x="171403" y="715852"/>
                    <a:pt x="148864" y="756007"/>
                  </a:cubicBezTo>
                  <a:cubicBezTo>
                    <a:pt x="137768" y="775772"/>
                    <a:pt x="126533" y="781944"/>
                    <a:pt x="102468" y="777228"/>
                  </a:cubicBezTo>
                  <a:cubicBezTo>
                    <a:pt x="36723" y="764260"/>
                    <a:pt x="35821" y="765993"/>
                    <a:pt x="27984" y="699485"/>
                  </a:cubicBezTo>
                  <a:cubicBezTo>
                    <a:pt x="23269" y="659608"/>
                    <a:pt x="20633" y="619523"/>
                    <a:pt x="17859" y="588245"/>
                  </a:cubicBezTo>
                  <a:cubicBezTo>
                    <a:pt x="35336" y="570908"/>
                    <a:pt x="49414" y="560505"/>
                    <a:pt x="58776" y="546912"/>
                  </a:cubicBezTo>
                  <a:close/>
                </a:path>
              </a:pathLst>
            </a:custGeom>
            <a:solidFill>
              <a:schemeClr val="accent2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1D29A6-484E-4926-9B7E-125B1A584FD1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64C624-B21B-4EDD-9403-0C166B62538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1D86AF-DAD4-48B7-8E52-654A28779DA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A57C05-58B1-414C-9685-BDB80DB2ED6D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9C2125-0D8C-4073-954F-019F953510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F4E7BB-0CFB-4D55-8B3E-26104AA2371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997F70-CD14-4D8B-9C20-4E61B4354FE6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87F736A-84ED-4A85-96EB-6B36B43FF18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544994-2275-4CB6-A0DF-824F7FD0D4E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4FB8BD-62BE-4110-8B80-D704DFD0B20A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889928E-50A5-4B0B-8A23-193076EB53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9F8215-BE29-4B0A-89F3-4CE6FFBB951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A6F372-5510-4F7F-95CE-7467BD0C49C8}"/>
              </a:ext>
            </a:extLst>
          </p:cNvPr>
          <p:cNvGrpSpPr/>
          <p:nvPr/>
        </p:nvGrpSpPr>
        <p:grpSpPr>
          <a:xfrm>
            <a:off x="8585170" y="3472049"/>
            <a:ext cx="2943819" cy="863315"/>
            <a:chOff x="993672" y="3698889"/>
            <a:chExt cx="1998939" cy="86331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EC5D51-4065-4A86-8C80-4321D323824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BF72637-1CFC-476F-BAD6-D1D87EDB370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1E5CAC-F2C0-40AC-A9BC-F1C191FB2DA4}"/>
              </a:ext>
            </a:extLst>
          </p:cNvPr>
          <p:cNvGrpSpPr/>
          <p:nvPr/>
        </p:nvGrpSpPr>
        <p:grpSpPr>
          <a:xfrm>
            <a:off x="663012" y="3472049"/>
            <a:ext cx="2930470" cy="863315"/>
            <a:chOff x="993672" y="3698889"/>
            <a:chExt cx="1998939" cy="8633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C59539-1743-47A5-A04E-BE875A67DA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402926D-E262-4DDE-B3F4-9098D3260CD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Donut 6">
            <a:extLst>
              <a:ext uri="{FF2B5EF4-FFF2-40B4-BE49-F238E27FC236}">
                <a16:creationId xmlns:a16="http://schemas.microsoft.com/office/drawing/2014/main" id="{CDE94DC7-3859-4F7F-BCD0-D6F5F2AF47B5}"/>
              </a:ext>
            </a:extLst>
          </p:cNvPr>
          <p:cNvSpPr/>
          <p:nvPr/>
        </p:nvSpPr>
        <p:spPr>
          <a:xfrm>
            <a:off x="4053811" y="1872905"/>
            <a:ext cx="4064474" cy="4064477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BA377A-9CFA-4C17-914F-6FD27D7BE76D}"/>
              </a:ext>
            </a:extLst>
          </p:cNvPr>
          <p:cNvSpPr/>
          <p:nvPr/>
        </p:nvSpPr>
        <p:spPr>
          <a:xfrm>
            <a:off x="4638230" y="1840969"/>
            <a:ext cx="720554" cy="720552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EE37453-F8FA-44DF-9833-9D32023555BB}"/>
              </a:ext>
            </a:extLst>
          </p:cNvPr>
          <p:cNvSpPr/>
          <p:nvPr/>
        </p:nvSpPr>
        <p:spPr>
          <a:xfrm>
            <a:off x="6814731" y="1840969"/>
            <a:ext cx="720554" cy="720552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E8B39BE-3662-4082-9E46-F85CC5ADD624}"/>
              </a:ext>
            </a:extLst>
          </p:cNvPr>
          <p:cNvSpPr/>
          <p:nvPr/>
        </p:nvSpPr>
        <p:spPr>
          <a:xfrm>
            <a:off x="3790220" y="3544870"/>
            <a:ext cx="720554" cy="720552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2FA3886-5DD0-4D18-8227-882C63EC2745}"/>
              </a:ext>
            </a:extLst>
          </p:cNvPr>
          <p:cNvSpPr/>
          <p:nvPr/>
        </p:nvSpPr>
        <p:spPr>
          <a:xfrm>
            <a:off x="7681229" y="3544870"/>
            <a:ext cx="720554" cy="720552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485815A-CA77-4F4B-9B6F-A791616A22C1}"/>
              </a:ext>
            </a:extLst>
          </p:cNvPr>
          <p:cNvSpPr/>
          <p:nvPr/>
        </p:nvSpPr>
        <p:spPr>
          <a:xfrm>
            <a:off x="6814731" y="5233860"/>
            <a:ext cx="720554" cy="720552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645DC-1964-422C-B2C3-BF2650CA159D}"/>
              </a:ext>
            </a:extLst>
          </p:cNvPr>
          <p:cNvSpPr/>
          <p:nvPr/>
        </p:nvSpPr>
        <p:spPr>
          <a:xfrm>
            <a:off x="4638230" y="5233860"/>
            <a:ext cx="720554" cy="720552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EDA57D8D-3088-4BDD-94FA-23D34234A4AC}"/>
              </a:ext>
            </a:extLst>
          </p:cNvPr>
          <p:cNvSpPr/>
          <p:nvPr/>
        </p:nvSpPr>
        <p:spPr>
          <a:xfrm>
            <a:off x="4869409" y="2084547"/>
            <a:ext cx="237872" cy="2378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10">
            <a:extLst>
              <a:ext uri="{FF2B5EF4-FFF2-40B4-BE49-F238E27FC236}">
                <a16:creationId xmlns:a16="http://schemas.microsoft.com/office/drawing/2014/main" id="{9FB43ECC-875B-4EFF-AA2D-BBEA4478919B}"/>
              </a:ext>
            </a:extLst>
          </p:cNvPr>
          <p:cNvSpPr/>
          <p:nvPr/>
        </p:nvSpPr>
        <p:spPr>
          <a:xfrm>
            <a:off x="4040945" y="3811990"/>
            <a:ext cx="187732" cy="24844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5">
            <a:extLst>
              <a:ext uri="{FF2B5EF4-FFF2-40B4-BE49-F238E27FC236}">
                <a16:creationId xmlns:a16="http://schemas.microsoft.com/office/drawing/2014/main" id="{9C71077A-604C-4994-A953-3131155EC479}"/>
              </a:ext>
            </a:extLst>
          </p:cNvPr>
          <p:cNvSpPr/>
          <p:nvPr/>
        </p:nvSpPr>
        <p:spPr>
          <a:xfrm flipH="1">
            <a:off x="4858060" y="5513559"/>
            <a:ext cx="289310" cy="23866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ound Same Side Corner Rectangle 11">
            <a:extLst>
              <a:ext uri="{FF2B5EF4-FFF2-40B4-BE49-F238E27FC236}">
                <a16:creationId xmlns:a16="http://schemas.microsoft.com/office/drawing/2014/main" id="{4759221F-5BF7-4826-B59B-E612D00B3743}"/>
              </a:ext>
            </a:extLst>
          </p:cNvPr>
          <p:cNvSpPr>
            <a:spLocks noChangeAspect="1"/>
          </p:cNvSpPr>
          <p:nvPr/>
        </p:nvSpPr>
        <p:spPr>
          <a:xfrm rot="9900000">
            <a:off x="7103868" y="5470801"/>
            <a:ext cx="292500" cy="2484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id="{45DD238B-46B6-4886-B458-8984AB28BB7E}"/>
              </a:ext>
            </a:extLst>
          </p:cNvPr>
          <p:cNvSpPr/>
          <p:nvPr/>
        </p:nvSpPr>
        <p:spPr>
          <a:xfrm>
            <a:off x="7913643" y="3828267"/>
            <a:ext cx="318728" cy="21589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Round Same Side Corner Rectangle 36">
            <a:extLst>
              <a:ext uri="{FF2B5EF4-FFF2-40B4-BE49-F238E27FC236}">
                <a16:creationId xmlns:a16="http://schemas.microsoft.com/office/drawing/2014/main" id="{2757B081-DB7C-4661-883C-6FF624C383CC}"/>
              </a:ext>
            </a:extLst>
          </p:cNvPr>
          <p:cNvSpPr>
            <a:spLocks noChangeAspect="1"/>
          </p:cNvSpPr>
          <p:nvPr/>
        </p:nvSpPr>
        <p:spPr>
          <a:xfrm>
            <a:off x="7047386" y="2050990"/>
            <a:ext cx="292502" cy="23125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DDA722-B322-4AEB-81B3-DDA3F6207CD9}"/>
              </a:ext>
            </a:extLst>
          </p:cNvPr>
          <p:cNvGrpSpPr/>
          <p:nvPr/>
        </p:nvGrpSpPr>
        <p:grpSpPr>
          <a:xfrm>
            <a:off x="1909952" y="698502"/>
            <a:ext cx="3661294" cy="1111258"/>
            <a:chOff x="4571999" y="1832136"/>
            <a:chExt cx="1868038" cy="11112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AA0C17-CBA5-440A-B660-DD5B53CDEBCB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B7757-4125-4507-925F-2CB20B3862A5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1B2E5-A113-494A-A087-9E58B6347FF0}"/>
              </a:ext>
            </a:extLst>
          </p:cNvPr>
          <p:cNvGrpSpPr/>
          <p:nvPr/>
        </p:nvGrpSpPr>
        <p:grpSpPr>
          <a:xfrm>
            <a:off x="527420" y="2103251"/>
            <a:ext cx="3661294" cy="1111258"/>
            <a:chOff x="4571999" y="1832136"/>
            <a:chExt cx="1868038" cy="11112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9CC35-D837-4857-AA85-A4B2CEBA6390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07194A-C9E7-4AB4-B1C9-B1A4A76BCE6F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3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B85AF6-1EA0-4E50-B30B-D0C49AC317B3}"/>
              </a:ext>
            </a:extLst>
          </p:cNvPr>
          <p:cNvSpPr txBox="1"/>
          <p:nvPr/>
        </p:nvSpPr>
        <p:spPr>
          <a:xfrm>
            <a:off x="8154174" y="3677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393E-657A-431B-AA1F-9BC9175C0FE3}"/>
              </a:ext>
            </a:extLst>
          </p:cNvPr>
          <p:cNvSpPr txBox="1"/>
          <p:nvPr/>
        </p:nvSpPr>
        <p:spPr>
          <a:xfrm>
            <a:off x="8751773" y="1872418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907EF-324C-497D-8CA6-03FE26B28F2B}"/>
              </a:ext>
            </a:extLst>
          </p:cNvPr>
          <p:cNvSpPr txBox="1"/>
          <p:nvPr/>
        </p:nvSpPr>
        <p:spPr>
          <a:xfrm>
            <a:off x="1796024" y="3824632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84DEF-CEA0-4120-B64D-240EA4D5C636}"/>
              </a:ext>
            </a:extLst>
          </p:cNvPr>
          <p:cNvSpPr txBox="1"/>
          <p:nvPr/>
        </p:nvSpPr>
        <p:spPr>
          <a:xfrm>
            <a:off x="4556106" y="3824632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5BA78-B0C0-4B5E-8683-2499985020CC}"/>
              </a:ext>
            </a:extLst>
          </p:cNvPr>
          <p:cNvSpPr txBox="1"/>
          <p:nvPr/>
        </p:nvSpPr>
        <p:spPr>
          <a:xfrm>
            <a:off x="7318621" y="3824632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9F659-2A4F-4E2B-9AB2-E5076EB17AF8}"/>
              </a:ext>
            </a:extLst>
          </p:cNvPr>
          <p:cNvSpPr txBox="1"/>
          <p:nvPr/>
        </p:nvSpPr>
        <p:spPr>
          <a:xfrm>
            <a:off x="10076271" y="3824632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8A0EC7-FAF2-4C2B-BFC2-7DED00DB6C4B}"/>
              </a:ext>
            </a:extLst>
          </p:cNvPr>
          <p:cNvGrpSpPr/>
          <p:nvPr/>
        </p:nvGrpSpPr>
        <p:grpSpPr>
          <a:xfrm>
            <a:off x="3978959" y="4366107"/>
            <a:ext cx="1756993" cy="1692772"/>
            <a:chOff x="1067114" y="2905199"/>
            <a:chExt cx="1756993" cy="16927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2661C9-8EB2-4AFB-8B59-9656C60FE0DB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C409C0-D9F6-4AA7-A218-FA7B79F75100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2D08B6-9ADF-4B00-88EF-34EA8E7F1F67}"/>
              </a:ext>
            </a:extLst>
          </p:cNvPr>
          <p:cNvGrpSpPr/>
          <p:nvPr/>
        </p:nvGrpSpPr>
        <p:grpSpPr>
          <a:xfrm>
            <a:off x="1218877" y="4366107"/>
            <a:ext cx="1756993" cy="1692772"/>
            <a:chOff x="1067114" y="2905199"/>
            <a:chExt cx="1756993" cy="16927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DDBAB-51AB-42F8-B123-5E3B9FFC9F9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23F2C8-6FCF-465A-A0F6-A5485068EBC1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6092B5-778A-438D-B555-D3285452C28E}"/>
              </a:ext>
            </a:extLst>
          </p:cNvPr>
          <p:cNvGrpSpPr/>
          <p:nvPr/>
        </p:nvGrpSpPr>
        <p:grpSpPr>
          <a:xfrm>
            <a:off x="6741474" y="4366107"/>
            <a:ext cx="1756993" cy="1692772"/>
            <a:chOff x="1067114" y="2905199"/>
            <a:chExt cx="1756993" cy="16927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D832C9-FD89-43C8-BFD7-3B95FBC1FAC8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0333DC-18DD-4D62-B4C9-00523116AE09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98598-3BFA-4419-B11C-AFE9B17D129F}"/>
              </a:ext>
            </a:extLst>
          </p:cNvPr>
          <p:cNvGrpSpPr/>
          <p:nvPr/>
        </p:nvGrpSpPr>
        <p:grpSpPr>
          <a:xfrm>
            <a:off x="9499124" y="4366107"/>
            <a:ext cx="1756993" cy="1692772"/>
            <a:chOff x="1067114" y="2905199"/>
            <a:chExt cx="1756993" cy="16927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59C532-D19F-46D4-91AD-ACF4E3DD4410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BFEF2C-B007-47AE-935B-F15D49A6DE17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D3E8A7-017A-458F-AEB0-2068C297E33D}"/>
              </a:ext>
            </a:extLst>
          </p:cNvPr>
          <p:cNvGrpSpPr/>
          <p:nvPr/>
        </p:nvGrpSpPr>
        <p:grpSpPr>
          <a:xfrm>
            <a:off x="9613928" y="1665098"/>
            <a:ext cx="1563874" cy="2119629"/>
            <a:chOff x="8992467" y="149608"/>
            <a:chExt cx="2744671" cy="37200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9A99D-EECB-4145-8768-F68100BCF1BD}"/>
                </a:ext>
              </a:extLst>
            </p:cNvPr>
            <p:cNvSpPr/>
            <p:nvPr/>
          </p:nvSpPr>
          <p:spPr>
            <a:xfrm>
              <a:off x="8992467" y="149608"/>
              <a:ext cx="2598266" cy="3720047"/>
            </a:xfrm>
            <a:custGeom>
              <a:avLst/>
              <a:gdLst>
                <a:gd name="connsiteX0" fmla="*/ 2114578 w 2132324"/>
                <a:gd name="connsiteY0" fmla="*/ 2884240 h 3052937"/>
                <a:gd name="connsiteX1" fmla="*/ 2066781 w 2132324"/>
                <a:gd name="connsiteY1" fmla="*/ 2857551 h 3052937"/>
                <a:gd name="connsiteX2" fmla="*/ 1828874 w 2132324"/>
                <a:gd name="connsiteY2" fmla="*/ 2819291 h 3052937"/>
                <a:gd name="connsiteX3" fmla="*/ 1781543 w 2132324"/>
                <a:gd name="connsiteY3" fmla="*/ 2810510 h 3052937"/>
                <a:gd name="connsiteX4" fmla="*/ 1827944 w 2132324"/>
                <a:gd name="connsiteY4" fmla="*/ 2760882 h 3052937"/>
                <a:gd name="connsiteX5" fmla="*/ 1868472 w 2132324"/>
                <a:gd name="connsiteY5" fmla="*/ 2650985 h 3052937"/>
                <a:gd name="connsiteX6" fmla="*/ 1872164 w 2132324"/>
                <a:gd name="connsiteY6" fmla="*/ 2632552 h 3052937"/>
                <a:gd name="connsiteX7" fmla="*/ 1881381 w 2132324"/>
                <a:gd name="connsiteY7" fmla="*/ 2514980 h 3052937"/>
                <a:gd name="connsiteX8" fmla="*/ 1791311 w 2132324"/>
                <a:gd name="connsiteY8" fmla="*/ 2406856 h 3052937"/>
                <a:gd name="connsiteX9" fmla="*/ 1616552 w 2132324"/>
                <a:gd name="connsiteY9" fmla="*/ 2402641 h 3052937"/>
                <a:gd name="connsiteX10" fmla="*/ 1593642 w 2132324"/>
                <a:gd name="connsiteY10" fmla="*/ 2386418 h 3052937"/>
                <a:gd name="connsiteX11" fmla="*/ 1534652 w 2132324"/>
                <a:gd name="connsiteY11" fmla="*/ 2149586 h 3052937"/>
                <a:gd name="connsiteX12" fmla="*/ 1538693 w 2132324"/>
                <a:gd name="connsiteY12" fmla="*/ 2128014 h 3052937"/>
                <a:gd name="connsiteX13" fmla="*/ 1603120 w 2132324"/>
                <a:gd name="connsiteY13" fmla="*/ 1990323 h 3052937"/>
                <a:gd name="connsiteX14" fmla="*/ 1602655 w 2132324"/>
                <a:gd name="connsiteY14" fmla="*/ 1956656 h 3052937"/>
                <a:gd name="connsiteX15" fmla="*/ 1353612 w 2132324"/>
                <a:gd name="connsiteY15" fmla="*/ 1806986 h 3052937"/>
                <a:gd name="connsiteX16" fmla="*/ 1338320 w 2132324"/>
                <a:gd name="connsiteY16" fmla="*/ 1804166 h 3052937"/>
                <a:gd name="connsiteX17" fmla="*/ 1272847 w 2132324"/>
                <a:gd name="connsiteY17" fmla="*/ 1739885 h 3052937"/>
                <a:gd name="connsiteX18" fmla="*/ 1277179 w 2132324"/>
                <a:gd name="connsiteY18" fmla="*/ 1737646 h 3052937"/>
                <a:gd name="connsiteX19" fmla="*/ 1286918 w 2132324"/>
                <a:gd name="connsiteY19" fmla="*/ 1734913 h 3052937"/>
                <a:gd name="connsiteX20" fmla="*/ 1527355 w 2132324"/>
                <a:gd name="connsiteY20" fmla="*/ 1601932 h 3052937"/>
                <a:gd name="connsiteX21" fmla="*/ 1574308 w 2132324"/>
                <a:gd name="connsiteY21" fmla="*/ 1409903 h 3052937"/>
                <a:gd name="connsiteX22" fmla="*/ 1462754 w 2132324"/>
                <a:gd name="connsiteY22" fmla="*/ 1225287 h 3052937"/>
                <a:gd name="connsiteX23" fmla="*/ 1325528 w 2132324"/>
                <a:gd name="connsiteY23" fmla="*/ 1116756 h 3052937"/>
                <a:gd name="connsiteX24" fmla="*/ 1319422 w 2132324"/>
                <a:gd name="connsiteY24" fmla="*/ 1096550 h 3052937"/>
                <a:gd name="connsiteX25" fmla="*/ 1354397 w 2132324"/>
                <a:gd name="connsiteY25" fmla="*/ 1028024 h 3052937"/>
                <a:gd name="connsiteX26" fmla="*/ 1541368 w 2132324"/>
                <a:gd name="connsiteY26" fmla="*/ 626900 h 3052937"/>
                <a:gd name="connsiteX27" fmla="*/ 1584804 w 2132324"/>
                <a:gd name="connsiteY27" fmla="*/ 318112 h 3052937"/>
                <a:gd name="connsiteX28" fmla="*/ 1399636 w 2132324"/>
                <a:gd name="connsiteY28" fmla="*/ 75698 h 3052937"/>
                <a:gd name="connsiteX29" fmla="*/ 1276772 w 2132324"/>
                <a:gd name="connsiteY29" fmla="*/ 110267 h 3052937"/>
                <a:gd name="connsiteX30" fmla="*/ 1207199 w 2132324"/>
                <a:gd name="connsiteY30" fmla="*/ 251563 h 3052937"/>
                <a:gd name="connsiteX31" fmla="*/ 1117566 w 2132324"/>
                <a:gd name="connsiteY31" fmla="*/ 715515 h 3052937"/>
                <a:gd name="connsiteX32" fmla="*/ 1108350 w 2132324"/>
                <a:gd name="connsiteY32" fmla="*/ 966418 h 3052937"/>
                <a:gd name="connsiteX33" fmla="*/ 1108670 w 2132324"/>
                <a:gd name="connsiteY33" fmla="*/ 1033258 h 3052937"/>
                <a:gd name="connsiteX34" fmla="*/ 1095383 w 2132324"/>
                <a:gd name="connsiteY34" fmla="*/ 1046311 h 3052937"/>
                <a:gd name="connsiteX35" fmla="*/ 1060553 w 2132324"/>
                <a:gd name="connsiteY35" fmla="*/ 1046224 h 3052937"/>
                <a:gd name="connsiteX36" fmla="*/ 1044185 w 2132324"/>
                <a:gd name="connsiteY36" fmla="*/ 1030292 h 3052937"/>
                <a:gd name="connsiteX37" fmla="*/ 1036248 w 2132324"/>
                <a:gd name="connsiteY37" fmla="*/ 757526 h 3052937"/>
                <a:gd name="connsiteX38" fmla="*/ 1010053 w 2132324"/>
                <a:gd name="connsiteY38" fmla="*/ 508339 h 3052937"/>
                <a:gd name="connsiteX39" fmla="*/ 925624 w 2132324"/>
                <a:gd name="connsiteY39" fmla="*/ 168559 h 3052937"/>
                <a:gd name="connsiteX40" fmla="*/ 857941 w 2132324"/>
                <a:gd name="connsiteY40" fmla="*/ 39299 h 3052937"/>
                <a:gd name="connsiteX41" fmla="*/ 739991 w 2132324"/>
                <a:gd name="connsiteY41" fmla="*/ 9091 h 3052937"/>
                <a:gd name="connsiteX42" fmla="*/ 671843 w 2132324"/>
                <a:gd name="connsiteY42" fmla="*/ 52556 h 3052937"/>
                <a:gd name="connsiteX43" fmla="*/ 564330 w 2132324"/>
                <a:gd name="connsiteY43" fmla="*/ 223391 h 3052937"/>
                <a:gd name="connsiteX44" fmla="*/ 559125 w 2132324"/>
                <a:gd name="connsiteY44" fmla="*/ 380823 h 3052937"/>
                <a:gd name="connsiteX45" fmla="*/ 600729 w 2132324"/>
                <a:gd name="connsiteY45" fmla="*/ 577213 h 3052937"/>
                <a:gd name="connsiteX46" fmla="*/ 732810 w 2132324"/>
                <a:gd name="connsiteY46" fmla="*/ 883617 h 3052937"/>
                <a:gd name="connsiteX47" fmla="*/ 834043 w 2132324"/>
                <a:gd name="connsiteY47" fmla="*/ 1092684 h 3052937"/>
                <a:gd name="connsiteX48" fmla="*/ 830525 w 2132324"/>
                <a:gd name="connsiteY48" fmla="*/ 1110098 h 3052937"/>
                <a:gd name="connsiteX49" fmla="*/ 738159 w 2132324"/>
                <a:gd name="connsiteY49" fmla="*/ 1172606 h 3052937"/>
                <a:gd name="connsiteX50" fmla="*/ 583867 w 2132324"/>
                <a:gd name="connsiteY50" fmla="*/ 1369607 h 3052937"/>
                <a:gd name="connsiteX51" fmla="*/ 564213 w 2132324"/>
                <a:gd name="connsiteY51" fmla="*/ 1501077 h 3052937"/>
                <a:gd name="connsiteX52" fmla="*/ 650736 w 2132324"/>
                <a:gd name="connsiteY52" fmla="*/ 1634727 h 3052937"/>
                <a:gd name="connsiteX53" fmla="*/ 846835 w 2132324"/>
                <a:gd name="connsiteY53" fmla="*/ 1732064 h 3052937"/>
                <a:gd name="connsiteX54" fmla="*/ 860907 w 2132324"/>
                <a:gd name="connsiteY54" fmla="*/ 1737966 h 3052937"/>
                <a:gd name="connsiteX55" fmla="*/ 802411 w 2132324"/>
                <a:gd name="connsiteY55" fmla="*/ 1795270 h 3052937"/>
                <a:gd name="connsiteX56" fmla="*/ 786101 w 2132324"/>
                <a:gd name="connsiteY56" fmla="*/ 1797741 h 3052937"/>
                <a:gd name="connsiteX57" fmla="*/ 668528 w 2132324"/>
                <a:gd name="connsiteY57" fmla="*/ 1788118 h 3052937"/>
                <a:gd name="connsiteX58" fmla="*/ 530197 w 2132324"/>
                <a:gd name="connsiteY58" fmla="*/ 1965523 h 3052937"/>
                <a:gd name="connsiteX59" fmla="*/ 583169 w 2132324"/>
                <a:gd name="connsiteY59" fmla="*/ 2098243 h 3052937"/>
                <a:gd name="connsiteX60" fmla="*/ 594101 w 2132324"/>
                <a:gd name="connsiteY60" fmla="*/ 2160896 h 3052937"/>
                <a:gd name="connsiteX61" fmla="*/ 537262 w 2132324"/>
                <a:gd name="connsiteY61" fmla="*/ 2394122 h 3052937"/>
                <a:gd name="connsiteX62" fmla="*/ 523772 w 2132324"/>
                <a:gd name="connsiteY62" fmla="*/ 2404007 h 3052937"/>
                <a:gd name="connsiteX63" fmla="*/ 379598 w 2132324"/>
                <a:gd name="connsiteY63" fmla="*/ 2397553 h 3052937"/>
                <a:gd name="connsiteX64" fmla="*/ 248448 w 2132324"/>
                <a:gd name="connsiteY64" fmla="*/ 2541873 h 3052937"/>
                <a:gd name="connsiteX65" fmla="*/ 263740 w 2132324"/>
                <a:gd name="connsiteY65" fmla="*/ 2650665 h 3052937"/>
                <a:gd name="connsiteX66" fmla="*/ 324882 w 2132324"/>
                <a:gd name="connsiteY66" fmla="*/ 2805423 h 3052937"/>
                <a:gd name="connsiteX67" fmla="*/ 316363 w 2132324"/>
                <a:gd name="connsiteY67" fmla="*/ 2818796 h 3052937"/>
                <a:gd name="connsiteX68" fmla="*/ 142039 w 2132324"/>
                <a:gd name="connsiteY68" fmla="*/ 2836909 h 3052937"/>
                <a:gd name="connsiteX69" fmla="*/ 25426 w 2132324"/>
                <a:gd name="connsiteY69" fmla="*/ 2878106 h 3052937"/>
                <a:gd name="connsiteX70" fmla="*/ 9291 w 2132324"/>
                <a:gd name="connsiteY70" fmla="*/ 2949684 h 3052937"/>
                <a:gd name="connsiteX71" fmla="*/ 106628 w 2132324"/>
                <a:gd name="connsiteY71" fmla="*/ 3019548 h 3052937"/>
                <a:gd name="connsiteX72" fmla="*/ 260978 w 2132324"/>
                <a:gd name="connsiteY72" fmla="*/ 3044492 h 3052937"/>
                <a:gd name="connsiteX73" fmla="*/ 318718 w 2132324"/>
                <a:gd name="connsiteY73" fmla="*/ 3049290 h 3052937"/>
                <a:gd name="connsiteX74" fmla="*/ 318718 w 2132324"/>
                <a:gd name="connsiteY74" fmla="*/ 3049290 h 3052937"/>
                <a:gd name="connsiteX75" fmla="*/ 318863 w 2132324"/>
                <a:gd name="connsiteY75" fmla="*/ 3049290 h 3052937"/>
                <a:gd name="connsiteX76" fmla="*/ 442047 w 2132324"/>
                <a:gd name="connsiteY76" fmla="*/ 3052895 h 3052937"/>
                <a:gd name="connsiteX77" fmla="*/ 443355 w 2132324"/>
                <a:gd name="connsiteY77" fmla="*/ 3048883 h 3052937"/>
                <a:gd name="connsiteX78" fmla="*/ 1798202 w 2132324"/>
                <a:gd name="connsiteY78" fmla="*/ 3044434 h 3052937"/>
                <a:gd name="connsiteX79" fmla="*/ 1796632 w 2132324"/>
                <a:gd name="connsiteY79" fmla="*/ 3049668 h 3052937"/>
                <a:gd name="connsiteX80" fmla="*/ 2013432 w 2132324"/>
                <a:gd name="connsiteY80" fmla="*/ 3022717 h 3052937"/>
                <a:gd name="connsiteX81" fmla="*/ 2126440 w 2132324"/>
                <a:gd name="connsiteY81" fmla="*/ 2943056 h 3052937"/>
                <a:gd name="connsiteX82" fmla="*/ 2114578 w 2132324"/>
                <a:gd name="connsiteY82" fmla="*/ 2884240 h 305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32324" h="3052937">
                  <a:moveTo>
                    <a:pt x="2114578" y="2884240"/>
                  </a:moveTo>
                  <a:cubicBezTo>
                    <a:pt x="2100681" y="2871797"/>
                    <a:pt x="2084196" y="2863656"/>
                    <a:pt x="2066781" y="2857551"/>
                  </a:cubicBezTo>
                  <a:cubicBezTo>
                    <a:pt x="1989795" y="2830484"/>
                    <a:pt x="1909582" y="2823244"/>
                    <a:pt x="1828874" y="2819291"/>
                  </a:cubicBezTo>
                  <a:cubicBezTo>
                    <a:pt x="1818379" y="2836909"/>
                    <a:pt x="1794510" y="2830716"/>
                    <a:pt x="1781543" y="2810510"/>
                  </a:cubicBezTo>
                  <a:cubicBezTo>
                    <a:pt x="1805994" y="2785478"/>
                    <a:pt x="1827246" y="2762394"/>
                    <a:pt x="1827944" y="2760882"/>
                  </a:cubicBezTo>
                  <a:cubicBezTo>
                    <a:pt x="1843760" y="2725093"/>
                    <a:pt x="1855796" y="2687908"/>
                    <a:pt x="1868472" y="2650985"/>
                  </a:cubicBezTo>
                  <a:cubicBezTo>
                    <a:pt x="1869693" y="2644851"/>
                    <a:pt x="1870827" y="2638687"/>
                    <a:pt x="1872164" y="2632552"/>
                  </a:cubicBezTo>
                  <a:cubicBezTo>
                    <a:pt x="1880654" y="2593798"/>
                    <a:pt x="1887312" y="2555101"/>
                    <a:pt x="1881381" y="2514980"/>
                  </a:cubicBezTo>
                  <a:cubicBezTo>
                    <a:pt x="1873240" y="2460148"/>
                    <a:pt x="1843382" y="2423980"/>
                    <a:pt x="1791311" y="2406856"/>
                  </a:cubicBezTo>
                  <a:cubicBezTo>
                    <a:pt x="1733688" y="2387900"/>
                    <a:pt x="1674989" y="2393366"/>
                    <a:pt x="1616552" y="2402641"/>
                  </a:cubicBezTo>
                  <a:cubicBezTo>
                    <a:pt x="1596142" y="2405868"/>
                    <a:pt x="1596258" y="2406624"/>
                    <a:pt x="1593642" y="2386418"/>
                  </a:cubicBezTo>
                  <a:cubicBezTo>
                    <a:pt x="1583146" y="2305187"/>
                    <a:pt x="1562446" y="2226485"/>
                    <a:pt x="1534652" y="2149586"/>
                  </a:cubicBezTo>
                  <a:cubicBezTo>
                    <a:pt x="1531454" y="2140748"/>
                    <a:pt x="1532065" y="2135311"/>
                    <a:pt x="1538693" y="2128014"/>
                  </a:cubicBezTo>
                  <a:cubicBezTo>
                    <a:pt x="1574192" y="2088852"/>
                    <a:pt x="1599369" y="2044515"/>
                    <a:pt x="1603120" y="1990323"/>
                  </a:cubicBezTo>
                  <a:cubicBezTo>
                    <a:pt x="1602655" y="1978897"/>
                    <a:pt x="1602655" y="1969913"/>
                    <a:pt x="1602655" y="1956656"/>
                  </a:cubicBezTo>
                  <a:cubicBezTo>
                    <a:pt x="1587536" y="1841234"/>
                    <a:pt x="1470516" y="1762795"/>
                    <a:pt x="1353612" y="1806986"/>
                  </a:cubicBezTo>
                  <a:cubicBezTo>
                    <a:pt x="1347652" y="1809254"/>
                    <a:pt x="1343233" y="1809457"/>
                    <a:pt x="1338320" y="1804166"/>
                  </a:cubicBezTo>
                  <a:cubicBezTo>
                    <a:pt x="1317678" y="1781867"/>
                    <a:pt x="1296134" y="1760440"/>
                    <a:pt x="1272847" y="1739885"/>
                  </a:cubicBezTo>
                  <a:cubicBezTo>
                    <a:pt x="1274824" y="1738838"/>
                    <a:pt x="1275958" y="1738024"/>
                    <a:pt x="1277179" y="1737646"/>
                  </a:cubicBezTo>
                  <a:cubicBezTo>
                    <a:pt x="1280406" y="1736629"/>
                    <a:pt x="1283691" y="1735815"/>
                    <a:pt x="1286918" y="1734913"/>
                  </a:cubicBezTo>
                  <a:cubicBezTo>
                    <a:pt x="1377598" y="1709620"/>
                    <a:pt x="1462143" y="1673104"/>
                    <a:pt x="1527355" y="1601932"/>
                  </a:cubicBezTo>
                  <a:cubicBezTo>
                    <a:pt x="1577971" y="1546693"/>
                    <a:pt x="1595125" y="1482615"/>
                    <a:pt x="1574308" y="1409903"/>
                  </a:cubicBezTo>
                  <a:cubicBezTo>
                    <a:pt x="1553840" y="1338382"/>
                    <a:pt x="1512673" y="1279014"/>
                    <a:pt x="1462754" y="1225287"/>
                  </a:cubicBezTo>
                  <a:cubicBezTo>
                    <a:pt x="1422632" y="1182113"/>
                    <a:pt x="1376638" y="1146062"/>
                    <a:pt x="1325528" y="1116756"/>
                  </a:cubicBezTo>
                  <a:cubicBezTo>
                    <a:pt x="1315962" y="1111261"/>
                    <a:pt x="1313782" y="1106755"/>
                    <a:pt x="1319422" y="1096550"/>
                  </a:cubicBezTo>
                  <a:cubicBezTo>
                    <a:pt x="1331836" y="1074135"/>
                    <a:pt x="1343030" y="1051021"/>
                    <a:pt x="1354397" y="1028024"/>
                  </a:cubicBezTo>
                  <a:cubicBezTo>
                    <a:pt x="1419725" y="895712"/>
                    <a:pt x="1489501" y="765492"/>
                    <a:pt x="1541368" y="626900"/>
                  </a:cubicBezTo>
                  <a:cubicBezTo>
                    <a:pt x="1578698" y="527178"/>
                    <a:pt x="1595793" y="424462"/>
                    <a:pt x="1584804" y="318112"/>
                  </a:cubicBezTo>
                  <a:cubicBezTo>
                    <a:pt x="1572593" y="199841"/>
                    <a:pt x="1502730" y="123902"/>
                    <a:pt x="1399636" y="75698"/>
                  </a:cubicBezTo>
                  <a:cubicBezTo>
                    <a:pt x="1351665" y="53283"/>
                    <a:pt x="1309217" y="68052"/>
                    <a:pt x="1276772" y="110267"/>
                  </a:cubicBezTo>
                  <a:cubicBezTo>
                    <a:pt x="1244093" y="152743"/>
                    <a:pt x="1224207" y="201528"/>
                    <a:pt x="1207199" y="251563"/>
                  </a:cubicBezTo>
                  <a:cubicBezTo>
                    <a:pt x="1156030" y="402046"/>
                    <a:pt x="1128905" y="557356"/>
                    <a:pt x="1117566" y="715515"/>
                  </a:cubicBezTo>
                  <a:cubicBezTo>
                    <a:pt x="1111577" y="798985"/>
                    <a:pt x="1107449" y="882629"/>
                    <a:pt x="1108350" y="966418"/>
                  </a:cubicBezTo>
                  <a:cubicBezTo>
                    <a:pt x="1108582" y="988688"/>
                    <a:pt x="1107972" y="1011017"/>
                    <a:pt x="1108670" y="1033258"/>
                  </a:cubicBezTo>
                  <a:cubicBezTo>
                    <a:pt x="1108989" y="1043579"/>
                    <a:pt x="1105501" y="1047009"/>
                    <a:pt x="1095383" y="1046311"/>
                  </a:cubicBezTo>
                  <a:cubicBezTo>
                    <a:pt x="1083812" y="1045527"/>
                    <a:pt x="1072066" y="1045119"/>
                    <a:pt x="1060553" y="1046224"/>
                  </a:cubicBezTo>
                  <a:cubicBezTo>
                    <a:pt x="1047790" y="1047445"/>
                    <a:pt x="1043981" y="1043346"/>
                    <a:pt x="1044185" y="1030292"/>
                  </a:cubicBezTo>
                  <a:cubicBezTo>
                    <a:pt x="1045522" y="939263"/>
                    <a:pt x="1042121" y="848380"/>
                    <a:pt x="1036248" y="757526"/>
                  </a:cubicBezTo>
                  <a:cubicBezTo>
                    <a:pt x="1030869" y="674086"/>
                    <a:pt x="1022729" y="591023"/>
                    <a:pt x="1010053" y="508339"/>
                  </a:cubicBezTo>
                  <a:cubicBezTo>
                    <a:pt x="992260" y="392452"/>
                    <a:pt x="964873" y="279008"/>
                    <a:pt x="925624" y="168559"/>
                  </a:cubicBezTo>
                  <a:cubicBezTo>
                    <a:pt x="909227" y="122419"/>
                    <a:pt x="889311" y="77850"/>
                    <a:pt x="857941" y="39299"/>
                  </a:cubicBezTo>
                  <a:cubicBezTo>
                    <a:pt x="826571" y="747"/>
                    <a:pt x="786101" y="-9690"/>
                    <a:pt x="739991" y="9091"/>
                  </a:cubicBezTo>
                  <a:cubicBezTo>
                    <a:pt x="714522" y="19471"/>
                    <a:pt x="692717" y="35112"/>
                    <a:pt x="671843" y="52556"/>
                  </a:cubicBezTo>
                  <a:cubicBezTo>
                    <a:pt x="617592" y="97939"/>
                    <a:pt x="578256" y="152336"/>
                    <a:pt x="564330" y="223391"/>
                  </a:cubicBezTo>
                  <a:cubicBezTo>
                    <a:pt x="554067" y="275723"/>
                    <a:pt x="554823" y="328084"/>
                    <a:pt x="559125" y="380823"/>
                  </a:cubicBezTo>
                  <a:cubicBezTo>
                    <a:pt x="564591" y="448128"/>
                    <a:pt x="578459" y="513514"/>
                    <a:pt x="600729" y="577213"/>
                  </a:cubicBezTo>
                  <a:cubicBezTo>
                    <a:pt x="637536" y="682488"/>
                    <a:pt x="684955" y="783140"/>
                    <a:pt x="732810" y="883617"/>
                  </a:cubicBezTo>
                  <a:cubicBezTo>
                    <a:pt x="766098" y="953538"/>
                    <a:pt x="800231" y="1023053"/>
                    <a:pt x="834043" y="1092684"/>
                  </a:cubicBezTo>
                  <a:cubicBezTo>
                    <a:pt x="837386" y="1099545"/>
                    <a:pt x="840468" y="1104778"/>
                    <a:pt x="830525" y="1110098"/>
                  </a:cubicBezTo>
                  <a:cubicBezTo>
                    <a:pt x="797643" y="1127746"/>
                    <a:pt x="767087" y="1148853"/>
                    <a:pt x="738159" y="1172606"/>
                  </a:cubicBezTo>
                  <a:cubicBezTo>
                    <a:pt x="672075" y="1226886"/>
                    <a:pt x="618813" y="1291080"/>
                    <a:pt x="583867" y="1369607"/>
                  </a:cubicBezTo>
                  <a:cubicBezTo>
                    <a:pt x="565231" y="1411502"/>
                    <a:pt x="556015" y="1455257"/>
                    <a:pt x="564213" y="1501077"/>
                  </a:cubicBezTo>
                  <a:cubicBezTo>
                    <a:pt x="574302" y="1557537"/>
                    <a:pt x="608405" y="1599345"/>
                    <a:pt x="650736" y="1634727"/>
                  </a:cubicBezTo>
                  <a:cubicBezTo>
                    <a:pt x="708155" y="1682727"/>
                    <a:pt x="775576" y="1711509"/>
                    <a:pt x="846835" y="1732064"/>
                  </a:cubicBezTo>
                  <a:cubicBezTo>
                    <a:pt x="851661" y="1733460"/>
                    <a:pt x="857011" y="1733721"/>
                    <a:pt x="860907" y="1737966"/>
                  </a:cubicBezTo>
                  <a:cubicBezTo>
                    <a:pt x="841427" y="1757823"/>
                    <a:pt x="819303" y="1773901"/>
                    <a:pt x="802411" y="1795270"/>
                  </a:cubicBezTo>
                  <a:cubicBezTo>
                    <a:pt x="797440" y="1801520"/>
                    <a:pt x="792730" y="1800590"/>
                    <a:pt x="786101" y="1797741"/>
                  </a:cubicBezTo>
                  <a:cubicBezTo>
                    <a:pt x="748073" y="1781402"/>
                    <a:pt x="708766" y="1778058"/>
                    <a:pt x="668528" y="1788118"/>
                  </a:cubicBezTo>
                  <a:cubicBezTo>
                    <a:pt x="587152" y="1808498"/>
                    <a:pt x="530837" y="1881501"/>
                    <a:pt x="530197" y="1965523"/>
                  </a:cubicBezTo>
                  <a:cubicBezTo>
                    <a:pt x="529790" y="2017303"/>
                    <a:pt x="548485" y="2062395"/>
                    <a:pt x="583169" y="2098243"/>
                  </a:cubicBezTo>
                  <a:cubicBezTo>
                    <a:pt x="603782" y="2119554"/>
                    <a:pt x="603549" y="2135806"/>
                    <a:pt x="594101" y="2160896"/>
                  </a:cubicBezTo>
                  <a:cubicBezTo>
                    <a:pt x="565754" y="2236167"/>
                    <a:pt x="547671" y="2314316"/>
                    <a:pt x="537262" y="2394122"/>
                  </a:cubicBezTo>
                  <a:cubicBezTo>
                    <a:pt x="536041" y="2403542"/>
                    <a:pt x="533425" y="2405722"/>
                    <a:pt x="523772" y="2404007"/>
                  </a:cubicBezTo>
                  <a:cubicBezTo>
                    <a:pt x="476063" y="2395576"/>
                    <a:pt x="428208" y="2392029"/>
                    <a:pt x="379598" y="2397553"/>
                  </a:cubicBezTo>
                  <a:cubicBezTo>
                    <a:pt x="298425" y="2406740"/>
                    <a:pt x="249262" y="2460467"/>
                    <a:pt x="248448" y="2541873"/>
                  </a:cubicBezTo>
                  <a:cubicBezTo>
                    <a:pt x="248070" y="2579058"/>
                    <a:pt x="256588" y="2614702"/>
                    <a:pt x="263740" y="2650665"/>
                  </a:cubicBezTo>
                  <a:cubicBezTo>
                    <a:pt x="280806" y="2703550"/>
                    <a:pt x="300024" y="2755649"/>
                    <a:pt x="324882" y="2805423"/>
                  </a:cubicBezTo>
                  <a:cubicBezTo>
                    <a:pt x="330813" y="2817284"/>
                    <a:pt x="327556" y="2818564"/>
                    <a:pt x="316363" y="2818796"/>
                  </a:cubicBezTo>
                  <a:cubicBezTo>
                    <a:pt x="257780" y="2819901"/>
                    <a:pt x="199605" y="2825948"/>
                    <a:pt x="142039" y="2836909"/>
                  </a:cubicBezTo>
                  <a:cubicBezTo>
                    <a:pt x="101162" y="2844701"/>
                    <a:pt x="60430" y="2853801"/>
                    <a:pt x="25426" y="2878106"/>
                  </a:cubicBezTo>
                  <a:cubicBezTo>
                    <a:pt x="-2223" y="2897294"/>
                    <a:pt x="-6874" y="2920262"/>
                    <a:pt x="9291" y="2949684"/>
                  </a:cubicBezTo>
                  <a:cubicBezTo>
                    <a:pt x="30630" y="2988526"/>
                    <a:pt x="65664" y="3008441"/>
                    <a:pt x="106628" y="3019548"/>
                  </a:cubicBezTo>
                  <a:cubicBezTo>
                    <a:pt x="157157" y="3033241"/>
                    <a:pt x="209053" y="3039230"/>
                    <a:pt x="260978" y="3044492"/>
                  </a:cubicBezTo>
                  <a:cubicBezTo>
                    <a:pt x="280196" y="3046441"/>
                    <a:pt x="299442" y="3048011"/>
                    <a:pt x="318718" y="3049290"/>
                  </a:cubicBezTo>
                  <a:lnTo>
                    <a:pt x="318718" y="3049290"/>
                  </a:lnTo>
                  <a:lnTo>
                    <a:pt x="318863" y="3049290"/>
                  </a:lnTo>
                  <a:cubicBezTo>
                    <a:pt x="359857" y="3051994"/>
                    <a:pt x="400908" y="3053185"/>
                    <a:pt x="442047" y="3052895"/>
                  </a:cubicBezTo>
                  <a:cubicBezTo>
                    <a:pt x="442745" y="3051528"/>
                    <a:pt x="443123" y="3050191"/>
                    <a:pt x="443355" y="3048883"/>
                  </a:cubicBezTo>
                  <a:lnTo>
                    <a:pt x="1798202" y="3044434"/>
                  </a:lnTo>
                  <a:cubicBezTo>
                    <a:pt x="1797678" y="3046179"/>
                    <a:pt x="1797155" y="3047923"/>
                    <a:pt x="1796632" y="3049668"/>
                  </a:cubicBezTo>
                  <a:cubicBezTo>
                    <a:pt x="1869635" y="3046615"/>
                    <a:pt x="1942086" y="3038707"/>
                    <a:pt x="2013432" y="3022717"/>
                  </a:cubicBezTo>
                  <a:cubicBezTo>
                    <a:pt x="2061868" y="3011872"/>
                    <a:pt x="2103559" y="2990533"/>
                    <a:pt x="2126440" y="2943056"/>
                  </a:cubicBezTo>
                  <a:cubicBezTo>
                    <a:pt x="2137197" y="2920640"/>
                    <a:pt x="2133185" y="2900899"/>
                    <a:pt x="2114578" y="2884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5E13F9-8AA6-4443-90D5-59B6DC650A3D}"/>
                </a:ext>
              </a:extLst>
            </p:cNvPr>
            <p:cNvSpPr/>
            <p:nvPr/>
          </p:nvSpPr>
          <p:spPr>
            <a:xfrm>
              <a:off x="9804046" y="2333591"/>
              <a:ext cx="975540" cy="1114332"/>
            </a:xfrm>
            <a:custGeom>
              <a:avLst/>
              <a:gdLst>
                <a:gd name="connsiteX0" fmla="*/ 258450 w 800598"/>
                <a:gd name="connsiteY0" fmla="*/ 910519 h 914501"/>
                <a:gd name="connsiteX1" fmla="*/ 51535 w 800598"/>
                <a:gd name="connsiteY1" fmla="*/ 812426 h 914501"/>
                <a:gd name="connsiteX2" fmla="*/ 540 w 800598"/>
                <a:gd name="connsiteY2" fmla="*/ 640399 h 914501"/>
                <a:gd name="connsiteX3" fmla="*/ 32434 w 800598"/>
                <a:gd name="connsiteY3" fmla="*/ 419529 h 914501"/>
                <a:gd name="connsiteX4" fmla="*/ 67525 w 800598"/>
                <a:gd name="connsiteY4" fmla="*/ 398218 h 914501"/>
                <a:gd name="connsiteX5" fmla="*/ 192395 w 800598"/>
                <a:gd name="connsiteY5" fmla="*/ 343735 h 914501"/>
                <a:gd name="connsiteX6" fmla="*/ 233301 w 800598"/>
                <a:gd name="connsiteY6" fmla="*/ 215986 h 914501"/>
                <a:gd name="connsiteX7" fmla="*/ 215683 w 800598"/>
                <a:gd name="connsiteY7" fmla="*/ 100943 h 914501"/>
                <a:gd name="connsiteX8" fmla="*/ 218416 w 800598"/>
                <a:gd name="connsiteY8" fmla="*/ 86755 h 914501"/>
                <a:gd name="connsiteX9" fmla="*/ 363056 w 800598"/>
                <a:gd name="connsiteY9" fmla="*/ 3577 h 914501"/>
                <a:gd name="connsiteX10" fmla="*/ 510690 w 800598"/>
                <a:gd name="connsiteY10" fmla="*/ 31109 h 914501"/>
                <a:gd name="connsiteX11" fmla="*/ 584565 w 800598"/>
                <a:gd name="connsiteY11" fmla="*/ 89081 h 914501"/>
                <a:gd name="connsiteX12" fmla="*/ 587560 w 800598"/>
                <a:gd name="connsiteY12" fmla="*/ 109025 h 914501"/>
                <a:gd name="connsiteX13" fmla="*/ 575291 w 800598"/>
                <a:gd name="connsiteY13" fmla="*/ 274453 h 914501"/>
                <a:gd name="connsiteX14" fmla="*/ 582327 w 800598"/>
                <a:gd name="connsiteY14" fmla="*/ 300648 h 914501"/>
                <a:gd name="connsiteX15" fmla="*/ 627419 w 800598"/>
                <a:gd name="connsiteY15" fmla="*/ 376995 h 914501"/>
                <a:gd name="connsiteX16" fmla="*/ 747754 w 800598"/>
                <a:gd name="connsiteY16" fmla="*/ 411795 h 914501"/>
                <a:gd name="connsiteX17" fmla="*/ 770111 w 800598"/>
                <a:gd name="connsiteY17" fmla="*/ 424704 h 914501"/>
                <a:gd name="connsiteX18" fmla="*/ 799301 w 800598"/>
                <a:gd name="connsiteY18" fmla="*/ 659209 h 914501"/>
                <a:gd name="connsiteX19" fmla="*/ 644776 w 800598"/>
                <a:gd name="connsiteY19" fmla="*/ 881504 h 914501"/>
                <a:gd name="connsiteX20" fmla="*/ 511678 w 800598"/>
                <a:gd name="connsiteY20" fmla="*/ 913863 h 914501"/>
                <a:gd name="connsiteX21" fmla="*/ 258450 w 800598"/>
                <a:gd name="connsiteY21" fmla="*/ 910519 h 91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0598" h="914501">
                  <a:moveTo>
                    <a:pt x="258450" y="910519"/>
                  </a:moveTo>
                  <a:cubicBezTo>
                    <a:pt x="234813" y="907060"/>
                    <a:pt x="131981" y="901506"/>
                    <a:pt x="51535" y="812426"/>
                  </a:cubicBezTo>
                  <a:cubicBezTo>
                    <a:pt x="15338" y="756140"/>
                    <a:pt x="6965" y="691452"/>
                    <a:pt x="540" y="640399"/>
                  </a:cubicBezTo>
                  <a:cubicBezTo>
                    <a:pt x="-2978" y="564721"/>
                    <a:pt x="11036" y="491572"/>
                    <a:pt x="32434" y="419529"/>
                  </a:cubicBezTo>
                  <a:cubicBezTo>
                    <a:pt x="40167" y="393421"/>
                    <a:pt x="40312" y="394700"/>
                    <a:pt x="67525" y="398218"/>
                  </a:cubicBezTo>
                  <a:cubicBezTo>
                    <a:pt x="119595" y="404963"/>
                    <a:pt x="161519" y="385658"/>
                    <a:pt x="192395" y="343735"/>
                  </a:cubicBezTo>
                  <a:cubicBezTo>
                    <a:pt x="220218" y="305968"/>
                    <a:pt x="231557" y="262446"/>
                    <a:pt x="233301" y="215986"/>
                  </a:cubicBezTo>
                  <a:cubicBezTo>
                    <a:pt x="234784" y="176476"/>
                    <a:pt x="231818" y="137721"/>
                    <a:pt x="215683" y="100943"/>
                  </a:cubicBezTo>
                  <a:cubicBezTo>
                    <a:pt x="213241" y="95419"/>
                    <a:pt x="213880" y="91233"/>
                    <a:pt x="218416" y="86755"/>
                  </a:cubicBezTo>
                  <a:cubicBezTo>
                    <a:pt x="259409" y="46372"/>
                    <a:pt x="305229" y="14217"/>
                    <a:pt x="363056" y="3577"/>
                  </a:cubicBezTo>
                  <a:cubicBezTo>
                    <a:pt x="415562" y="-6076"/>
                    <a:pt x="464870" y="4042"/>
                    <a:pt x="510690" y="31109"/>
                  </a:cubicBezTo>
                  <a:cubicBezTo>
                    <a:pt x="537844" y="47128"/>
                    <a:pt x="562179" y="66782"/>
                    <a:pt x="584565" y="89081"/>
                  </a:cubicBezTo>
                  <a:cubicBezTo>
                    <a:pt x="591339" y="95826"/>
                    <a:pt x="591310" y="100769"/>
                    <a:pt x="587560" y="109025"/>
                  </a:cubicBezTo>
                  <a:cubicBezTo>
                    <a:pt x="563138" y="162550"/>
                    <a:pt x="561161" y="217963"/>
                    <a:pt x="575291" y="274453"/>
                  </a:cubicBezTo>
                  <a:cubicBezTo>
                    <a:pt x="579652" y="293060"/>
                    <a:pt x="579652" y="293060"/>
                    <a:pt x="582327" y="300648"/>
                  </a:cubicBezTo>
                  <a:cubicBezTo>
                    <a:pt x="591252" y="329721"/>
                    <a:pt x="605702" y="355219"/>
                    <a:pt x="627419" y="376995"/>
                  </a:cubicBezTo>
                  <a:cubicBezTo>
                    <a:pt x="661377" y="411039"/>
                    <a:pt x="701411" y="422640"/>
                    <a:pt x="747754" y="411795"/>
                  </a:cubicBezTo>
                  <a:cubicBezTo>
                    <a:pt x="760575" y="408801"/>
                    <a:pt x="766390" y="411301"/>
                    <a:pt x="770111" y="424704"/>
                  </a:cubicBezTo>
                  <a:cubicBezTo>
                    <a:pt x="791480" y="501487"/>
                    <a:pt x="804970" y="579374"/>
                    <a:pt x="799301" y="659209"/>
                  </a:cubicBezTo>
                  <a:cubicBezTo>
                    <a:pt x="792033" y="761693"/>
                    <a:pt x="744876" y="839755"/>
                    <a:pt x="644776" y="881504"/>
                  </a:cubicBezTo>
                  <a:cubicBezTo>
                    <a:pt x="602097" y="899297"/>
                    <a:pt x="557178" y="907699"/>
                    <a:pt x="511678" y="913863"/>
                  </a:cubicBezTo>
                  <a:cubicBezTo>
                    <a:pt x="503654" y="915694"/>
                    <a:pt x="267230" y="913281"/>
                    <a:pt x="258450" y="91051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2191D4-65CE-4C3F-B8CC-14D07F59ED81}"/>
                </a:ext>
              </a:extLst>
            </p:cNvPr>
            <p:cNvSpPr/>
            <p:nvPr/>
          </p:nvSpPr>
          <p:spPr>
            <a:xfrm>
              <a:off x="11055146" y="2347397"/>
              <a:ext cx="681992" cy="625839"/>
            </a:xfrm>
            <a:custGeom>
              <a:avLst/>
              <a:gdLst>
                <a:gd name="connsiteX0" fmla="*/ 103675 w 559692"/>
                <a:gd name="connsiteY0" fmla="*/ 169274 h 513608"/>
                <a:gd name="connsiteX1" fmla="*/ 83323 w 559692"/>
                <a:gd name="connsiteY1" fmla="*/ 80425 h 513608"/>
                <a:gd name="connsiteX2" fmla="*/ 153390 w 559692"/>
                <a:gd name="connsiteY2" fmla="*/ 28791 h 513608"/>
                <a:gd name="connsiteX3" fmla="*/ 247849 w 559692"/>
                <a:gd name="connsiteY3" fmla="*/ 86821 h 513608"/>
                <a:gd name="connsiteX4" fmla="*/ 256397 w 559692"/>
                <a:gd name="connsiteY4" fmla="*/ 96910 h 513608"/>
                <a:gd name="connsiteX5" fmla="*/ 286750 w 559692"/>
                <a:gd name="connsiteY5" fmla="*/ 48241 h 513608"/>
                <a:gd name="connsiteX6" fmla="*/ 334343 w 559692"/>
                <a:gd name="connsiteY6" fmla="*/ 8672 h 513608"/>
                <a:gd name="connsiteX7" fmla="*/ 426302 w 559692"/>
                <a:gd name="connsiteY7" fmla="*/ 53794 h 513608"/>
                <a:gd name="connsiteX8" fmla="*/ 413974 w 559692"/>
                <a:gd name="connsiteY8" fmla="*/ 155900 h 513608"/>
                <a:gd name="connsiteX9" fmla="*/ 408363 w 559692"/>
                <a:gd name="connsiteY9" fmla="*/ 169041 h 513608"/>
                <a:gd name="connsiteX10" fmla="*/ 467876 w 559692"/>
                <a:gd name="connsiteY10" fmla="*/ 172501 h 513608"/>
                <a:gd name="connsiteX11" fmla="*/ 531402 w 559692"/>
                <a:gd name="connsiteY11" fmla="*/ 198899 h 513608"/>
                <a:gd name="connsiteX12" fmla="*/ 536780 w 559692"/>
                <a:gd name="connsiteY12" fmla="*/ 295684 h 513608"/>
                <a:gd name="connsiteX13" fmla="*/ 460841 w 559692"/>
                <a:gd name="connsiteY13" fmla="*/ 332433 h 513608"/>
                <a:gd name="connsiteX14" fmla="*/ 443862 w 559692"/>
                <a:gd name="connsiteY14" fmla="*/ 336009 h 513608"/>
                <a:gd name="connsiteX15" fmla="*/ 468487 w 559692"/>
                <a:gd name="connsiteY15" fmla="*/ 398807 h 513608"/>
                <a:gd name="connsiteX16" fmla="*/ 469068 w 559692"/>
                <a:gd name="connsiteY16" fmla="*/ 437824 h 513608"/>
                <a:gd name="connsiteX17" fmla="*/ 394524 w 559692"/>
                <a:gd name="connsiteY17" fmla="*/ 485213 h 513608"/>
                <a:gd name="connsiteX18" fmla="*/ 303816 w 559692"/>
                <a:gd name="connsiteY18" fmla="*/ 426282 h 513608"/>
                <a:gd name="connsiteX19" fmla="*/ 289628 w 559692"/>
                <a:gd name="connsiteY19" fmla="*/ 427852 h 513608"/>
                <a:gd name="connsiteX20" fmla="*/ 225521 w 559692"/>
                <a:gd name="connsiteY20" fmla="*/ 501000 h 513608"/>
                <a:gd name="connsiteX21" fmla="*/ 124230 w 559692"/>
                <a:gd name="connsiteY21" fmla="*/ 448087 h 513608"/>
                <a:gd name="connsiteX22" fmla="*/ 143069 w 559692"/>
                <a:gd name="connsiteY22" fmla="*/ 347522 h 513608"/>
                <a:gd name="connsiteX23" fmla="*/ 66432 w 559692"/>
                <a:gd name="connsiteY23" fmla="*/ 338160 h 513608"/>
                <a:gd name="connsiteX24" fmla="*/ 20380 w 559692"/>
                <a:gd name="connsiteY24" fmla="*/ 311616 h 513608"/>
                <a:gd name="connsiteX25" fmla="*/ 17356 w 559692"/>
                <a:gd name="connsiteY25" fmla="*/ 226751 h 513608"/>
                <a:gd name="connsiteX26" fmla="*/ 96813 w 559692"/>
                <a:gd name="connsiteY26" fmla="*/ 185584 h 513608"/>
                <a:gd name="connsiteX27" fmla="*/ 103675 w 559692"/>
                <a:gd name="connsiteY27" fmla="*/ 169274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9692" h="513608">
                  <a:moveTo>
                    <a:pt x="103675" y="169274"/>
                  </a:moveTo>
                  <a:cubicBezTo>
                    <a:pt x="89283" y="141421"/>
                    <a:pt x="79399" y="112609"/>
                    <a:pt x="83323" y="80425"/>
                  </a:cubicBezTo>
                  <a:cubicBezTo>
                    <a:pt x="87714" y="44374"/>
                    <a:pt x="117659" y="22191"/>
                    <a:pt x="153390" y="28791"/>
                  </a:cubicBezTo>
                  <a:cubicBezTo>
                    <a:pt x="192378" y="35972"/>
                    <a:pt x="222061" y="58242"/>
                    <a:pt x="247849" y="86821"/>
                  </a:cubicBezTo>
                  <a:cubicBezTo>
                    <a:pt x="250437" y="89671"/>
                    <a:pt x="252850" y="92694"/>
                    <a:pt x="256397" y="96910"/>
                  </a:cubicBezTo>
                  <a:cubicBezTo>
                    <a:pt x="265933" y="79698"/>
                    <a:pt x="274597" y="62865"/>
                    <a:pt x="286750" y="48241"/>
                  </a:cubicBezTo>
                  <a:cubicBezTo>
                    <a:pt x="300181" y="32047"/>
                    <a:pt x="315358" y="18092"/>
                    <a:pt x="334343" y="8672"/>
                  </a:cubicBezTo>
                  <a:cubicBezTo>
                    <a:pt x="377487" y="-12697"/>
                    <a:pt x="416475" y="6579"/>
                    <a:pt x="426302" y="53794"/>
                  </a:cubicBezTo>
                  <a:cubicBezTo>
                    <a:pt x="433686" y="89293"/>
                    <a:pt x="426447" y="122872"/>
                    <a:pt x="413974" y="155900"/>
                  </a:cubicBezTo>
                  <a:cubicBezTo>
                    <a:pt x="412463" y="159883"/>
                    <a:pt x="410631" y="163720"/>
                    <a:pt x="408363" y="169041"/>
                  </a:cubicBezTo>
                  <a:cubicBezTo>
                    <a:pt x="428918" y="171018"/>
                    <a:pt x="448572" y="168459"/>
                    <a:pt x="467876" y="172501"/>
                  </a:cubicBezTo>
                  <a:cubicBezTo>
                    <a:pt x="490844" y="177327"/>
                    <a:pt x="512591" y="184595"/>
                    <a:pt x="531402" y="198899"/>
                  </a:cubicBezTo>
                  <a:cubicBezTo>
                    <a:pt x="567017" y="226025"/>
                    <a:pt x="569226" y="264866"/>
                    <a:pt x="536780" y="295684"/>
                  </a:cubicBezTo>
                  <a:cubicBezTo>
                    <a:pt x="515469" y="315948"/>
                    <a:pt x="489071" y="326211"/>
                    <a:pt x="460841" y="332433"/>
                  </a:cubicBezTo>
                  <a:cubicBezTo>
                    <a:pt x="455666" y="333567"/>
                    <a:pt x="450490" y="334614"/>
                    <a:pt x="443862" y="336009"/>
                  </a:cubicBezTo>
                  <a:cubicBezTo>
                    <a:pt x="454735" y="356331"/>
                    <a:pt x="464591" y="376421"/>
                    <a:pt x="468487" y="398807"/>
                  </a:cubicBezTo>
                  <a:cubicBezTo>
                    <a:pt x="470755" y="411832"/>
                    <a:pt x="471307" y="425002"/>
                    <a:pt x="469068" y="437824"/>
                  </a:cubicBezTo>
                  <a:cubicBezTo>
                    <a:pt x="462701" y="474340"/>
                    <a:pt x="431535" y="493703"/>
                    <a:pt x="394524" y="485213"/>
                  </a:cubicBezTo>
                  <a:cubicBezTo>
                    <a:pt x="357078" y="476608"/>
                    <a:pt x="328266" y="454657"/>
                    <a:pt x="303816" y="426282"/>
                  </a:cubicBezTo>
                  <a:cubicBezTo>
                    <a:pt x="297332" y="418752"/>
                    <a:pt x="294570" y="417676"/>
                    <a:pt x="289628" y="427852"/>
                  </a:cubicBezTo>
                  <a:cubicBezTo>
                    <a:pt x="275033" y="457972"/>
                    <a:pt x="254623" y="483585"/>
                    <a:pt x="225521" y="501000"/>
                  </a:cubicBezTo>
                  <a:cubicBezTo>
                    <a:pt x="175806" y="530684"/>
                    <a:pt x="128910" y="505914"/>
                    <a:pt x="124230" y="448087"/>
                  </a:cubicBezTo>
                  <a:cubicBezTo>
                    <a:pt x="121439" y="413635"/>
                    <a:pt x="127835" y="380927"/>
                    <a:pt x="143069" y="347522"/>
                  </a:cubicBezTo>
                  <a:cubicBezTo>
                    <a:pt x="115886" y="348249"/>
                    <a:pt x="90621" y="346708"/>
                    <a:pt x="66432" y="338160"/>
                  </a:cubicBezTo>
                  <a:cubicBezTo>
                    <a:pt x="49453" y="332171"/>
                    <a:pt x="33492" y="324438"/>
                    <a:pt x="20380" y="311616"/>
                  </a:cubicBezTo>
                  <a:cubicBezTo>
                    <a:pt x="-6252" y="285567"/>
                    <a:pt x="-6281" y="255563"/>
                    <a:pt x="17356" y="226751"/>
                  </a:cubicBezTo>
                  <a:cubicBezTo>
                    <a:pt x="36632" y="203260"/>
                    <a:pt x="68525" y="191544"/>
                    <a:pt x="96813" y="185584"/>
                  </a:cubicBezTo>
                  <a:cubicBezTo>
                    <a:pt x="104314" y="183287"/>
                    <a:pt x="115188" y="184217"/>
                    <a:pt x="103675" y="169274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A96BD-783F-414B-A25B-09F72DB9B720}"/>
                </a:ext>
              </a:extLst>
            </p:cNvPr>
            <p:cNvSpPr/>
            <p:nvPr/>
          </p:nvSpPr>
          <p:spPr>
            <a:xfrm>
              <a:off x="9808761" y="559205"/>
              <a:ext cx="987462" cy="1554778"/>
            </a:xfrm>
            <a:custGeom>
              <a:avLst/>
              <a:gdLst>
                <a:gd name="connsiteX0" fmla="*/ 609565 w 810382"/>
                <a:gd name="connsiteY0" fmla="*/ 1081868 h 1275962"/>
                <a:gd name="connsiteX1" fmla="*/ 706612 w 810382"/>
                <a:gd name="connsiteY1" fmla="*/ 1178915 h 1275962"/>
                <a:gd name="connsiteX2" fmla="*/ 609565 w 810382"/>
                <a:gd name="connsiteY2" fmla="*/ 1275962 h 1275962"/>
                <a:gd name="connsiteX3" fmla="*/ 512518 w 810382"/>
                <a:gd name="connsiteY3" fmla="*/ 1178915 h 1275962"/>
                <a:gd name="connsiteX4" fmla="*/ 609565 w 810382"/>
                <a:gd name="connsiteY4" fmla="*/ 1081868 h 1275962"/>
                <a:gd name="connsiteX5" fmla="*/ 194252 w 810382"/>
                <a:gd name="connsiteY5" fmla="*/ 1081752 h 1275962"/>
                <a:gd name="connsiteX6" fmla="*/ 291299 w 810382"/>
                <a:gd name="connsiteY6" fmla="*/ 1178799 h 1275962"/>
                <a:gd name="connsiteX7" fmla="*/ 194252 w 810382"/>
                <a:gd name="connsiteY7" fmla="*/ 1275846 h 1275962"/>
                <a:gd name="connsiteX8" fmla="*/ 97205 w 810382"/>
                <a:gd name="connsiteY8" fmla="*/ 1178799 h 1275962"/>
                <a:gd name="connsiteX9" fmla="*/ 194252 w 810382"/>
                <a:gd name="connsiteY9" fmla="*/ 1081752 h 1275962"/>
                <a:gd name="connsiteX10" fmla="*/ 659498 w 810382"/>
                <a:gd name="connsiteY10" fmla="*/ 43729 h 1275962"/>
                <a:gd name="connsiteX11" fmla="*/ 710740 w 810382"/>
                <a:gd name="connsiteY11" fmla="*/ 45724 h 1275962"/>
                <a:gd name="connsiteX12" fmla="*/ 810374 w 810382"/>
                <a:gd name="connsiteY12" fmla="*/ 174344 h 1275962"/>
                <a:gd name="connsiteX13" fmla="*/ 770078 w 810382"/>
                <a:gd name="connsiteY13" fmla="*/ 353843 h 1275962"/>
                <a:gd name="connsiteX14" fmla="*/ 623840 w 810382"/>
                <a:gd name="connsiteY14" fmla="*/ 620678 h 1275962"/>
                <a:gd name="connsiteX15" fmla="*/ 538597 w 810382"/>
                <a:gd name="connsiteY15" fmla="*/ 725866 h 1275962"/>
                <a:gd name="connsiteX16" fmla="*/ 528770 w 810382"/>
                <a:gd name="connsiteY16" fmla="*/ 656671 h 1275962"/>
                <a:gd name="connsiteX17" fmla="*/ 523042 w 810382"/>
                <a:gd name="connsiteY17" fmla="*/ 432050 h 1275962"/>
                <a:gd name="connsiteX18" fmla="*/ 577991 w 810382"/>
                <a:gd name="connsiteY18" fmla="*/ 136084 h 1275962"/>
                <a:gd name="connsiteX19" fmla="*/ 615932 w 810382"/>
                <a:gd name="connsiteY19" fmla="*/ 71367 h 1275962"/>
                <a:gd name="connsiteX20" fmla="*/ 659498 w 810382"/>
                <a:gd name="connsiteY20" fmla="*/ 43729 h 1275962"/>
                <a:gd name="connsiteX21" fmla="*/ 118661 w 810382"/>
                <a:gd name="connsiteY21" fmla="*/ 660 h 1275962"/>
                <a:gd name="connsiteX22" fmla="*/ 219982 w 810382"/>
                <a:gd name="connsiteY22" fmla="*/ 69854 h 1275962"/>
                <a:gd name="connsiteX23" fmla="*/ 269872 w 810382"/>
                <a:gd name="connsiteY23" fmla="*/ 223914 h 1275962"/>
                <a:gd name="connsiteX24" fmla="*/ 288159 w 810382"/>
                <a:gd name="connsiteY24" fmla="*/ 357070 h 1275962"/>
                <a:gd name="connsiteX25" fmla="*/ 291677 w 810382"/>
                <a:gd name="connsiteY25" fmla="*/ 456937 h 1275962"/>
                <a:gd name="connsiteX26" fmla="*/ 288333 w 810382"/>
                <a:gd name="connsiteY26" fmla="*/ 564043 h 1275962"/>
                <a:gd name="connsiteX27" fmla="*/ 281995 w 810382"/>
                <a:gd name="connsiteY27" fmla="*/ 644809 h 1275962"/>
                <a:gd name="connsiteX28" fmla="*/ 270628 w 810382"/>
                <a:gd name="connsiteY28" fmla="*/ 725691 h 1275962"/>
                <a:gd name="connsiteX29" fmla="*/ 203614 w 810382"/>
                <a:gd name="connsiteY29" fmla="*/ 634749 h 1275962"/>
                <a:gd name="connsiteX30" fmla="*/ 72609 w 810382"/>
                <a:gd name="connsiteY30" fmla="*/ 395592 h 1275962"/>
                <a:gd name="connsiteX31" fmla="*/ 10654 w 810382"/>
                <a:gd name="connsiteY31" fmla="*/ 228769 h 1275962"/>
                <a:gd name="connsiteX32" fmla="*/ 5595 w 810382"/>
                <a:gd name="connsiteY32" fmla="*/ 91049 h 1275962"/>
                <a:gd name="connsiteX33" fmla="*/ 118661 w 810382"/>
                <a:gd name="connsiteY33" fmla="*/ 660 h 127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0382" h="1275962">
                  <a:moveTo>
                    <a:pt x="609565" y="1081868"/>
                  </a:moveTo>
                  <a:cubicBezTo>
                    <a:pt x="663162" y="1081868"/>
                    <a:pt x="706612" y="1125317"/>
                    <a:pt x="706612" y="1178915"/>
                  </a:cubicBezTo>
                  <a:cubicBezTo>
                    <a:pt x="706612" y="1232512"/>
                    <a:pt x="663162" y="1275962"/>
                    <a:pt x="609565" y="1275962"/>
                  </a:cubicBezTo>
                  <a:cubicBezTo>
                    <a:pt x="555967" y="1275962"/>
                    <a:pt x="512518" y="1232512"/>
                    <a:pt x="512518" y="1178915"/>
                  </a:cubicBezTo>
                  <a:cubicBezTo>
                    <a:pt x="512518" y="1125317"/>
                    <a:pt x="555967" y="1081868"/>
                    <a:pt x="609565" y="1081868"/>
                  </a:cubicBezTo>
                  <a:close/>
                  <a:moveTo>
                    <a:pt x="194252" y="1081752"/>
                  </a:moveTo>
                  <a:cubicBezTo>
                    <a:pt x="247849" y="1081752"/>
                    <a:pt x="291299" y="1125201"/>
                    <a:pt x="291299" y="1178799"/>
                  </a:cubicBezTo>
                  <a:cubicBezTo>
                    <a:pt x="291299" y="1232396"/>
                    <a:pt x="247849" y="1275846"/>
                    <a:pt x="194252" y="1275846"/>
                  </a:cubicBezTo>
                  <a:cubicBezTo>
                    <a:pt x="140654" y="1275846"/>
                    <a:pt x="97205" y="1232396"/>
                    <a:pt x="97205" y="1178799"/>
                  </a:cubicBezTo>
                  <a:cubicBezTo>
                    <a:pt x="97205" y="1125201"/>
                    <a:pt x="140654" y="1081752"/>
                    <a:pt x="194252" y="1081752"/>
                  </a:cubicBezTo>
                  <a:close/>
                  <a:moveTo>
                    <a:pt x="659498" y="43729"/>
                  </a:moveTo>
                  <a:cubicBezTo>
                    <a:pt x="675372" y="39851"/>
                    <a:pt x="692526" y="40912"/>
                    <a:pt x="710740" y="45724"/>
                  </a:cubicBezTo>
                  <a:cubicBezTo>
                    <a:pt x="779207" y="63779"/>
                    <a:pt x="809909" y="103958"/>
                    <a:pt x="810374" y="174344"/>
                  </a:cubicBezTo>
                  <a:cubicBezTo>
                    <a:pt x="810781" y="237375"/>
                    <a:pt x="795866" y="296976"/>
                    <a:pt x="770078" y="353843"/>
                  </a:cubicBezTo>
                  <a:cubicBezTo>
                    <a:pt x="728096" y="446471"/>
                    <a:pt x="681056" y="536424"/>
                    <a:pt x="623840" y="620678"/>
                  </a:cubicBezTo>
                  <a:cubicBezTo>
                    <a:pt x="598662" y="657747"/>
                    <a:pt x="570315" y="692344"/>
                    <a:pt x="538597" y="725866"/>
                  </a:cubicBezTo>
                  <a:cubicBezTo>
                    <a:pt x="531386" y="702549"/>
                    <a:pt x="531212" y="679377"/>
                    <a:pt x="528770" y="656671"/>
                  </a:cubicBezTo>
                  <a:cubicBezTo>
                    <a:pt x="520775" y="581982"/>
                    <a:pt x="521065" y="506943"/>
                    <a:pt x="523042" y="432050"/>
                  </a:cubicBezTo>
                  <a:cubicBezTo>
                    <a:pt x="525717" y="330672"/>
                    <a:pt x="540370" y="231096"/>
                    <a:pt x="577991" y="136084"/>
                  </a:cubicBezTo>
                  <a:cubicBezTo>
                    <a:pt x="587265" y="112680"/>
                    <a:pt x="599040" y="90642"/>
                    <a:pt x="615932" y="71367"/>
                  </a:cubicBezTo>
                  <a:cubicBezTo>
                    <a:pt x="629030" y="56423"/>
                    <a:pt x="643624" y="47607"/>
                    <a:pt x="659498" y="43729"/>
                  </a:cubicBezTo>
                  <a:close/>
                  <a:moveTo>
                    <a:pt x="118661" y="660"/>
                  </a:moveTo>
                  <a:cubicBezTo>
                    <a:pt x="172185" y="-5242"/>
                    <a:pt x="198933" y="29239"/>
                    <a:pt x="219982" y="69854"/>
                  </a:cubicBezTo>
                  <a:cubicBezTo>
                    <a:pt x="245072" y="118262"/>
                    <a:pt x="258533" y="170855"/>
                    <a:pt x="269872" y="223914"/>
                  </a:cubicBezTo>
                  <a:cubicBezTo>
                    <a:pt x="279263" y="267844"/>
                    <a:pt x="284031" y="312326"/>
                    <a:pt x="288159" y="357070"/>
                  </a:cubicBezTo>
                  <a:cubicBezTo>
                    <a:pt x="291241" y="390388"/>
                    <a:pt x="291590" y="423880"/>
                    <a:pt x="291677" y="456937"/>
                  </a:cubicBezTo>
                  <a:cubicBezTo>
                    <a:pt x="291764" y="492406"/>
                    <a:pt x="291851" y="528341"/>
                    <a:pt x="288333" y="564043"/>
                  </a:cubicBezTo>
                  <a:cubicBezTo>
                    <a:pt x="285688" y="590878"/>
                    <a:pt x="283972" y="617887"/>
                    <a:pt x="281995" y="644809"/>
                  </a:cubicBezTo>
                  <a:cubicBezTo>
                    <a:pt x="280048" y="671847"/>
                    <a:pt x="274785" y="698245"/>
                    <a:pt x="270628" y="725691"/>
                  </a:cubicBezTo>
                  <a:cubicBezTo>
                    <a:pt x="245188" y="697228"/>
                    <a:pt x="223878" y="666323"/>
                    <a:pt x="203614" y="634749"/>
                  </a:cubicBezTo>
                  <a:cubicBezTo>
                    <a:pt x="154422" y="558083"/>
                    <a:pt x="112236" y="477492"/>
                    <a:pt x="72609" y="395592"/>
                  </a:cubicBezTo>
                  <a:cubicBezTo>
                    <a:pt x="46705" y="342068"/>
                    <a:pt x="22225" y="287701"/>
                    <a:pt x="10654" y="228769"/>
                  </a:cubicBezTo>
                  <a:cubicBezTo>
                    <a:pt x="1699" y="183182"/>
                    <a:pt x="-5395" y="137450"/>
                    <a:pt x="5595" y="91049"/>
                  </a:cubicBezTo>
                  <a:cubicBezTo>
                    <a:pt x="18911" y="34763"/>
                    <a:pt x="66068" y="6475"/>
                    <a:pt x="118661" y="66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73AE1-2D97-416A-9426-B5CA8D7B6080}"/>
                </a:ext>
              </a:extLst>
            </p:cNvPr>
            <p:cNvSpPr/>
            <p:nvPr/>
          </p:nvSpPr>
          <p:spPr>
            <a:xfrm>
              <a:off x="10068346" y="1720502"/>
              <a:ext cx="460614" cy="400119"/>
            </a:xfrm>
            <a:custGeom>
              <a:avLst/>
              <a:gdLst>
                <a:gd name="connsiteX0" fmla="*/ 155485 w 378013"/>
                <a:gd name="connsiteY0" fmla="*/ 152665 h 328366"/>
                <a:gd name="connsiteX1" fmla="*/ 222179 w 378013"/>
                <a:gd name="connsiteY1" fmla="*/ 152665 h 328366"/>
                <a:gd name="connsiteX2" fmla="*/ 240640 w 378013"/>
                <a:gd name="connsiteY2" fmla="*/ 185925 h 328366"/>
                <a:gd name="connsiteX3" fmla="*/ 206479 w 378013"/>
                <a:gd name="connsiteY3" fmla="*/ 244740 h 328366"/>
                <a:gd name="connsiteX4" fmla="*/ 203107 w 378013"/>
                <a:gd name="connsiteY4" fmla="*/ 272215 h 328366"/>
                <a:gd name="connsiteX5" fmla="*/ 261050 w 378013"/>
                <a:gd name="connsiteY5" fmla="*/ 308440 h 328366"/>
                <a:gd name="connsiteX6" fmla="*/ 306840 w 378013"/>
                <a:gd name="connsiteY6" fmla="*/ 257068 h 328366"/>
                <a:gd name="connsiteX7" fmla="*/ 324052 w 378013"/>
                <a:gd name="connsiteY7" fmla="*/ 248346 h 328366"/>
                <a:gd name="connsiteX8" fmla="*/ 330361 w 378013"/>
                <a:gd name="connsiteY8" fmla="*/ 265644 h 328366"/>
                <a:gd name="connsiteX9" fmla="*/ 321987 w 378013"/>
                <a:gd name="connsiteY9" fmla="*/ 291374 h 328366"/>
                <a:gd name="connsiteX10" fmla="*/ 193396 w 378013"/>
                <a:gd name="connsiteY10" fmla="*/ 300125 h 328366"/>
                <a:gd name="connsiteX11" fmla="*/ 183976 w 378013"/>
                <a:gd name="connsiteY11" fmla="*/ 299660 h 328366"/>
                <a:gd name="connsiteX12" fmla="*/ 54513 w 378013"/>
                <a:gd name="connsiteY12" fmla="*/ 288234 h 328366"/>
                <a:gd name="connsiteX13" fmla="*/ 47681 w 378013"/>
                <a:gd name="connsiteY13" fmla="*/ 265034 h 328366"/>
                <a:gd name="connsiteX14" fmla="*/ 55472 w 378013"/>
                <a:gd name="connsiteY14" fmla="*/ 246078 h 328366"/>
                <a:gd name="connsiteX15" fmla="*/ 71056 w 378013"/>
                <a:gd name="connsiteY15" fmla="*/ 257213 h 328366"/>
                <a:gd name="connsiteX16" fmla="*/ 123591 w 378013"/>
                <a:gd name="connsiteY16" fmla="*/ 309312 h 328366"/>
                <a:gd name="connsiteX17" fmla="*/ 176999 w 378013"/>
                <a:gd name="connsiteY17" fmla="*/ 260847 h 328366"/>
                <a:gd name="connsiteX18" fmla="*/ 174208 w 378013"/>
                <a:gd name="connsiteY18" fmla="*/ 248869 h 328366"/>
                <a:gd name="connsiteX19" fmla="*/ 136965 w 378013"/>
                <a:gd name="connsiteY19" fmla="*/ 185140 h 328366"/>
                <a:gd name="connsiteX20" fmla="*/ 155485 w 378013"/>
                <a:gd name="connsiteY20" fmla="*/ 152665 h 328366"/>
                <a:gd name="connsiteX21" fmla="*/ 50937 w 378013"/>
                <a:gd name="connsiteY21" fmla="*/ 1658 h 328366"/>
                <a:gd name="connsiteX22" fmla="*/ 101205 w 378013"/>
                <a:gd name="connsiteY22" fmla="*/ 52740 h 328366"/>
                <a:gd name="connsiteX23" fmla="*/ 50675 w 378013"/>
                <a:gd name="connsiteY23" fmla="*/ 103095 h 328366"/>
                <a:gd name="connsiteX24" fmla="*/ 0 w 378013"/>
                <a:gd name="connsiteY24" fmla="*/ 52449 h 328366"/>
                <a:gd name="connsiteX25" fmla="*/ 50937 w 378013"/>
                <a:gd name="connsiteY25" fmla="*/ 1658 h 328366"/>
                <a:gd name="connsiteX26" fmla="*/ 327803 w 378013"/>
                <a:gd name="connsiteY26" fmla="*/ 1 h 328366"/>
                <a:gd name="connsiteX27" fmla="*/ 378012 w 378013"/>
                <a:gd name="connsiteY27" fmla="*/ 50822 h 328366"/>
                <a:gd name="connsiteX28" fmla="*/ 327076 w 378013"/>
                <a:gd name="connsiteY28" fmla="*/ 100857 h 328366"/>
                <a:gd name="connsiteX29" fmla="*/ 277070 w 378013"/>
                <a:gd name="connsiteY29" fmla="*/ 50066 h 328366"/>
                <a:gd name="connsiteX30" fmla="*/ 327803 w 378013"/>
                <a:gd name="connsiteY30" fmla="*/ 1 h 3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8013" h="328366">
                  <a:moveTo>
                    <a:pt x="155485" y="152665"/>
                  </a:moveTo>
                  <a:cubicBezTo>
                    <a:pt x="177696" y="152287"/>
                    <a:pt x="199938" y="152345"/>
                    <a:pt x="222179" y="152665"/>
                  </a:cubicBezTo>
                  <a:cubicBezTo>
                    <a:pt x="243286" y="152956"/>
                    <a:pt x="251165" y="167231"/>
                    <a:pt x="240640" y="185925"/>
                  </a:cubicBezTo>
                  <a:cubicBezTo>
                    <a:pt x="229534" y="205695"/>
                    <a:pt x="218719" y="225697"/>
                    <a:pt x="206479" y="244740"/>
                  </a:cubicBezTo>
                  <a:cubicBezTo>
                    <a:pt x="200519" y="254015"/>
                    <a:pt x="200257" y="262853"/>
                    <a:pt x="203107" y="272215"/>
                  </a:cubicBezTo>
                  <a:cubicBezTo>
                    <a:pt x="210317" y="295648"/>
                    <a:pt x="237093" y="312132"/>
                    <a:pt x="261050" y="308440"/>
                  </a:cubicBezTo>
                  <a:cubicBezTo>
                    <a:pt x="287826" y="304312"/>
                    <a:pt x="306346" y="283524"/>
                    <a:pt x="306840" y="257068"/>
                  </a:cubicBezTo>
                  <a:cubicBezTo>
                    <a:pt x="310707" y="250468"/>
                    <a:pt x="315359" y="244915"/>
                    <a:pt x="324052" y="248346"/>
                  </a:cubicBezTo>
                  <a:cubicBezTo>
                    <a:pt x="332280" y="251602"/>
                    <a:pt x="330681" y="258986"/>
                    <a:pt x="330361" y="265644"/>
                  </a:cubicBezTo>
                  <a:cubicBezTo>
                    <a:pt x="329925" y="275006"/>
                    <a:pt x="325651" y="283088"/>
                    <a:pt x="321987" y="291374"/>
                  </a:cubicBezTo>
                  <a:cubicBezTo>
                    <a:pt x="286809" y="337106"/>
                    <a:pt x="232703" y="340915"/>
                    <a:pt x="193396" y="300125"/>
                  </a:cubicBezTo>
                  <a:cubicBezTo>
                    <a:pt x="189558" y="296142"/>
                    <a:pt x="188512" y="295357"/>
                    <a:pt x="183976" y="299660"/>
                  </a:cubicBezTo>
                  <a:cubicBezTo>
                    <a:pt x="141471" y="340043"/>
                    <a:pt x="91756" y="335478"/>
                    <a:pt x="54513" y="288234"/>
                  </a:cubicBezTo>
                  <a:cubicBezTo>
                    <a:pt x="52623" y="280413"/>
                    <a:pt x="48437" y="273319"/>
                    <a:pt x="47681" y="265034"/>
                  </a:cubicBezTo>
                  <a:cubicBezTo>
                    <a:pt x="46954" y="257068"/>
                    <a:pt x="45878" y="248869"/>
                    <a:pt x="55472" y="246078"/>
                  </a:cubicBezTo>
                  <a:cubicBezTo>
                    <a:pt x="64310" y="243519"/>
                    <a:pt x="68177" y="250206"/>
                    <a:pt x="71056" y="257213"/>
                  </a:cubicBezTo>
                  <a:cubicBezTo>
                    <a:pt x="72044" y="287100"/>
                    <a:pt x="94285" y="309167"/>
                    <a:pt x="123591" y="309312"/>
                  </a:cubicBezTo>
                  <a:cubicBezTo>
                    <a:pt x="151880" y="309458"/>
                    <a:pt x="175284" y="288118"/>
                    <a:pt x="176999" y="260847"/>
                  </a:cubicBezTo>
                  <a:cubicBezTo>
                    <a:pt x="177261" y="256457"/>
                    <a:pt x="176766" y="252997"/>
                    <a:pt x="174208" y="248869"/>
                  </a:cubicBezTo>
                  <a:cubicBezTo>
                    <a:pt x="161328" y="227907"/>
                    <a:pt x="149030" y="206567"/>
                    <a:pt x="136965" y="185140"/>
                  </a:cubicBezTo>
                  <a:cubicBezTo>
                    <a:pt x="126993" y="167464"/>
                    <a:pt x="135249" y="153014"/>
                    <a:pt x="155485" y="152665"/>
                  </a:cubicBezTo>
                  <a:close/>
                  <a:moveTo>
                    <a:pt x="50937" y="1658"/>
                  </a:moveTo>
                  <a:cubicBezTo>
                    <a:pt x="78818" y="1716"/>
                    <a:pt x="101263" y="24510"/>
                    <a:pt x="101205" y="52740"/>
                  </a:cubicBezTo>
                  <a:cubicBezTo>
                    <a:pt x="101176" y="81232"/>
                    <a:pt x="79254" y="103095"/>
                    <a:pt x="50675" y="103095"/>
                  </a:cubicBezTo>
                  <a:cubicBezTo>
                    <a:pt x="22561" y="103095"/>
                    <a:pt x="-87" y="80447"/>
                    <a:pt x="0" y="52449"/>
                  </a:cubicBezTo>
                  <a:cubicBezTo>
                    <a:pt x="117" y="24655"/>
                    <a:pt x="23230" y="1571"/>
                    <a:pt x="50937" y="1658"/>
                  </a:cubicBezTo>
                  <a:close/>
                  <a:moveTo>
                    <a:pt x="327803" y="1"/>
                  </a:moveTo>
                  <a:cubicBezTo>
                    <a:pt x="356149" y="205"/>
                    <a:pt x="378216" y="22504"/>
                    <a:pt x="378012" y="50822"/>
                  </a:cubicBezTo>
                  <a:cubicBezTo>
                    <a:pt x="377809" y="79110"/>
                    <a:pt x="355539" y="101002"/>
                    <a:pt x="327076" y="100857"/>
                  </a:cubicBezTo>
                  <a:cubicBezTo>
                    <a:pt x="298526" y="100682"/>
                    <a:pt x="276924" y="78761"/>
                    <a:pt x="277070" y="50066"/>
                  </a:cubicBezTo>
                  <a:cubicBezTo>
                    <a:pt x="277215" y="21516"/>
                    <a:pt x="299224" y="-202"/>
                    <a:pt x="327803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F92CFF-7E36-46E9-9A1B-0DAD4C18F437}"/>
                </a:ext>
              </a:extLst>
            </p:cNvPr>
            <p:cNvSpPr/>
            <p:nvPr/>
          </p:nvSpPr>
          <p:spPr>
            <a:xfrm>
              <a:off x="10340094" y="2533123"/>
              <a:ext cx="847849" cy="287802"/>
            </a:xfrm>
            <a:custGeom>
              <a:avLst/>
              <a:gdLst>
                <a:gd name="connsiteX0" fmla="*/ 135342 w 695806"/>
                <a:gd name="connsiteY0" fmla="*/ 110732 h 236191"/>
                <a:gd name="connsiteX1" fmla="*/ 142377 w 695806"/>
                <a:gd name="connsiteY1" fmla="*/ 136898 h 236191"/>
                <a:gd name="connsiteX2" fmla="*/ 133684 w 695806"/>
                <a:gd name="connsiteY2" fmla="*/ 148556 h 236191"/>
                <a:gd name="connsiteX3" fmla="*/ 32422 w 695806"/>
                <a:gd name="connsiteY3" fmla="*/ 227926 h 236191"/>
                <a:gd name="connsiteX4" fmla="*/ 4831 w 695806"/>
                <a:gd name="connsiteY4" fmla="*/ 230775 h 236191"/>
                <a:gd name="connsiteX5" fmla="*/ 9570 w 695806"/>
                <a:gd name="connsiteY5" fmla="*/ 203417 h 236191"/>
                <a:gd name="connsiteX6" fmla="*/ 124846 w 695806"/>
                <a:gd name="connsiteY6" fmla="*/ 113988 h 236191"/>
                <a:gd name="connsiteX7" fmla="*/ 135342 w 695806"/>
                <a:gd name="connsiteY7" fmla="*/ 110732 h 236191"/>
                <a:gd name="connsiteX8" fmla="*/ 496723 w 695806"/>
                <a:gd name="connsiteY8" fmla="*/ 631 h 236191"/>
                <a:gd name="connsiteX9" fmla="*/ 690497 w 695806"/>
                <a:gd name="connsiteY9" fmla="*/ 16854 h 236191"/>
                <a:gd name="connsiteX10" fmla="*/ 683694 w 695806"/>
                <a:gd name="connsiteY10" fmla="*/ 33222 h 236191"/>
                <a:gd name="connsiteX11" fmla="*/ 645579 w 695806"/>
                <a:gd name="connsiteY11" fmla="*/ 45666 h 236191"/>
                <a:gd name="connsiteX12" fmla="*/ 569203 w 695806"/>
                <a:gd name="connsiteY12" fmla="*/ 35199 h 236191"/>
                <a:gd name="connsiteX13" fmla="*/ 497188 w 695806"/>
                <a:gd name="connsiteY13" fmla="*/ 34269 h 236191"/>
                <a:gd name="connsiteX14" fmla="*/ 496723 w 695806"/>
                <a:gd name="connsiteY14" fmla="*/ 631 h 2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806" h="236191">
                  <a:moveTo>
                    <a:pt x="135342" y="110732"/>
                  </a:moveTo>
                  <a:cubicBezTo>
                    <a:pt x="135952" y="119890"/>
                    <a:pt x="139441" y="128321"/>
                    <a:pt x="142377" y="136898"/>
                  </a:cubicBezTo>
                  <a:cubicBezTo>
                    <a:pt x="143802" y="143991"/>
                    <a:pt x="137929" y="145823"/>
                    <a:pt x="133684" y="148556"/>
                  </a:cubicBezTo>
                  <a:cubicBezTo>
                    <a:pt x="97488" y="171902"/>
                    <a:pt x="63967" y="198649"/>
                    <a:pt x="32422" y="227926"/>
                  </a:cubicBezTo>
                  <a:cubicBezTo>
                    <a:pt x="21781" y="237811"/>
                    <a:pt x="11809" y="238916"/>
                    <a:pt x="4831" y="230775"/>
                  </a:cubicBezTo>
                  <a:cubicBezTo>
                    <a:pt x="-4443" y="219960"/>
                    <a:pt x="1023" y="211587"/>
                    <a:pt x="9570" y="203417"/>
                  </a:cubicBezTo>
                  <a:cubicBezTo>
                    <a:pt x="44924" y="169634"/>
                    <a:pt x="83533" y="140037"/>
                    <a:pt x="124846" y="113988"/>
                  </a:cubicBezTo>
                  <a:cubicBezTo>
                    <a:pt x="128015" y="111982"/>
                    <a:pt x="130951" y="108958"/>
                    <a:pt x="135342" y="110732"/>
                  </a:cubicBezTo>
                  <a:close/>
                  <a:moveTo>
                    <a:pt x="496723" y="631"/>
                  </a:moveTo>
                  <a:cubicBezTo>
                    <a:pt x="561993" y="-2189"/>
                    <a:pt x="626477" y="4643"/>
                    <a:pt x="690497" y="16854"/>
                  </a:cubicBezTo>
                  <a:cubicBezTo>
                    <a:pt x="699103" y="26855"/>
                    <a:pt x="697533" y="31362"/>
                    <a:pt x="683694" y="33222"/>
                  </a:cubicBezTo>
                  <a:cubicBezTo>
                    <a:pt x="670494" y="34996"/>
                    <a:pt x="657731" y="39851"/>
                    <a:pt x="645579" y="45666"/>
                  </a:cubicBezTo>
                  <a:cubicBezTo>
                    <a:pt x="620953" y="36275"/>
                    <a:pt x="594817" y="36944"/>
                    <a:pt x="569203" y="35199"/>
                  </a:cubicBezTo>
                  <a:cubicBezTo>
                    <a:pt x="545276" y="33571"/>
                    <a:pt x="521203" y="34472"/>
                    <a:pt x="497188" y="34269"/>
                  </a:cubicBezTo>
                  <a:cubicBezTo>
                    <a:pt x="497043" y="23046"/>
                    <a:pt x="496869" y="11824"/>
                    <a:pt x="496723" y="6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FBCA801-1845-4104-B1A3-DAB989B56780}"/>
                </a:ext>
              </a:extLst>
            </p:cNvPr>
            <p:cNvSpPr/>
            <p:nvPr/>
          </p:nvSpPr>
          <p:spPr>
            <a:xfrm>
              <a:off x="11135783" y="2423255"/>
              <a:ext cx="512165" cy="475100"/>
            </a:xfrm>
            <a:custGeom>
              <a:avLst/>
              <a:gdLst>
                <a:gd name="connsiteX0" fmla="*/ 310992 w 420319"/>
                <a:gd name="connsiteY0" fmla="*/ 125683 h 389901"/>
                <a:gd name="connsiteX1" fmla="*/ 390420 w 420319"/>
                <a:gd name="connsiteY1" fmla="*/ 142808 h 389901"/>
                <a:gd name="connsiteX2" fmla="*/ 394898 w 420319"/>
                <a:gd name="connsiteY2" fmla="*/ 228894 h 389901"/>
                <a:gd name="connsiteX3" fmla="*/ 347305 w 420319"/>
                <a:gd name="connsiteY3" fmla="*/ 249274 h 389901"/>
                <a:gd name="connsiteX4" fmla="*/ 341635 w 420319"/>
                <a:gd name="connsiteY4" fmla="*/ 263258 h 389901"/>
                <a:gd name="connsiteX5" fmla="*/ 357219 w 420319"/>
                <a:gd name="connsiteY5" fmla="*/ 315532 h 389901"/>
                <a:gd name="connsiteX6" fmla="*/ 284622 w 420319"/>
                <a:gd name="connsiteY6" fmla="*/ 363445 h 389901"/>
                <a:gd name="connsiteX7" fmla="*/ 233919 w 420319"/>
                <a:gd name="connsiteY7" fmla="*/ 325621 h 389901"/>
                <a:gd name="connsiteX8" fmla="*/ 218015 w 420319"/>
                <a:gd name="connsiteY8" fmla="*/ 327772 h 389901"/>
                <a:gd name="connsiteX9" fmla="*/ 168969 w 420319"/>
                <a:gd name="connsiteY9" fmla="*/ 381645 h 389901"/>
                <a:gd name="connsiteX10" fmla="*/ 98379 w 420319"/>
                <a:gd name="connsiteY10" fmla="*/ 355392 h 389901"/>
                <a:gd name="connsiteX11" fmla="*/ 102623 w 420319"/>
                <a:gd name="connsiteY11" fmla="*/ 280382 h 389901"/>
                <a:gd name="connsiteX12" fmla="*/ 93087 w 420319"/>
                <a:gd name="connsiteY12" fmla="*/ 263869 h 389901"/>
                <a:gd name="connsiteX13" fmla="*/ 17031 w 420319"/>
                <a:gd name="connsiteY13" fmla="*/ 236714 h 389901"/>
                <a:gd name="connsiteX14" fmla="*/ 23079 w 420319"/>
                <a:gd name="connsiteY14" fmla="*/ 162955 h 389901"/>
                <a:gd name="connsiteX15" fmla="*/ 74393 w 420319"/>
                <a:gd name="connsiteY15" fmla="*/ 140191 h 389901"/>
                <a:gd name="connsiteX16" fmla="*/ 79714 w 420319"/>
                <a:gd name="connsiteY16" fmla="*/ 128155 h 389901"/>
                <a:gd name="connsiteX17" fmla="*/ 63665 w 420319"/>
                <a:gd name="connsiteY17" fmla="*/ 61606 h 389901"/>
                <a:gd name="connsiteX18" fmla="*/ 114776 w 420319"/>
                <a:gd name="connsiteY18" fmla="*/ 21281 h 389901"/>
                <a:gd name="connsiteX19" fmla="*/ 186791 w 420319"/>
                <a:gd name="connsiteY19" fmla="*/ 64019 h 389901"/>
                <a:gd name="connsiteX20" fmla="*/ 201880 w 420319"/>
                <a:gd name="connsiteY20" fmla="*/ 61402 h 389901"/>
                <a:gd name="connsiteX21" fmla="*/ 252584 w 420319"/>
                <a:gd name="connsiteY21" fmla="*/ 7326 h 389901"/>
                <a:gd name="connsiteX22" fmla="*/ 325412 w 420319"/>
                <a:gd name="connsiteY22" fmla="*/ 50558 h 389901"/>
                <a:gd name="connsiteX23" fmla="*/ 310992 w 420319"/>
                <a:gd name="connsiteY23" fmla="*/ 125683 h 3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319" h="389901">
                  <a:moveTo>
                    <a:pt x="310992" y="125683"/>
                  </a:moveTo>
                  <a:cubicBezTo>
                    <a:pt x="339716" y="126090"/>
                    <a:pt x="366028" y="129376"/>
                    <a:pt x="390420" y="142808"/>
                  </a:cubicBezTo>
                  <a:cubicBezTo>
                    <a:pt x="428390" y="163711"/>
                    <a:pt x="430541" y="203774"/>
                    <a:pt x="394898" y="228894"/>
                  </a:cubicBezTo>
                  <a:cubicBezTo>
                    <a:pt x="380361" y="239127"/>
                    <a:pt x="364312" y="245872"/>
                    <a:pt x="347305" y="249274"/>
                  </a:cubicBezTo>
                  <a:cubicBezTo>
                    <a:pt x="335530" y="251629"/>
                    <a:pt x="336984" y="255001"/>
                    <a:pt x="341635" y="263258"/>
                  </a:cubicBezTo>
                  <a:cubicBezTo>
                    <a:pt x="350735" y="279365"/>
                    <a:pt x="356870" y="296780"/>
                    <a:pt x="357219" y="315532"/>
                  </a:cubicBezTo>
                  <a:cubicBezTo>
                    <a:pt x="358091" y="360712"/>
                    <a:pt x="326343" y="381383"/>
                    <a:pt x="284622" y="363445"/>
                  </a:cubicBezTo>
                  <a:cubicBezTo>
                    <a:pt x="264591" y="354839"/>
                    <a:pt x="247961" y="341931"/>
                    <a:pt x="233919" y="325621"/>
                  </a:cubicBezTo>
                  <a:cubicBezTo>
                    <a:pt x="226795" y="317335"/>
                    <a:pt x="223103" y="317480"/>
                    <a:pt x="218015" y="327772"/>
                  </a:cubicBezTo>
                  <a:cubicBezTo>
                    <a:pt x="206909" y="350246"/>
                    <a:pt x="191035" y="368678"/>
                    <a:pt x="168969" y="381645"/>
                  </a:cubicBezTo>
                  <a:cubicBezTo>
                    <a:pt x="139256" y="399118"/>
                    <a:pt x="109601" y="388157"/>
                    <a:pt x="98379" y="355392"/>
                  </a:cubicBezTo>
                  <a:cubicBezTo>
                    <a:pt x="89569" y="329662"/>
                    <a:pt x="94221" y="304804"/>
                    <a:pt x="102623" y="280382"/>
                  </a:cubicBezTo>
                  <a:cubicBezTo>
                    <a:pt x="106286" y="269713"/>
                    <a:pt x="108235" y="264886"/>
                    <a:pt x="93087" y="263869"/>
                  </a:cubicBezTo>
                  <a:cubicBezTo>
                    <a:pt x="65613" y="262037"/>
                    <a:pt x="38255" y="257269"/>
                    <a:pt x="17031" y="236714"/>
                  </a:cubicBezTo>
                  <a:cubicBezTo>
                    <a:pt x="-7710" y="212700"/>
                    <a:pt x="-5326" y="183278"/>
                    <a:pt x="23079" y="162955"/>
                  </a:cubicBezTo>
                  <a:cubicBezTo>
                    <a:pt x="38604" y="151820"/>
                    <a:pt x="55786" y="143796"/>
                    <a:pt x="74393" y="140191"/>
                  </a:cubicBezTo>
                  <a:cubicBezTo>
                    <a:pt x="84394" y="138272"/>
                    <a:pt x="83784" y="135248"/>
                    <a:pt x="79714" y="128155"/>
                  </a:cubicBezTo>
                  <a:cubicBezTo>
                    <a:pt x="67823" y="107600"/>
                    <a:pt x="62095" y="85708"/>
                    <a:pt x="63665" y="61606"/>
                  </a:cubicBezTo>
                  <a:cubicBezTo>
                    <a:pt x="65351" y="35498"/>
                    <a:pt x="88784" y="16687"/>
                    <a:pt x="114776" y="21281"/>
                  </a:cubicBezTo>
                  <a:cubicBezTo>
                    <a:pt x="144285" y="26485"/>
                    <a:pt x="167602" y="42185"/>
                    <a:pt x="186791" y="64019"/>
                  </a:cubicBezTo>
                  <a:cubicBezTo>
                    <a:pt x="195193" y="73584"/>
                    <a:pt x="197344" y="70240"/>
                    <a:pt x="201880" y="61402"/>
                  </a:cubicBezTo>
                  <a:cubicBezTo>
                    <a:pt x="213596" y="38696"/>
                    <a:pt x="229470" y="19275"/>
                    <a:pt x="252584" y="7326"/>
                  </a:cubicBezTo>
                  <a:cubicBezTo>
                    <a:pt x="289768" y="-11921"/>
                    <a:pt x="322912" y="8227"/>
                    <a:pt x="325412" y="50558"/>
                  </a:cubicBezTo>
                  <a:cubicBezTo>
                    <a:pt x="327011" y="76637"/>
                    <a:pt x="322331" y="101378"/>
                    <a:pt x="310992" y="125683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89DC041-4CC3-4C08-AD71-F686BC2AA0F8}"/>
                </a:ext>
              </a:extLst>
            </p:cNvPr>
            <p:cNvSpPr/>
            <p:nvPr/>
          </p:nvSpPr>
          <p:spPr>
            <a:xfrm>
              <a:off x="11309186" y="2585684"/>
              <a:ext cx="161800" cy="154069"/>
            </a:xfrm>
            <a:custGeom>
              <a:avLst/>
              <a:gdLst>
                <a:gd name="connsiteX0" fmla="*/ 69195 w 132785"/>
                <a:gd name="connsiteY0" fmla="*/ 126440 h 126440"/>
                <a:gd name="connsiteX1" fmla="*/ 1 w 132785"/>
                <a:gd name="connsiteY1" fmla="*/ 59484 h 126440"/>
                <a:gd name="connsiteX2" fmla="*/ 63177 w 132785"/>
                <a:gd name="connsiteY2" fmla="*/ 0 h 126440"/>
                <a:gd name="connsiteX3" fmla="*/ 132779 w 132785"/>
                <a:gd name="connsiteY3" fmla="*/ 66840 h 126440"/>
                <a:gd name="connsiteX4" fmla="*/ 69195 w 132785"/>
                <a:gd name="connsiteY4" fmla="*/ 126440 h 1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85" h="126440">
                  <a:moveTo>
                    <a:pt x="69195" y="126440"/>
                  </a:moveTo>
                  <a:cubicBezTo>
                    <a:pt x="30731" y="126295"/>
                    <a:pt x="-174" y="96407"/>
                    <a:pt x="1" y="59484"/>
                  </a:cubicBezTo>
                  <a:cubicBezTo>
                    <a:pt x="175" y="25439"/>
                    <a:pt x="27242" y="-58"/>
                    <a:pt x="63177" y="0"/>
                  </a:cubicBezTo>
                  <a:cubicBezTo>
                    <a:pt x="101379" y="58"/>
                    <a:pt x="133331" y="30731"/>
                    <a:pt x="132779" y="66840"/>
                  </a:cubicBezTo>
                  <a:cubicBezTo>
                    <a:pt x="132284" y="100797"/>
                    <a:pt x="104781" y="126556"/>
                    <a:pt x="69195" y="126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082439-050F-4F52-91EB-35B3A41541A6}"/>
              </a:ext>
            </a:extLst>
          </p:cNvPr>
          <p:cNvGrpSpPr/>
          <p:nvPr/>
        </p:nvGrpSpPr>
        <p:grpSpPr>
          <a:xfrm>
            <a:off x="1550317" y="2579610"/>
            <a:ext cx="934438" cy="1158211"/>
            <a:chOff x="8651338" y="4755976"/>
            <a:chExt cx="640439" cy="79380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6C67AA-D802-4B2D-9A5A-933D6EE1465C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4B9455-0661-4AA2-9888-24C7FD9A313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8A5B572-71CC-4950-8268-C41EC0108FFA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179C34-3303-4310-B390-028DE9CD85D4}"/>
              </a:ext>
            </a:extLst>
          </p:cNvPr>
          <p:cNvGrpSpPr/>
          <p:nvPr/>
        </p:nvGrpSpPr>
        <p:grpSpPr>
          <a:xfrm rot="18994702">
            <a:off x="7105834" y="2566869"/>
            <a:ext cx="976727" cy="1142227"/>
            <a:chOff x="9538981" y="4900168"/>
            <a:chExt cx="567610" cy="66378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E10CF3-72E2-4466-B47C-3BFCE3E3B0A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29221E-4FA8-409E-BA72-A9B779022BA3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B7E8A33-6E4D-45A2-A6D8-73EBD3EE27D8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0D75CA-E677-4018-9870-DFF914BE0AA7}"/>
              </a:ext>
            </a:extLst>
          </p:cNvPr>
          <p:cNvGrpSpPr/>
          <p:nvPr/>
        </p:nvGrpSpPr>
        <p:grpSpPr>
          <a:xfrm rot="20641752">
            <a:off x="4393635" y="2461460"/>
            <a:ext cx="927641" cy="1219176"/>
            <a:chOff x="9043464" y="4956456"/>
            <a:chExt cx="554439" cy="72868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0D009A-9012-4F21-AF1F-EA5E5AE3C242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A8350A-0512-458E-BBEB-3D05D4B530A0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A38CD6-09FD-4A6C-B8D3-B3E90D02B864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3A1988D-F2DA-43D4-AA4F-AF882D68154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12BFAC5-9BAA-49AE-835A-91F8D6EB0357}"/>
              </a:ext>
            </a:extLst>
          </p:cNvPr>
          <p:cNvGrpSpPr/>
          <p:nvPr/>
        </p:nvGrpSpPr>
        <p:grpSpPr>
          <a:xfrm>
            <a:off x="4168641" y="2500922"/>
            <a:ext cx="3569060" cy="2842050"/>
            <a:chOff x="4010622" y="2375090"/>
            <a:chExt cx="3885098" cy="309371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322EC9E-9BC2-4092-BF17-A20BD1C5DB65}"/>
                </a:ext>
              </a:extLst>
            </p:cNvPr>
            <p:cNvGrpSpPr/>
            <p:nvPr/>
          </p:nvGrpSpPr>
          <p:grpSpPr>
            <a:xfrm>
              <a:off x="4965954" y="2375090"/>
              <a:ext cx="2164081" cy="3093713"/>
              <a:chOff x="4965954" y="2375090"/>
              <a:chExt cx="2164081" cy="309371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E61C006-8A24-4761-843C-0C1AEAE57788}"/>
                  </a:ext>
                </a:extLst>
              </p:cNvPr>
              <p:cNvSpPr/>
              <p:nvPr/>
            </p:nvSpPr>
            <p:spPr>
              <a:xfrm>
                <a:off x="4965954" y="2375090"/>
                <a:ext cx="2164081" cy="3093713"/>
              </a:xfrm>
              <a:custGeom>
                <a:avLst/>
                <a:gdLst>
                  <a:gd name="connsiteX0" fmla="*/ 1475110 w 2164081"/>
                  <a:gd name="connsiteY0" fmla="*/ 179705 h 3093713"/>
                  <a:gd name="connsiteX1" fmla="*/ 1706242 w 2164081"/>
                  <a:gd name="connsiteY1" fmla="*/ 468548 h 3093713"/>
                  <a:gd name="connsiteX2" fmla="*/ 2123742 w 2164081"/>
                  <a:gd name="connsiteY2" fmla="*/ 1649223 h 3093713"/>
                  <a:gd name="connsiteX3" fmla="*/ 2153140 w 2164081"/>
                  <a:gd name="connsiteY3" fmla="*/ 2161723 h 3093713"/>
                  <a:gd name="connsiteX4" fmla="*/ 1649242 w 2164081"/>
                  <a:gd name="connsiteY4" fmla="*/ 2933042 h 3093713"/>
                  <a:gd name="connsiteX5" fmla="*/ 860385 w 2164081"/>
                  <a:gd name="connsiteY5" fmla="*/ 3067169 h 3093713"/>
                  <a:gd name="connsiteX6" fmla="*/ 130115 w 2164081"/>
                  <a:gd name="connsiteY6" fmla="*/ 2506313 h 3093713"/>
                  <a:gd name="connsiteX7" fmla="*/ 386010 w 2164081"/>
                  <a:gd name="connsiteY7" fmla="*/ 668361 h 3093713"/>
                  <a:gd name="connsiteX8" fmla="*/ 872370 w 2164081"/>
                  <a:gd name="connsiteY8" fmla="*/ 66081 h 3093713"/>
                  <a:gd name="connsiteX9" fmla="*/ 1475110 w 2164081"/>
                  <a:gd name="connsiteY9" fmla="*/ 179705 h 309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4081" h="3093713">
                    <a:moveTo>
                      <a:pt x="1475110" y="179705"/>
                    </a:moveTo>
                    <a:cubicBezTo>
                      <a:pt x="1566644" y="265811"/>
                      <a:pt x="1645191" y="371209"/>
                      <a:pt x="1706242" y="468548"/>
                    </a:cubicBezTo>
                    <a:cubicBezTo>
                      <a:pt x="1929190" y="823995"/>
                      <a:pt x="2046739" y="1240117"/>
                      <a:pt x="2123742" y="1649223"/>
                    </a:cubicBezTo>
                    <a:cubicBezTo>
                      <a:pt x="2155603" y="1818470"/>
                      <a:pt x="2178696" y="1989387"/>
                      <a:pt x="2153140" y="2161723"/>
                    </a:cubicBezTo>
                    <a:cubicBezTo>
                      <a:pt x="2103614" y="2495498"/>
                      <a:pt x="1935704" y="2755026"/>
                      <a:pt x="1649242" y="2933042"/>
                    </a:cubicBezTo>
                    <a:cubicBezTo>
                      <a:pt x="1405833" y="3084248"/>
                      <a:pt x="1139498" y="3128178"/>
                      <a:pt x="860385" y="3067169"/>
                    </a:cubicBezTo>
                    <a:cubicBezTo>
                      <a:pt x="549286" y="2999145"/>
                      <a:pt x="279819" y="2785844"/>
                      <a:pt x="130115" y="2506313"/>
                    </a:cubicBezTo>
                    <a:cubicBezTo>
                      <a:pt x="-170419" y="1945081"/>
                      <a:pt x="106689" y="1186332"/>
                      <a:pt x="386010" y="668361"/>
                    </a:cubicBezTo>
                    <a:cubicBezTo>
                      <a:pt x="505439" y="446875"/>
                      <a:pt x="651176" y="199624"/>
                      <a:pt x="872370" y="66081"/>
                    </a:cubicBezTo>
                    <a:cubicBezTo>
                      <a:pt x="1098199" y="-70344"/>
                      <a:pt x="1308243" y="22694"/>
                      <a:pt x="1475110" y="1797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60B19826-AAB1-4739-858E-67D982B96A7B}"/>
                  </a:ext>
                </a:extLst>
              </p:cNvPr>
              <p:cNvGrpSpPr/>
              <p:nvPr/>
            </p:nvGrpSpPr>
            <p:grpSpPr>
              <a:xfrm>
                <a:off x="5145555" y="2577925"/>
                <a:ext cx="1815107" cy="2632470"/>
                <a:chOff x="5145555" y="2577925"/>
                <a:chExt cx="1815107" cy="2632470"/>
              </a:xfrm>
              <a:solidFill>
                <a:schemeClr val="bg1"/>
              </a:solidFill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304D2639-6BCF-42A2-8D89-9B7BD1060CB3}"/>
                    </a:ext>
                  </a:extLst>
                </p:cNvPr>
                <p:cNvSpPr/>
                <p:nvPr/>
              </p:nvSpPr>
              <p:spPr>
                <a:xfrm>
                  <a:off x="5265503" y="3286512"/>
                  <a:ext cx="1594983" cy="598756"/>
                </a:xfrm>
                <a:custGeom>
                  <a:avLst/>
                  <a:gdLst>
                    <a:gd name="connsiteX0" fmla="*/ 47250 w 1594983"/>
                    <a:gd name="connsiteY0" fmla="*/ 560161 h 598756"/>
                    <a:gd name="connsiteX1" fmla="*/ 100325 w 1594983"/>
                    <a:gd name="connsiteY1" fmla="*/ 561581 h 598756"/>
                    <a:gd name="connsiteX2" fmla="*/ 132604 w 1594983"/>
                    <a:gd name="connsiteY2" fmla="*/ 509425 h 598756"/>
                    <a:gd name="connsiteX3" fmla="*/ 258589 w 1594983"/>
                    <a:gd name="connsiteY3" fmla="*/ 298002 h 598756"/>
                    <a:gd name="connsiteX4" fmla="*/ 407332 w 1594983"/>
                    <a:gd name="connsiteY4" fmla="*/ 561790 h 598756"/>
                    <a:gd name="connsiteX5" fmla="*/ 466755 w 1594983"/>
                    <a:gd name="connsiteY5" fmla="*/ 560119 h 598756"/>
                    <a:gd name="connsiteX6" fmla="*/ 617168 w 1594983"/>
                    <a:gd name="connsiteY6" fmla="*/ 306813 h 598756"/>
                    <a:gd name="connsiteX7" fmla="*/ 630531 w 1594983"/>
                    <a:gd name="connsiteY7" fmla="*/ 321596 h 598756"/>
                    <a:gd name="connsiteX8" fmla="*/ 766663 w 1594983"/>
                    <a:gd name="connsiteY8" fmla="*/ 565131 h 598756"/>
                    <a:gd name="connsiteX9" fmla="*/ 825166 w 1594983"/>
                    <a:gd name="connsiteY9" fmla="*/ 567386 h 598756"/>
                    <a:gd name="connsiteX10" fmla="*/ 890226 w 1594983"/>
                    <a:gd name="connsiteY10" fmla="*/ 459691 h 598756"/>
                    <a:gd name="connsiteX11" fmla="*/ 981468 w 1594983"/>
                    <a:gd name="connsiteY11" fmla="*/ 307607 h 598756"/>
                    <a:gd name="connsiteX12" fmla="*/ 1129084 w 1594983"/>
                    <a:gd name="connsiteY12" fmla="*/ 572355 h 598756"/>
                    <a:gd name="connsiteX13" fmla="*/ 1187253 w 1594983"/>
                    <a:gd name="connsiteY13" fmla="*/ 573691 h 598756"/>
                    <a:gd name="connsiteX14" fmla="*/ 1326893 w 1594983"/>
                    <a:gd name="connsiteY14" fmla="*/ 337673 h 598756"/>
                    <a:gd name="connsiteX15" fmla="*/ 1357543 w 1594983"/>
                    <a:gd name="connsiteY15" fmla="*/ 338633 h 598756"/>
                    <a:gd name="connsiteX16" fmla="*/ 1491796 w 1594983"/>
                    <a:gd name="connsiteY16" fmla="*/ 579495 h 598756"/>
                    <a:gd name="connsiteX17" fmla="*/ 1545163 w 1594983"/>
                    <a:gd name="connsiteY17" fmla="*/ 581374 h 598756"/>
                    <a:gd name="connsiteX18" fmla="*/ 1580533 w 1594983"/>
                    <a:gd name="connsiteY18" fmla="*/ 523748 h 598756"/>
                    <a:gd name="connsiteX19" fmla="*/ 1581535 w 1594983"/>
                    <a:gd name="connsiteY19" fmla="*/ 444198 h 598756"/>
                    <a:gd name="connsiteX20" fmla="*/ 1519566 w 1594983"/>
                    <a:gd name="connsiteY20" fmla="*/ 546005 h 598756"/>
                    <a:gd name="connsiteX21" fmla="*/ 1370864 w 1594983"/>
                    <a:gd name="connsiteY21" fmla="*/ 279963 h 598756"/>
                    <a:gd name="connsiteX22" fmla="*/ 1445194 w 1594983"/>
                    <a:gd name="connsiteY22" fmla="*/ 318005 h 598756"/>
                    <a:gd name="connsiteX23" fmla="*/ 1495053 w 1594983"/>
                    <a:gd name="connsiteY23" fmla="*/ 408996 h 598756"/>
                    <a:gd name="connsiteX24" fmla="*/ 1548421 w 1594983"/>
                    <a:gd name="connsiteY24" fmla="*/ 410625 h 598756"/>
                    <a:gd name="connsiteX25" fmla="*/ 1546834 w 1594983"/>
                    <a:gd name="connsiteY25" fmla="*/ 330490 h 598756"/>
                    <a:gd name="connsiteX26" fmla="*/ 1520693 w 1594983"/>
                    <a:gd name="connsiteY26" fmla="*/ 371581 h 598756"/>
                    <a:gd name="connsiteX27" fmla="*/ 1469623 w 1594983"/>
                    <a:gd name="connsiteY27" fmla="*/ 279796 h 598756"/>
                    <a:gd name="connsiteX28" fmla="*/ 1510713 w 1594983"/>
                    <a:gd name="connsiteY28" fmla="*/ 278919 h 598756"/>
                    <a:gd name="connsiteX29" fmla="*/ 1527082 w 1594983"/>
                    <a:gd name="connsiteY29" fmla="*/ 258499 h 598756"/>
                    <a:gd name="connsiteX30" fmla="*/ 1496265 w 1594983"/>
                    <a:gd name="connsiteY30" fmla="*/ 168510 h 598756"/>
                    <a:gd name="connsiteX31" fmla="*/ 1384018 w 1594983"/>
                    <a:gd name="connsiteY31" fmla="*/ 220207 h 598756"/>
                    <a:gd name="connsiteX32" fmla="*/ 1338167 w 1594983"/>
                    <a:gd name="connsiteY32" fmla="*/ 123954 h 598756"/>
                    <a:gd name="connsiteX33" fmla="*/ 1370739 w 1594983"/>
                    <a:gd name="connsiteY33" fmla="*/ 80984 h 598756"/>
                    <a:gd name="connsiteX34" fmla="*/ 1460102 w 1594983"/>
                    <a:gd name="connsiteY34" fmla="*/ 77936 h 598756"/>
                    <a:gd name="connsiteX35" fmla="*/ 1397130 w 1594983"/>
                    <a:gd name="connsiteY35" fmla="*/ 16134 h 598756"/>
                    <a:gd name="connsiteX36" fmla="*/ 702063 w 1594983"/>
                    <a:gd name="connsiteY36" fmla="*/ 6989 h 598756"/>
                    <a:gd name="connsiteX37" fmla="*/ 196829 w 1594983"/>
                    <a:gd name="connsiteY37" fmla="*/ 474 h 598756"/>
                    <a:gd name="connsiteX38" fmla="*/ 162002 w 1594983"/>
                    <a:gd name="connsiteY38" fmla="*/ 14923 h 598756"/>
                    <a:gd name="connsiteX39" fmla="*/ 130892 w 1594983"/>
                    <a:gd name="connsiteY39" fmla="*/ 128380 h 598756"/>
                    <a:gd name="connsiteX40" fmla="*/ 106380 w 1594983"/>
                    <a:gd name="connsiteY40" fmla="*/ 185505 h 598756"/>
                    <a:gd name="connsiteX41" fmla="*/ 66250 w 1594983"/>
                    <a:gd name="connsiteY41" fmla="*/ 258332 h 598756"/>
                    <a:gd name="connsiteX42" fmla="*/ 133481 w 1594983"/>
                    <a:gd name="connsiteY42" fmla="*/ 260879 h 598756"/>
                    <a:gd name="connsiteX43" fmla="*/ 77650 w 1594983"/>
                    <a:gd name="connsiteY43" fmla="*/ 352831 h 598756"/>
                    <a:gd name="connsiteX44" fmla="*/ 49380 w 1594983"/>
                    <a:gd name="connsiteY44" fmla="*/ 308860 h 598756"/>
                    <a:gd name="connsiteX45" fmla="*/ 35934 w 1594983"/>
                    <a:gd name="connsiteY45" fmla="*/ 347611 h 598756"/>
                    <a:gd name="connsiteX46" fmla="*/ 64872 w 1594983"/>
                    <a:gd name="connsiteY46" fmla="*/ 404152 h 598756"/>
                    <a:gd name="connsiteX47" fmla="*/ 111683 w 1594983"/>
                    <a:gd name="connsiteY47" fmla="*/ 377301 h 598756"/>
                    <a:gd name="connsiteX48" fmla="*/ 159706 w 1594983"/>
                    <a:gd name="connsiteY48" fmla="*/ 297042 h 598756"/>
                    <a:gd name="connsiteX49" fmla="*/ 230569 w 1594983"/>
                    <a:gd name="connsiteY49" fmla="*/ 265431 h 598756"/>
                    <a:gd name="connsiteX50" fmla="*/ 74811 w 1594983"/>
                    <a:gd name="connsiteY50" fmla="*/ 526629 h 598756"/>
                    <a:gd name="connsiteX51" fmla="*/ 14929 w 1594983"/>
                    <a:gd name="connsiteY51" fmla="*/ 420229 h 598756"/>
                    <a:gd name="connsiteX52" fmla="*/ 15639 w 1594983"/>
                    <a:gd name="connsiteY52" fmla="*/ 503453 h 598756"/>
                    <a:gd name="connsiteX53" fmla="*/ 47250 w 1594983"/>
                    <a:gd name="connsiteY53" fmla="*/ 560161 h 598756"/>
                    <a:gd name="connsiteX54" fmla="*/ 797648 w 1594983"/>
                    <a:gd name="connsiteY54" fmla="*/ 536735 h 598756"/>
                    <a:gd name="connsiteX55" fmla="*/ 648111 w 1594983"/>
                    <a:gd name="connsiteY55" fmla="*/ 270150 h 598756"/>
                    <a:gd name="connsiteX56" fmla="*/ 721105 w 1594983"/>
                    <a:gd name="connsiteY56" fmla="*/ 305978 h 598756"/>
                    <a:gd name="connsiteX57" fmla="*/ 771716 w 1594983"/>
                    <a:gd name="connsiteY57" fmla="*/ 396302 h 598756"/>
                    <a:gd name="connsiteX58" fmla="*/ 827630 w 1594983"/>
                    <a:gd name="connsiteY58" fmla="*/ 398222 h 598756"/>
                    <a:gd name="connsiteX59" fmla="*/ 883043 w 1594983"/>
                    <a:gd name="connsiteY59" fmla="*/ 303765 h 598756"/>
                    <a:gd name="connsiteX60" fmla="*/ 952989 w 1594983"/>
                    <a:gd name="connsiteY60" fmla="*/ 274618 h 598756"/>
                    <a:gd name="connsiteX61" fmla="*/ 797648 w 1594983"/>
                    <a:gd name="connsiteY61" fmla="*/ 536735 h 598756"/>
                    <a:gd name="connsiteX62" fmla="*/ 746368 w 1594983"/>
                    <a:gd name="connsiteY62" fmla="*/ 268688 h 598756"/>
                    <a:gd name="connsiteX63" fmla="*/ 856318 w 1594983"/>
                    <a:gd name="connsiteY63" fmla="*/ 270275 h 598756"/>
                    <a:gd name="connsiteX64" fmla="*/ 799443 w 1594983"/>
                    <a:gd name="connsiteY64" fmla="*/ 363897 h 598756"/>
                    <a:gd name="connsiteX65" fmla="*/ 746368 w 1594983"/>
                    <a:gd name="connsiteY65" fmla="*/ 268688 h 598756"/>
                    <a:gd name="connsiteX66" fmla="*/ 1213644 w 1594983"/>
                    <a:gd name="connsiteY66" fmla="*/ 68833 h 598756"/>
                    <a:gd name="connsiteX67" fmla="*/ 1264506 w 1594983"/>
                    <a:gd name="connsiteY67" fmla="*/ 170556 h 598756"/>
                    <a:gd name="connsiteX68" fmla="*/ 1162198 w 1594983"/>
                    <a:gd name="connsiteY68" fmla="*/ 219747 h 598756"/>
                    <a:gd name="connsiteX69" fmla="*/ 1111420 w 1594983"/>
                    <a:gd name="connsiteY69" fmla="*/ 118442 h 598756"/>
                    <a:gd name="connsiteX70" fmla="*/ 1213644 w 1594983"/>
                    <a:gd name="connsiteY70" fmla="*/ 68833 h 598756"/>
                    <a:gd name="connsiteX71" fmla="*/ 1162156 w 1594983"/>
                    <a:gd name="connsiteY71" fmla="*/ 371288 h 598756"/>
                    <a:gd name="connsiteX72" fmla="*/ 1107453 w 1594983"/>
                    <a:gd name="connsiteY72" fmla="*/ 273407 h 598756"/>
                    <a:gd name="connsiteX73" fmla="*/ 1212934 w 1594983"/>
                    <a:gd name="connsiteY73" fmla="*/ 275161 h 598756"/>
                    <a:gd name="connsiteX74" fmla="*/ 1162156 w 1594983"/>
                    <a:gd name="connsiteY74" fmla="*/ 371288 h 598756"/>
                    <a:gd name="connsiteX75" fmla="*/ 1081688 w 1594983"/>
                    <a:gd name="connsiteY75" fmla="*/ 308860 h 598756"/>
                    <a:gd name="connsiteX76" fmla="*/ 1135055 w 1594983"/>
                    <a:gd name="connsiteY76" fmla="*/ 405071 h 598756"/>
                    <a:gd name="connsiteX77" fmla="*/ 1186543 w 1594983"/>
                    <a:gd name="connsiteY77" fmla="*/ 405363 h 598756"/>
                    <a:gd name="connsiteX78" fmla="*/ 1238950 w 1594983"/>
                    <a:gd name="connsiteY78" fmla="*/ 316668 h 598756"/>
                    <a:gd name="connsiteX79" fmla="*/ 1314532 w 1594983"/>
                    <a:gd name="connsiteY79" fmla="*/ 279963 h 598756"/>
                    <a:gd name="connsiteX80" fmla="*/ 1158690 w 1594983"/>
                    <a:gd name="connsiteY80" fmla="*/ 541454 h 598756"/>
                    <a:gd name="connsiteX81" fmla="*/ 1009780 w 1594983"/>
                    <a:gd name="connsiteY81" fmla="*/ 275495 h 598756"/>
                    <a:gd name="connsiteX82" fmla="*/ 1081688 w 1594983"/>
                    <a:gd name="connsiteY82" fmla="*/ 308860 h 598756"/>
                    <a:gd name="connsiteX83" fmla="*/ 988650 w 1594983"/>
                    <a:gd name="connsiteY83" fmla="*/ 66870 h 598756"/>
                    <a:gd name="connsiteX84" fmla="*/ 1036505 w 1594983"/>
                    <a:gd name="connsiteY84" fmla="*/ 169345 h 598756"/>
                    <a:gd name="connsiteX85" fmla="*/ 932819 w 1594983"/>
                    <a:gd name="connsiteY85" fmla="*/ 215697 h 598756"/>
                    <a:gd name="connsiteX86" fmla="*/ 885048 w 1594983"/>
                    <a:gd name="connsiteY86" fmla="*/ 112762 h 598756"/>
                    <a:gd name="connsiteX87" fmla="*/ 988650 w 1594983"/>
                    <a:gd name="connsiteY87" fmla="*/ 66870 h 598756"/>
                    <a:gd name="connsiteX88" fmla="*/ 760525 w 1594983"/>
                    <a:gd name="connsiteY88" fmla="*/ 62318 h 598756"/>
                    <a:gd name="connsiteX89" fmla="*/ 809298 w 1594983"/>
                    <a:gd name="connsiteY89" fmla="*/ 165420 h 598756"/>
                    <a:gd name="connsiteX90" fmla="*/ 706322 w 1594983"/>
                    <a:gd name="connsiteY90" fmla="*/ 213275 h 598756"/>
                    <a:gd name="connsiteX91" fmla="*/ 657674 w 1594983"/>
                    <a:gd name="connsiteY91" fmla="*/ 110925 h 598756"/>
                    <a:gd name="connsiteX92" fmla="*/ 760525 w 1594983"/>
                    <a:gd name="connsiteY92" fmla="*/ 62318 h 598756"/>
                    <a:gd name="connsiteX93" fmla="*/ 534779 w 1594983"/>
                    <a:gd name="connsiteY93" fmla="*/ 60899 h 598756"/>
                    <a:gd name="connsiteX94" fmla="*/ 581674 w 1594983"/>
                    <a:gd name="connsiteY94" fmla="*/ 163833 h 598756"/>
                    <a:gd name="connsiteX95" fmla="*/ 477904 w 1594983"/>
                    <a:gd name="connsiteY95" fmla="*/ 208556 h 598756"/>
                    <a:gd name="connsiteX96" fmla="*/ 431218 w 1594983"/>
                    <a:gd name="connsiteY96" fmla="*/ 106039 h 598756"/>
                    <a:gd name="connsiteX97" fmla="*/ 534779 w 1594983"/>
                    <a:gd name="connsiteY97" fmla="*/ 60899 h 598756"/>
                    <a:gd name="connsiteX98" fmla="*/ 490974 w 1594983"/>
                    <a:gd name="connsiteY98" fmla="*/ 264888 h 598756"/>
                    <a:gd name="connsiteX99" fmla="*/ 439570 w 1594983"/>
                    <a:gd name="connsiteY99" fmla="*/ 361600 h 598756"/>
                    <a:gd name="connsiteX100" fmla="*/ 385159 w 1594983"/>
                    <a:gd name="connsiteY100" fmla="*/ 264220 h 598756"/>
                    <a:gd name="connsiteX101" fmla="*/ 490974 w 1594983"/>
                    <a:gd name="connsiteY101" fmla="*/ 264888 h 598756"/>
                    <a:gd name="connsiteX102" fmla="*/ 356220 w 1594983"/>
                    <a:gd name="connsiteY102" fmla="*/ 294369 h 598756"/>
                    <a:gd name="connsiteX103" fmla="*/ 410757 w 1594983"/>
                    <a:gd name="connsiteY103" fmla="*/ 393462 h 598756"/>
                    <a:gd name="connsiteX104" fmla="*/ 465084 w 1594983"/>
                    <a:gd name="connsiteY104" fmla="*/ 393420 h 598756"/>
                    <a:gd name="connsiteX105" fmla="*/ 518660 w 1594983"/>
                    <a:gd name="connsiteY105" fmla="*/ 301761 h 598756"/>
                    <a:gd name="connsiteX106" fmla="*/ 592781 w 1594983"/>
                    <a:gd name="connsiteY106" fmla="*/ 268897 h 598756"/>
                    <a:gd name="connsiteX107" fmla="*/ 436104 w 1594983"/>
                    <a:gd name="connsiteY107" fmla="*/ 531599 h 598756"/>
                    <a:gd name="connsiteX108" fmla="*/ 287486 w 1594983"/>
                    <a:gd name="connsiteY108" fmla="*/ 265723 h 598756"/>
                    <a:gd name="connsiteX109" fmla="*/ 356220 w 1594983"/>
                    <a:gd name="connsiteY109" fmla="*/ 294369 h 598756"/>
                    <a:gd name="connsiteX110" fmla="*/ 250363 w 1594983"/>
                    <a:gd name="connsiteY110" fmla="*/ 206635 h 598756"/>
                    <a:gd name="connsiteX111" fmla="*/ 204136 w 1594983"/>
                    <a:gd name="connsiteY111" fmla="*/ 103325 h 598756"/>
                    <a:gd name="connsiteX112" fmla="*/ 307321 w 1594983"/>
                    <a:gd name="connsiteY112" fmla="*/ 56681 h 598756"/>
                    <a:gd name="connsiteX113" fmla="*/ 353757 w 1594983"/>
                    <a:gd name="connsiteY113" fmla="*/ 160409 h 598756"/>
                    <a:gd name="connsiteX114" fmla="*/ 250363 w 1594983"/>
                    <a:gd name="connsiteY114" fmla="*/ 206635 h 59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594983" h="598756">
                      <a:moveTo>
                        <a:pt x="47250" y="560161"/>
                      </a:moveTo>
                      <a:cubicBezTo>
                        <a:pt x="61031" y="584506"/>
                        <a:pt x="85125" y="585258"/>
                        <a:pt x="100325" y="561581"/>
                      </a:cubicBezTo>
                      <a:cubicBezTo>
                        <a:pt x="111391" y="544418"/>
                        <a:pt x="122123" y="526963"/>
                        <a:pt x="132604" y="509425"/>
                      </a:cubicBezTo>
                      <a:cubicBezTo>
                        <a:pt x="174154" y="439939"/>
                        <a:pt x="215536" y="370328"/>
                        <a:pt x="258589" y="298002"/>
                      </a:cubicBezTo>
                      <a:cubicBezTo>
                        <a:pt x="309701" y="388743"/>
                        <a:pt x="358225" y="475434"/>
                        <a:pt x="407332" y="561790"/>
                      </a:cubicBezTo>
                      <a:cubicBezTo>
                        <a:pt x="424662" y="592190"/>
                        <a:pt x="448798" y="590645"/>
                        <a:pt x="466755" y="560119"/>
                      </a:cubicBezTo>
                      <a:cubicBezTo>
                        <a:pt x="516656" y="475266"/>
                        <a:pt x="567225" y="390789"/>
                        <a:pt x="617168" y="306813"/>
                      </a:cubicBezTo>
                      <a:cubicBezTo>
                        <a:pt x="627399" y="308567"/>
                        <a:pt x="627608" y="316334"/>
                        <a:pt x="630531" y="321596"/>
                      </a:cubicBezTo>
                      <a:cubicBezTo>
                        <a:pt x="675964" y="402732"/>
                        <a:pt x="721021" y="484119"/>
                        <a:pt x="766663" y="565131"/>
                      </a:cubicBezTo>
                      <a:cubicBezTo>
                        <a:pt x="784494" y="596825"/>
                        <a:pt x="806333" y="597619"/>
                        <a:pt x="825166" y="567386"/>
                      </a:cubicBezTo>
                      <a:cubicBezTo>
                        <a:pt x="847340" y="531807"/>
                        <a:pt x="868637" y="495645"/>
                        <a:pt x="890226" y="459691"/>
                      </a:cubicBezTo>
                      <a:cubicBezTo>
                        <a:pt x="919832" y="410374"/>
                        <a:pt x="949397" y="361058"/>
                        <a:pt x="981468" y="307607"/>
                      </a:cubicBezTo>
                      <a:cubicBezTo>
                        <a:pt x="1032413" y="399016"/>
                        <a:pt x="1080686" y="485748"/>
                        <a:pt x="1129084" y="572355"/>
                      </a:cubicBezTo>
                      <a:cubicBezTo>
                        <a:pt x="1145578" y="601920"/>
                        <a:pt x="1170174" y="602379"/>
                        <a:pt x="1187253" y="573691"/>
                      </a:cubicBezTo>
                      <a:cubicBezTo>
                        <a:pt x="1234064" y="495185"/>
                        <a:pt x="1282587" y="417598"/>
                        <a:pt x="1326893" y="337673"/>
                      </a:cubicBezTo>
                      <a:cubicBezTo>
                        <a:pt x="1342803" y="308985"/>
                        <a:pt x="1347438" y="320427"/>
                        <a:pt x="1357543" y="338633"/>
                      </a:cubicBezTo>
                      <a:cubicBezTo>
                        <a:pt x="1402141" y="419018"/>
                        <a:pt x="1446948" y="499278"/>
                        <a:pt x="1491796" y="579495"/>
                      </a:cubicBezTo>
                      <a:cubicBezTo>
                        <a:pt x="1505702" y="604342"/>
                        <a:pt x="1529755" y="605344"/>
                        <a:pt x="1545163" y="581374"/>
                      </a:cubicBezTo>
                      <a:cubicBezTo>
                        <a:pt x="1557357" y="562374"/>
                        <a:pt x="1565918" y="540493"/>
                        <a:pt x="1580533" y="523748"/>
                      </a:cubicBezTo>
                      <a:cubicBezTo>
                        <a:pt x="1604043" y="496730"/>
                        <a:pt x="1594772" y="472678"/>
                        <a:pt x="1581535" y="444198"/>
                      </a:cubicBezTo>
                      <a:cubicBezTo>
                        <a:pt x="1560489" y="478774"/>
                        <a:pt x="1541113" y="510594"/>
                        <a:pt x="1519566" y="546005"/>
                      </a:cubicBezTo>
                      <a:cubicBezTo>
                        <a:pt x="1468829" y="455181"/>
                        <a:pt x="1419638" y="367154"/>
                        <a:pt x="1370864" y="279963"/>
                      </a:cubicBezTo>
                      <a:cubicBezTo>
                        <a:pt x="1410493" y="267435"/>
                        <a:pt x="1430370" y="285684"/>
                        <a:pt x="1445194" y="318005"/>
                      </a:cubicBezTo>
                      <a:cubicBezTo>
                        <a:pt x="1459601" y="349365"/>
                        <a:pt x="1477724" y="379097"/>
                        <a:pt x="1495053" y="408996"/>
                      </a:cubicBezTo>
                      <a:cubicBezTo>
                        <a:pt x="1508082" y="431462"/>
                        <a:pt x="1532260" y="431379"/>
                        <a:pt x="1548421" y="410625"/>
                      </a:cubicBezTo>
                      <a:cubicBezTo>
                        <a:pt x="1569216" y="383899"/>
                        <a:pt x="1563997" y="358719"/>
                        <a:pt x="1546834" y="330490"/>
                      </a:cubicBezTo>
                      <a:cubicBezTo>
                        <a:pt x="1540069" y="346317"/>
                        <a:pt x="1533471" y="358677"/>
                        <a:pt x="1520693" y="371581"/>
                      </a:cubicBezTo>
                      <a:cubicBezTo>
                        <a:pt x="1503405" y="340512"/>
                        <a:pt x="1487328" y="311616"/>
                        <a:pt x="1469623" y="279796"/>
                      </a:cubicBezTo>
                      <a:cubicBezTo>
                        <a:pt x="1485908" y="279253"/>
                        <a:pt x="1498686" y="276831"/>
                        <a:pt x="1510713" y="278919"/>
                      </a:cubicBezTo>
                      <a:cubicBezTo>
                        <a:pt x="1530799" y="282343"/>
                        <a:pt x="1533346" y="275703"/>
                        <a:pt x="1527082" y="258499"/>
                      </a:cubicBezTo>
                      <a:cubicBezTo>
                        <a:pt x="1516434" y="229310"/>
                        <a:pt x="1506871" y="199703"/>
                        <a:pt x="1496265" y="168510"/>
                      </a:cubicBezTo>
                      <a:cubicBezTo>
                        <a:pt x="1465322" y="221835"/>
                        <a:pt x="1427363" y="238706"/>
                        <a:pt x="1384018" y="220207"/>
                      </a:cubicBezTo>
                      <a:cubicBezTo>
                        <a:pt x="1346895" y="204380"/>
                        <a:pt x="1326601" y="162831"/>
                        <a:pt x="1338167" y="123954"/>
                      </a:cubicBezTo>
                      <a:cubicBezTo>
                        <a:pt x="1343513" y="105998"/>
                        <a:pt x="1355122" y="91591"/>
                        <a:pt x="1370739" y="80984"/>
                      </a:cubicBezTo>
                      <a:cubicBezTo>
                        <a:pt x="1398801" y="61901"/>
                        <a:pt x="1428741" y="65450"/>
                        <a:pt x="1460102" y="77936"/>
                      </a:cubicBezTo>
                      <a:cubicBezTo>
                        <a:pt x="1441185" y="16718"/>
                        <a:pt x="1441185" y="16718"/>
                        <a:pt x="1397130" y="16134"/>
                      </a:cubicBezTo>
                      <a:cubicBezTo>
                        <a:pt x="1165455" y="13085"/>
                        <a:pt x="933738" y="9995"/>
                        <a:pt x="702063" y="6989"/>
                      </a:cubicBezTo>
                      <a:cubicBezTo>
                        <a:pt x="533651" y="4775"/>
                        <a:pt x="365240" y="2604"/>
                        <a:pt x="196829" y="474"/>
                      </a:cubicBezTo>
                      <a:cubicBezTo>
                        <a:pt x="183174" y="307"/>
                        <a:pt x="167848" y="-3702"/>
                        <a:pt x="162002" y="14923"/>
                      </a:cubicBezTo>
                      <a:cubicBezTo>
                        <a:pt x="150310" y="52296"/>
                        <a:pt x="124127" y="84993"/>
                        <a:pt x="130892" y="128380"/>
                      </a:cubicBezTo>
                      <a:cubicBezTo>
                        <a:pt x="134275" y="150053"/>
                        <a:pt x="124963" y="172560"/>
                        <a:pt x="106380" y="185505"/>
                      </a:cubicBezTo>
                      <a:cubicBezTo>
                        <a:pt x="80699" y="203378"/>
                        <a:pt x="76064" y="230312"/>
                        <a:pt x="66250" y="258332"/>
                      </a:cubicBezTo>
                      <a:cubicBezTo>
                        <a:pt x="89050" y="259209"/>
                        <a:pt x="109679" y="259960"/>
                        <a:pt x="133481" y="260879"/>
                      </a:cubicBezTo>
                      <a:cubicBezTo>
                        <a:pt x="114105" y="292783"/>
                        <a:pt x="96609" y="321596"/>
                        <a:pt x="77650" y="352831"/>
                      </a:cubicBezTo>
                      <a:cubicBezTo>
                        <a:pt x="67336" y="336796"/>
                        <a:pt x="58901" y="323684"/>
                        <a:pt x="49380" y="308860"/>
                      </a:cubicBezTo>
                      <a:cubicBezTo>
                        <a:pt x="43951" y="323809"/>
                        <a:pt x="36727" y="335501"/>
                        <a:pt x="35934" y="347611"/>
                      </a:cubicBezTo>
                      <a:cubicBezTo>
                        <a:pt x="34389" y="371288"/>
                        <a:pt x="44285" y="394422"/>
                        <a:pt x="64872" y="404152"/>
                      </a:cubicBezTo>
                      <a:cubicBezTo>
                        <a:pt x="87213" y="414717"/>
                        <a:pt x="101035" y="396803"/>
                        <a:pt x="111683" y="377301"/>
                      </a:cubicBezTo>
                      <a:cubicBezTo>
                        <a:pt x="126591" y="349950"/>
                        <a:pt x="143462" y="323684"/>
                        <a:pt x="159706" y="297042"/>
                      </a:cubicBezTo>
                      <a:cubicBezTo>
                        <a:pt x="183717" y="257580"/>
                        <a:pt x="183800" y="257622"/>
                        <a:pt x="230569" y="265431"/>
                      </a:cubicBezTo>
                      <a:cubicBezTo>
                        <a:pt x="178831" y="352163"/>
                        <a:pt x="127635" y="438018"/>
                        <a:pt x="74811" y="526629"/>
                      </a:cubicBezTo>
                      <a:cubicBezTo>
                        <a:pt x="53514" y="488796"/>
                        <a:pt x="34723" y="455431"/>
                        <a:pt x="14929" y="420229"/>
                      </a:cubicBezTo>
                      <a:cubicBezTo>
                        <a:pt x="-5031" y="464827"/>
                        <a:pt x="-5156" y="464911"/>
                        <a:pt x="15639" y="503453"/>
                      </a:cubicBezTo>
                      <a:cubicBezTo>
                        <a:pt x="25954" y="522495"/>
                        <a:pt x="36560" y="541328"/>
                        <a:pt x="47250" y="560161"/>
                      </a:cubicBezTo>
                      <a:close/>
                      <a:moveTo>
                        <a:pt x="797648" y="536735"/>
                      </a:moveTo>
                      <a:cubicBezTo>
                        <a:pt x="746869" y="446203"/>
                        <a:pt x="697970" y="359095"/>
                        <a:pt x="648111" y="270150"/>
                      </a:cubicBezTo>
                      <a:cubicBezTo>
                        <a:pt x="685819" y="260044"/>
                        <a:pt x="706740" y="272530"/>
                        <a:pt x="721105" y="305978"/>
                      </a:cubicBezTo>
                      <a:cubicBezTo>
                        <a:pt x="734634" y="337506"/>
                        <a:pt x="754511" y="366361"/>
                        <a:pt x="771716" y="396302"/>
                      </a:cubicBezTo>
                      <a:cubicBezTo>
                        <a:pt x="787125" y="423069"/>
                        <a:pt x="811470" y="424196"/>
                        <a:pt x="827630" y="398222"/>
                      </a:cubicBezTo>
                      <a:cubicBezTo>
                        <a:pt x="846881" y="367196"/>
                        <a:pt x="867760" y="336754"/>
                        <a:pt x="883043" y="303765"/>
                      </a:cubicBezTo>
                      <a:cubicBezTo>
                        <a:pt x="897033" y="273616"/>
                        <a:pt x="916450" y="264470"/>
                        <a:pt x="952989" y="274618"/>
                      </a:cubicBezTo>
                      <a:cubicBezTo>
                        <a:pt x="901584" y="361392"/>
                        <a:pt x="850889" y="446913"/>
                        <a:pt x="797648" y="536735"/>
                      </a:cubicBezTo>
                      <a:close/>
                      <a:moveTo>
                        <a:pt x="746368" y="268688"/>
                      </a:moveTo>
                      <a:cubicBezTo>
                        <a:pt x="784703" y="269231"/>
                        <a:pt x="818151" y="269732"/>
                        <a:pt x="856318" y="270275"/>
                      </a:cubicBezTo>
                      <a:cubicBezTo>
                        <a:pt x="835856" y="303932"/>
                        <a:pt x="818777" y="332077"/>
                        <a:pt x="799443" y="363897"/>
                      </a:cubicBezTo>
                      <a:cubicBezTo>
                        <a:pt x="781529" y="331701"/>
                        <a:pt x="765160" y="302387"/>
                        <a:pt x="746368" y="268688"/>
                      </a:cubicBezTo>
                      <a:close/>
                      <a:moveTo>
                        <a:pt x="1213644" y="68833"/>
                      </a:moveTo>
                      <a:cubicBezTo>
                        <a:pt x="1254818" y="82780"/>
                        <a:pt x="1278286" y="129716"/>
                        <a:pt x="1264506" y="170556"/>
                      </a:cubicBezTo>
                      <a:cubicBezTo>
                        <a:pt x="1250934" y="210769"/>
                        <a:pt x="1202996" y="233820"/>
                        <a:pt x="1162198" y="219747"/>
                      </a:cubicBezTo>
                      <a:cubicBezTo>
                        <a:pt x="1121024" y="205549"/>
                        <a:pt x="1097932" y="159490"/>
                        <a:pt x="1111420" y="118442"/>
                      </a:cubicBezTo>
                      <a:cubicBezTo>
                        <a:pt x="1124782" y="77894"/>
                        <a:pt x="1172262" y="54844"/>
                        <a:pt x="1213644" y="68833"/>
                      </a:cubicBezTo>
                      <a:close/>
                      <a:moveTo>
                        <a:pt x="1162156" y="371288"/>
                      </a:moveTo>
                      <a:cubicBezTo>
                        <a:pt x="1141903" y="335084"/>
                        <a:pt x="1125409" y="305561"/>
                        <a:pt x="1107453" y="273407"/>
                      </a:cubicBezTo>
                      <a:cubicBezTo>
                        <a:pt x="1144492" y="274033"/>
                        <a:pt x="1177231" y="274576"/>
                        <a:pt x="1212934" y="275161"/>
                      </a:cubicBezTo>
                      <a:cubicBezTo>
                        <a:pt x="1202328" y="309737"/>
                        <a:pt x="1178108" y="334332"/>
                        <a:pt x="1162156" y="371288"/>
                      </a:cubicBezTo>
                      <a:close/>
                      <a:moveTo>
                        <a:pt x="1081688" y="308860"/>
                      </a:moveTo>
                      <a:cubicBezTo>
                        <a:pt x="1096930" y="342099"/>
                        <a:pt x="1116473" y="373418"/>
                        <a:pt x="1135055" y="405071"/>
                      </a:cubicBezTo>
                      <a:cubicBezTo>
                        <a:pt x="1148418" y="427829"/>
                        <a:pt x="1173097" y="427620"/>
                        <a:pt x="1186543" y="405363"/>
                      </a:cubicBezTo>
                      <a:cubicBezTo>
                        <a:pt x="1204290" y="375965"/>
                        <a:pt x="1223624" y="347319"/>
                        <a:pt x="1238950" y="316668"/>
                      </a:cubicBezTo>
                      <a:cubicBezTo>
                        <a:pt x="1254985" y="284598"/>
                        <a:pt x="1274611" y="264638"/>
                        <a:pt x="1314532" y="279963"/>
                      </a:cubicBezTo>
                      <a:cubicBezTo>
                        <a:pt x="1263921" y="364899"/>
                        <a:pt x="1212559" y="451047"/>
                        <a:pt x="1158690" y="541454"/>
                      </a:cubicBezTo>
                      <a:cubicBezTo>
                        <a:pt x="1107536" y="450086"/>
                        <a:pt x="1058846" y="363145"/>
                        <a:pt x="1009780" y="275495"/>
                      </a:cubicBezTo>
                      <a:cubicBezTo>
                        <a:pt x="1046820" y="263886"/>
                        <a:pt x="1067072" y="276998"/>
                        <a:pt x="1081688" y="308860"/>
                      </a:cubicBezTo>
                      <a:close/>
                      <a:moveTo>
                        <a:pt x="988650" y="66870"/>
                      </a:moveTo>
                      <a:cubicBezTo>
                        <a:pt x="1029448" y="81945"/>
                        <a:pt x="1051622" y="129466"/>
                        <a:pt x="1036505" y="169345"/>
                      </a:cubicBezTo>
                      <a:cubicBezTo>
                        <a:pt x="1021305" y="209475"/>
                        <a:pt x="973283" y="230939"/>
                        <a:pt x="932819" y="215697"/>
                      </a:cubicBezTo>
                      <a:cubicBezTo>
                        <a:pt x="891896" y="200288"/>
                        <a:pt x="869764" y="152558"/>
                        <a:pt x="885048" y="112762"/>
                      </a:cubicBezTo>
                      <a:cubicBezTo>
                        <a:pt x="900582" y="72382"/>
                        <a:pt x="947476" y="51628"/>
                        <a:pt x="988650" y="66870"/>
                      </a:cubicBezTo>
                      <a:close/>
                      <a:moveTo>
                        <a:pt x="760525" y="62318"/>
                      </a:moveTo>
                      <a:cubicBezTo>
                        <a:pt x="800404" y="76391"/>
                        <a:pt x="823872" y="126000"/>
                        <a:pt x="809298" y="165420"/>
                      </a:cubicBezTo>
                      <a:cubicBezTo>
                        <a:pt x="794140" y="206426"/>
                        <a:pt x="747579" y="228057"/>
                        <a:pt x="706322" y="213275"/>
                      </a:cubicBezTo>
                      <a:cubicBezTo>
                        <a:pt x="665566" y="198659"/>
                        <a:pt x="643142" y="151472"/>
                        <a:pt x="657674" y="110925"/>
                      </a:cubicBezTo>
                      <a:cubicBezTo>
                        <a:pt x="672122" y="70586"/>
                        <a:pt x="719935" y="47995"/>
                        <a:pt x="760525" y="62318"/>
                      </a:cubicBezTo>
                      <a:close/>
                      <a:moveTo>
                        <a:pt x="534779" y="60899"/>
                      </a:moveTo>
                      <a:cubicBezTo>
                        <a:pt x="575452" y="76224"/>
                        <a:pt x="597291" y="124121"/>
                        <a:pt x="581674" y="163833"/>
                      </a:cubicBezTo>
                      <a:cubicBezTo>
                        <a:pt x="565847" y="204046"/>
                        <a:pt x="519161" y="224174"/>
                        <a:pt x="477904" y="208556"/>
                      </a:cubicBezTo>
                      <a:cubicBezTo>
                        <a:pt x="436146" y="192771"/>
                        <a:pt x="415392" y="147130"/>
                        <a:pt x="431218" y="106039"/>
                      </a:cubicBezTo>
                      <a:cubicBezTo>
                        <a:pt x="446836" y="65575"/>
                        <a:pt x="493313" y="45281"/>
                        <a:pt x="534779" y="60899"/>
                      </a:cubicBezTo>
                      <a:close/>
                      <a:moveTo>
                        <a:pt x="490974" y="264888"/>
                      </a:moveTo>
                      <a:cubicBezTo>
                        <a:pt x="479616" y="299756"/>
                        <a:pt x="455605" y="324895"/>
                        <a:pt x="439570" y="361600"/>
                      </a:cubicBezTo>
                      <a:cubicBezTo>
                        <a:pt x="419860" y="326356"/>
                        <a:pt x="403658" y="297334"/>
                        <a:pt x="385159" y="264220"/>
                      </a:cubicBezTo>
                      <a:cubicBezTo>
                        <a:pt x="421697" y="264470"/>
                        <a:pt x="455021" y="264679"/>
                        <a:pt x="490974" y="264888"/>
                      </a:cubicBezTo>
                      <a:close/>
                      <a:moveTo>
                        <a:pt x="356220" y="294369"/>
                      </a:moveTo>
                      <a:cubicBezTo>
                        <a:pt x="370961" y="328862"/>
                        <a:pt x="392007" y="360723"/>
                        <a:pt x="410757" y="393462"/>
                      </a:cubicBezTo>
                      <a:cubicBezTo>
                        <a:pt x="424495" y="417473"/>
                        <a:pt x="450803" y="417306"/>
                        <a:pt x="465084" y="393420"/>
                      </a:cubicBezTo>
                      <a:cubicBezTo>
                        <a:pt x="483249" y="363020"/>
                        <a:pt x="503084" y="333413"/>
                        <a:pt x="518660" y="301761"/>
                      </a:cubicBezTo>
                      <a:cubicBezTo>
                        <a:pt x="534278" y="270024"/>
                        <a:pt x="556285" y="258457"/>
                        <a:pt x="592781" y="268897"/>
                      </a:cubicBezTo>
                      <a:cubicBezTo>
                        <a:pt x="540249" y="357007"/>
                        <a:pt x="489262" y="442486"/>
                        <a:pt x="436104" y="531599"/>
                      </a:cubicBezTo>
                      <a:cubicBezTo>
                        <a:pt x="385618" y="441317"/>
                        <a:pt x="337053" y="354376"/>
                        <a:pt x="287486" y="265723"/>
                      </a:cubicBezTo>
                      <a:cubicBezTo>
                        <a:pt x="320141" y="257455"/>
                        <a:pt x="341981" y="260963"/>
                        <a:pt x="356220" y="294369"/>
                      </a:cubicBezTo>
                      <a:close/>
                      <a:moveTo>
                        <a:pt x="250363" y="206635"/>
                      </a:moveTo>
                      <a:cubicBezTo>
                        <a:pt x="209941" y="191352"/>
                        <a:pt x="188728" y="143914"/>
                        <a:pt x="204136" y="103325"/>
                      </a:cubicBezTo>
                      <a:cubicBezTo>
                        <a:pt x="219587" y="62569"/>
                        <a:pt x="266941" y="41189"/>
                        <a:pt x="307321" y="56681"/>
                      </a:cubicBezTo>
                      <a:cubicBezTo>
                        <a:pt x="347743" y="72173"/>
                        <a:pt x="369332" y="120446"/>
                        <a:pt x="353757" y="160409"/>
                      </a:cubicBezTo>
                      <a:cubicBezTo>
                        <a:pt x="337721" y="201457"/>
                        <a:pt x="291453" y="222169"/>
                        <a:pt x="250363" y="20663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5155612F-6AD7-4A05-B7F3-FA75B585478C}"/>
                    </a:ext>
                  </a:extLst>
                </p:cNvPr>
                <p:cNvSpPr/>
                <p:nvPr/>
              </p:nvSpPr>
              <p:spPr>
                <a:xfrm>
                  <a:off x="5151071" y="3980664"/>
                  <a:ext cx="1809591" cy="396473"/>
                </a:xfrm>
                <a:custGeom>
                  <a:avLst/>
                  <a:gdLst>
                    <a:gd name="connsiteX0" fmla="*/ 65722 w 1809591"/>
                    <a:gd name="connsiteY0" fmla="*/ 375043 h 396473"/>
                    <a:gd name="connsiteX1" fmla="*/ 203817 w 1809591"/>
                    <a:gd name="connsiteY1" fmla="*/ 289898 h 396473"/>
                    <a:gd name="connsiteX2" fmla="*/ 354147 w 1809591"/>
                    <a:gd name="connsiteY2" fmla="*/ 379553 h 396473"/>
                    <a:gd name="connsiteX3" fmla="*/ 508569 w 1809591"/>
                    <a:gd name="connsiteY3" fmla="*/ 295577 h 396473"/>
                    <a:gd name="connsiteX4" fmla="*/ 813739 w 1809591"/>
                    <a:gd name="connsiteY4" fmla="*/ 300588 h 396473"/>
                    <a:gd name="connsiteX5" fmla="*/ 962733 w 1809591"/>
                    <a:gd name="connsiteY5" fmla="*/ 387779 h 396473"/>
                    <a:gd name="connsiteX6" fmla="*/ 1116863 w 1809591"/>
                    <a:gd name="connsiteY6" fmla="*/ 303344 h 396473"/>
                    <a:gd name="connsiteX7" fmla="*/ 1268237 w 1809591"/>
                    <a:gd name="connsiteY7" fmla="*/ 392164 h 396473"/>
                    <a:gd name="connsiteX8" fmla="*/ 1420153 w 1809591"/>
                    <a:gd name="connsiteY8" fmla="*/ 306643 h 396473"/>
                    <a:gd name="connsiteX9" fmla="*/ 1570108 w 1809591"/>
                    <a:gd name="connsiteY9" fmla="*/ 396465 h 396473"/>
                    <a:gd name="connsiteX10" fmla="*/ 1722860 w 1809591"/>
                    <a:gd name="connsiteY10" fmla="*/ 311737 h 396473"/>
                    <a:gd name="connsiteX11" fmla="*/ 1808798 w 1809591"/>
                    <a:gd name="connsiteY11" fmla="*/ 383269 h 396473"/>
                    <a:gd name="connsiteX12" fmla="*/ 1785080 w 1809591"/>
                    <a:gd name="connsiteY12" fmla="*/ 316164 h 396473"/>
                    <a:gd name="connsiteX13" fmla="*/ 1749251 w 1809591"/>
                    <a:gd name="connsiteY13" fmla="*/ 242252 h 396473"/>
                    <a:gd name="connsiteX14" fmla="*/ 1759607 w 1809591"/>
                    <a:gd name="connsiteY14" fmla="*/ 224504 h 396473"/>
                    <a:gd name="connsiteX15" fmla="*/ 1787836 w 1809591"/>
                    <a:gd name="connsiteY15" fmla="*/ 170636 h 396473"/>
                    <a:gd name="connsiteX16" fmla="*/ 1601218 w 1809591"/>
                    <a:gd name="connsiteY16" fmla="*/ 85407 h 396473"/>
                    <a:gd name="connsiteX17" fmla="*/ 1620468 w 1809591"/>
                    <a:gd name="connsiteY17" fmla="*/ 62148 h 396473"/>
                    <a:gd name="connsiteX18" fmla="*/ 1770589 w 1809591"/>
                    <a:gd name="connsiteY18" fmla="*/ 63902 h 396473"/>
                    <a:gd name="connsiteX19" fmla="*/ 1731378 w 1809591"/>
                    <a:gd name="connsiteY19" fmla="*/ 22310 h 396473"/>
                    <a:gd name="connsiteX20" fmla="*/ 83469 w 1809591"/>
                    <a:gd name="connsiteY20" fmla="*/ 11 h 396473"/>
                    <a:gd name="connsiteX21" fmla="*/ 45051 w 1809591"/>
                    <a:gd name="connsiteY21" fmla="*/ 30787 h 396473"/>
                    <a:gd name="connsiteX22" fmla="*/ 24214 w 1809591"/>
                    <a:gd name="connsiteY22" fmla="*/ 147669 h 396473"/>
                    <a:gd name="connsiteX23" fmla="*/ 55575 w 1809591"/>
                    <a:gd name="connsiteY23" fmla="*/ 119524 h 396473"/>
                    <a:gd name="connsiteX24" fmla="*/ 142348 w 1809591"/>
                    <a:gd name="connsiteY24" fmla="*/ 193144 h 396473"/>
                    <a:gd name="connsiteX25" fmla="*/ 168781 w 1809591"/>
                    <a:gd name="connsiteY25" fmla="*/ 259038 h 396473"/>
                    <a:gd name="connsiteX26" fmla="*/ 158634 w 1809591"/>
                    <a:gd name="connsiteY26" fmla="*/ 275366 h 396473"/>
                    <a:gd name="connsiteX27" fmla="*/ 1456 w 1809591"/>
                    <a:gd name="connsiteY27" fmla="*/ 322887 h 396473"/>
                    <a:gd name="connsiteX28" fmla="*/ 46471 w 1809591"/>
                    <a:gd name="connsiteY28" fmla="*/ 375920 h 396473"/>
                    <a:gd name="connsiteX29" fmla="*/ 65722 w 1809591"/>
                    <a:gd name="connsiteY29" fmla="*/ 375043 h 396473"/>
                    <a:gd name="connsiteX30" fmla="*/ 358364 w 1809591"/>
                    <a:gd name="connsiteY30" fmla="*/ 334830 h 396473"/>
                    <a:gd name="connsiteX31" fmla="*/ 230166 w 1809591"/>
                    <a:gd name="connsiteY31" fmla="*/ 229390 h 396473"/>
                    <a:gd name="connsiteX32" fmla="*/ 238476 w 1809591"/>
                    <a:gd name="connsiteY32" fmla="*/ 203959 h 396473"/>
                    <a:gd name="connsiteX33" fmla="*/ 358657 w 1809591"/>
                    <a:gd name="connsiteY33" fmla="*/ 120902 h 396473"/>
                    <a:gd name="connsiteX34" fmla="*/ 472365 w 1809591"/>
                    <a:gd name="connsiteY34" fmla="*/ 206757 h 396473"/>
                    <a:gd name="connsiteX35" fmla="*/ 484808 w 1809591"/>
                    <a:gd name="connsiteY35" fmla="*/ 227135 h 396473"/>
                    <a:gd name="connsiteX36" fmla="*/ 358364 w 1809591"/>
                    <a:gd name="connsiteY36" fmla="*/ 334830 h 396473"/>
                    <a:gd name="connsiteX37" fmla="*/ 897965 w 1809591"/>
                    <a:gd name="connsiteY37" fmla="*/ 324724 h 396473"/>
                    <a:gd name="connsiteX38" fmla="*/ 837750 w 1809591"/>
                    <a:gd name="connsiteY38" fmla="*/ 236781 h 396473"/>
                    <a:gd name="connsiteX39" fmla="*/ 853576 w 1809591"/>
                    <a:gd name="connsiteY39" fmla="*/ 210098 h 396473"/>
                    <a:gd name="connsiteX40" fmla="*/ 966199 w 1809591"/>
                    <a:gd name="connsiteY40" fmla="*/ 128084 h 396473"/>
                    <a:gd name="connsiteX41" fmla="*/ 1072390 w 1809591"/>
                    <a:gd name="connsiteY41" fmla="*/ 211476 h 396473"/>
                    <a:gd name="connsiteX42" fmla="*/ 1091599 w 1809591"/>
                    <a:gd name="connsiteY42" fmla="*/ 246386 h 396473"/>
                    <a:gd name="connsiteX43" fmla="*/ 897965 w 1809591"/>
                    <a:gd name="connsiteY43" fmla="*/ 324724 h 396473"/>
                    <a:gd name="connsiteX44" fmla="*/ 1575160 w 1809591"/>
                    <a:gd name="connsiteY44" fmla="*/ 138315 h 396473"/>
                    <a:gd name="connsiteX45" fmla="*/ 1686488 w 1809591"/>
                    <a:gd name="connsiteY45" fmla="*/ 221414 h 396473"/>
                    <a:gd name="connsiteX46" fmla="*/ 1700686 w 1809591"/>
                    <a:gd name="connsiteY46" fmla="*/ 247388 h 396473"/>
                    <a:gd name="connsiteX47" fmla="*/ 1577666 w 1809591"/>
                    <a:gd name="connsiteY47" fmla="*/ 352076 h 396473"/>
                    <a:gd name="connsiteX48" fmla="*/ 1446712 w 1809591"/>
                    <a:gd name="connsiteY48" fmla="*/ 249058 h 396473"/>
                    <a:gd name="connsiteX49" fmla="*/ 1455398 w 1809591"/>
                    <a:gd name="connsiteY49" fmla="*/ 220370 h 396473"/>
                    <a:gd name="connsiteX50" fmla="*/ 1523297 w 1809591"/>
                    <a:gd name="connsiteY50" fmla="*/ 191724 h 396473"/>
                    <a:gd name="connsiteX51" fmla="*/ 1575160 w 1809591"/>
                    <a:gd name="connsiteY51" fmla="*/ 138315 h 396473"/>
                    <a:gd name="connsiteX52" fmla="*/ 1316301 w 1809591"/>
                    <a:gd name="connsiteY52" fmla="*/ 57930 h 396473"/>
                    <a:gd name="connsiteX53" fmla="*/ 1550815 w 1809591"/>
                    <a:gd name="connsiteY53" fmla="*/ 61354 h 396473"/>
                    <a:gd name="connsiteX54" fmla="*/ 1434894 w 1809591"/>
                    <a:gd name="connsiteY54" fmla="*/ 179155 h 396473"/>
                    <a:gd name="connsiteX55" fmla="*/ 1296883 w 1809591"/>
                    <a:gd name="connsiteY55" fmla="*/ 81148 h 396473"/>
                    <a:gd name="connsiteX56" fmla="*/ 1316301 w 1809591"/>
                    <a:gd name="connsiteY56" fmla="*/ 57930 h 396473"/>
                    <a:gd name="connsiteX57" fmla="*/ 1387039 w 1809591"/>
                    <a:gd name="connsiteY57" fmla="*/ 219285 h 396473"/>
                    <a:gd name="connsiteX58" fmla="*/ 1397186 w 1809591"/>
                    <a:gd name="connsiteY58" fmla="*/ 241500 h 396473"/>
                    <a:gd name="connsiteX59" fmla="*/ 1265105 w 1809591"/>
                    <a:gd name="connsiteY59" fmla="*/ 348151 h 396473"/>
                    <a:gd name="connsiteX60" fmla="*/ 1140581 w 1809591"/>
                    <a:gd name="connsiteY60" fmla="*/ 235821 h 396473"/>
                    <a:gd name="connsiteX61" fmla="*/ 1154654 w 1809591"/>
                    <a:gd name="connsiteY61" fmla="*/ 214983 h 396473"/>
                    <a:gd name="connsiteX62" fmla="*/ 1269949 w 1809591"/>
                    <a:gd name="connsiteY62" fmla="*/ 132845 h 396473"/>
                    <a:gd name="connsiteX63" fmla="*/ 1387039 w 1809591"/>
                    <a:gd name="connsiteY63" fmla="*/ 219285 h 396473"/>
                    <a:gd name="connsiteX64" fmla="*/ 1226478 w 1809591"/>
                    <a:gd name="connsiteY64" fmla="*/ 56803 h 396473"/>
                    <a:gd name="connsiteX65" fmla="*/ 1244142 w 1809591"/>
                    <a:gd name="connsiteY65" fmla="*/ 80981 h 396473"/>
                    <a:gd name="connsiteX66" fmla="*/ 1110641 w 1809591"/>
                    <a:gd name="connsiteY66" fmla="*/ 176440 h 396473"/>
                    <a:gd name="connsiteX67" fmla="*/ 990377 w 1809591"/>
                    <a:gd name="connsiteY67" fmla="*/ 53629 h 396473"/>
                    <a:gd name="connsiteX68" fmla="*/ 1226478 w 1809591"/>
                    <a:gd name="connsiteY68" fmla="*/ 56803 h 396473"/>
                    <a:gd name="connsiteX69" fmla="*/ 706044 w 1809591"/>
                    <a:gd name="connsiteY69" fmla="*/ 49579 h 396473"/>
                    <a:gd name="connsiteX70" fmla="*/ 911746 w 1809591"/>
                    <a:gd name="connsiteY70" fmla="*/ 52585 h 396473"/>
                    <a:gd name="connsiteX71" fmla="*/ 936592 w 1809591"/>
                    <a:gd name="connsiteY71" fmla="*/ 86785 h 396473"/>
                    <a:gd name="connsiteX72" fmla="*/ 808770 w 1809591"/>
                    <a:gd name="connsiteY72" fmla="*/ 171680 h 396473"/>
                    <a:gd name="connsiteX73" fmla="*/ 688506 w 1809591"/>
                    <a:gd name="connsiteY73" fmla="*/ 71335 h 396473"/>
                    <a:gd name="connsiteX74" fmla="*/ 706044 w 1809591"/>
                    <a:gd name="connsiteY74" fmla="*/ 49579 h 396473"/>
                    <a:gd name="connsiteX75" fmla="*/ 779831 w 1809591"/>
                    <a:gd name="connsiteY75" fmla="*/ 210390 h 396473"/>
                    <a:gd name="connsiteX76" fmla="*/ 789227 w 1809591"/>
                    <a:gd name="connsiteY76" fmla="*/ 226801 h 396473"/>
                    <a:gd name="connsiteX77" fmla="*/ 664035 w 1809591"/>
                    <a:gd name="connsiteY77" fmla="*/ 339423 h 396473"/>
                    <a:gd name="connsiteX78" fmla="*/ 532664 w 1809591"/>
                    <a:gd name="connsiteY78" fmla="*/ 225506 h 396473"/>
                    <a:gd name="connsiteX79" fmla="*/ 546820 w 1809591"/>
                    <a:gd name="connsiteY79" fmla="*/ 206715 h 396473"/>
                    <a:gd name="connsiteX80" fmla="*/ 662073 w 1809591"/>
                    <a:gd name="connsiteY80" fmla="*/ 124952 h 396473"/>
                    <a:gd name="connsiteX81" fmla="*/ 779831 w 1809591"/>
                    <a:gd name="connsiteY81" fmla="*/ 210390 h 396473"/>
                    <a:gd name="connsiteX82" fmla="*/ 400624 w 1809591"/>
                    <a:gd name="connsiteY82" fmla="*/ 45069 h 396473"/>
                    <a:gd name="connsiteX83" fmla="*/ 622319 w 1809591"/>
                    <a:gd name="connsiteY83" fmla="*/ 48242 h 396473"/>
                    <a:gd name="connsiteX84" fmla="*/ 637811 w 1809591"/>
                    <a:gd name="connsiteY84" fmla="*/ 72295 h 396473"/>
                    <a:gd name="connsiteX85" fmla="*/ 466059 w 1809591"/>
                    <a:gd name="connsiteY85" fmla="*/ 158526 h 396473"/>
                    <a:gd name="connsiteX86" fmla="*/ 384338 w 1809591"/>
                    <a:gd name="connsiteY86" fmla="*/ 66031 h 396473"/>
                    <a:gd name="connsiteX87" fmla="*/ 400624 w 1809591"/>
                    <a:gd name="connsiteY87" fmla="*/ 45069 h 396473"/>
                    <a:gd name="connsiteX88" fmla="*/ 160472 w 1809591"/>
                    <a:gd name="connsiteY88" fmla="*/ 155895 h 396473"/>
                    <a:gd name="connsiteX89" fmla="*/ 81298 w 1809591"/>
                    <a:gd name="connsiteY89" fmla="*/ 66031 h 396473"/>
                    <a:gd name="connsiteX90" fmla="*/ 101634 w 1809591"/>
                    <a:gd name="connsiteY90" fmla="*/ 40768 h 396473"/>
                    <a:gd name="connsiteX91" fmla="*/ 310050 w 1809591"/>
                    <a:gd name="connsiteY91" fmla="*/ 44108 h 396473"/>
                    <a:gd name="connsiteX92" fmla="*/ 330720 w 1809591"/>
                    <a:gd name="connsiteY92" fmla="*/ 77390 h 396473"/>
                    <a:gd name="connsiteX93" fmla="*/ 160472 w 1809591"/>
                    <a:gd name="connsiteY93" fmla="*/ 155895 h 39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809591" h="396473">
                      <a:moveTo>
                        <a:pt x="65722" y="375043"/>
                      </a:moveTo>
                      <a:cubicBezTo>
                        <a:pt x="125227" y="370283"/>
                        <a:pt x="170118" y="340592"/>
                        <a:pt x="203817" y="289898"/>
                      </a:cubicBezTo>
                      <a:cubicBezTo>
                        <a:pt x="240272" y="346689"/>
                        <a:pt x="288837" y="378217"/>
                        <a:pt x="354147" y="379553"/>
                      </a:cubicBezTo>
                      <a:cubicBezTo>
                        <a:pt x="420542" y="380889"/>
                        <a:pt x="469942" y="348067"/>
                        <a:pt x="508569" y="295577"/>
                      </a:cubicBezTo>
                      <a:cubicBezTo>
                        <a:pt x="568910" y="394335"/>
                        <a:pt x="715106" y="429162"/>
                        <a:pt x="813739" y="300588"/>
                      </a:cubicBezTo>
                      <a:cubicBezTo>
                        <a:pt x="848691" y="354832"/>
                        <a:pt x="896754" y="386861"/>
                        <a:pt x="962733" y="387779"/>
                      </a:cubicBezTo>
                      <a:cubicBezTo>
                        <a:pt x="1029087" y="388698"/>
                        <a:pt x="1078153" y="356461"/>
                        <a:pt x="1116863" y="303344"/>
                      </a:cubicBezTo>
                      <a:cubicBezTo>
                        <a:pt x="1153109" y="361054"/>
                        <a:pt x="1203595" y="391245"/>
                        <a:pt x="1268237" y="392164"/>
                      </a:cubicBezTo>
                      <a:cubicBezTo>
                        <a:pt x="1332795" y="393083"/>
                        <a:pt x="1382780" y="362307"/>
                        <a:pt x="1420153" y="306643"/>
                      </a:cubicBezTo>
                      <a:cubicBezTo>
                        <a:pt x="1456191" y="363100"/>
                        <a:pt x="1504714" y="395880"/>
                        <a:pt x="1570108" y="396465"/>
                      </a:cubicBezTo>
                      <a:cubicBezTo>
                        <a:pt x="1635961" y="397050"/>
                        <a:pt x="1687073" y="367485"/>
                        <a:pt x="1722860" y="311737"/>
                      </a:cubicBezTo>
                      <a:cubicBezTo>
                        <a:pt x="1763908" y="363017"/>
                        <a:pt x="1769044" y="367276"/>
                        <a:pt x="1808798" y="383269"/>
                      </a:cubicBezTo>
                      <a:cubicBezTo>
                        <a:pt x="1811053" y="357254"/>
                        <a:pt x="1810009" y="335080"/>
                        <a:pt x="1785080" y="316164"/>
                      </a:cubicBezTo>
                      <a:cubicBezTo>
                        <a:pt x="1762697" y="299210"/>
                        <a:pt x="1751798" y="271608"/>
                        <a:pt x="1749251" y="242252"/>
                      </a:cubicBezTo>
                      <a:cubicBezTo>
                        <a:pt x="1748457" y="233232"/>
                        <a:pt x="1745534" y="225256"/>
                        <a:pt x="1759607" y="224504"/>
                      </a:cubicBezTo>
                      <a:cubicBezTo>
                        <a:pt x="1798651" y="222458"/>
                        <a:pt x="1799987" y="199909"/>
                        <a:pt x="1787836" y="170636"/>
                      </a:cubicBezTo>
                      <a:cubicBezTo>
                        <a:pt x="1699475" y="202289"/>
                        <a:pt x="1619716" y="165375"/>
                        <a:pt x="1601218" y="85407"/>
                      </a:cubicBezTo>
                      <a:cubicBezTo>
                        <a:pt x="1596791" y="66324"/>
                        <a:pt x="1600090" y="61313"/>
                        <a:pt x="1620468" y="62148"/>
                      </a:cubicBezTo>
                      <a:cubicBezTo>
                        <a:pt x="1670620" y="64194"/>
                        <a:pt x="1720897" y="63484"/>
                        <a:pt x="1770589" y="63902"/>
                      </a:cubicBezTo>
                      <a:cubicBezTo>
                        <a:pt x="1771759" y="33919"/>
                        <a:pt x="1761611" y="22686"/>
                        <a:pt x="1731378" y="22310"/>
                      </a:cubicBezTo>
                      <a:cubicBezTo>
                        <a:pt x="1182089" y="15796"/>
                        <a:pt x="632758" y="8280"/>
                        <a:pt x="83469" y="11"/>
                      </a:cubicBezTo>
                      <a:cubicBezTo>
                        <a:pt x="58623" y="-364"/>
                        <a:pt x="48768" y="8488"/>
                        <a:pt x="45051" y="30787"/>
                      </a:cubicBezTo>
                      <a:cubicBezTo>
                        <a:pt x="38537" y="69623"/>
                        <a:pt x="31271" y="108291"/>
                        <a:pt x="24214" y="147669"/>
                      </a:cubicBezTo>
                      <a:cubicBezTo>
                        <a:pt x="41627" y="144829"/>
                        <a:pt x="40416" y="123992"/>
                        <a:pt x="55575" y="119524"/>
                      </a:cubicBezTo>
                      <a:cubicBezTo>
                        <a:pt x="78333" y="151344"/>
                        <a:pt x="103889" y="179447"/>
                        <a:pt x="142348" y="193144"/>
                      </a:cubicBezTo>
                      <a:cubicBezTo>
                        <a:pt x="188408" y="209555"/>
                        <a:pt x="189493" y="213438"/>
                        <a:pt x="168781" y="259038"/>
                      </a:cubicBezTo>
                      <a:cubicBezTo>
                        <a:pt x="166151" y="264843"/>
                        <a:pt x="162392" y="270188"/>
                        <a:pt x="158634" y="275366"/>
                      </a:cubicBezTo>
                      <a:cubicBezTo>
                        <a:pt x="118463" y="330988"/>
                        <a:pt x="63717" y="339924"/>
                        <a:pt x="1456" y="322887"/>
                      </a:cubicBezTo>
                      <a:cubicBezTo>
                        <a:pt x="-2303" y="374041"/>
                        <a:pt x="-2303" y="374083"/>
                        <a:pt x="46471" y="375920"/>
                      </a:cubicBezTo>
                      <a:cubicBezTo>
                        <a:pt x="52902" y="376171"/>
                        <a:pt x="59333" y="375544"/>
                        <a:pt x="65722" y="375043"/>
                      </a:cubicBezTo>
                      <a:close/>
                      <a:moveTo>
                        <a:pt x="358364" y="334830"/>
                      </a:moveTo>
                      <a:cubicBezTo>
                        <a:pt x="297021" y="336166"/>
                        <a:pt x="239603" y="289564"/>
                        <a:pt x="230166" y="229390"/>
                      </a:cubicBezTo>
                      <a:cubicBezTo>
                        <a:pt x="228872" y="221164"/>
                        <a:pt x="219643" y="207383"/>
                        <a:pt x="238476" y="203959"/>
                      </a:cubicBezTo>
                      <a:cubicBezTo>
                        <a:pt x="290131" y="194564"/>
                        <a:pt x="328298" y="164706"/>
                        <a:pt x="358657" y="120902"/>
                      </a:cubicBezTo>
                      <a:cubicBezTo>
                        <a:pt x="386802" y="164790"/>
                        <a:pt x="422630" y="195733"/>
                        <a:pt x="472365" y="206757"/>
                      </a:cubicBezTo>
                      <a:cubicBezTo>
                        <a:pt x="485727" y="209722"/>
                        <a:pt x="486604" y="215944"/>
                        <a:pt x="484808" y="227135"/>
                      </a:cubicBezTo>
                      <a:cubicBezTo>
                        <a:pt x="474870" y="288645"/>
                        <a:pt x="422589" y="333410"/>
                        <a:pt x="358364" y="334830"/>
                      </a:cubicBezTo>
                      <a:close/>
                      <a:moveTo>
                        <a:pt x="897965" y="324724"/>
                      </a:moveTo>
                      <a:cubicBezTo>
                        <a:pt x="865937" y="303970"/>
                        <a:pt x="844598" y="275366"/>
                        <a:pt x="837750" y="236781"/>
                      </a:cubicBezTo>
                      <a:cubicBezTo>
                        <a:pt x="835203" y="222416"/>
                        <a:pt x="835370" y="213898"/>
                        <a:pt x="853576" y="210098"/>
                      </a:cubicBezTo>
                      <a:cubicBezTo>
                        <a:pt x="901139" y="200201"/>
                        <a:pt x="937594" y="172849"/>
                        <a:pt x="966199" y="128084"/>
                      </a:cubicBezTo>
                      <a:cubicBezTo>
                        <a:pt x="992715" y="171137"/>
                        <a:pt x="1026122" y="200827"/>
                        <a:pt x="1072390" y="211476"/>
                      </a:cubicBezTo>
                      <a:cubicBezTo>
                        <a:pt x="1094564" y="216612"/>
                        <a:pt x="1096401" y="229849"/>
                        <a:pt x="1091599" y="246386"/>
                      </a:cubicBezTo>
                      <a:cubicBezTo>
                        <a:pt x="1065751" y="335289"/>
                        <a:pt x="965113" y="368236"/>
                        <a:pt x="897965" y="324724"/>
                      </a:cubicBezTo>
                      <a:close/>
                      <a:moveTo>
                        <a:pt x="1575160" y="138315"/>
                      </a:moveTo>
                      <a:cubicBezTo>
                        <a:pt x="1602428" y="181159"/>
                        <a:pt x="1637714" y="210891"/>
                        <a:pt x="1686488" y="221414"/>
                      </a:cubicBezTo>
                      <a:cubicBezTo>
                        <a:pt x="1702899" y="224964"/>
                        <a:pt x="1703525" y="233858"/>
                        <a:pt x="1700686" y="247388"/>
                      </a:cubicBezTo>
                      <a:cubicBezTo>
                        <a:pt x="1688576" y="305474"/>
                        <a:pt x="1635459" y="350949"/>
                        <a:pt x="1577666" y="352076"/>
                      </a:cubicBezTo>
                      <a:cubicBezTo>
                        <a:pt x="1515404" y="353287"/>
                        <a:pt x="1458863" y="309399"/>
                        <a:pt x="1446712" y="249058"/>
                      </a:cubicBezTo>
                      <a:cubicBezTo>
                        <a:pt x="1444791" y="239537"/>
                        <a:pt x="1435980" y="224504"/>
                        <a:pt x="1455398" y="220370"/>
                      </a:cubicBezTo>
                      <a:cubicBezTo>
                        <a:pt x="1479910" y="215150"/>
                        <a:pt x="1502501" y="206214"/>
                        <a:pt x="1523297" y="191724"/>
                      </a:cubicBezTo>
                      <a:cubicBezTo>
                        <a:pt x="1543800" y="177484"/>
                        <a:pt x="1557956" y="157357"/>
                        <a:pt x="1575160" y="138315"/>
                      </a:cubicBezTo>
                      <a:close/>
                      <a:moveTo>
                        <a:pt x="1316301" y="57930"/>
                      </a:moveTo>
                      <a:cubicBezTo>
                        <a:pt x="1394430" y="59976"/>
                        <a:pt x="1472644" y="60352"/>
                        <a:pt x="1550815" y="61354"/>
                      </a:cubicBezTo>
                      <a:cubicBezTo>
                        <a:pt x="1546222" y="125495"/>
                        <a:pt x="1498074" y="174227"/>
                        <a:pt x="1434894" y="179155"/>
                      </a:cubicBezTo>
                      <a:cubicBezTo>
                        <a:pt x="1370210" y="184207"/>
                        <a:pt x="1312250" y="142533"/>
                        <a:pt x="1296883" y="81148"/>
                      </a:cubicBezTo>
                      <a:cubicBezTo>
                        <a:pt x="1292164" y="62357"/>
                        <a:pt x="1296716" y="57387"/>
                        <a:pt x="1316301" y="57930"/>
                      </a:cubicBezTo>
                      <a:close/>
                      <a:moveTo>
                        <a:pt x="1387039" y="219285"/>
                      </a:moveTo>
                      <a:cubicBezTo>
                        <a:pt x="1403241" y="222208"/>
                        <a:pt x="1397896" y="234025"/>
                        <a:pt x="1397186" y="241500"/>
                      </a:cubicBezTo>
                      <a:cubicBezTo>
                        <a:pt x="1391841" y="298291"/>
                        <a:pt x="1327700" y="349570"/>
                        <a:pt x="1265105" y="348151"/>
                      </a:cubicBezTo>
                      <a:cubicBezTo>
                        <a:pt x="1205516" y="346814"/>
                        <a:pt x="1143964" y="291025"/>
                        <a:pt x="1140581" y="235821"/>
                      </a:cubicBezTo>
                      <a:cubicBezTo>
                        <a:pt x="1139872" y="224379"/>
                        <a:pt x="1142586" y="217197"/>
                        <a:pt x="1154654" y="214983"/>
                      </a:cubicBezTo>
                      <a:cubicBezTo>
                        <a:pt x="1204096" y="205880"/>
                        <a:pt x="1240217" y="177150"/>
                        <a:pt x="1269949" y="132845"/>
                      </a:cubicBezTo>
                      <a:cubicBezTo>
                        <a:pt x="1300724" y="178111"/>
                        <a:pt x="1336052" y="210139"/>
                        <a:pt x="1387039" y="219285"/>
                      </a:cubicBezTo>
                      <a:close/>
                      <a:moveTo>
                        <a:pt x="1226478" y="56803"/>
                      </a:moveTo>
                      <a:cubicBezTo>
                        <a:pt x="1247483" y="56803"/>
                        <a:pt x="1249738" y="62691"/>
                        <a:pt x="1244142" y="80981"/>
                      </a:cubicBezTo>
                      <a:cubicBezTo>
                        <a:pt x="1225894" y="140779"/>
                        <a:pt x="1170230" y="181243"/>
                        <a:pt x="1110641" y="176440"/>
                      </a:cubicBezTo>
                      <a:cubicBezTo>
                        <a:pt x="1046291" y="171262"/>
                        <a:pt x="1000064" y="125328"/>
                        <a:pt x="990377" y="53629"/>
                      </a:cubicBezTo>
                      <a:cubicBezTo>
                        <a:pt x="1070135" y="54882"/>
                        <a:pt x="1148307" y="56844"/>
                        <a:pt x="1226478" y="56803"/>
                      </a:cubicBezTo>
                      <a:close/>
                      <a:moveTo>
                        <a:pt x="706044" y="49579"/>
                      </a:moveTo>
                      <a:cubicBezTo>
                        <a:pt x="774528" y="52335"/>
                        <a:pt x="843137" y="51792"/>
                        <a:pt x="911746" y="52585"/>
                      </a:cubicBezTo>
                      <a:cubicBezTo>
                        <a:pt x="948911" y="53003"/>
                        <a:pt x="948911" y="53045"/>
                        <a:pt x="936592" y="86785"/>
                      </a:cubicBezTo>
                      <a:cubicBezTo>
                        <a:pt x="916715" y="141196"/>
                        <a:pt x="865143" y="175480"/>
                        <a:pt x="808770" y="171680"/>
                      </a:cubicBezTo>
                      <a:cubicBezTo>
                        <a:pt x="750350" y="167755"/>
                        <a:pt x="700866" y="126289"/>
                        <a:pt x="688506" y="71335"/>
                      </a:cubicBezTo>
                      <a:cubicBezTo>
                        <a:pt x="685123" y="56218"/>
                        <a:pt x="684831" y="48743"/>
                        <a:pt x="706044" y="49579"/>
                      </a:cubicBezTo>
                      <a:close/>
                      <a:moveTo>
                        <a:pt x="779831" y="210390"/>
                      </a:moveTo>
                      <a:cubicBezTo>
                        <a:pt x="789895" y="212060"/>
                        <a:pt x="789770" y="217948"/>
                        <a:pt x="789227" y="226801"/>
                      </a:cubicBezTo>
                      <a:cubicBezTo>
                        <a:pt x="785761" y="285137"/>
                        <a:pt x="726589" y="338797"/>
                        <a:pt x="664035" y="339423"/>
                      </a:cubicBezTo>
                      <a:cubicBezTo>
                        <a:pt x="597514" y="340050"/>
                        <a:pt x="536463" y="286432"/>
                        <a:pt x="532664" y="225506"/>
                      </a:cubicBezTo>
                      <a:cubicBezTo>
                        <a:pt x="531870" y="212854"/>
                        <a:pt x="534793" y="209137"/>
                        <a:pt x="546820" y="206715"/>
                      </a:cubicBezTo>
                      <a:cubicBezTo>
                        <a:pt x="595760" y="196902"/>
                        <a:pt x="632717" y="169007"/>
                        <a:pt x="662073" y="124952"/>
                      </a:cubicBezTo>
                      <a:cubicBezTo>
                        <a:pt x="691888" y="168882"/>
                        <a:pt x="727257" y="201788"/>
                        <a:pt x="779831" y="210390"/>
                      </a:cubicBezTo>
                      <a:close/>
                      <a:moveTo>
                        <a:pt x="400624" y="45069"/>
                      </a:moveTo>
                      <a:cubicBezTo>
                        <a:pt x="474536" y="46405"/>
                        <a:pt x="548406" y="47825"/>
                        <a:pt x="622319" y="48242"/>
                      </a:cubicBezTo>
                      <a:cubicBezTo>
                        <a:pt x="642363" y="48368"/>
                        <a:pt x="641695" y="57471"/>
                        <a:pt x="637811" y="72295"/>
                      </a:cubicBezTo>
                      <a:cubicBezTo>
                        <a:pt x="618560" y="145330"/>
                        <a:pt x="539220" y="185335"/>
                        <a:pt x="466059" y="158526"/>
                      </a:cubicBezTo>
                      <a:cubicBezTo>
                        <a:pt x="421670" y="142867"/>
                        <a:pt x="396657" y="110421"/>
                        <a:pt x="384338" y="66031"/>
                      </a:cubicBezTo>
                      <a:cubicBezTo>
                        <a:pt x="379828" y="49787"/>
                        <a:pt x="385006" y="44776"/>
                        <a:pt x="400624" y="45069"/>
                      </a:cubicBezTo>
                      <a:close/>
                      <a:moveTo>
                        <a:pt x="160472" y="155895"/>
                      </a:moveTo>
                      <a:cubicBezTo>
                        <a:pt x="122471" y="137647"/>
                        <a:pt x="93700" y="109836"/>
                        <a:pt x="81298" y="66031"/>
                      </a:cubicBezTo>
                      <a:cubicBezTo>
                        <a:pt x="75326" y="44985"/>
                        <a:pt x="82383" y="40267"/>
                        <a:pt x="101634" y="40768"/>
                      </a:cubicBezTo>
                      <a:cubicBezTo>
                        <a:pt x="171078" y="42563"/>
                        <a:pt x="240606" y="45319"/>
                        <a:pt x="310050" y="44108"/>
                      </a:cubicBezTo>
                      <a:cubicBezTo>
                        <a:pt x="342078" y="43565"/>
                        <a:pt x="337276" y="58390"/>
                        <a:pt x="330720" y="77390"/>
                      </a:cubicBezTo>
                      <a:cubicBezTo>
                        <a:pt x="307795" y="143535"/>
                        <a:pt x="227410" y="181117"/>
                        <a:pt x="160472" y="15589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8D1B0D0D-97F2-4F72-BF0B-C22AE377D777}"/>
                    </a:ext>
                  </a:extLst>
                </p:cNvPr>
                <p:cNvSpPr/>
                <p:nvPr/>
              </p:nvSpPr>
              <p:spPr>
                <a:xfrm>
                  <a:off x="5380360" y="4994276"/>
                  <a:ext cx="1328583" cy="216120"/>
                </a:xfrm>
                <a:custGeom>
                  <a:avLst/>
                  <a:gdLst>
                    <a:gd name="connsiteX0" fmla="*/ 83350 w 1328583"/>
                    <a:gd name="connsiteY0" fmla="*/ 42510 h 216120"/>
                    <a:gd name="connsiteX1" fmla="*/ 111954 w 1328583"/>
                    <a:gd name="connsiteY1" fmla="*/ 82013 h 216120"/>
                    <a:gd name="connsiteX2" fmla="*/ 133794 w 1328583"/>
                    <a:gd name="connsiteY2" fmla="*/ 122686 h 216120"/>
                    <a:gd name="connsiteX3" fmla="*/ 156803 w 1328583"/>
                    <a:gd name="connsiteY3" fmla="*/ 136341 h 216120"/>
                    <a:gd name="connsiteX4" fmla="*/ 347388 w 1328583"/>
                    <a:gd name="connsiteY4" fmla="*/ 200900 h 216120"/>
                    <a:gd name="connsiteX5" fmla="*/ 447315 w 1328583"/>
                    <a:gd name="connsiteY5" fmla="*/ 122018 h 216120"/>
                    <a:gd name="connsiteX6" fmla="*/ 598063 w 1328583"/>
                    <a:gd name="connsiteY6" fmla="*/ 212508 h 216120"/>
                    <a:gd name="connsiteX7" fmla="*/ 751859 w 1328583"/>
                    <a:gd name="connsiteY7" fmla="*/ 125818 h 216120"/>
                    <a:gd name="connsiteX8" fmla="*/ 901688 w 1328583"/>
                    <a:gd name="connsiteY8" fmla="*/ 216099 h 216120"/>
                    <a:gd name="connsiteX9" fmla="*/ 1055693 w 1328583"/>
                    <a:gd name="connsiteY9" fmla="*/ 131622 h 216120"/>
                    <a:gd name="connsiteX10" fmla="*/ 1154200 w 1328583"/>
                    <a:gd name="connsiteY10" fmla="*/ 164444 h 216120"/>
                    <a:gd name="connsiteX11" fmla="*/ 1084506 w 1328583"/>
                    <a:gd name="connsiteY11" fmla="*/ 84101 h 216120"/>
                    <a:gd name="connsiteX12" fmla="*/ 1105385 w 1328583"/>
                    <a:gd name="connsiteY12" fmla="*/ 54536 h 216120"/>
                    <a:gd name="connsiteX13" fmla="*/ 1266196 w 1328583"/>
                    <a:gd name="connsiteY13" fmla="*/ 57251 h 216120"/>
                    <a:gd name="connsiteX14" fmla="*/ 1328583 w 1328583"/>
                    <a:gd name="connsiteY14" fmla="*/ 18081 h 216120"/>
                    <a:gd name="connsiteX15" fmla="*/ 0 w 1328583"/>
                    <a:gd name="connsiteY15" fmla="*/ 0 h 216120"/>
                    <a:gd name="connsiteX16" fmla="*/ 83350 w 1328583"/>
                    <a:gd name="connsiteY16" fmla="*/ 42510 h 216120"/>
                    <a:gd name="connsiteX17" fmla="*/ 792698 w 1328583"/>
                    <a:gd name="connsiteY17" fmla="*/ 50778 h 216120"/>
                    <a:gd name="connsiteX18" fmla="*/ 1017609 w 1328583"/>
                    <a:gd name="connsiteY18" fmla="*/ 54119 h 216120"/>
                    <a:gd name="connsiteX19" fmla="*/ 1030512 w 1328583"/>
                    <a:gd name="connsiteY19" fmla="*/ 76376 h 216120"/>
                    <a:gd name="connsiteX20" fmla="*/ 849114 w 1328583"/>
                    <a:gd name="connsiteY20" fmla="*/ 161312 h 216120"/>
                    <a:gd name="connsiteX21" fmla="*/ 777749 w 1328583"/>
                    <a:gd name="connsiteY21" fmla="*/ 69945 h 216120"/>
                    <a:gd name="connsiteX22" fmla="*/ 792698 w 1328583"/>
                    <a:gd name="connsiteY22" fmla="*/ 50778 h 216120"/>
                    <a:gd name="connsiteX23" fmla="*/ 490201 w 1328583"/>
                    <a:gd name="connsiteY23" fmla="*/ 46686 h 216120"/>
                    <a:gd name="connsiteX24" fmla="*/ 711646 w 1328583"/>
                    <a:gd name="connsiteY24" fmla="*/ 49776 h 216120"/>
                    <a:gd name="connsiteX25" fmla="*/ 726512 w 1328583"/>
                    <a:gd name="connsiteY25" fmla="*/ 71198 h 216120"/>
                    <a:gd name="connsiteX26" fmla="*/ 557432 w 1328583"/>
                    <a:gd name="connsiteY26" fmla="*/ 160352 h 216120"/>
                    <a:gd name="connsiteX27" fmla="*/ 474500 w 1328583"/>
                    <a:gd name="connsiteY27" fmla="*/ 69319 h 216120"/>
                    <a:gd name="connsiteX28" fmla="*/ 490201 w 1328583"/>
                    <a:gd name="connsiteY28" fmla="*/ 46686 h 216120"/>
                    <a:gd name="connsiteX29" fmla="*/ 183862 w 1328583"/>
                    <a:gd name="connsiteY29" fmla="*/ 42886 h 216120"/>
                    <a:gd name="connsiteX30" fmla="*/ 409023 w 1328583"/>
                    <a:gd name="connsiteY30" fmla="*/ 46519 h 216120"/>
                    <a:gd name="connsiteX31" fmla="*/ 417876 w 1328583"/>
                    <a:gd name="connsiteY31" fmla="*/ 80761 h 216120"/>
                    <a:gd name="connsiteX32" fmla="*/ 287089 w 1328583"/>
                    <a:gd name="connsiteY32" fmla="*/ 164612 h 216120"/>
                    <a:gd name="connsiteX33" fmla="*/ 169205 w 1328583"/>
                    <a:gd name="connsiteY33" fmla="*/ 61468 h 216120"/>
                    <a:gd name="connsiteX34" fmla="*/ 183862 w 1328583"/>
                    <a:gd name="connsiteY34" fmla="*/ 42886 h 21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28583" h="216120">
                      <a:moveTo>
                        <a:pt x="83350" y="42510"/>
                      </a:moveTo>
                      <a:cubicBezTo>
                        <a:pt x="127321" y="41174"/>
                        <a:pt x="129534" y="43888"/>
                        <a:pt x="111954" y="82013"/>
                      </a:cubicBezTo>
                      <a:cubicBezTo>
                        <a:pt x="99260" y="109532"/>
                        <a:pt x="117007" y="122352"/>
                        <a:pt x="133794" y="122686"/>
                      </a:cubicBezTo>
                      <a:cubicBezTo>
                        <a:pt x="148326" y="122978"/>
                        <a:pt x="149829" y="129785"/>
                        <a:pt x="156803" y="136341"/>
                      </a:cubicBezTo>
                      <a:cubicBezTo>
                        <a:pt x="211422" y="187704"/>
                        <a:pt x="272431" y="225119"/>
                        <a:pt x="347388" y="200900"/>
                      </a:cubicBezTo>
                      <a:cubicBezTo>
                        <a:pt x="389480" y="187286"/>
                        <a:pt x="422302" y="161354"/>
                        <a:pt x="447315" y="122018"/>
                      </a:cubicBezTo>
                      <a:cubicBezTo>
                        <a:pt x="484271" y="178308"/>
                        <a:pt x="532544" y="211798"/>
                        <a:pt x="598063" y="212508"/>
                      </a:cubicBezTo>
                      <a:cubicBezTo>
                        <a:pt x="664125" y="213177"/>
                        <a:pt x="714986" y="182609"/>
                        <a:pt x="751859" y="125818"/>
                      </a:cubicBezTo>
                      <a:cubicBezTo>
                        <a:pt x="788564" y="181816"/>
                        <a:pt x="835125" y="215181"/>
                        <a:pt x="901688" y="216099"/>
                      </a:cubicBezTo>
                      <a:cubicBezTo>
                        <a:pt x="969086" y="217060"/>
                        <a:pt x="1018068" y="185073"/>
                        <a:pt x="1055693" y="131622"/>
                      </a:cubicBezTo>
                      <a:cubicBezTo>
                        <a:pt x="1106220" y="198269"/>
                        <a:pt x="1108893" y="199187"/>
                        <a:pt x="1154200" y="164444"/>
                      </a:cubicBezTo>
                      <a:cubicBezTo>
                        <a:pt x="1118539" y="147699"/>
                        <a:pt x="1096658" y="120473"/>
                        <a:pt x="1084506" y="84101"/>
                      </a:cubicBezTo>
                      <a:cubicBezTo>
                        <a:pt x="1077115" y="61969"/>
                        <a:pt x="1079578" y="53451"/>
                        <a:pt x="1105385" y="54536"/>
                      </a:cubicBezTo>
                      <a:cubicBezTo>
                        <a:pt x="1158919" y="56791"/>
                        <a:pt x="1212579" y="56416"/>
                        <a:pt x="1266196" y="57251"/>
                      </a:cubicBezTo>
                      <a:cubicBezTo>
                        <a:pt x="1302651" y="57835"/>
                        <a:pt x="1311295" y="52532"/>
                        <a:pt x="1328583" y="18081"/>
                      </a:cubicBezTo>
                      <a:cubicBezTo>
                        <a:pt x="885861" y="12068"/>
                        <a:pt x="443348" y="6013"/>
                        <a:pt x="0" y="0"/>
                      </a:cubicBezTo>
                      <a:cubicBezTo>
                        <a:pt x="17205" y="37917"/>
                        <a:pt x="47396" y="43596"/>
                        <a:pt x="83350" y="42510"/>
                      </a:cubicBezTo>
                      <a:close/>
                      <a:moveTo>
                        <a:pt x="792698" y="50778"/>
                      </a:moveTo>
                      <a:cubicBezTo>
                        <a:pt x="867655" y="52699"/>
                        <a:pt x="942653" y="54662"/>
                        <a:pt x="1017609" y="54119"/>
                      </a:cubicBezTo>
                      <a:cubicBezTo>
                        <a:pt x="1041161" y="53952"/>
                        <a:pt x="1032475" y="66813"/>
                        <a:pt x="1030512" y="76376"/>
                      </a:cubicBezTo>
                      <a:cubicBezTo>
                        <a:pt x="1015980" y="147407"/>
                        <a:pt x="931545" y="191587"/>
                        <a:pt x="849114" y="161312"/>
                      </a:cubicBezTo>
                      <a:cubicBezTo>
                        <a:pt x="816835" y="147908"/>
                        <a:pt x="789024" y="116214"/>
                        <a:pt x="777749" y="69945"/>
                      </a:cubicBezTo>
                      <a:cubicBezTo>
                        <a:pt x="774492" y="56708"/>
                        <a:pt x="776538" y="50361"/>
                        <a:pt x="792698" y="50778"/>
                      </a:cubicBezTo>
                      <a:close/>
                      <a:moveTo>
                        <a:pt x="490201" y="46686"/>
                      </a:moveTo>
                      <a:cubicBezTo>
                        <a:pt x="563988" y="48440"/>
                        <a:pt x="637817" y="49024"/>
                        <a:pt x="711646" y="49776"/>
                      </a:cubicBezTo>
                      <a:cubicBezTo>
                        <a:pt x="727472" y="49943"/>
                        <a:pt x="731021" y="55037"/>
                        <a:pt x="726512" y="71198"/>
                      </a:cubicBezTo>
                      <a:cubicBezTo>
                        <a:pt x="705507" y="146906"/>
                        <a:pt x="630927" y="186785"/>
                        <a:pt x="557432" y="160352"/>
                      </a:cubicBezTo>
                      <a:cubicBezTo>
                        <a:pt x="513377" y="144985"/>
                        <a:pt x="486610" y="114251"/>
                        <a:pt x="474500" y="69319"/>
                      </a:cubicBezTo>
                      <a:cubicBezTo>
                        <a:pt x="470282" y="53701"/>
                        <a:pt x="470491" y="46227"/>
                        <a:pt x="490201" y="46686"/>
                      </a:cubicBezTo>
                      <a:close/>
                      <a:moveTo>
                        <a:pt x="183862" y="42886"/>
                      </a:moveTo>
                      <a:cubicBezTo>
                        <a:pt x="258902" y="45141"/>
                        <a:pt x="334025" y="43804"/>
                        <a:pt x="409023" y="46519"/>
                      </a:cubicBezTo>
                      <a:cubicBezTo>
                        <a:pt x="447816" y="47939"/>
                        <a:pt x="411487" y="71323"/>
                        <a:pt x="417876" y="80761"/>
                      </a:cubicBezTo>
                      <a:cubicBezTo>
                        <a:pt x="397247" y="135464"/>
                        <a:pt x="342878" y="169622"/>
                        <a:pt x="287089" y="164612"/>
                      </a:cubicBezTo>
                      <a:cubicBezTo>
                        <a:pt x="229546" y="159475"/>
                        <a:pt x="178851" y="115003"/>
                        <a:pt x="169205" y="61468"/>
                      </a:cubicBezTo>
                      <a:cubicBezTo>
                        <a:pt x="167075" y="49484"/>
                        <a:pt x="165864" y="42343"/>
                        <a:pt x="183862" y="4288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4B4B0B2-165A-4AC5-AFF0-E89F3DD16126}"/>
                    </a:ext>
                  </a:extLst>
                </p:cNvPr>
                <p:cNvSpPr/>
                <p:nvPr/>
              </p:nvSpPr>
              <p:spPr>
                <a:xfrm>
                  <a:off x="5145555" y="4420134"/>
                  <a:ext cx="1814451" cy="65787"/>
                </a:xfrm>
                <a:custGeom>
                  <a:avLst/>
                  <a:gdLst>
                    <a:gd name="connsiteX0" fmla="*/ 1783288 w 1814451"/>
                    <a:gd name="connsiteY0" fmla="*/ 64273 h 65787"/>
                    <a:gd name="connsiteX1" fmla="*/ 1811307 w 1814451"/>
                    <a:gd name="connsiteY1" fmla="*/ 54459 h 65787"/>
                    <a:gd name="connsiteX2" fmla="*/ 1788382 w 1814451"/>
                    <a:gd name="connsiteY2" fmla="*/ 23517 h 65787"/>
                    <a:gd name="connsiteX3" fmla="*/ 27600 w 1814451"/>
                    <a:gd name="connsiteY3" fmla="*/ 7 h 65787"/>
                    <a:gd name="connsiteX4" fmla="*/ 4174 w 1814451"/>
                    <a:gd name="connsiteY4" fmla="*/ 33204 h 65787"/>
                    <a:gd name="connsiteX5" fmla="*/ 38666 w 1814451"/>
                    <a:gd name="connsiteY5" fmla="*/ 40470 h 65787"/>
                    <a:gd name="connsiteX6" fmla="*/ 1329458 w 1814451"/>
                    <a:gd name="connsiteY6" fmla="*/ 58176 h 65787"/>
                    <a:gd name="connsiteX7" fmla="*/ 1783288 w 1814451"/>
                    <a:gd name="connsiteY7" fmla="*/ 64273 h 6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14451" h="65787">
                      <a:moveTo>
                        <a:pt x="1783288" y="64273"/>
                      </a:moveTo>
                      <a:cubicBezTo>
                        <a:pt x="1793811" y="64398"/>
                        <a:pt x="1807340" y="71330"/>
                        <a:pt x="1811307" y="54459"/>
                      </a:cubicBezTo>
                      <a:cubicBezTo>
                        <a:pt x="1818448" y="32411"/>
                        <a:pt x="1814481" y="23809"/>
                        <a:pt x="1788382" y="23517"/>
                      </a:cubicBezTo>
                      <a:cubicBezTo>
                        <a:pt x="1201427" y="16292"/>
                        <a:pt x="614514" y="8024"/>
                        <a:pt x="27600" y="7"/>
                      </a:cubicBezTo>
                      <a:cubicBezTo>
                        <a:pt x="2921" y="-327"/>
                        <a:pt x="-6099" y="12158"/>
                        <a:pt x="4174" y="33204"/>
                      </a:cubicBezTo>
                      <a:cubicBezTo>
                        <a:pt x="11982" y="49198"/>
                        <a:pt x="27308" y="40303"/>
                        <a:pt x="38666" y="40470"/>
                      </a:cubicBezTo>
                      <a:cubicBezTo>
                        <a:pt x="468944" y="46734"/>
                        <a:pt x="899222" y="52413"/>
                        <a:pt x="1329458" y="58176"/>
                      </a:cubicBezTo>
                      <a:cubicBezTo>
                        <a:pt x="1480748" y="60180"/>
                        <a:pt x="1632039" y="62310"/>
                        <a:pt x="1783288" y="6427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D8FD903-3ED8-4139-83E8-CFFE4B872EF7}"/>
                    </a:ext>
                  </a:extLst>
                </p:cNvPr>
                <p:cNvSpPr/>
                <p:nvPr/>
              </p:nvSpPr>
              <p:spPr>
                <a:xfrm>
                  <a:off x="5256255" y="4813295"/>
                  <a:ext cx="1587818" cy="61946"/>
                </a:xfrm>
                <a:custGeom>
                  <a:avLst/>
                  <a:gdLst>
                    <a:gd name="connsiteX0" fmla="*/ 0 w 1587818"/>
                    <a:gd name="connsiteY0" fmla="*/ 0 h 61946"/>
                    <a:gd name="connsiteX1" fmla="*/ 52866 w 1587818"/>
                    <a:gd name="connsiteY1" fmla="*/ 42176 h 61946"/>
                    <a:gd name="connsiteX2" fmla="*/ 1530234 w 1587818"/>
                    <a:gd name="connsiteY2" fmla="*/ 61927 h 61946"/>
                    <a:gd name="connsiteX3" fmla="*/ 1587819 w 1587818"/>
                    <a:gd name="connsiteY3" fmla="*/ 21714 h 61946"/>
                    <a:gd name="connsiteX4" fmla="*/ 0 w 1587818"/>
                    <a:gd name="connsiteY4" fmla="*/ 0 h 6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7818" h="61946">
                      <a:moveTo>
                        <a:pt x="0" y="0"/>
                      </a:moveTo>
                      <a:cubicBezTo>
                        <a:pt x="3174" y="34618"/>
                        <a:pt x="22842" y="41800"/>
                        <a:pt x="52866" y="42176"/>
                      </a:cubicBezTo>
                      <a:cubicBezTo>
                        <a:pt x="545322" y="47938"/>
                        <a:pt x="1037778" y="54160"/>
                        <a:pt x="1530234" y="61927"/>
                      </a:cubicBezTo>
                      <a:cubicBezTo>
                        <a:pt x="1561720" y="62429"/>
                        <a:pt x="1578215" y="53242"/>
                        <a:pt x="1587819" y="21714"/>
                      </a:cubicBezTo>
                      <a:cubicBezTo>
                        <a:pt x="1057822" y="14448"/>
                        <a:pt x="529245" y="7224"/>
                        <a:pt x="0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CABF40C-A208-42A7-89ED-57CC39A4E35B}"/>
                    </a:ext>
                  </a:extLst>
                </p:cNvPr>
                <p:cNvSpPr/>
                <p:nvPr/>
              </p:nvSpPr>
              <p:spPr>
                <a:xfrm>
                  <a:off x="5670998" y="2667402"/>
                  <a:ext cx="768104" cy="210498"/>
                </a:xfrm>
                <a:custGeom>
                  <a:avLst/>
                  <a:gdLst>
                    <a:gd name="connsiteX0" fmla="*/ 189082 w 768104"/>
                    <a:gd name="connsiteY0" fmla="*/ 116772 h 210498"/>
                    <a:gd name="connsiteX1" fmla="*/ 339913 w 768104"/>
                    <a:gd name="connsiteY1" fmla="*/ 206594 h 210498"/>
                    <a:gd name="connsiteX2" fmla="*/ 493458 w 768104"/>
                    <a:gd name="connsiteY2" fmla="*/ 120572 h 210498"/>
                    <a:gd name="connsiteX3" fmla="*/ 752318 w 768104"/>
                    <a:gd name="connsiteY3" fmla="*/ 174983 h 210498"/>
                    <a:gd name="connsiteX4" fmla="*/ 760586 w 768104"/>
                    <a:gd name="connsiteY4" fmla="*/ 137192 h 210498"/>
                    <a:gd name="connsiteX5" fmla="*/ 727555 w 768104"/>
                    <a:gd name="connsiteY5" fmla="*/ 139196 h 210498"/>
                    <a:gd name="connsiteX6" fmla="*/ 519933 w 768104"/>
                    <a:gd name="connsiteY6" fmla="*/ 67706 h 210498"/>
                    <a:gd name="connsiteX7" fmla="*/ 537639 w 768104"/>
                    <a:gd name="connsiteY7" fmla="*/ 45658 h 210498"/>
                    <a:gd name="connsiteX8" fmla="*/ 682122 w 768104"/>
                    <a:gd name="connsiteY8" fmla="*/ 47203 h 210498"/>
                    <a:gd name="connsiteX9" fmla="*/ 609045 w 768104"/>
                    <a:gd name="connsiteY9" fmla="*/ 5110 h 210498"/>
                    <a:gd name="connsiteX10" fmla="*/ 194343 w 768104"/>
                    <a:gd name="connsiteY10" fmla="*/ 16 h 210498"/>
                    <a:gd name="connsiteX11" fmla="*/ 134378 w 768104"/>
                    <a:gd name="connsiteY11" fmla="*/ 38684 h 210498"/>
                    <a:gd name="connsiteX12" fmla="*/ 164528 w 768104"/>
                    <a:gd name="connsiteY12" fmla="*/ 58853 h 210498"/>
                    <a:gd name="connsiteX13" fmla="*/ 57292 w 768104"/>
                    <a:gd name="connsiteY13" fmla="*/ 156484 h 210498"/>
                    <a:gd name="connsiteX14" fmla="*/ 0 w 768104"/>
                    <a:gd name="connsiteY14" fmla="*/ 198493 h 210498"/>
                    <a:gd name="connsiteX15" fmla="*/ 189082 w 768104"/>
                    <a:gd name="connsiteY15" fmla="*/ 116772 h 210498"/>
                    <a:gd name="connsiteX16" fmla="*/ 231466 w 768104"/>
                    <a:gd name="connsiteY16" fmla="*/ 40730 h 210498"/>
                    <a:gd name="connsiteX17" fmla="*/ 453328 w 768104"/>
                    <a:gd name="connsiteY17" fmla="*/ 44196 h 210498"/>
                    <a:gd name="connsiteX18" fmla="*/ 468111 w 768104"/>
                    <a:gd name="connsiteY18" fmla="*/ 65034 h 210498"/>
                    <a:gd name="connsiteX19" fmla="*/ 303500 w 768104"/>
                    <a:gd name="connsiteY19" fmla="*/ 156526 h 210498"/>
                    <a:gd name="connsiteX20" fmla="*/ 215849 w 768104"/>
                    <a:gd name="connsiteY20" fmla="*/ 63530 h 210498"/>
                    <a:gd name="connsiteX21" fmla="*/ 231466 w 768104"/>
                    <a:gd name="connsiteY21" fmla="*/ 40730 h 210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8104" h="210498">
                      <a:moveTo>
                        <a:pt x="189082" y="116772"/>
                      </a:moveTo>
                      <a:cubicBezTo>
                        <a:pt x="226247" y="172520"/>
                        <a:pt x="273684" y="206093"/>
                        <a:pt x="339913" y="206594"/>
                      </a:cubicBezTo>
                      <a:cubicBezTo>
                        <a:pt x="406851" y="207137"/>
                        <a:pt x="456460" y="175359"/>
                        <a:pt x="493458" y="120572"/>
                      </a:cubicBezTo>
                      <a:cubicBezTo>
                        <a:pt x="559353" y="226847"/>
                        <a:pt x="682665" y="230647"/>
                        <a:pt x="752318" y="174983"/>
                      </a:cubicBezTo>
                      <a:cubicBezTo>
                        <a:pt x="765848" y="164168"/>
                        <a:pt x="775494" y="156693"/>
                        <a:pt x="760586" y="137192"/>
                      </a:cubicBezTo>
                      <a:cubicBezTo>
                        <a:pt x="745136" y="116939"/>
                        <a:pt x="738496" y="130719"/>
                        <a:pt x="727555" y="139196"/>
                      </a:cubicBezTo>
                      <a:cubicBezTo>
                        <a:pt x="651138" y="198451"/>
                        <a:pt x="539726" y="159658"/>
                        <a:pt x="519933" y="67706"/>
                      </a:cubicBezTo>
                      <a:cubicBezTo>
                        <a:pt x="516258" y="50710"/>
                        <a:pt x="517887" y="44822"/>
                        <a:pt x="537639" y="45658"/>
                      </a:cubicBezTo>
                      <a:cubicBezTo>
                        <a:pt x="584867" y="47662"/>
                        <a:pt x="632221" y="46869"/>
                        <a:pt x="682122" y="47203"/>
                      </a:cubicBezTo>
                      <a:cubicBezTo>
                        <a:pt x="663456" y="18389"/>
                        <a:pt x="642410" y="5152"/>
                        <a:pt x="609045" y="5110"/>
                      </a:cubicBezTo>
                      <a:cubicBezTo>
                        <a:pt x="470825" y="4902"/>
                        <a:pt x="332563" y="1978"/>
                        <a:pt x="194343" y="16"/>
                      </a:cubicBezTo>
                      <a:cubicBezTo>
                        <a:pt x="163567" y="-402"/>
                        <a:pt x="151541" y="7324"/>
                        <a:pt x="134378" y="38684"/>
                      </a:cubicBezTo>
                      <a:cubicBezTo>
                        <a:pt x="168537" y="41315"/>
                        <a:pt x="168537" y="41315"/>
                        <a:pt x="164528" y="58853"/>
                      </a:cubicBezTo>
                      <a:cubicBezTo>
                        <a:pt x="152585" y="111218"/>
                        <a:pt x="111244" y="151974"/>
                        <a:pt x="57292" y="156484"/>
                      </a:cubicBezTo>
                      <a:cubicBezTo>
                        <a:pt x="28938" y="158865"/>
                        <a:pt x="11609" y="169513"/>
                        <a:pt x="0" y="198493"/>
                      </a:cubicBezTo>
                      <a:cubicBezTo>
                        <a:pt x="80427" y="212190"/>
                        <a:pt x="142438" y="184922"/>
                        <a:pt x="189082" y="116772"/>
                      </a:cubicBezTo>
                      <a:close/>
                      <a:moveTo>
                        <a:pt x="231466" y="40730"/>
                      </a:moveTo>
                      <a:cubicBezTo>
                        <a:pt x="305421" y="42484"/>
                        <a:pt x="379374" y="43820"/>
                        <a:pt x="453328" y="44196"/>
                      </a:cubicBezTo>
                      <a:cubicBezTo>
                        <a:pt x="470825" y="44280"/>
                        <a:pt x="471619" y="50293"/>
                        <a:pt x="468111" y="65034"/>
                      </a:cubicBezTo>
                      <a:cubicBezTo>
                        <a:pt x="450489" y="139196"/>
                        <a:pt x="372359" y="181163"/>
                        <a:pt x="303500" y="156526"/>
                      </a:cubicBezTo>
                      <a:cubicBezTo>
                        <a:pt x="254308" y="140032"/>
                        <a:pt x="228836" y="107711"/>
                        <a:pt x="215849" y="63530"/>
                      </a:cubicBezTo>
                      <a:cubicBezTo>
                        <a:pt x="211339" y="48163"/>
                        <a:pt x="212466" y="40271"/>
                        <a:pt x="231466" y="4073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F3385EE-6BE7-4A2E-AF99-C947656FA857}"/>
                    </a:ext>
                  </a:extLst>
                </p:cNvPr>
                <p:cNvSpPr/>
                <p:nvPr/>
              </p:nvSpPr>
              <p:spPr>
                <a:xfrm>
                  <a:off x="5305989" y="4902282"/>
                  <a:ext cx="1480792" cy="61068"/>
                </a:xfrm>
                <a:custGeom>
                  <a:avLst/>
                  <a:gdLst>
                    <a:gd name="connsiteX0" fmla="*/ 62095 w 1480792"/>
                    <a:gd name="connsiteY0" fmla="*/ 42635 h 61068"/>
                    <a:gd name="connsiteX1" fmla="*/ 1419950 w 1480792"/>
                    <a:gd name="connsiteY1" fmla="*/ 61051 h 61068"/>
                    <a:gd name="connsiteX2" fmla="*/ 1480792 w 1480792"/>
                    <a:gd name="connsiteY2" fmla="*/ 20253 h 61068"/>
                    <a:gd name="connsiteX3" fmla="*/ 0 w 1480792"/>
                    <a:gd name="connsiteY3" fmla="*/ 0 h 61068"/>
                    <a:gd name="connsiteX4" fmla="*/ 62095 w 1480792"/>
                    <a:gd name="connsiteY4" fmla="*/ 42635 h 6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792" h="61068">
                      <a:moveTo>
                        <a:pt x="62095" y="42635"/>
                      </a:moveTo>
                      <a:cubicBezTo>
                        <a:pt x="514713" y="47479"/>
                        <a:pt x="967332" y="53743"/>
                        <a:pt x="1419950" y="61051"/>
                      </a:cubicBezTo>
                      <a:cubicBezTo>
                        <a:pt x="1452397" y="61594"/>
                        <a:pt x="1469100" y="49692"/>
                        <a:pt x="1480792" y="20253"/>
                      </a:cubicBezTo>
                      <a:cubicBezTo>
                        <a:pt x="986624" y="13488"/>
                        <a:pt x="494962" y="6765"/>
                        <a:pt x="0" y="0"/>
                      </a:cubicBezTo>
                      <a:cubicBezTo>
                        <a:pt x="15242" y="26600"/>
                        <a:pt x="29273" y="42259"/>
                        <a:pt x="62095" y="4263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3A4C88A-1B93-4203-91BF-8FC8ABC02F96}"/>
                    </a:ext>
                  </a:extLst>
                </p:cNvPr>
                <p:cNvSpPr/>
                <p:nvPr/>
              </p:nvSpPr>
              <p:spPr>
                <a:xfrm>
                  <a:off x="5482877" y="3148411"/>
                  <a:ext cx="1174661" cy="56895"/>
                </a:xfrm>
                <a:custGeom>
                  <a:avLst/>
                  <a:gdLst>
                    <a:gd name="connsiteX0" fmla="*/ 1174662 w 1174661"/>
                    <a:gd name="connsiteY0" fmla="*/ 56896 h 56895"/>
                    <a:gd name="connsiteX1" fmla="*/ 1127350 w 1174661"/>
                    <a:gd name="connsiteY1" fmla="*/ 15263 h 56895"/>
                    <a:gd name="connsiteX2" fmla="*/ 53325 w 1174661"/>
                    <a:gd name="connsiteY2" fmla="*/ 21 h 56895"/>
                    <a:gd name="connsiteX3" fmla="*/ 0 w 1174661"/>
                    <a:gd name="connsiteY3" fmla="*/ 40902 h 56895"/>
                    <a:gd name="connsiteX4" fmla="*/ 1174662 w 1174661"/>
                    <a:gd name="connsiteY4" fmla="*/ 56896 h 56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4661" h="56895">
                      <a:moveTo>
                        <a:pt x="1174662" y="56896"/>
                      </a:moveTo>
                      <a:cubicBezTo>
                        <a:pt x="1168941" y="28458"/>
                        <a:pt x="1158167" y="15597"/>
                        <a:pt x="1127350" y="15263"/>
                      </a:cubicBezTo>
                      <a:cubicBezTo>
                        <a:pt x="769314" y="11379"/>
                        <a:pt x="411320" y="6118"/>
                        <a:pt x="53325" y="21"/>
                      </a:cubicBezTo>
                      <a:cubicBezTo>
                        <a:pt x="21881" y="-522"/>
                        <a:pt x="4719" y="9375"/>
                        <a:pt x="0" y="40902"/>
                      </a:cubicBezTo>
                      <a:cubicBezTo>
                        <a:pt x="391359" y="46206"/>
                        <a:pt x="782217" y="51551"/>
                        <a:pt x="1174662" y="5689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420A8AF-2F2C-49ED-AC78-EB0BA9524ADC}"/>
                    </a:ext>
                  </a:extLst>
                </p:cNvPr>
                <p:cNvSpPr/>
                <p:nvPr/>
              </p:nvSpPr>
              <p:spPr>
                <a:xfrm>
                  <a:off x="5535743" y="3045136"/>
                  <a:ext cx="1071017" cy="55524"/>
                </a:xfrm>
                <a:custGeom>
                  <a:avLst/>
                  <a:gdLst>
                    <a:gd name="connsiteX0" fmla="*/ 1071018 w 1071017"/>
                    <a:gd name="connsiteY0" fmla="*/ 55525 h 55524"/>
                    <a:gd name="connsiteX1" fmla="*/ 1027798 w 1071017"/>
                    <a:gd name="connsiteY1" fmla="*/ 13224 h 55524"/>
                    <a:gd name="connsiteX2" fmla="*/ 58921 w 1071017"/>
                    <a:gd name="connsiteY2" fmla="*/ 28 h 55524"/>
                    <a:gd name="connsiteX3" fmla="*/ 0 w 1071017"/>
                    <a:gd name="connsiteY3" fmla="*/ 40993 h 55524"/>
                    <a:gd name="connsiteX4" fmla="*/ 1071018 w 1071017"/>
                    <a:gd name="connsiteY4" fmla="*/ 55525 h 55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017" h="55524">
                      <a:moveTo>
                        <a:pt x="1071018" y="55525"/>
                      </a:moveTo>
                      <a:cubicBezTo>
                        <a:pt x="1062123" y="31597"/>
                        <a:pt x="1057029" y="13516"/>
                        <a:pt x="1027798" y="13224"/>
                      </a:cubicBezTo>
                      <a:cubicBezTo>
                        <a:pt x="704839" y="9841"/>
                        <a:pt x="381880" y="5540"/>
                        <a:pt x="58921" y="28"/>
                      </a:cubicBezTo>
                      <a:cubicBezTo>
                        <a:pt x="27978" y="-515"/>
                        <a:pt x="8310" y="6626"/>
                        <a:pt x="0" y="40993"/>
                      </a:cubicBezTo>
                      <a:cubicBezTo>
                        <a:pt x="357994" y="45837"/>
                        <a:pt x="713525" y="50639"/>
                        <a:pt x="1071018" y="5552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422DB52-8DB9-46D5-9FB1-17378704C670}"/>
                    </a:ext>
                  </a:extLst>
                </p:cNvPr>
                <p:cNvSpPr/>
                <p:nvPr/>
              </p:nvSpPr>
              <p:spPr>
                <a:xfrm>
                  <a:off x="5595583" y="2942319"/>
                  <a:ext cx="957142" cy="53653"/>
                </a:xfrm>
                <a:custGeom>
                  <a:avLst/>
                  <a:gdLst>
                    <a:gd name="connsiteX0" fmla="*/ 957143 w 957142"/>
                    <a:gd name="connsiteY0" fmla="*/ 53653 h 53653"/>
                    <a:gd name="connsiteX1" fmla="*/ 906365 w 957142"/>
                    <a:gd name="connsiteY1" fmla="*/ 11143 h 53653"/>
                    <a:gd name="connsiteX2" fmla="*/ 60383 w 957142"/>
                    <a:gd name="connsiteY2" fmla="*/ 36 h 53653"/>
                    <a:gd name="connsiteX3" fmla="*/ 0 w 957142"/>
                    <a:gd name="connsiteY3" fmla="*/ 40625 h 53653"/>
                    <a:gd name="connsiteX4" fmla="*/ 957143 w 957142"/>
                    <a:gd name="connsiteY4" fmla="*/ 53653 h 53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7142" h="53653">
                      <a:moveTo>
                        <a:pt x="957143" y="53653"/>
                      </a:moveTo>
                      <a:cubicBezTo>
                        <a:pt x="946035" y="28849"/>
                        <a:pt x="937725" y="11394"/>
                        <a:pt x="906365" y="11143"/>
                      </a:cubicBezTo>
                      <a:cubicBezTo>
                        <a:pt x="624371" y="8763"/>
                        <a:pt x="342335" y="4671"/>
                        <a:pt x="60383" y="36"/>
                      </a:cubicBezTo>
                      <a:cubicBezTo>
                        <a:pt x="30400" y="-465"/>
                        <a:pt x="7475" y="3877"/>
                        <a:pt x="0" y="40625"/>
                      </a:cubicBezTo>
                      <a:cubicBezTo>
                        <a:pt x="319368" y="44968"/>
                        <a:pt x="637065" y="49311"/>
                        <a:pt x="957143" y="5365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CD4227-4BC6-4666-994D-27E33DFCD8BC}"/>
                    </a:ext>
                  </a:extLst>
                </p:cNvPr>
                <p:cNvSpPr/>
                <p:nvPr/>
              </p:nvSpPr>
              <p:spPr>
                <a:xfrm>
                  <a:off x="5644969" y="4523614"/>
                  <a:ext cx="99948" cy="241827"/>
                </a:xfrm>
                <a:custGeom>
                  <a:avLst/>
                  <a:gdLst>
                    <a:gd name="connsiteX0" fmla="*/ 1141 w 99948"/>
                    <a:gd name="connsiteY0" fmla="*/ 231052 h 241827"/>
                    <a:gd name="connsiteX1" fmla="*/ 67370 w 99948"/>
                    <a:gd name="connsiteY1" fmla="*/ 239571 h 241827"/>
                    <a:gd name="connsiteX2" fmla="*/ 97687 w 99948"/>
                    <a:gd name="connsiteY2" fmla="*/ 234811 h 241827"/>
                    <a:gd name="connsiteX3" fmla="*/ 98480 w 99948"/>
                    <a:gd name="connsiteY3" fmla="*/ 216520 h 241827"/>
                    <a:gd name="connsiteX4" fmla="*/ 99816 w 99948"/>
                    <a:gd name="connsiteY4" fmla="*/ 71911 h 241827"/>
                    <a:gd name="connsiteX5" fmla="*/ 27825 w 99948"/>
                    <a:gd name="connsiteY5" fmla="*/ 4 h 241827"/>
                    <a:gd name="connsiteX6" fmla="*/ 3898 w 99948"/>
                    <a:gd name="connsiteY6" fmla="*/ 22678 h 241827"/>
                    <a:gd name="connsiteX7" fmla="*/ 1141 w 99948"/>
                    <a:gd name="connsiteY7" fmla="*/ 215435 h 241827"/>
                    <a:gd name="connsiteX8" fmla="*/ 1141 w 99948"/>
                    <a:gd name="connsiteY8" fmla="*/ 231052 h 241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948" h="241827">
                      <a:moveTo>
                        <a:pt x="1141" y="231052"/>
                      </a:moveTo>
                      <a:cubicBezTo>
                        <a:pt x="20851" y="248424"/>
                        <a:pt x="45196" y="236899"/>
                        <a:pt x="67370" y="239571"/>
                      </a:cubicBezTo>
                      <a:cubicBezTo>
                        <a:pt x="77100" y="240740"/>
                        <a:pt x="90212" y="246002"/>
                        <a:pt x="97687" y="234811"/>
                      </a:cubicBezTo>
                      <a:cubicBezTo>
                        <a:pt x="98021" y="227252"/>
                        <a:pt x="98438" y="221866"/>
                        <a:pt x="98480" y="216520"/>
                      </a:cubicBezTo>
                      <a:cubicBezTo>
                        <a:pt x="98981" y="168331"/>
                        <a:pt x="99357" y="120101"/>
                        <a:pt x="99816" y="71911"/>
                      </a:cubicBezTo>
                      <a:cubicBezTo>
                        <a:pt x="100568" y="-707"/>
                        <a:pt x="100568" y="-38"/>
                        <a:pt x="27825" y="4"/>
                      </a:cubicBezTo>
                      <a:cubicBezTo>
                        <a:pt x="9952" y="4"/>
                        <a:pt x="3689" y="2634"/>
                        <a:pt x="3898" y="22678"/>
                      </a:cubicBezTo>
                      <a:cubicBezTo>
                        <a:pt x="4482" y="86903"/>
                        <a:pt x="2269" y="151169"/>
                        <a:pt x="1141" y="215435"/>
                      </a:cubicBezTo>
                      <a:cubicBezTo>
                        <a:pt x="1100" y="220780"/>
                        <a:pt x="-1406" y="228797"/>
                        <a:pt x="1141" y="2310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0710895-320F-4E11-BC2C-7C691F26EE79}"/>
                    </a:ext>
                  </a:extLst>
                </p:cNvPr>
                <p:cNvSpPr/>
                <p:nvPr/>
              </p:nvSpPr>
              <p:spPr>
                <a:xfrm>
                  <a:off x="6576105" y="4535298"/>
                  <a:ext cx="102133" cy="241801"/>
                </a:xfrm>
                <a:custGeom>
                  <a:avLst/>
                  <a:gdLst>
                    <a:gd name="connsiteX0" fmla="*/ 5 w 102133"/>
                    <a:gd name="connsiteY0" fmla="*/ 229850 h 241801"/>
                    <a:gd name="connsiteX1" fmla="*/ 18755 w 102133"/>
                    <a:gd name="connsiteY1" fmla="*/ 240499 h 241801"/>
                    <a:gd name="connsiteX2" fmla="*/ 96843 w 102133"/>
                    <a:gd name="connsiteY2" fmla="*/ 237617 h 241801"/>
                    <a:gd name="connsiteX3" fmla="*/ 98012 w 102133"/>
                    <a:gd name="connsiteY3" fmla="*/ 218116 h 241801"/>
                    <a:gd name="connsiteX4" fmla="*/ 99474 w 102133"/>
                    <a:gd name="connsiteY4" fmla="*/ 73674 h 241801"/>
                    <a:gd name="connsiteX5" fmla="*/ 95548 w 102133"/>
                    <a:gd name="connsiteY5" fmla="*/ 5858 h 241801"/>
                    <a:gd name="connsiteX6" fmla="*/ 28401 w 102133"/>
                    <a:gd name="connsiteY6" fmla="*/ 1307 h 241801"/>
                    <a:gd name="connsiteX7" fmla="*/ 2803 w 102133"/>
                    <a:gd name="connsiteY7" fmla="*/ 24525 h 241801"/>
                    <a:gd name="connsiteX8" fmla="*/ 924 w 102133"/>
                    <a:gd name="connsiteY8" fmla="*/ 220246 h 241801"/>
                    <a:gd name="connsiteX9" fmla="*/ 5 w 102133"/>
                    <a:gd name="connsiteY9" fmla="*/ 229850 h 241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133" h="241801">
                      <a:moveTo>
                        <a:pt x="5" y="229850"/>
                      </a:moveTo>
                      <a:cubicBezTo>
                        <a:pt x="339" y="243422"/>
                        <a:pt x="11990" y="241209"/>
                        <a:pt x="18755" y="240499"/>
                      </a:cubicBezTo>
                      <a:cubicBezTo>
                        <a:pt x="45021" y="237784"/>
                        <a:pt x="72289" y="246679"/>
                        <a:pt x="96843" y="237617"/>
                      </a:cubicBezTo>
                      <a:cubicBezTo>
                        <a:pt x="97386" y="228723"/>
                        <a:pt x="97928" y="223420"/>
                        <a:pt x="98012" y="218116"/>
                      </a:cubicBezTo>
                      <a:cubicBezTo>
                        <a:pt x="98555" y="169969"/>
                        <a:pt x="99265" y="121821"/>
                        <a:pt x="99474" y="73674"/>
                      </a:cubicBezTo>
                      <a:cubicBezTo>
                        <a:pt x="99557" y="50248"/>
                        <a:pt x="107491" y="18303"/>
                        <a:pt x="95548" y="5858"/>
                      </a:cubicBezTo>
                      <a:cubicBezTo>
                        <a:pt x="84148" y="-6043"/>
                        <a:pt x="51326" y="4397"/>
                        <a:pt x="28401" y="1307"/>
                      </a:cubicBezTo>
                      <a:cubicBezTo>
                        <a:pt x="7814" y="-1491"/>
                        <a:pt x="2720" y="4898"/>
                        <a:pt x="2803" y="24525"/>
                      </a:cubicBezTo>
                      <a:cubicBezTo>
                        <a:pt x="3053" y="89751"/>
                        <a:pt x="1717" y="155019"/>
                        <a:pt x="924" y="220246"/>
                      </a:cubicBezTo>
                      <a:cubicBezTo>
                        <a:pt x="882" y="223461"/>
                        <a:pt x="-78" y="226677"/>
                        <a:pt x="5" y="22985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BEB4C2D-1F76-461B-89BC-63262BC48755}"/>
                    </a:ext>
                  </a:extLst>
                </p:cNvPr>
                <p:cNvSpPr/>
                <p:nvPr/>
              </p:nvSpPr>
              <p:spPr>
                <a:xfrm>
                  <a:off x="6266512" y="4530912"/>
                  <a:ext cx="99491" cy="242197"/>
                </a:xfrm>
                <a:custGeom>
                  <a:avLst/>
                  <a:gdLst>
                    <a:gd name="connsiteX0" fmla="*/ 7602 w 99491"/>
                    <a:gd name="connsiteY0" fmla="*/ 240207 h 242197"/>
                    <a:gd name="connsiteX1" fmla="*/ 76211 w 99491"/>
                    <a:gd name="connsiteY1" fmla="*/ 242087 h 242197"/>
                    <a:gd name="connsiteX2" fmla="*/ 98009 w 99491"/>
                    <a:gd name="connsiteY2" fmla="*/ 221249 h 242197"/>
                    <a:gd name="connsiteX3" fmla="*/ 99345 w 99491"/>
                    <a:gd name="connsiteY3" fmla="*/ 76431 h 242197"/>
                    <a:gd name="connsiteX4" fmla="*/ 19336 w 99491"/>
                    <a:gd name="connsiteY4" fmla="*/ 1099 h 242197"/>
                    <a:gd name="connsiteX5" fmla="*/ 2675 w 99491"/>
                    <a:gd name="connsiteY5" fmla="*/ 16675 h 242197"/>
                    <a:gd name="connsiteX6" fmla="*/ 44 w 99491"/>
                    <a:gd name="connsiteY6" fmla="*/ 222502 h 242197"/>
                    <a:gd name="connsiteX7" fmla="*/ 7602 w 99491"/>
                    <a:gd name="connsiteY7" fmla="*/ 240207 h 24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491" h="242197">
                      <a:moveTo>
                        <a:pt x="7602" y="240207"/>
                      </a:moveTo>
                      <a:cubicBezTo>
                        <a:pt x="31238" y="240792"/>
                        <a:pt x="53745" y="240834"/>
                        <a:pt x="76211" y="242087"/>
                      </a:cubicBezTo>
                      <a:cubicBezTo>
                        <a:pt x="91787" y="242964"/>
                        <a:pt x="98301" y="238871"/>
                        <a:pt x="98009" y="221249"/>
                      </a:cubicBezTo>
                      <a:cubicBezTo>
                        <a:pt x="97257" y="172977"/>
                        <a:pt x="98844" y="124704"/>
                        <a:pt x="99345" y="76431"/>
                      </a:cubicBezTo>
                      <a:cubicBezTo>
                        <a:pt x="100180" y="-2784"/>
                        <a:pt x="100139" y="-2283"/>
                        <a:pt x="19336" y="1099"/>
                      </a:cubicBezTo>
                      <a:cubicBezTo>
                        <a:pt x="6349" y="1642"/>
                        <a:pt x="2717" y="3438"/>
                        <a:pt x="2675" y="16675"/>
                      </a:cubicBezTo>
                      <a:cubicBezTo>
                        <a:pt x="2466" y="85284"/>
                        <a:pt x="1422" y="153893"/>
                        <a:pt x="44" y="222502"/>
                      </a:cubicBezTo>
                      <a:cubicBezTo>
                        <a:pt x="-81" y="230895"/>
                        <a:pt x="-457" y="237451"/>
                        <a:pt x="7602" y="24020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214FA0D-40E2-4308-970F-A036BCDCB774}"/>
                    </a:ext>
                  </a:extLst>
                </p:cNvPr>
                <p:cNvSpPr/>
                <p:nvPr/>
              </p:nvSpPr>
              <p:spPr>
                <a:xfrm>
                  <a:off x="5801111" y="4525399"/>
                  <a:ext cx="101947" cy="239162"/>
                </a:xfrm>
                <a:custGeom>
                  <a:avLst/>
                  <a:gdLst>
                    <a:gd name="connsiteX0" fmla="*/ 3054 w 101947"/>
                    <a:gd name="connsiteY0" fmla="*/ 238329 h 239162"/>
                    <a:gd name="connsiteX1" fmla="*/ 92793 w 101947"/>
                    <a:gd name="connsiteY1" fmla="*/ 238872 h 239162"/>
                    <a:gd name="connsiteX2" fmla="*/ 97428 w 101947"/>
                    <a:gd name="connsiteY2" fmla="*/ 232399 h 239162"/>
                    <a:gd name="connsiteX3" fmla="*/ 97303 w 101947"/>
                    <a:gd name="connsiteY3" fmla="*/ 215028 h 239162"/>
                    <a:gd name="connsiteX4" fmla="*/ 99600 w 101947"/>
                    <a:gd name="connsiteY4" fmla="*/ 28660 h 239162"/>
                    <a:gd name="connsiteX5" fmla="*/ 88116 w 101947"/>
                    <a:gd name="connsiteY5" fmla="*/ 1935 h 239162"/>
                    <a:gd name="connsiteX6" fmla="*/ 3430 w 101947"/>
                    <a:gd name="connsiteY6" fmla="*/ 5443 h 239162"/>
                    <a:gd name="connsiteX7" fmla="*/ 3221 w 101947"/>
                    <a:gd name="connsiteY7" fmla="*/ 17845 h 239162"/>
                    <a:gd name="connsiteX8" fmla="*/ 6 w 101947"/>
                    <a:gd name="connsiteY8" fmla="*/ 220248 h 239162"/>
                    <a:gd name="connsiteX9" fmla="*/ 3054 w 101947"/>
                    <a:gd name="connsiteY9" fmla="*/ 238329 h 2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947" h="239162">
                      <a:moveTo>
                        <a:pt x="3054" y="238329"/>
                      </a:moveTo>
                      <a:cubicBezTo>
                        <a:pt x="32953" y="239373"/>
                        <a:pt x="62894" y="239289"/>
                        <a:pt x="92793" y="238872"/>
                      </a:cubicBezTo>
                      <a:cubicBezTo>
                        <a:pt x="94589" y="238830"/>
                        <a:pt x="96301" y="234070"/>
                        <a:pt x="97428" y="232399"/>
                      </a:cubicBezTo>
                      <a:cubicBezTo>
                        <a:pt x="97386" y="225760"/>
                        <a:pt x="97219" y="220373"/>
                        <a:pt x="97303" y="215028"/>
                      </a:cubicBezTo>
                      <a:cubicBezTo>
                        <a:pt x="98263" y="152891"/>
                        <a:pt x="99725" y="90797"/>
                        <a:pt x="99600" y="28660"/>
                      </a:cubicBezTo>
                      <a:cubicBezTo>
                        <a:pt x="99600" y="19766"/>
                        <a:pt x="109663" y="2018"/>
                        <a:pt x="88116" y="1935"/>
                      </a:cubicBezTo>
                      <a:cubicBezTo>
                        <a:pt x="59804" y="1852"/>
                        <a:pt x="31199" y="-4162"/>
                        <a:pt x="3430" y="5443"/>
                      </a:cubicBezTo>
                      <a:cubicBezTo>
                        <a:pt x="2094" y="5902"/>
                        <a:pt x="3305" y="13544"/>
                        <a:pt x="3221" y="17845"/>
                      </a:cubicBezTo>
                      <a:cubicBezTo>
                        <a:pt x="2094" y="85326"/>
                        <a:pt x="883" y="152766"/>
                        <a:pt x="6" y="220248"/>
                      </a:cubicBezTo>
                      <a:cubicBezTo>
                        <a:pt x="-119" y="226553"/>
                        <a:pt x="1760" y="238287"/>
                        <a:pt x="3054" y="2383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4311E1-2CD5-4AB1-8831-7EC8B31274AC}"/>
                    </a:ext>
                  </a:extLst>
                </p:cNvPr>
                <p:cNvSpPr/>
                <p:nvPr/>
              </p:nvSpPr>
              <p:spPr>
                <a:xfrm>
                  <a:off x="6112764" y="4529307"/>
                  <a:ext cx="98732" cy="242079"/>
                </a:xfrm>
                <a:custGeom>
                  <a:avLst/>
                  <a:gdLst>
                    <a:gd name="connsiteX0" fmla="*/ 77666 w 98732"/>
                    <a:gd name="connsiteY0" fmla="*/ 240978 h 242079"/>
                    <a:gd name="connsiteX1" fmla="*/ 95831 w 98732"/>
                    <a:gd name="connsiteY1" fmla="*/ 223021 h 242079"/>
                    <a:gd name="connsiteX2" fmla="*/ 98629 w 98732"/>
                    <a:gd name="connsiteY2" fmla="*/ 17403 h 242079"/>
                    <a:gd name="connsiteX3" fmla="*/ 90277 w 98732"/>
                    <a:gd name="connsiteY3" fmla="*/ 1786 h 242079"/>
                    <a:gd name="connsiteX4" fmla="*/ 24007 w 98732"/>
                    <a:gd name="connsiteY4" fmla="*/ 199 h 242079"/>
                    <a:gd name="connsiteX5" fmla="*/ 831 w 98732"/>
                    <a:gd name="connsiteY5" fmla="*/ 23082 h 242079"/>
                    <a:gd name="connsiteX6" fmla="*/ 163 w 98732"/>
                    <a:gd name="connsiteY6" fmla="*/ 167650 h 242079"/>
                    <a:gd name="connsiteX7" fmla="*/ 77666 w 98732"/>
                    <a:gd name="connsiteY7" fmla="*/ 240978 h 242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732" h="242079">
                      <a:moveTo>
                        <a:pt x="77666" y="240978"/>
                      </a:moveTo>
                      <a:cubicBezTo>
                        <a:pt x="92282" y="240351"/>
                        <a:pt x="95789" y="237094"/>
                        <a:pt x="95831" y="223021"/>
                      </a:cubicBezTo>
                      <a:cubicBezTo>
                        <a:pt x="96123" y="154496"/>
                        <a:pt x="97293" y="85929"/>
                        <a:pt x="98629" y="17403"/>
                      </a:cubicBezTo>
                      <a:cubicBezTo>
                        <a:pt x="98754" y="10430"/>
                        <a:pt x="99882" y="4417"/>
                        <a:pt x="90277" y="1786"/>
                      </a:cubicBezTo>
                      <a:cubicBezTo>
                        <a:pt x="68981" y="1368"/>
                        <a:pt x="46389" y="2120"/>
                        <a:pt x="24007" y="199"/>
                      </a:cubicBezTo>
                      <a:cubicBezTo>
                        <a:pt x="5550" y="-1388"/>
                        <a:pt x="747" y="6546"/>
                        <a:pt x="831" y="23082"/>
                      </a:cubicBezTo>
                      <a:cubicBezTo>
                        <a:pt x="1040" y="71272"/>
                        <a:pt x="664" y="119461"/>
                        <a:pt x="163" y="167650"/>
                      </a:cubicBezTo>
                      <a:cubicBezTo>
                        <a:pt x="-714" y="244944"/>
                        <a:pt x="-839" y="244318"/>
                        <a:pt x="77666" y="2409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1FFC773-9657-448F-A05E-65CD42729C94}"/>
                    </a:ext>
                  </a:extLst>
                </p:cNvPr>
                <p:cNvSpPr/>
                <p:nvPr/>
              </p:nvSpPr>
              <p:spPr>
                <a:xfrm>
                  <a:off x="5335904" y="4518947"/>
                  <a:ext cx="99067" cy="240355"/>
                </a:xfrm>
                <a:custGeom>
                  <a:avLst/>
                  <a:gdLst>
                    <a:gd name="connsiteX0" fmla="*/ 98784 w 99067"/>
                    <a:gd name="connsiteY0" fmla="*/ 74908 h 240355"/>
                    <a:gd name="connsiteX1" fmla="*/ 23744 w 99067"/>
                    <a:gd name="connsiteY1" fmla="*/ 411 h 240355"/>
                    <a:gd name="connsiteX2" fmla="*/ 2531 w 99067"/>
                    <a:gd name="connsiteY2" fmla="*/ 19286 h 240355"/>
                    <a:gd name="connsiteX3" fmla="*/ 944 w 99067"/>
                    <a:gd name="connsiteY3" fmla="*/ 221480 h 240355"/>
                    <a:gd name="connsiteX4" fmla="*/ 8126 w 99067"/>
                    <a:gd name="connsiteY4" fmla="*/ 239018 h 240355"/>
                    <a:gd name="connsiteX5" fmla="*/ 88511 w 99067"/>
                    <a:gd name="connsiteY5" fmla="*/ 240355 h 240355"/>
                    <a:gd name="connsiteX6" fmla="*/ 97155 w 99067"/>
                    <a:gd name="connsiteY6" fmla="*/ 226700 h 240355"/>
                    <a:gd name="connsiteX7" fmla="*/ 96821 w 99067"/>
                    <a:gd name="connsiteY7" fmla="*/ 212961 h 240355"/>
                    <a:gd name="connsiteX8" fmla="*/ 98784 w 99067"/>
                    <a:gd name="connsiteY8" fmla="*/ 74908 h 24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067" h="240355">
                      <a:moveTo>
                        <a:pt x="98784" y="74908"/>
                      </a:moveTo>
                      <a:cubicBezTo>
                        <a:pt x="100078" y="-1719"/>
                        <a:pt x="100162" y="-1217"/>
                        <a:pt x="23744" y="411"/>
                      </a:cubicBezTo>
                      <a:cubicBezTo>
                        <a:pt x="8961" y="745"/>
                        <a:pt x="2489" y="2625"/>
                        <a:pt x="2531" y="19286"/>
                      </a:cubicBezTo>
                      <a:cubicBezTo>
                        <a:pt x="2698" y="86684"/>
                        <a:pt x="1570" y="154082"/>
                        <a:pt x="944" y="221480"/>
                      </a:cubicBezTo>
                      <a:cubicBezTo>
                        <a:pt x="860" y="228370"/>
                        <a:pt x="-3733" y="238476"/>
                        <a:pt x="8126" y="239018"/>
                      </a:cubicBezTo>
                      <a:cubicBezTo>
                        <a:pt x="34893" y="240229"/>
                        <a:pt x="61702" y="240062"/>
                        <a:pt x="88511" y="240355"/>
                      </a:cubicBezTo>
                      <a:cubicBezTo>
                        <a:pt x="93689" y="240396"/>
                        <a:pt x="95944" y="236972"/>
                        <a:pt x="97155" y="226700"/>
                      </a:cubicBezTo>
                      <a:cubicBezTo>
                        <a:pt x="97113" y="225781"/>
                        <a:pt x="96738" y="219350"/>
                        <a:pt x="96821" y="212961"/>
                      </a:cubicBezTo>
                      <a:cubicBezTo>
                        <a:pt x="97406" y="166943"/>
                        <a:pt x="97990" y="120926"/>
                        <a:pt x="98784" y="7490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5D725543-DFC5-4C2A-80E1-5DAC56029130}"/>
                    </a:ext>
                  </a:extLst>
                </p:cNvPr>
                <p:cNvSpPr/>
                <p:nvPr/>
              </p:nvSpPr>
              <p:spPr>
                <a:xfrm>
                  <a:off x="5956933" y="4527644"/>
                  <a:ext cx="99596" cy="241316"/>
                </a:xfrm>
                <a:custGeom>
                  <a:avLst/>
                  <a:gdLst>
                    <a:gd name="connsiteX0" fmla="*/ 78323 w 99596"/>
                    <a:gd name="connsiteY0" fmla="*/ 240553 h 241316"/>
                    <a:gd name="connsiteX1" fmla="*/ 96864 w 99596"/>
                    <a:gd name="connsiteY1" fmla="*/ 223682 h 241316"/>
                    <a:gd name="connsiteX2" fmla="*/ 99369 w 99596"/>
                    <a:gd name="connsiteY2" fmla="*/ 21238 h 241316"/>
                    <a:gd name="connsiteX3" fmla="*/ 85338 w 99596"/>
                    <a:gd name="connsiteY3" fmla="*/ 1194 h 241316"/>
                    <a:gd name="connsiteX4" fmla="*/ 21365 w 99596"/>
                    <a:gd name="connsiteY4" fmla="*/ 66 h 241316"/>
                    <a:gd name="connsiteX5" fmla="*/ 2197 w 99596"/>
                    <a:gd name="connsiteY5" fmla="*/ 20277 h 241316"/>
                    <a:gd name="connsiteX6" fmla="*/ 277 w 99596"/>
                    <a:gd name="connsiteY6" fmla="*/ 164886 h 241316"/>
                    <a:gd name="connsiteX7" fmla="*/ 78323 w 99596"/>
                    <a:gd name="connsiteY7" fmla="*/ 240553 h 241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596" h="241316">
                      <a:moveTo>
                        <a:pt x="78323" y="240553"/>
                      </a:moveTo>
                      <a:cubicBezTo>
                        <a:pt x="91853" y="240093"/>
                        <a:pt x="96822" y="238339"/>
                        <a:pt x="96864" y="223682"/>
                      </a:cubicBezTo>
                      <a:cubicBezTo>
                        <a:pt x="97156" y="156201"/>
                        <a:pt x="98743" y="88719"/>
                        <a:pt x="99369" y="21238"/>
                      </a:cubicBezTo>
                      <a:cubicBezTo>
                        <a:pt x="99453" y="13679"/>
                        <a:pt x="102292" y="2781"/>
                        <a:pt x="85338" y="1194"/>
                      </a:cubicBezTo>
                      <a:cubicBezTo>
                        <a:pt x="66422" y="901"/>
                        <a:pt x="43831" y="1110"/>
                        <a:pt x="21365" y="66"/>
                      </a:cubicBezTo>
                      <a:cubicBezTo>
                        <a:pt x="6081" y="-644"/>
                        <a:pt x="1947" y="4242"/>
                        <a:pt x="2197" y="20277"/>
                      </a:cubicBezTo>
                      <a:cubicBezTo>
                        <a:pt x="2949" y="68466"/>
                        <a:pt x="1028" y="116697"/>
                        <a:pt x="277" y="164886"/>
                      </a:cubicBezTo>
                      <a:cubicBezTo>
                        <a:pt x="-1018" y="243601"/>
                        <a:pt x="-1018" y="243142"/>
                        <a:pt x="78323" y="24055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4828D1D-D609-4312-8F6E-DE5E68A3A4BE}"/>
                    </a:ext>
                  </a:extLst>
                </p:cNvPr>
                <p:cNvSpPr/>
                <p:nvPr/>
              </p:nvSpPr>
              <p:spPr>
                <a:xfrm>
                  <a:off x="6421411" y="4533444"/>
                  <a:ext cx="99203" cy="241738"/>
                </a:xfrm>
                <a:custGeom>
                  <a:avLst/>
                  <a:gdLst>
                    <a:gd name="connsiteX0" fmla="*/ 27 w 99203"/>
                    <a:gd name="connsiteY0" fmla="*/ 220346 h 241738"/>
                    <a:gd name="connsiteX1" fmla="*/ 16813 w 99203"/>
                    <a:gd name="connsiteY1" fmla="*/ 240473 h 241738"/>
                    <a:gd name="connsiteX2" fmla="*/ 97407 w 99203"/>
                    <a:gd name="connsiteY2" fmla="*/ 235796 h 241738"/>
                    <a:gd name="connsiteX3" fmla="*/ 97115 w 99203"/>
                    <a:gd name="connsiteY3" fmla="*/ 214332 h 241738"/>
                    <a:gd name="connsiteX4" fmla="*/ 98869 w 99203"/>
                    <a:gd name="connsiteY4" fmla="*/ 76363 h 241738"/>
                    <a:gd name="connsiteX5" fmla="*/ 21073 w 99203"/>
                    <a:gd name="connsiteY5" fmla="*/ 321 h 241738"/>
                    <a:gd name="connsiteX6" fmla="*/ 2699 w 99203"/>
                    <a:gd name="connsiteY6" fmla="*/ 18193 h 241738"/>
                    <a:gd name="connsiteX7" fmla="*/ 1697 w 99203"/>
                    <a:gd name="connsiteY7" fmla="*/ 124134 h 241738"/>
                    <a:gd name="connsiteX8" fmla="*/ 27 w 99203"/>
                    <a:gd name="connsiteY8" fmla="*/ 220346 h 24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203" h="241738">
                      <a:moveTo>
                        <a:pt x="27" y="220346"/>
                      </a:moveTo>
                      <a:cubicBezTo>
                        <a:pt x="-266" y="232330"/>
                        <a:pt x="1614" y="242561"/>
                        <a:pt x="16813" y="240473"/>
                      </a:cubicBezTo>
                      <a:cubicBezTo>
                        <a:pt x="43539" y="236798"/>
                        <a:pt x="72185" y="248157"/>
                        <a:pt x="97407" y="235796"/>
                      </a:cubicBezTo>
                      <a:cubicBezTo>
                        <a:pt x="97240" y="225022"/>
                        <a:pt x="97031" y="219677"/>
                        <a:pt x="97115" y="214332"/>
                      </a:cubicBezTo>
                      <a:cubicBezTo>
                        <a:pt x="97658" y="168356"/>
                        <a:pt x="98033" y="122339"/>
                        <a:pt x="98869" y="76363"/>
                      </a:cubicBezTo>
                      <a:cubicBezTo>
                        <a:pt x="100330" y="-1767"/>
                        <a:pt x="100497" y="-1015"/>
                        <a:pt x="21073" y="321"/>
                      </a:cubicBezTo>
                      <a:cubicBezTo>
                        <a:pt x="5622" y="571"/>
                        <a:pt x="2783" y="5833"/>
                        <a:pt x="2699" y="18193"/>
                      </a:cubicBezTo>
                      <a:cubicBezTo>
                        <a:pt x="2449" y="53521"/>
                        <a:pt x="2156" y="88849"/>
                        <a:pt x="1697" y="124134"/>
                      </a:cubicBezTo>
                      <a:cubicBezTo>
                        <a:pt x="1279" y="156205"/>
                        <a:pt x="778" y="188317"/>
                        <a:pt x="27" y="22034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B61CD84-029C-4751-BBAD-BF5369F3A252}"/>
                    </a:ext>
                  </a:extLst>
                </p:cNvPr>
                <p:cNvSpPr/>
                <p:nvPr/>
              </p:nvSpPr>
              <p:spPr>
                <a:xfrm>
                  <a:off x="6731684" y="4536432"/>
                  <a:ext cx="100747" cy="242033"/>
                </a:xfrm>
                <a:custGeom>
                  <a:avLst/>
                  <a:gdLst>
                    <a:gd name="connsiteX0" fmla="*/ 7994 w 100747"/>
                    <a:gd name="connsiteY0" fmla="*/ 241494 h 242033"/>
                    <a:gd name="connsiteX1" fmla="*/ 88045 w 100747"/>
                    <a:gd name="connsiteY1" fmla="*/ 241995 h 242033"/>
                    <a:gd name="connsiteX2" fmla="*/ 96521 w 100747"/>
                    <a:gd name="connsiteY2" fmla="*/ 234061 h 242033"/>
                    <a:gd name="connsiteX3" fmla="*/ 97398 w 100747"/>
                    <a:gd name="connsiteY3" fmla="*/ 227630 h 242033"/>
                    <a:gd name="connsiteX4" fmla="*/ 96772 w 100747"/>
                    <a:gd name="connsiteY4" fmla="*/ 16207 h 242033"/>
                    <a:gd name="connsiteX5" fmla="*/ 25699 w 100747"/>
                    <a:gd name="connsiteY5" fmla="*/ 2552 h 242033"/>
                    <a:gd name="connsiteX6" fmla="*/ 2356 w 100747"/>
                    <a:gd name="connsiteY6" fmla="*/ 19214 h 242033"/>
                    <a:gd name="connsiteX7" fmla="*/ 477 w 100747"/>
                    <a:gd name="connsiteY7" fmla="*/ 227713 h 242033"/>
                    <a:gd name="connsiteX8" fmla="*/ 7994 w 100747"/>
                    <a:gd name="connsiteY8" fmla="*/ 241494 h 24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747" h="242033">
                      <a:moveTo>
                        <a:pt x="7994" y="241494"/>
                      </a:moveTo>
                      <a:cubicBezTo>
                        <a:pt x="34677" y="241744"/>
                        <a:pt x="61361" y="242162"/>
                        <a:pt x="88045" y="241995"/>
                      </a:cubicBezTo>
                      <a:cubicBezTo>
                        <a:pt x="92095" y="241953"/>
                        <a:pt x="96313" y="239447"/>
                        <a:pt x="96521" y="234061"/>
                      </a:cubicBezTo>
                      <a:cubicBezTo>
                        <a:pt x="96814" y="231931"/>
                        <a:pt x="97398" y="229759"/>
                        <a:pt x="97398" y="227630"/>
                      </a:cubicBezTo>
                      <a:cubicBezTo>
                        <a:pt x="98150" y="157058"/>
                        <a:pt x="104915" y="85735"/>
                        <a:pt x="96772" y="16207"/>
                      </a:cubicBezTo>
                      <a:cubicBezTo>
                        <a:pt x="93097" y="-15153"/>
                        <a:pt x="49877" y="10027"/>
                        <a:pt x="25699" y="2552"/>
                      </a:cubicBezTo>
                      <a:cubicBezTo>
                        <a:pt x="13423" y="-1248"/>
                        <a:pt x="2440" y="1968"/>
                        <a:pt x="2356" y="19214"/>
                      </a:cubicBezTo>
                      <a:cubicBezTo>
                        <a:pt x="1939" y="88700"/>
                        <a:pt x="1062" y="158186"/>
                        <a:pt x="477" y="227713"/>
                      </a:cubicBezTo>
                      <a:cubicBezTo>
                        <a:pt x="394" y="233560"/>
                        <a:pt x="-2696" y="241410"/>
                        <a:pt x="7994" y="24149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9942CE5-5465-4D4F-9D0B-D3D03B463076}"/>
                    </a:ext>
                  </a:extLst>
                </p:cNvPr>
                <p:cNvSpPr/>
                <p:nvPr/>
              </p:nvSpPr>
              <p:spPr>
                <a:xfrm>
                  <a:off x="5490862" y="4520314"/>
                  <a:ext cx="99974" cy="240911"/>
                </a:xfrm>
                <a:custGeom>
                  <a:avLst/>
                  <a:gdLst>
                    <a:gd name="connsiteX0" fmla="*/ 13479 w 99974"/>
                    <a:gd name="connsiteY0" fmla="*/ 240533 h 240911"/>
                    <a:gd name="connsiteX1" fmla="*/ 87266 w 99974"/>
                    <a:gd name="connsiteY1" fmla="*/ 240909 h 240911"/>
                    <a:gd name="connsiteX2" fmla="*/ 96954 w 99974"/>
                    <a:gd name="connsiteY2" fmla="*/ 232432 h 240911"/>
                    <a:gd name="connsiteX3" fmla="*/ 99751 w 99974"/>
                    <a:gd name="connsiteY3" fmla="*/ 75420 h 240911"/>
                    <a:gd name="connsiteX4" fmla="*/ 20202 w 99974"/>
                    <a:gd name="connsiteY4" fmla="*/ 756 h 240911"/>
                    <a:gd name="connsiteX5" fmla="*/ 3164 w 99974"/>
                    <a:gd name="connsiteY5" fmla="*/ 18587 h 240911"/>
                    <a:gd name="connsiteX6" fmla="*/ 74 w 99974"/>
                    <a:gd name="connsiteY6" fmla="*/ 220531 h 240911"/>
                    <a:gd name="connsiteX7" fmla="*/ 13479 w 99974"/>
                    <a:gd name="connsiteY7" fmla="*/ 240533 h 24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74" h="240911">
                      <a:moveTo>
                        <a:pt x="13479" y="240533"/>
                      </a:moveTo>
                      <a:cubicBezTo>
                        <a:pt x="38074" y="240491"/>
                        <a:pt x="62670" y="240533"/>
                        <a:pt x="87266" y="240909"/>
                      </a:cubicBezTo>
                      <a:cubicBezTo>
                        <a:pt x="93613" y="240992"/>
                        <a:pt x="97705" y="239531"/>
                        <a:pt x="96954" y="232432"/>
                      </a:cubicBezTo>
                      <a:cubicBezTo>
                        <a:pt x="97914" y="180108"/>
                        <a:pt x="99000" y="127785"/>
                        <a:pt x="99751" y="75420"/>
                      </a:cubicBezTo>
                      <a:cubicBezTo>
                        <a:pt x="100879" y="-2334"/>
                        <a:pt x="100795" y="-1791"/>
                        <a:pt x="20202" y="756"/>
                      </a:cubicBezTo>
                      <a:cubicBezTo>
                        <a:pt x="5628" y="1216"/>
                        <a:pt x="3248" y="4932"/>
                        <a:pt x="3164" y="18587"/>
                      </a:cubicBezTo>
                      <a:cubicBezTo>
                        <a:pt x="2872" y="85902"/>
                        <a:pt x="1202" y="153216"/>
                        <a:pt x="74" y="220531"/>
                      </a:cubicBezTo>
                      <a:cubicBezTo>
                        <a:pt x="-51" y="230177"/>
                        <a:pt x="-1262" y="240533"/>
                        <a:pt x="13479" y="24053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C011453-485F-48B2-8720-8FE607BA7B3E}"/>
                    </a:ext>
                  </a:extLst>
                </p:cNvPr>
                <p:cNvSpPr/>
                <p:nvPr/>
              </p:nvSpPr>
              <p:spPr>
                <a:xfrm>
                  <a:off x="5181912" y="4517144"/>
                  <a:ext cx="99486" cy="241514"/>
                </a:xfrm>
                <a:custGeom>
                  <a:avLst/>
                  <a:gdLst>
                    <a:gd name="connsiteX0" fmla="*/ 99481 w 99486"/>
                    <a:gd name="connsiteY0" fmla="*/ 16162 h 241514"/>
                    <a:gd name="connsiteX1" fmla="*/ 91380 w 99486"/>
                    <a:gd name="connsiteY1" fmla="*/ 1337 h 241514"/>
                    <a:gd name="connsiteX2" fmla="*/ 10243 w 99486"/>
                    <a:gd name="connsiteY2" fmla="*/ 1 h 241514"/>
                    <a:gd name="connsiteX3" fmla="*/ 1557 w 99486"/>
                    <a:gd name="connsiteY3" fmla="*/ 10524 h 241514"/>
                    <a:gd name="connsiteX4" fmla="*/ 38305 w 99486"/>
                    <a:gd name="connsiteY4" fmla="*/ 229213 h 241514"/>
                    <a:gd name="connsiteX5" fmla="*/ 87287 w 99486"/>
                    <a:gd name="connsiteY5" fmla="*/ 240237 h 241514"/>
                    <a:gd name="connsiteX6" fmla="*/ 96474 w 99486"/>
                    <a:gd name="connsiteY6" fmla="*/ 227751 h 241514"/>
                    <a:gd name="connsiteX7" fmla="*/ 99481 w 99486"/>
                    <a:gd name="connsiteY7" fmla="*/ 16162 h 241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486" h="241514">
                      <a:moveTo>
                        <a:pt x="99481" y="16162"/>
                      </a:moveTo>
                      <a:cubicBezTo>
                        <a:pt x="99564" y="9648"/>
                        <a:pt x="98729" y="2966"/>
                        <a:pt x="91380" y="1337"/>
                      </a:cubicBezTo>
                      <a:cubicBezTo>
                        <a:pt x="63736" y="878"/>
                        <a:pt x="36969" y="335"/>
                        <a:pt x="10243" y="1"/>
                      </a:cubicBezTo>
                      <a:cubicBezTo>
                        <a:pt x="3311" y="-82"/>
                        <a:pt x="1933" y="4261"/>
                        <a:pt x="1557" y="10524"/>
                      </a:cubicBezTo>
                      <a:cubicBezTo>
                        <a:pt x="-3036" y="86274"/>
                        <a:pt x="681" y="160604"/>
                        <a:pt x="38305" y="229213"/>
                      </a:cubicBezTo>
                      <a:cubicBezTo>
                        <a:pt x="50331" y="251136"/>
                        <a:pt x="71002" y="236228"/>
                        <a:pt x="87287" y="240237"/>
                      </a:cubicBezTo>
                      <a:cubicBezTo>
                        <a:pt x="95681" y="242325"/>
                        <a:pt x="96391" y="235184"/>
                        <a:pt x="96474" y="227751"/>
                      </a:cubicBezTo>
                      <a:cubicBezTo>
                        <a:pt x="97184" y="157221"/>
                        <a:pt x="98478" y="86692"/>
                        <a:pt x="99481" y="1616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3570FED-FBF8-4262-AAE9-27117523CDC5}"/>
                    </a:ext>
                  </a:extLst>
                </p:cNvPr>
                <p:cNvSpPr/>
                <p:nvPr/>
              </p:nvSpPr>
              <p:spPr>
                <a:xfrm>
                  <a:off x="5902214" y="2577925"/>
                  <a:ext cx="353317" cy="44810"/>
                </a:xfrm>
                <a:custGeom>
                  <a:avLst/>
                  <a:gdLst>
                    <a:gd name="connsiteX0" fmla="*/ 256020 w 353317"/>
                    <a:gd name="connsiteY0" fmla="*/ 1967 h 44810"/>
                    <a:gd name="connsiteX1" fmla="*/ 111244 w 353317"/>
                    <a:gd name="connsiteY1" fmla="*/ 589 h 44810"/>
                    <a:gd name="connsiteX2" fmla="*/ 0 w 353317"/>
                    <a:gd name="connsiteY2" fmla="*/ 39967 h 44810"/>
                    <a:gd name="connsiteX3" fmla="*/ 353317 w 353317"/>
                    <a:gd name="connsiteY3" fmla="*/ 44811 h 44810"/>
                    <a:gd name="connsiteX4" fmla="*/ 256020 w 353317"/>
                    <a:gd name="connsiteY4" fmla="*/ 1967 h 4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317" h="44810">
                      <a:moveTo>
                        <a:pt x="256020" y="1967"/>
                      </a:moveTo>
                      <a:cubicBezTo>
                        <a:pt x="207790" y="3595"/>
                        <a:pt x="159183" y="4848"/>
                        <a:pt x="111244" y="589"/>
                      </a:cubicBezTo>
                      <a:cubicBezTo>
                        <a:pt x="68860" y="-3170"/>
                        <a:pt x="35620" y="11195"/>
                        <a:pt x="0" y="39967"/>
                      </a:cubicBezTo>
                      <a:cubicBezTo>
                        <a:pt x="118761" y="41595"/>
                        <a:pt x="232803" y="43140"/>
                        <a:pt x="353317" y="44811"/>
                      </a:cubicBezTo>
                      <a:cubicBezTo>
                        <a:pt x="320579" y="20800"/>
                        <a:pt x="294104" y="714"/>
                        <a:pt x="256020" y="19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16EF282-1DC5-42C8-BF96-7ACCB24558E7}"/>
                    </a:ext>
                  </a:extLst>
                </p:cNvPr>
                <p:cNvSpPr/>
                <p:nvPr/>
              </p:nvSpPr>
              <p:spPr>
                <a:xfrm>
                  <a:off x="6887377" y="4539001"/>
                  <a:ext cx="59970" cy="200924"/>
                </a:xfrm>
                <a:custGeom>
                  <a:avLst/>
                  <a:gdLst>
                    <a:gd name="connsiteX0" fmla="*/ 58671 w 59970"/>
                    <a:gd name="connsiteY0" fmla="*/ 21072 h 200924"/>
                    <a:gd name="connsiteX1" fmla="*/ 47897 w 59970"/>
                    <a:gd name="connsiteY1" fmla="*/ 2531 h 200924"/>
                    <a:gd name="connsiteX2" fmla="*/ 3591 w 59970"/>
                    <a:gd name="connsiteY2" fmla="*/ 13347 h 200924"/>
                    <a:gd name="connsiteX3" fmla="*/ 0 w 59970"/>
                    <a:gd name="connsiteY3" fmla="*/ 200925 h 200924"/>
                    <a:gd name="connsiteX4" fmla="*/ 58671 w 59970"/>
                    <a:gd name="connsiteY4" fmla="*/ 21072 h 20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70" h="200924">
                      <a:moveTo>
                        <a:pt x="58671" y="21072"/>
                      </a:moveTo>
                      <a:cubicBezTo>
                        <a:pt x="60800" y="9588"/>
                        <a:pt x="62053" y="-267"/>
                        <a:pt x="47897" y="2531"/>
                      </a:cubicBezTo>
                      <a:cubicBezTo>
                        <a:pt x="32655" y="5496"/>
                        <a:pt x="5429" y="-10498"/>
                        <a:pt x="3591" y="13347"/>
                      </a:cubicBezTo>
                      <a:cubicBezTo>
                        <a:pt x="-1253" y="75608"/>
                        <a:pt x="710" y="138371"/>
                        <a:pt x="0" y="200925"/>
                      </a:cubicBezTo>
                      <a:cubicBezTo>
                        <a:pt x="30024" y="142756"/>
                        <a:pt x="47145" y="82791"/>
                        <a:pt x="58671" y="2107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6DA8FF2-61C1-4D5A-B42E-9E6D0734B8D3}"/>
                    </a:ext>
                  </a:extLst>
                </p:cNvPr>
                <p:cNvSpPr/>
                <p:nvPr/>
              </p:nvSpPr>
              <p:spPr>
                <a:xfrm>
                  <a:off x="6201147" y="3830640"/>
                  <a:ext cx="91426" cy="91434"/>
                </a:xfrm>
                <a:custGeom>
                  <a:avLst/>
                  <a:gdLst>
                    <a:gd name="connsiteX0" fmla="*/ 60230 w 91426"/>
                    <a:gd name="connsiteY0" fmla="*/ 2378 h 91434"/>
                    <a:gd name="connsiteX1" fmla="*/ 3022 w 91426"/>
                    <a:gd name="connsiteY1" fmla="*/ 29981 h 91434"/>
                    <a:gd name="connsiteX2" fmla="*/ 31543 w 91426"/>
                    <a:gd name="connsiteY2" fmla="*/ 88818 h 91434"/>
                    <a:gd name="connsiteX3" fmla="*/ 89420 w 91426"/>
                    <a:gd name="connsiteY3" fmla="*/ 58669 h 91434"/>
                    <a:gd name="connsiteX4" fmla="*/ 60230 w 91426"/>
                    <a:gd name="connsiteY4" fmla="*/ 2378 h 91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26" h="91434">
                      <a:moveTo>
                        <a:pt x="60230" y="2378"/>
                      </a:moveTo>
                      <a:cubicBezTo>
                        <a:pt x="36971" y="-5472"/>
                        <a:pt x="11666" y="6721"/>
                        <a:pt x="3022" y="29981"/>
                      </a:cubicBezTo>
                      <a:cubicBezTo>
                        <a:pt x="-6165" y="54702"/>
                        <a:pt x="6237" y="80299"/>
                        <a:pt x="31543" y="88818"/>
                      </a:cubicBezTo>
                      <a:cubicBezTo>
                        <a:pt x="56848" y="97337"/>
                        <a:pt x="81527" y="84475"/>
                        <a:pt x="89420" y="58669"/>
                      </a:cubicBezTo>
                      <a:cubicBezTo>
                        <a:pt x="96644" y="35033"/>
                        <a:pt x="83782" y="10312"/>
                        <a:pt x="60230" y="23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2D66782-63A8-4C89-BB72-A4C824C6A063}"/>
                    </a:ext>
                  </a:extLst>
                </p:cNvPr>
                <p:cNvSpPr/>
                <p:nvPr/>
              </p:nvSpPr>
              <p:spPr>
                <a:xfrm>
                  <a:off x="6564891" y="3835975"/>
                  <a:ext cx="91308" cy="91914"/>
                </a:xfrm>
                <a:custGeom>
                  <a:avLst/>
                  <a:gdLst>
                    <a:gd name="connsiteX0" fmla="*/ 3787 w 91308"/>
                    <a:gd name="connsiteY0" fmla="*/ 27067 h 91914"/>
                    <a:gd name="connsiteX1" fmla="*/ 27296 w 91308"/>
                    <a:gd name="connsiteY1" fmla="*/ 88953 h 91914"/>
                    <a:gd name="connsiteX2" fmla="*/ 88473 w 91308"/>
                    <a:gd name="connsiteY2" fmla="*/ 61810 h 91914"/>
                    <a:gd name="connsiteX3" fmla="*/ 62081 w 91308"/>
                    <a:gd name="connsiteY3" fmla="*/ 3933 h 91914"/>
                    <a:gd name="connsiteX4" fmla="*/ 3787 w 91308"/>
                    <a:gd name="connsiteY4" fmla="*/ 27067 h 91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08" h="91914">
                      <a:moveTo>
                        <a:pt x="3787" y="27067"/>
                      </a:moveTo>
                      <a:cubicBezTo>
                        <a:pt x="-6235" y="51496"/>
                        <a:pt x="4329" y="79307"/>
                        <a:pt x="27296" y="88953"/>
                      </a:cubicBezTo>
                      <a:cubicBezTo>
                        <a:pt x="49387" y="98224"/>
                        <a:pt x="79745" y="84778"/>
                        <a:pt x="88473" y="61810"/>
                      </a:cubicBezTo>
                      <a:cubicBezTo>
                        <a:pt x="97117" y="39094"/>
                        <a:pt x="85341" y="13329"/>
                        <a:pt x="62081" y="3933"/>
                      </a:cubicBezTo>
                      <a:cubicBezTo>
                        <a:pt x="37360" y="-6047"/>
                        <a:pt x="13516" y="3432"/>
                        <a:pt x="3787" y="270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989C637-3219-4D66-8090-96AE5D856549}"/>
                    </a:ext>
                  </a:extLst>
                </p:cNvPr>
                <p:cNvSpPr/>
                <p:nvPr/>
              </p:nvSpPr>
              <p:spPr>
                <a:xfrm>
                  <a:off x="5837588" y="3825098"/>
                  <a:ext cx="91524" cy="91855"/>
                </a:xfrm>
                <a:custGeom>
                  <a:avLst/>
                  <a:gdLst>
                    <a:gd name="connsiteX0" fmla="*/ 3075 w 91524"/>
                    <a:gd name="connsiteY0" fmla="*/ 29301 h 91855"/>
                    <a:gd name="connsiteX1" fmla="*/ 31345 w 91524"/>
                    <a:gd name="connsiteY1" fmla="*/ 89057 h 91855"/>
                    <a:gd name="connsiteX2" fmla="*/ 88596 w 91524"/>
                    <a:gd name="connsiteY2" fmla="*/ 62582 h 91855"/>
                    <a:gd name="connsiteX3" fmla="*/ 61871 w 91524"/>
                    <a:gd name="connsiteY3" fmla="*/ 1991 h 91855"/>
                    <a:gd name="connsiteX4" fmla="*/ 3075 w 91524"/>
                    <a:gd name="connsiteY4" fmla="*/ 29301 h 9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524" h="91855">
                      <a:moveTo>
                        <a:pt x="3075" y="29301"/>
                      </a:moveTo>
                      <a:cubicBezTo>
                        <a:pt x="-6404" y="52519"/>
                        <a:pt x="6875" y="80580"/>
                        <a:pt x="31345" y="89057"/>
                      </a:cubicBezTo>
                      <a:cubicBezTo>
                        <a:pt x="55774" y="97492"/>
                        <a:pt x="79952" y="86343"/>
                        <a:pt x="88596" y="62582"/>
                      </a:cubicBezTo>
                      <a:cubicBezTo>
                        <a:pt x="97574" y="38028"/>
                        <a:pt x="85130" y="9800"/>
                        <a:pt x="61871" y="1991"/>
                      </a:cubicBezTo>
                      <a:cubicBezTo>
                        <a:pt x="40240" y="-5233"/>
                        <a:pt x="11761" y="7962"/>
                        <a:pt x="3075" y="2930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AE1E583-C171-4ECD-A3DA-84E388D6BEF5}"/>
                    </a:ext>
                  </a:extLst>
                </p:cNvPr>
                <p:cNvSpPr/>
                <p:nvPr/>
              </p:nvSpPr>
              <p:spPr>
                <a:xfrm>
                  <a:off x="5475189" y="3821399"/>
                  <a:ext cx="92471" cy="91449"/>
                </a:xfrm>
                <a:custGeom>
                  <a:avLst/>
                  <a:gdLst>
                    <a:gd name="connsiteX0" fmla="*/ 2552 w 92471"/>
                    <a:gd name="connsiteY0" fmla="*/ 28573 h 91449"/>
                    <a:gd name="connsiteX1" fmla="*/ 30823 w 92471"/>
                    <a:gd name="connsiteY1" fmla="*/ 89457 h 91449"/>
                    <a:gd name="connsiteX2" fmla="*/ 89827 w 92471"/>
                    <a:gd name="connsiteY2" fmla="*/ 62272 h 91449"/>
                    <a:gd name="connsiteX3" fmla="*/ 60930 w 92471"/>
                    <a:gd name="connsiteY3" fmla="*/ 2391 h 91449"/>
                    <a:gd name="connsiteX4" fmla="*/ 2552 w 92471"/>
                    <a:gd name="connsiteY4" fmla="*/ 28573 h 9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471" h="91449">
                      <a:moveTo>
                        <a:pt x="2552" y="28573"/>
                      </a:moveTo>
                      <a:cubicBezTo>
                        <a:pt x="-6050" y="51540"/>
                        <a:pt x="8023" y="81815"/>
                        <a:pt x="30823" y="89457"/>
                      </a:cubicBezTo>
                      <a:cubicBezTo>
                        <a:pt x="52537" y="96723"/>
                        <a:pt x="81601" y="83319"/>
                        <a:pt x="89827" y="62272"/>
                      </a:cubicBezTo>
                      <a:cubicBezTo>
                        <a:pt x="98638" y="39681"/>
                        <a:pt x="84524" y="10408"/>
                        <a:pt x="60930" y="2391"/>
                      </a:cubicBezTo>
                      <a:cubicBezTo>
                        <a:pt x="37922" y="-5460"/>
                        <a:pt x="10779" y="6734"/>
                        <a:pt x="2552" y="2857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D042653-F841-4C89-A03C-FDBD97A02079}"/>
                    </a:ext>
                  </a:extLst>
                </p:cNvPr>
                <p:cNvSpPr/>
                <p:nvPr/>
              </p:nvSpPr>
              <p:spPr>
                <a:xfrm>
                  <a:off x="5182389" y="4197356"/>
                  <a:ext cx="43465" cy="44957"/>
                </a:xfrm>
                <a:custGeom>
                  <a:avLst/>
                  <a:gdLst>
                    <a:gd name="connsiteX0" fmla="*/ 13442 w 43465"/>
                    <a:gd name="connsiteY0" fmla="*/ 43099 h 44957"/>
                    <a:gd name="connsiteX1" fmla="*/ 43048 w 43465"/>
                    <a:gd name="connsiteY1" fmla="*/ 30070 h 44957"/>
                    <a:gd name="connsiteX2" fmla="*/ 28725 w 43465"/>
                    <a:gd name="connsiteY2" fmla="*/ 1299 h 44957"/>
                    <a:gd name="connsiteX3" fmla="*/ 2459 w 43465"/>
                    <a:gd name="connsiteY3" fmla="*/ 13576 h 44957"/>
                    <a:gd name="connsiteX4" fmla="*/ 13442 w 43465"/>
                    <a:gd name="connsiteY4" fmla="*/ 43099 h 4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465" h="44957">
                      <a:moveTo>
                        <a:pt x="13442" y="43099"/>
                      </a:moveTo>
                      <a:cubicBezTo>
                        <a:pt x="26387" y="48653"/>
                        <a:pt x="35991" y="41011"/>
                        <a:pt x="43048" y="30070"/>
                      </a:cubicBezTo>
                      <a:cubicBezTo>
                        <a:pt x="44510" y="17375"/>
                        <a:pt x="42672" y="5683"/>
                        <a:pt x="28725" y="1299"/>
                      </a:cubicBezTo>
                      <a:cubicBezTo>
                        <a:pt x="17033" y="-2376"/>
                        <a:pt x="7470" y="1758"/>
                        <a:pt x="2459" y="13576"/>
                      </a:cubicBezTo>
                      <a:cubicBezTo>
                        <a:pt x="-3178" y="26771"/>
                        <a:pt x="1039" y="37754"/>
                        <a:pt x="13442" y="4309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36F7A474-A4FB-4F2B-B2A3-4DA1292CF035}"/>
                    </a:ext>
                  </a:extLst>
                </p:cNvPr>
                <p:cNvSpPr/>
                <p:nvPr/>
              </p:nvSpPr>
              <p:spPr>
                <a:xfrm>
                  <a:off x="6705789" y="4218167"/>
                  <a:ext cx="44042" cy="44409"/>
                </a:xfrm>
                <a:custGeom>
                  <a:avLst/>
                  <a:gdLst>
                    <a:gd name="connsiteX0" fmla="*/ 15139 w 44042"/>
                    <a:gd name="connsiteY0" fmla="*/ 44085 h 44409"/>
                    <a:gd name="connsiteX1" fmla="*/ 42616 w 44042"/>
                    <a:gd name="connsiteY1" fmla="*/ 28885 h 44409"/>
                    <a:gd name="connsiteX2" fmla="*/ 31258 w 44042"/>
                    <a:gd name="connsiteY2" fmla="*/ 2160 h 44409"/>
                    <a:gd name="connsiteX3" fmla="*/ 1902 w 44042"/>
                    <a:gd name="connsiteY3" fmla="*/ 14353 h 44409"/>
                    <a:gd name="connsiteX4" fmla="*/ 15139 w 44042"/>
                    <a:gd name="connsiteY4" fmla="*/ 44085 h 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42" h="44409">
                      <a:moveTo>
                        <a:pt x="15139" y="44085"/>
                      </a:moveTo>
                      <a:cubicBezTo>
                        <a:pt x="27416" y="45463"/>
                        <a:pt x="38065" y="42832"/>
                        <a:pt x="42616" y="28885"/>
                      </a:cubicBezTo>
                      <a:cubicBezTo>
                        <a:pt x="46542" y="16775"/>
                        <a:pt x="42241" y="7045"/>
                        <a:pt x="31258" y="2160"/>
                      </a:cubicBezTo>
                      <a:cubicBezTo>
                        <a:pt x="18229" y="-3603"/>
                        <a:pt x="6746" y="2744"/>
                        <a:pt x="1902" y="14353"/>
                      </a:cubicBezTo>
                      <a:cubicBezTo>
                        <a:pt x="-3109" y="26212"/>
                        <a:pt x="1944" y="37445"/>
                        <a:pt x="15139" y="4408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26985D46-5E8C-4ADF-B18B-7B9455B02160}"/>
                    </a:ext>
                  </a:extLst>
                </p:cNvPr>
                <p:cNvSpPr/>
                <p:nvPr/>
              </p:nvSpPr>
              <p:spPr>
                <a:xfrm>
                  <a:off x="6096968" y="4210385"/>
                  <a:ext cx="43095" cy="44149"/>
                </a:xfrm>
                <a:custGeom>
                  <a:avLst/>
                  <a:gdLst>
                    <a:gd name="connsiteX0" fmla="*/ 28862 w 43095"/>
                    <a:gd name="connsiteY0" fmla="*/ 1757 h 44149"/>
                    <a:gd name="connsiteX1" fmla="*/ 2763 w 43095"/>
                    <a:gd name="connsiteY1" fmla="*/ 12573 h 44149"/>
                    <a:gd name="connsiteX2" fmla="*/ 12869 w 43095"/>
                    <a:gd name="connsiteY2" fmla="*/ 42012 h 44149"/>
                    <a:gd name="connsiteX3" fmla="*/ 42684 w 43095"/>
                    <a:gd name="connsiteY3" fmla="*/ 29443 h 44149"/>
                    <a:gd name="connsiteX4" fmla="*/ 28862 w 43095"/>
                    <a:gd name="connsiteY4" fmla="*/ 1757 h 4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95" h="44149">
                      <a:moveTo>
                        <a:pt x="28862" y="1757"/>
                      </a:moveTo>
                      <a:cubicBezTo>
                        <a:pt x="16794" y="-2544"/>
                        <a:pt x="8275" y="1047"/>
                        <a:pt x="2763" y="12573"/>
                      </a:cubicBezTo>
                      <a:cubicBezTo>
                        <a:pt x="-3584" y="25810"/>
                        <a:pt x="1510" y="36625"/>
                        <a:pt x="12869" y="42012"/>
                      </a:cubicBezTo>
                      <a:cubicBezTo>
                        <a:pt x="24853" y="47650"/>
                        <a:pt x="35502" y="41678"/>
                        <a:pt x="42684" y="29443"/>
                      </a:cubicBezTo>
                      <a:cubicBezTo>
                        <a:pt x="43979" y="17876"/>
                        <a:pt x="42935" y="6810"/>
                        <a:pt x="28862" y="175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4F9C14D-C60B-4A6F-B9A4-A356761B1780}"/>
                    </a:ext>
                  </a:extLst>
                </p:cNvPr>
                <p:cNvSpPr/>
                <p:nvPr/>
              </p:nvSpPr>
              <p:spPr>
                <a:xfrm>
                  <a:off x="5791447" y="4205576"/>
                  <a:ext cx="43654" cy="44609"/>
                </a:xfrm>
                <a:custGeom>
                  <a:avLst/>
                  <a:gdLst>
                    <a:gd name="connsiteX0" fmla="*/ 15182 w 43654"/>
                    <a:gd name="connsiteY0" fmla="*/ 43021 h 44609"/>
                    <a:gd name="connsiteX1" fmla="*/ 43077 w 43654"/>
                    <a:gd name="connsiteY1" fmla="*/ 27279 h 44609"/>
                    <a:gd name="connsiteX2" fmla="*/ 27542 w 43654"/>
                    <a:gd name="connsiteY2" fmla="*/ 887 h 44609"/>
                    <a:gd name="connsiteX3" fmla="*/ 1402 w 43654"/>
                    <a:gd name="connsiteY3" fmla="*/ 14500 h 44609"/>
                    <a:gd name="connsiteX4" fmla="*/ 15182 w 43654"/>
                    <a:gd name="connsiteY4" fmla="*/ 43021 h 4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54" h="44609">
                      <a:moveTo>
                        <a:pt x="15182" y="43021"/>
                      </a:moveTo>
                      <a:cubicBezTo>
                        <a:pt x="29171" y="47865"/>
                        <a:pt x="37690" y="41351"/>
                        <a:pt x="43077" y="27279"/>
                      </a:cubicBezTo>
                      <a:cubicBezTo>
                        <a:pt x="45457" y="14918"/>
                        <a:pt x="40529" y="4604"/>
                        <a:pt x="27542" y="887"/>
                      </a:cubicBezTo>
                      <a:cubicBezTo>
                        <a:pt x="15850" y="-2453"/>
                        <a:pt x="4868" y="3977"/>
                        <a:pt x="1402" y="14500"/>
                      </a:cubicBezTo>
                      <a:cubicBezTo>
                        <a:pt x="-2440" y="26151"/>
                        <a:pt x="1443" y="38219"/>
                        <a:pt x="15182" y="4302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934D259-22DE-4455-B2D4-5E8F929B5F71}"/>
                    </a:ext>
                  </a:extLst>
                </p:cNvPr>
                <p:cNvSpPr/>
                <p:nvPr/>
              </p:nvSpPr>
              <p:spPr>
                <a:xfrm>
                  <a:off x="6400996" y="4214080"/>
                  <a:ext cx="44652" cy="43738"/>
                </a:xfrm>
                <a:custGeom>
                  <a:avLst/>
                  <a:gdLst>
                    <a:gd name="connsiteX0" fmla="*/ 13718 w 44652"/>
                    <a:gd name="connsiteY0" fmla="*/ 41407 h 43738"/>
                    <a:gd name="connsiteX1" fmla="*/ 43366 w 44652"/>
                    <a:gd name="connsiteY1" fmla="*/ 31218 h 43738"/>
                    <a:gd name="connsiteX2" fmla="*/ 29837 w 44652"/>
                    <a:gd name="connsiteY2" fmla="*/ 1569 h 43738"/>
                    <a:gd name="connsiteX3" fmla="*/ 1316 w 44652"/>
                    <a:gd name="connsiteY3" fmla="*/ 15391 h 43738"/>
                    <a:gd name="connsiteX4" fmla="*/ 13718 w 44652"/>
                    <a:gd name="connsiteY4" fmla="*/ 41407 h 4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52" h="43738">
                      <a:moveTo>
                        <a:pt x="13718" y="41407"/>
                      </a:moveTo>
                      <a:cubicBezTo>
                        <a:pt x="27080" y="47128"/>
                        <a:pt x="36351" y="41783"/>
                        <a:pt x="43366" y="31218"/>
                      </a:cubicBezTo>
                      <a:cubicBezTo>
                        <a:pt x="47500" y="16811"/>
                        <a:pt x="41320" y="5745"/>
                        <a:pt x="29837" y="1569"/>
                      </a:cubicBezTo>
                      <a:cubicBezTo>
                        <a:pt x="18228" y="-2648"/>
                        <a:pt x="5700" y="1528"/>
                        <a:pt x="1316" y="15391"/>
                      </a:cubicBezTo>
                      <a:cubicBezTo>
                        <a:pt x="-2443" y="27126"/>
                        <a:pt x="1900" y="36354"/>
                        <a:pt x="13718" y="4140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81BC007-88E2-4A0F-9EF9-E13807508697}"/>
                    </a:ext>
                  </a:extLst>
                </p:cNvPr>
                <p:cNvSpPr/>
                <p:nvPr/>
              </p:nvSpPr>
              <p:spPr>
                <a:xfrm>
                  <a:off x="5486276" y="4202701"/>
                  <a:ext cx="45326" cy="43067"/>
                </a:xfrm>
                <a:custGeom>
                  <a:avLst/>
                  <a:gdLst>
                    <a:gd name="connsiteX0" fmla="*/ 31344 w 45326"/>
                    <a:gd name="connsiteY0" fmla="*/ 1925 h 43067"/>
                    <a:gd name="connsiteX1" fmla="*/ 1236 w 45326"/>
                    <a:gd name="connsiteY1" fmla="*/ 14619 h 43067"/>
                    <a:gd name="connsiteX2" fmla="*/ 14056 w 45326"/>
                    <a:gd name="connsiteY2" fmla="*/ 40843 h 43067"/>
                    <a:gd name="connsiteX3" fmla="*/ 43454 w 45326"/>
                    <a:gd name="connsiteY3" fmla="*/ 29402 h 43067"/>
                    <a:gd name="connsiteX4" fmla="*/ 31344 w 45326"/>
                    <a:gd name="connsiteY4" fmla="*/ 1925 h 4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26" h="43067">
                      <a:moveTo>
                        <a:pt x="31344" y="1925"/>
                      </a:moveTo>
                      <a:cubicBezTo>
                        <a:pt x="16227" y="-2711"/>
                        <a:pt x="5746" y="839"/>
                        <a:pt x="1236" y="14619"/>
                      </a:cubicBezTo>
                      <a:cubicBezTo>
                        <a:pt x="-2731" y="26771"/>
                        <a:pt x="3199" y="36333"/>
                        <a:pt x="14056" y="40843"/>
                      </a:cubicBezTo>
                      <a:cubicBezTo>
                        <a:pt x="26416" y="45938"/>
                        <a:pt x="38276" y="42347"/>
                        <a:pt x="43454" y="29402"/>
                      </a:cubicBezTo>
                      <a:cubicBezTo>
                        <a:pt x="48715" y="16331"/>
                        <a:pt x="42326" y="6685"/>
                        <a:pt x="31344" y="192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6BDFB79-36D1-47DE-99CB-22DCB47C7CA9}"/>
                </a:ext>
              </a:extLst>
            </p:cNvPr>
            <p:cNvGrpSpPr/>
            <p:nvPr/>
          </p:nvGrpSpPr>
          <p:grpSpPr>
            <a:xfrm>
              <a:off x="4010622" y="2886656"/>
              <a:ext cx="1737898" cy="2457463"/>
              <a:chOff x="4010622" y="2886656"/>
              <a:chExt cx="1737898" cy="245746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607AD05-8E3E-4A40-871D-B95CF9BE3B0D}"/>
                  </a:ext>
                </a:extLst>
              </p:cNvPr>
              <p:cNvSpPr/>
              <p:nvPr/>
            </p:nvSpPr>
            <p:spPr>
              <a:xfrm>
                <a:off x="4010622" y="2886656"/>
                <a:ext cx="1737898" cy="2457463"/>
              </a:xfrm>
              <a:custGeom>
                <a:avLst/>
                <a:gdLst>
                  <a:gd name="connsiteX0" fmla="*/ 1496057 w 1737898"/>
                  <a:gd name="connsiteY0" fmla="*/ 2180864 h 2457463"/>
                  <a:gd name="connsiteX1" fmla="*/ 1278747 w 1737898"/>
                  <a:gd name="connsiteY1" fmla="*/ 2350821 h 2457463"/>
                  <a:gd name="connsiteX2" fmla="*/ 891397 w 1737898"/>
                  <a:gd name="connsiteY2" fmla="*/ 2457096 h 2457463"/>
                  <a:gd name="connsiteX3" fmla="*/ 311875 w 1737898"/>
                  <a:gd name="connsiteY3" fmla="*/ 2259203 h 2457463"/>
                  <a:gd name="connsiteX4" fmla="*/ 10338 w 1737898"/>
                  <a:gd name="connsiteY4" fmla="*/ 1728162 h 2457463"/>
                  <a:gd name="connsiteX5" fmla="*/ 63120 w 1737898"/>
                  <a:gd name="connsiteY5" fmla="*/ 1251324 h 2457463"/>
                  <a:gd name="connsiteX6" fmla="*/ 491686 w 1737898"/>
                  <a:gd name="connsiteY6" fmla="*/ 416073 h 2457463"/>
                  <a:gd name="connsiteX7" fmla="*/ 789339 w 1737898"/>
                  <a:gd name="connsiteY7" fmla="*/ 106101 h 2457463"/>
                  <a:gd name="connsiteX8" fmla="*/ 980091 w 1737898"/>
                  <a:gd name="connsiteY8" fmla="*/ 11184 h 2457463"/>
                  <a:gd name="connsiteX9" fmla="*/ 1518983 w 1737898"/>
                  <a:gd name="connsiteY9" fmla="*/ 418036 h 2457463"/>
                  <a:gd name="connsiteX10" fmla="*/ 1727816 w 1737898"/>
                  <a:gd name="connsiteY10" fmla="*/ 1239130 h 2457463"/>
                  <a:gd name="connsiteX11" fmla="*/ 1694744 w 1737898"/>
                  <a:gd name="connsiteY11" fmla="*/ 1824958 h 2457463"/>
                  <a:gd name="connsiteX12" fmla="*/ 1496057 w 1737898"/>
                  <a:gd name="connsiteY12" fmla="*/ 2180864 h 245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898" h="2457463">
                    <a:moveTo>
                      <a:pt x="1496057" y="2180864"/>
                    </a:moveTo>
                    <a:cubicBezTo>
                      <a:pt x="1433295" y="2248763"/>
                      <a:pt x="1359842" y="2306724"/>
                      <a:pt x="1278747" y="2350821"/>
                    </a:cubicBezTo>
                    <a:cubicBezTo>
                      <a:pt x="1158024" y="2416465"/>
                      <a:pt x="1029450" y="2453379"/>
                      <a:pt x="891397" y="2457096"/>
                    </a:cubicBezTo>
                    <a:cubicBezTo>
                      <a:pt x="673460" y="2462984"/>
                      <a:pt x="479158" y="2398300"/>
                      <a:pt x="311875" y="2259203"/>
                    </a:cubicBezTo>
                    <a:cubicBezTo>
                      <a:pt x="145342" y="2120732"/>
                      <a:pt x="45373" y="1942549"/>
                      <a:pt x="10338" y="1728162"/>
                    </a:cubicBezTo>
                    <a:cubicBezTo>
                      <a:pt x="-16471" y="1564177"/>
                      <a:pt x="11590" y="1406205"/>
                      <a:pt x="63120" y="1251324"/>
                    </a:cubicBezTo>
                    <a:cubicBezTo>
                      <a:pt x="162964" y="950997"/>
                      <a:pt x="304692" y="671718"/>
                      <a:pt x="491686" y="416073"/>
                    </a:cubicBezTo>
                    <a:cubicBezTo>
                      <a:pt x="576873" y="299609"/>
                      <a:pt x="671664" y="191706"/>
                      <a:pt x="789339" y="106101"/>
                    </a:cubicBezTo>
                    <a:cubicBezTo>
                      <a:pt x="847592" y="63758"/>
                      <a:pt x="909854" y="29182"/>
                      <a:pt x="980091" y="11184"/>
                    </a:cubicBezTo>
                    <a:cubicBezTo>
                      <a:pt x="1252064" y="-58427"/>
                      <a:pt x="1421519" y="211457"/>
                      <a:pt x="1518983" y="418036"/>
                    </a:cubicBezTo>
                    <a:cubicBezTo>
                      <a:pt x="1640124" y="674850"/>
                      <a:pt x="1704974" y="956885"/>
                      <a:pt x="1727816" y="1239130"/>
                    </a:cubicBezTo>
                    <a:cubicBezTo>
                      <a:pt x="1743601" y="1434058"/>
                      <a:pt x="1746357" y="1634707"/>
                      <a:pt x="1694744" y="1824958"/>
                    </a:cubicBezTo>
                    <a:cubicBezTo>
                      <a:pt x="1658873" y="1957081"/>
                      <a:pt x="1589304" y="2079976"/>
                      <a:pt x="1496057" y="21808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aphic 2">
                <a:extLst>
                  <a:ext uri="{FF2B5EF4-FFF2-40B4-BE49-F238E27FC236}">
                    <a16:creationId xmlns:a16="http://schemas.microsoft.com/office/drawing/2014/main" id="{60B19826-AAB1-4739-858E-67D982B96A7B}"/>
                  </a:ext>
                </a:extLst>
              </p:cNvPr>
              <p:cNvGrpSpPr/>
              <p:nvPr/>
            </p:nvGrpSpPr>
            <p:grpSpPr>
              <a:xfrm>
                <a:off x="4118387" y="3047693"/>
                <a:ext cx="1512744" cy="2176014"/>
                <a:chOff x="4118387" y="3047693"/>
                <a:chExt cx="1512744" cy="2176014"/>
              </a:xfrm>
              <a:solidFill>
                <a:schemeClr val="bg1"/>
              </a:solidFill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774275-60F5-4973-9DCE-086C5AC18DAC}"/>
                    </a:ext>
                  </a:extLst>
                </p:cNvPr>
                <p:cNvSpPr/>
                <p:nvPr/>
              </p:nvSpPr>
              <p:spPr>
                <a:xfrm>
                  <a:off x="4118387" y="4095305"/>
                  <a:ext cx="1512744" cy="590380"/>
                </a:xfrm>
                <a:custGeom>
                  <a:avLst/>
                  <a:gdLst>
                    <a:gd name="connsiteX0" fmla="*/ 1493649 w 1512744"/>
                    <a:gd name="connsiteY0" fmla="*/ 375697 h 590380"/>
                    <a:gd name="connsiteX1" fmla="*/ 1420989 w 1512744"/>
                    <a:gd name="connsiteY1" fmla="*/ 369809 h 590380"/>
                    <a:gd name="connsiteX2" fmla="*/ 1473688 w 1512744"/>
                    <a:gd name="connsiteY2" fmla="*/ 295479 h 590380"/>
                    <a:gd name="connsiteX3" fmla="*/ 1509099 w 1512744"/>
                    <a:gd name="connsiteY3" fmla="*/ 370101 h 590380"/>
                    <a:gd name="connsiteX4" fmla="*/ 1498576 w 1512744"/>
                    <a:gd name="connsiteY4" fmla="*/ 268253 h 590380"/>
                    <a:gd name="connsiteX5" fmla="*/ 1455022 w 1512744"/>
                    <a:gd name="connsiteY5" fmla="*/ 264453 h 590380"/>
                    <a:gd name="connsiteX6" fmla="*/ 1403743 w 1512744"/>
                    <a:gd name="connsiteY6" fmla="*/ 337655 h 590380"/>
                    <a:gd name="connsiteX7" fmla="*/ 1341147 w 1512744"/>
                    <a:gd name="connsiteY7" fmla="*/ 359411 h 590380"/>
                    <a:gd name="connsiteX8" fmla="*/ 1486675 w 1512744"/>
                    <a:gd name="connsiteY8" fmla="*/ 153793 h 590380"/>
                    <a:gd name="connsiteX9" fmla="*/ 1509767 w 1512744"/>
                    <a:gd name="connsiteY9" fmla="*/ 200228 h 590380"/>
                    <a:gd name="connsiteX10" fmla="*/ 1506469 w 1512744"/>
                    <a:gd name="connsiteY10" fmla="*/ 133499 h 590380"/>
                    <a:gd name="connsiteX11" fmla="*/ 1498660 w 1512744"/>
                    <a:gd name="connsiteY11" fmla="*/ 112954 h 590380"/>
                    <a:gd name="connsiteX12" fmla="*/ 1466422 w 1512744"/>
                    <a:gd name="connsiteY12" fmla="*/ 123852 h 590380"/>
                    <a:gd name="connsiteX13" fmla="*/ 1391216 w 1512744"/>
                    <a:gd name="connsiteY13" fmla="*/ 231171 h 590380"/>
                    <a:gd name="connsiteX14" fmla="*/ 1320519 w 1512744"/>
                    <a:gd name="connsiteY14" fmla="*/ 330431 h 590380"/>
                    <a:gd name="connsiteX15" fmla="*/ 1213325 w 1512744"/>
                    <a:gd name="connsiteY15" fmla="*/ 98296 h 590380"/>
                    <a:gd name="connsiteX16" fmla="*/ 1171274 w 1512744"/>
                    <a:gd name="connsiteY16" fmla="*/ 93954 h 590380"/>
                    <a:gd name="connsiteX17" fmla="*/ 1125507 w 1512744"/>
                    <a:gd name="connsiteY17" fmla="*/ 158428 h 590380"/>
                    <a:gd name="connsiteX18" fmla="*/ 1023408 w 1512744"/>
                    <a:gd name="connsiteY18" fmla="*/ 302453 h 590380"/>
                    <a:gd name="connsiteX19" fmla="*/ 1013135 w 1512744"/>
                    <a:gd name="connsiteY19" fmla="*/ 281741 h 590380"/>
                    <a:gd name="connsiteX20" fmla="*/ 917592 w 1512744"/>
                    <a:gd name="connsiteY20" fmla="*/ 74452 h 590380"/>
                    <a:gd name="connsiteX21" fmla="*/ 871199 w 1512744"/>
                    <a:gd name="connsiteY21" fmla="*/ 69483 h 590380"/>
                    <a:gd name="connsiteX22" fmla="*/ 757199 w 1512744"/>
                    <a:gd name="connsiteY22" fmla="*/ 231004 h 590380"/>
                    <a:gd name="connsiteX23" fmla="*/ 725212 w 1512744"/>
                    <a:gd name="connsiteY23" fmla="*/ 275268 h 590380"/>
                    <a:gd name="connsiteX24" fmla="*/ 620732 w 1512744"/>
                    <a:gd name="connsiteY24" fmla="*/ 47685 h 590380"/>
                    <a:gd name="connsiteX25" fmla="*/ 572961 w 1512744"/>
                    <a:gd name="connsiteY25" fmla="*/ 42966 h 590380"/>
                    <a:gd name="connsiteX26" fmla="*/ 510574 w 1512744"/>
                    <a:gd name="connsiteY26" fmla="*/ 131411 h 590380"/>
                    <a:gd name="connsiteX27" fmla="*/ 427892 w 1512744"/>
                    <a:gd name="connsiteY27" fmla="*/ 247791 h 590380"/>
                    <a:gd name="connsiteX28" fmla="*/ 321534 w 1512744"/>
                    <a:gd name="connsiteY28" fmla="*/ 17577 h 590380"/>
                    <a:gd name="connsiteX29" fmla="*/ 277354 w 1512744"/>
                    <a:gd name="connsiteY29" fmla="*/ 12775 h 590380"/>
                    <a:gd name="connsiteX30" fmla="*/ 233006 w 1512744"/>
                    <a:gd name="connsiteY30" fmla="*/ 75705 h 590380"/>
                    <a:gd name="connsiteX31" fmla="*/ 130406 w 1512744"/>
                    <a:gd name="connsiteY31" fmla="*/ 220147 h 590380"/>
                    <a:gd name="connsiteX32" fmla="*/ 60920 w 1512744"/>
                    <a:gd name="connsiteY32" fmla="*/ 70276 h 590380"/>
                    <a:gd name="connsiteX33" fmla="*/ 60336 w 1512744"/>
                    <a:gd name="connsiteY33" fmla="*/ 149200 h 590380"/>
                    <a:gd name="connsiteX34" fmla="*/ 104641 w 1512744"/>
                    <a:gd name="connsiteY34" fmla="*/ 245119 h 590380"/>
                    <a:gd name="connsiteX35" fmla="*/ 49311 w 1512744"/>
                    <a:gd name="connsiteY35" fmla="*/ 214635 h 590380"/>
                    <a:gd name="connsiteX36" fmla="*/ 30687 w 1512744"/>
                    <a:gd name="connsiteY36" fmla="*/ 174965 h 590380"/>
                    <a:gd name="connsiteX37" fmla="*/ 12355 w 1512744"/>
                    <a:gd name="connsiteY37" fmla="*/ 257062 h 590380"/>
                    <a:gd name="connsiteX38" fmla="*/ 2751 w 1512744"/>
                    <a:gd name="connsiteY38" fmla="*/ 355820 h 590380"/>
                    <a:gd name="connsiteX39" fmla="*/ 2292 w 1512744"/>
                    <a:gd name="connsiteY39" fmla="*/ 442719 h 590380"/>
                    <a:gd name="connsiteX40" fmla="*/ 14443 w 1512744"/>
                    <a:gd name="connsiteY40" fmla="*/ 455163 h 590380"/>
                    <a:gd name="connsiteX41" fmla="*/ 182270 w 1512744"/>
                    <a:gd name="connsiteY41" fmla="*/ 471157 h 590380"/>
                    <a:gd name="connsiteX42" fmla="*/ 383378 w 1512744"/>
                    <a:gd name="connsiteY42" fmla="*/ 489155 h 590380"/>
                    <a:gd name="connsiteX43" fmla="*/ 627831 w 1512744"/>
                    <a:gd name="connsiteY43" fmla="*/ 512664 h 590380"/>
                    <a:gd name="connsiteX44" fmla="*/ 874498 w 1512744"/>
                    <a:gd name="connsiteY44" fmla="*/ 534755 h 590380"/>
                    <a:gd name="connsiteX45" fmla="*/ 1166597 w 1512744"/>
                    <a:gd name="connsiteY45" fmla="*/ 562649 h 590380"/>
                    <a:gd name="connsiteX46" fmla="*/ 1467132 w 1512744"/>
                    <a:gd name="connsiteY46" fmla="*/ 590126 h 590380"/>
                    <a:gd name="connsiteX47" fmla="*/ 1484420 w 1512744"/>
                    <a:gd name="connsiteY47" fmla="*/ 578893 h 590380"/>
                    <a:gd name="connsiteX48" fmla="*/ 1498367 w 1512744"/>
                    <a:gd name="connsiteY48" fmla="*/ 508155 h 590380"/>
                    <a:gd name="connsiteX49" fmla="*/ 1411677 w 1512744"/>
                    <a:gd name="connsiteY49" fmla="*/ 540183 h 590380"/>
                    <a:gd name="connsiteX50" fmla="*/ 1371798 w 1512744"/>
                    <a:gd name="connsiteY50" fmla="*/ 467565 h 590380"/>
                    <a:gd name="connsiteX51" fmla="*/ 1427712 w 1512744"/>
                    <a:gd name="connsiteY51" fmla="*/ 413112 h 590380"/>
                    <a:gd name="connsiteX52" fmla="*/ 1504088 w 1512744"/>
                    <a:gd name="connsiteY52" fmla="*/ 466689 h 590380"/>
                    <a:gd name="connsiteX53" fmla="*/ 1510728 w 1512744"/>
                    <a:gd name="connsiteY53" fmla="*/ 394154 h 590380"/>
                    <a:gd name="connsiteX54" fmla="*/ 1493649 w 1512744"/>
                    <a:gd name="connsiteY54" fmla="*/ 375697 h 590380"/>
                    <a:gd name="connsiteX55" fmla="*/ 126523 w 1512744"/>
                    <a:gd name="connsiteY55" fmla="*/ 424512 h 590380"/>
                    <a:gd name="connsiteX56" fmla="*/ 61087 w 1512744"/>
                    <a:gd name="connsiteY56" fmla="*/ 357866 h 590380"/>
                    <a:gd name="connsiteX57" fmla="*/ 126564 w 1512744"/>
                    <a:gd name="connsiteY57" fmla="*/ 291930 h 590380"/>
                    <a:gd name="connsiteX58" fmla="*/ 192167 w 1512744"/>
                    <a:gd name="connsiteY58" fmla="*/ 357950 h 590380"/>
                    <a:gd name="connsiteX59" fmla="*/ 126523 w 1512744"/>
                    <a:gd name="connsiteY59" fmla="*/ 424512 h 590380"/>
                    <a:gd name="connsiteX60" fmla="*/ 313934 w 1512744"/>
                    <a:gd name="connsiteY60" fmla="*/ 441884 h 590380"/>
                    <a:gd name="connsiteX61" fmla="*/ 247789 w 1512744"/>
                    <a:gd name="connsiteY61" fmla="*/ 375906 h 590380"/>
                    <a:gd name="connsiteX62" fmla="*/ 314560 w 1512744"/>
                    <a:gd name="connsiteY62" fmla="*/ 308633 h 590380"/>
                    <a:gd name="connsiteX63" fmla="*/ 379286 w 1512744"/>
                    <a:gd name="connsiteY63" fmla="*/ 375572 h 590380"/>
                    <a:gd name="connsiteX64" fmla="*/ 313934 w 1512744"/>
                    <a:gd name="connsiteY64" fmla="*/ 441884 h 590380"/>
                    <a:gd name="connsiteX65" fmla="*/ 231002 w 1512744"/>
                    <a:gd name="connsiteY65" fmla="*/ 259442 h 590380"/>
                    <a:gd name="connsiteX66" fmla="*/ 283617 w 1512744"/>
                    <a:gd name="connsiteY66" fmla="*/ 184527 h 590380"/>
                    <a:gd name="connsiteX67" fmla="*/ 321743 w 1512744"/>
                    <a:gd name="connsiteY67" fmla="*/ 267543 h 590380"/>
                    <a:gd name="connsiteX68" fmla="*/ 231002 w 1512744"/>
                    <a:gd name="connsiteY68" fmla="*/ 259442 h 590380"/>
                    <a:gd name="connsiteX69" fmla="*/ 345754 w 1512744"/>
                    <a:gd name="connsiteY69" fmla="*/ 242070 h 590380"/>
                    <a:gd name="connsiteX70" fmla="*/ 308380 w 1512744"/>
                    <a:gd name="connsiteY70" fmla="*/ 158846 h 590380"/>
                    <a:gd name="connsiteX71" fmla="*/ 264242 w 1512744"/>
                    <a:gd name="connsiteY71" fmla="*/ 154670 h 590380"/>
                    <a:gd name="connsiteX72" fmla="*/ 212879 w 1512744"/>
                    <a:gd name="connsiteY72" fmla="*/ 227789 h 590380"/>
                    <a:gd name="connsiteX73" fmla="*/ 149824 w 1512744"/>
                    <a:gd name="connsiteY73" fmla="*/ 250631 h 590380"/>
                    <a:gd name="connsiteX74" fmla="*/ 296688 w 1512744"/>
                    <a:gd name="connsiteY74" fmla="*/ 42925 h 590380"/>
                    <a:gd name="connsiteX75" fmla="*/ 403046 w 1512744"/>
                    <a:gd name="connsiteY75" fmla="*/ 273848 h 590380"/>
                    <a:gd name="connsiteX76" fmla="*/ 345754 w 1512744"/>
                    <a:gd name="connsiteY76" fmla="*/ 242070 h 590380"/>
                    <a:gd name="connsiteX77" fmla="*/ 1189398 w 1512744"/>
                    <a:gd name="connsiteY77" fmla="*/ 125732 h 590380"/>
                    <a:gd name="connsiteX78" fmla="*/ 1295756 w 1512744"/>
                    <a:gd name="connsiteY78" fmla="*/ 356613 h 590380"/>
                    <a:gd name="connsiteX79" fmla="*/ 1237044 w 1512744"/>
                    <a:gd name="connsiteY79" fmla="*/ 321411 h 590380"/>
                    <a:gd name="connsiteX80" fmla="*/ 1202176 w 1512744"/>
                    <a:gd name="connsiteY80" fmla="*/ 243991 h 590380"/>
                    <a:gd name="connsiteX81" fmla="*/ 1154613 w 1512744"/>
                    <a:gd name="connsiteY81" fmla="*/ 240191 h 590380"/>
                    <a:gd name="connsiteX82" fmla="*/ 1103041 w 1512744"/>
                    <a:gd name="connsiteY82" fmla="*/ 313185 h 590380"/>
                    <a:gd name="connsiteX83" fmla="*/ 1043160 w 1512744"/>
                    <a:gd name="connsiteY83" fmla="*/ 332352 h 590380"/>
                    <a:gd name="connsiteX84" fmla="*/ 1189398 w 1512744"/>
                    <a:gd name="connsiteY84" fmla="*/ 125732 h 590380"/>
                    <a:gd name="connsiteX85" fmla="*/ 594299 w 1512744"/>
                    <a:gd name="connsiteY85" fmla="*/ 70610 h 590380"/>
                    <a:gd name="connsiteX86" fmla="*/ 700324 w 1512744"/>
                    <a:gd name="connsiteY86" fmla="*/ 300783 h 590380"/>
                    <a:gd name="connsiteX87" fmla="*/ 695730 w 1512744"/>
                    <a:gd name="connsiteY87" fmla="*/ 302578 h 590380"/>
                    <a:gd name="connsiteX88" fmla="*/ 639941 w 1512744"/>
                    <a:gd name="connsiteY88" fmla="*/ 261363 h 590380"/>
                    <a:gd name="connsiteX89" fmla="*/ 608247 w 1512744"/>
                    <a:gd name="connsiteY89" fmla="*/ 191584 h 590380"/>
                    <a:gd name="connsiteX90" fmla="*/ 589080 w 1512744"/>
                    <a:gd name="connsiteY90" fmla="*/ 170538 h 590380"/>
                    <a:gd name="connsiteX91" fmla="*/ 558554 w 1512744"/>
                    <a:gd name="connsiteY91" fmla="*/ 185905 h 590380"/>
                    <a:gd name="connsiteX92" fmla="*/ 505312 w 1512744"/>
                    <a:gd name="connsiteY92" fmla="*/ 262741 h 590380"/>
                    <a:gd name="connsiteX93" fmla="*/ 463304 w 1512744"/>
                    <a:gd name="connsiteY93" fmla="*/ 280404 h 590380"/>
                    <a:gd name="connsiteX94" fmla="*/ 447310 w 1512744"/>
                    <a:gd name="connsiteY94" fmla="*/ 278484 h 590380"/>
                    <a:gd name="connsiteX95" fmla="*/ 594299 w 1512744"/>
                    <a:gd name="connsiteY95" fmla="*/ 70610 h 590380"/>
                    <a:gd name="connsiteX96" fmla="*/ 500009 w 1512744"/>
                    <a:gd name="connsiteY96" fmla="*/ 458796 h 590380"/>
                    <a:gd name="connsiteX97" fmla="*/ 434449 w 1512744"/>
                    <a:gd name="connsiteY97" fmla="*/ 392233 h 590380"/>
                    <a:gd name="connsiteX98" fmla="*/ 500677 w 1512744"/>
                    <a:gd name="connsiteY98" fmla="*/ 325879 h 590380"/>
                    <a:gd name="connsiteX99" fmla="*/ 566614 w 1512744"/>
                    <a:gd name="connsiteY99" fmla="*/ 393904 h 590380"/>
                    <a:gd name="connsiteX100" fmla="*/ 500009 w 1512744"/>
                    <a:gd name="connsiteY100" fmla="*/ 458796 h 590380"/>
                    <a:gd name="connsiteX101" fmla="*/ 528697 w 1512744"/>
                    <a:gd name="connsiteY101" fmla="*/ 286710 h 590380"/>
                    <a:gd name="connsiteX102" fmla="*/ 581229 w 1512744"/>
                    <a:gd name="connsiteY102" fmla="*/ 212171 h 590380"/>
                    <a:gd name="connsiteX103" fmla="*/ 614469 w 1512744"/>
                    <a:gd name="connsiteY103" fmla="*/ 284873 h 590380"/>
                    <a:gd name="connsiteX104" fmla="*/ 618018 w 1512744"/>
                    <a:gd name="connsiteY104" fmla="*/ 295103 h 590380"/>
                    <a:gd name="connsiteX105" fmla="*/ 528697 w 1512744"/>
                    <a:gd name="connsiteY105" fmla="*/ 286710 h 590380"/>
                    <a:gd name="connsiteX106" fmla="*/ 688172 w 1512744"/>
                    <a:gd name="connsiteY106" fmla="*/ 475499 h 590380"/>
                    <a:gd name="connsiteX107" fmla="*/ 621359 w 1512744"/>
                    <a:gd name="connsiteY107" fmla="*/ 410440 h 590380"/>
                    <a:gd name="connsiteX108" fmla="*/ 687003 w 1512744"/>
                    <a:gd name="connsiteY108" fmla="*/ 343460 h 590380"/>
                    <a:gd name="connsiteX109" fmla="*/ 754317 w 1512744"/>
                    <a:gd name="connsiteY109" fmla="*/ 410231 h 590380"/>
                    <a:gd name="connsiteX110" fmla="*/ 688172 w 1512744"/>
                    <a:gd name="connsiteY110" fmla="*/ 475499 h 590380"/>
                    <a:gd name="connsiteX111" fmla="*/ 874999 w 1512744"/>
                    <a:gd name="connsiteY111" fmla="*/ 492704 h 590380"/>
                    <a:gd name="connsiteX112" fmla="*/ 808728 w 1512744"/>
                    <a:gd name="connsiteY112" fmla="*/ 426851 h 590380"/>
                    <a:gd name="connsiteX113" fmla="*/ 875709 w 1512744"/>
                    <a:gd name="connsiteY113" fmla="*/ 361666 h 590380"/>
                    <a:gd name="connsiteX114" fmla="*/ 941938 w 1512744"/>
                    <a:gd name="connsiteY114" fmla="*/ 427519 h 590380"/>
                    <a:gd name="connsiteX115" fmla="*/ 874999 w 1512744"/>
                    <a:gd name="connsiteY115" fmla="*/ 492704 h 590380"/>
                    <a:gd name="connsiteX116" fmla="*/ 833909 w 1512744"/>
                    <a:gd name="connsiteY116" fmla="*/ 302954 h 590380"/>
                    <a:gd name="connsiteX117" fmla="*/ 878799 w 1512744"/>
                    <a:gd name="connsiteY117" fmla="*/ 239857 h 590380"/>
                    <a:gd name="connsiteX118" fmla="*/ 915839 w 1512744"/>
                    <a:gd name="connsiteY118" fmla="*/ 320576 h 590380"/>
                    <a:gd name="connsiteX119" fmla="*/ 838419 w 1512744"/>
                    <a:gd name="connsiteY119" fmla="*/ 316024 h 590380"/>
                    <a:gd name="connsiteX120" fmla="*/ 833909 w 1512744"/>
                    <a:gd name="connsiteY120" fmla="*/ 302954 h 590380"/>
                    <a:gd name="connsiteX121" fmla="*/ 944777 w 1512744"/>
                    <a:gd name="connsiteY121" fmla="*/ 303246 h 590380"/>
                    <a:gd name="connsiteX122" fmla="*/ 904230 w 1512744"/>
                    <a:gd name="connsiteY122" fmla="*/ 214760 h 590380"/>
                    <a:gd name="connsiteX123" fmla="*/ 858546 w 1512744"/>
                    <a:gd name="connsiteY123" fmla="*/ 210710 h 590380"/>
                    <a:gd name="connsiteX124" fmla="*/ 810023 w 1512744"/>
                    <a:gd name="connsiteY124" fmla="*/ 280572 h 590380"/>
                    <a:gd name="connsiteX125" fmla="*/ 745089 w 1512744"/>
                    <a:gd name="connsiteY125" fmla="*/ 305543 h 590380"/>
                    <a:gd name="connsiteX126" fmla="*/ 891828 w 1512744"/>
                    <a:gd name="connsiteY126" fmla="*/ 98129 h 590380"/>
                    <a:gd name="connsiteX127" fmla="*/ 996808 w 1512744"/>
                    <a:gd name="connsiteY127" fmla="*/ 325963 h 590380"/>
                    <a:gd name="connsiteX128" fmla="*/ 944777 w 1512744"/>
                    <a:gd name="connsiteY128" fmla="*/ 303246 h 590380"/>
                    <a:gd name="connsiteX129" fmla="*/ 1062786 w 1512744"/>
                    <a:gd name="connsiteY129" fmla="*/ 510368 h 590380"/>
                    <a:gd name="connsiteX130" fmla="*/ 996307 w 1512744"/>
                    <a:gd name="connsiteY130" fmla="*/ 445308 h 590380"/>
                    <a:gd name="connsiteX131" fmla="*/ 1063371 w 1512744"/>
                    <a:gd name="connsiteY131" fmla="*/ 379038 h 590380"/>
                    <a:gd name="connsiteX132" fmla="*/ 1129349 w 1512744"/>
                    <a:gd name="connsiteY132" fmla="*/ 444765 h 590380"/>
                    <a:gd name="connsiteX133" fmla="*/ 1062786 w 1512744"/>
                    <a:gd name="connsiteY133" fmla="*/ 510368 h 590380"/>
                    <a:gd name="connsiteX134" fmla="*/ 1123712 w 1512744"/>
                    <a:gd name="connsiteY134" fmla="*/ 341831 h 590380"/>
                    <a:gd name="connsiteX135" fmla="*/ 1176118 w 1512744"/>
                    <a:gd name="connsiteY135" fmla="*/ 267501 h 590380"/>
                    <a:gd name="connsiteX136" fmla="*/ 1214661 w 1512744"/>
                    <a:gd name="connsiteY136" fmla="*/ 350642 h 590380"/>
                    <a:gd name="connsiteX137" fmla="*/ 1123712 w 1512744"/>
                    <a:gd name="connsiteY137" fmla="*/ 341831 h 590380"/>
                    <a:gd name="connsiteX138" fmla="*/ 1248987 w 1512744"/>
                    <a:gd name="connsiteY138" fmla="*/ 528616 h 590380"/>
                    <a:gd name="connsiteX139" fmla="*/ 1183969 w 1512744"/>
                    <a:gd name="connsiteY139" fmla="*/ 461636 h 590380"/>
                    <a:gd name="connsiteX140" fmla="*/ 1249571 w 1512744"/>
                    <a:gd name="connsiteY140" fmla="*/ 396117 h 590380"/>
                    <a:gd name="connsiteX141" fmla="*/ 1316343 w 1512744"/>
                    <a:gd name="connsiteY141" fmla="*/ 461176 h 590380"/>
                    <a:gd name="connsiteX142" fmla="*/ 1248987 w 1512744"/>
                    <a:gd name="connsiteY142" fmla="*/ 528616 h 59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1512744" h="590380">
                      <a:moveTo>
                        <a:pt x="1493649" y="375697"/>
                      </a:moveTo>
                      <a:cubicBezTo>
                        <a:pt x="1470431" y="373985"/>
                        <a:pt x="1447255" y="371980"/>
                        <a:pt x="1420989" y="369809"/>
                      </a:cubicBezTo>
                      <a:cubicBezTo>
                        <a:pt x="1439405" y="343835"/>
                        <a:pt x="1456066" y="320325"/>
                        <a:pt x="1473688" y="295479"/>
                      </a:cubicBezTo>
                      <a:cubicBezTo>
                        <a:pt x="1486132" y="321662"/>
                        <a:pt x="1497616" y="345882"/>
                        <a:pt x="1509099" y="370101"/>
                      </a:cubicBezTo>
                      <a:cubicBezTo>
                        <a:pt x="1512482" y="334565"/>
                        <a:pt x="1518745" y="300156"/>
                        <a:pt x="1498576" y="268253"/>
                      </a:cubicBezTo>
                      <a:cubicBezTo>
                        <a:pt x="1487552" y="250756"/>
                        <a:pt x="1467299" y="247541"/>
                        <a:pt x="1455022" y="264453"/>
                      </a:cubicBezTo>
                      <a:cubicBezTo>
                        <a:pt x="1437484" y="288589"/>
                        <a:pt x="1418275" y="311807"/>
                        <a:pt x="1403743" y="337655"/>
                      </a:cubicBezTo>
                      <a:cubicBezTo>
                        <a:pt x="1388961" y="363963"/>
                        <a:pt x="1370378" y="371104"/>
                        <a:pt x="1341147" y="359411"/>
                      </a:cubicBezTo>
                      <a:cubicBezTo>
                        <a:pt x="1389378" y="291262"/>
                        <a:pt x="1437525" y="223237"/>
                        <a:pt x="1486675" y="153793"/>
                      </a:cubicBezTo>
                      <a:cubicBezTo>
                        <a:pt x="1494150" y="168826"/>
                        <a:pt x="1500622" y="181855"/>
                        <a:pt x="1509767" y="200228"/>
                      </a:cubicBezTo>
                      <a:cubicBezTo>
                        <a:pt x="1509183" y="173545"/>
                        <a:pt x="1511020" y="153250"/>
                        <a:pt x="1506469" y="133499"/>
                      </a:cubicBezTo>
                      <a:cubicBezTo>
                        <a:pt x="1504840" y="126483"/>
                        <a:pt x="1511229" y="114791"/>
                        <a:pt x="1498660" y="112954"/>
                      </a:cubicBezTo>
                      <a:cubicBezTo>
                        <a:pt x="1486717" y="111158"/>
                        <a:pt x="1475484" y="110030"/>
                        <a:pt x="1466422" y="123852"/>
                      </a:cubicBezTo>
                      <a:cubicBezTo>
                        <a:pt x="1442495" y="160391"/>
                        <a:pt x="1416479" y="195551"/>
                        <a:pt x="1391216" y="231171"/>
                      </a:cubicBezTo>
                      <a:cubicBezTo>
                        <a:pt x="1368081" y="263785"/>
                        <a:pt x="1344822" y="296314"/>
                        <a:pt x="1320519" y="330431"/>
                      </a:cubicBezTo>
                      <a:cubicBezTo>
                        <a:pt x="1284022" y="251299"/>
                        <a:pt x="1248861" y="174714"/>
                        <a:pt x="1213325" y="98296"/>
                      </a:cubicBezTo>
                      <a:cubicBezTo>
                        <a:pt x="1204514" y="79338"/>
                        <a:pt x="1183343" y="77334"/>
                        <a:pt x="1171274" y="93954"/>
                      </a:cubicBezTo>
                      <a:cubicBezTo>
                        <a:pt x="1155824" y="115292"/>
                        <a:pt x="1140749" y="136923"/>
                        <a:pt x="1125507" y="158428"/>
                      </a:cubicBezTo>
                      <a:cubicBezTo>
                        <a:pt x="1091892" y="205866"/>
                        <a:pt x="1058235" y="253303"/>
                        <a:pt x="1023408" y="302453"/>
                      </a:cubicBezTo>
                      <a:cubicBezTo>
                        <a:pt x="1019232" y="294018"/>
                        <a:pt x="1016017" y="287963"/>
                        <a:pt x="1013135" y="281741"/>
                      </a:cubicBezTo>
                      <a:cubicBezTo>
                        <a:pt x="981274" y="212672"/>
                        <a:pt x="949538" y="143521"/>
                        <a:pt x="917592" y="74452"/>
                      </a:cubicBezTo>
                      <a:cubicBezTo>
                        <a:pt x="906610" y="50734"/>
                        <a:pt x="886023" y="48562"/>
                        <a:pt x="871199" y="69483"/>
                      </a:cubicBezTo>
                      <a:cubicBezTo>
                        <a:pt x="833115" y="123268"/>
                        <a:pt x="795241" y="177178"/>
                        <a:pt x="757199" y="231004"/>
                      </a:cubicBezTo>
                      <a:cubicBezTo>
                        <a:pt x="747177" y="245202"/>
                        <a:pt x="736862" y="259191"/>
                        <a:pt x="725212" y="275268"/>
                      </a:cubicBezTo>
                      <a:cubicBezTo>
                        <a:pt x="689341" y="197138"/>
                        <a:pt x="655100" y="122391"/>
                        <a:pt x="620732" y="47685"/>
                      </a:cubicBezTo>
                      <a:cubicBezTo>
                        <a:pt x="609124" y="22505"/>
                        <a:pt x="588829" y="20542"/>
                        <a:pt x="572961" y="42966"/>
                      </a:cubicBezTo>
                      <a:cubicBezTo>
                        <a:pt x="552165" y="72448"/>
                        <a:pt x="531453" y="101971"/>
                        <a:pt x="510574" y="131411"/>
                      </a:cubicBezTo>
                      <a:cubicBezTo>
                        <a:pt x="483473" y="169661"/>
                        <a:pt x="456246" y="207828"/>
                        <a:pt x="427892" y="247791"/>
                      </a:cubicBezTo>
                      <a:cubicBezTo>
                        <a:pt x="391646" y="169244"/>
                        <a:pt x="356736" y="93369"/>
                        <a:pt x="321534" y="17577"/>
                      </a:cubicBezTo>
                      <a:cubicBezTo>
                        <a:pt x="311596" y="-3845"/>
                        <a:pt x="290716" y="-5974"/>
                        <a:pt x="277354" y="12775"/>
                      </a:cubicBezTo>
                      <a:cubicBezTo>
                        <a:pt x="262488" y="33696"/>
                        <a:pt x="247831" y="54742"/>
                        <a:pt x="233006" y="75705"/>
                      </a:cubicBezTo>
                      <a:cubicBezTo>
                        <a:pt x="199391" y="123143"/>
                        <a:pt x="165692" y="170496"/>
                        <a:pt x="130406" y="220147"/>
                      </a:cubicBezTo>
                      <a:cubicBezTo>
                        <a:pt x="106562" y="168743"/>
                        <a:pt x="83971" y="120011"/>
                        <a:pt x="60920" y="70276"/>
                      </a:cubicBezTo>
                      <a:cubicBezTo>
                        <a:pt x="46054" y="97920"/>
                        <a:pt x="44969" y="122182"/>
                        <a:pt x="60336" y="149200"/>
                      </a:cubicBezTo>
                      <a:cubicBezTo>
                        <a:pt x="77540" y="179433"/>
                        <a:pt x="89859" y="212464"/>
                        <a:pt x="104641" y="245119"/>
                      </a:cubicBezTo>
                      <a:cubicBezTo>
                        <a:pt x="64678" y="247290"/>
                        <a:pt x="64678" y="247290"/>
                        <a:pt x="49311" y="214635"/>
                      </a:cubicBezTo>
                      <a:cubicBezTo>
                        <a:pt x="43465" y="202149"/>
                        <a:pt x="37619" y="189664"/>
                        <a:pt x="30687" y="174965"/>
                      </a:cubicBezTo>
                      <a:cubicBezTo>
                        <a:pt x="17074" y="201982"/>
                        <a:pt x="21584" y="230712"/>
                        <a:pt x="12355" y="257062"/>
                      </a:cubicBezTo>
                      <a:cubicBezTo>
                        <a:pt x="1248" y="288673"/>
                        <a:pt x="7010" y="323082"/>
                        <a:pt x="2751" y="355820"/>
                      </a:cubicBezTo>
                      <a:cubicBezTo>
                        <a:pt x="-1091" y="385176"/>
                        <a:pt x="-590" y="413697"/>
                        <a:pt x="2292" y="442719"/>
                      </a:cubicBezTo>
                      <a:cubicBezTo>
                        <a:pt x="3127" y="451071"/>
                        <a:pt x="5423" y="454370"/>
                        <a:pt x="14443" y="455163"/>
                      </a:cubicBezTo>
                      <a:cubicBezTo>
                        <a:pt x="70399" y="460091"/>
                        <a:pt x="126314" y="465978"/>
                        <a:pt x="182270" y="471157"/>
                      </a:cubicBezTo>
                      <a:cubicBezTo>
                        <a:pt x="249292" y="477337"/>
                        <a:pt x="316356" y="482891"/>
                        <a:pt x="383378" y="489155"/>
                      </a:cubicBezTo>
                      <a:cubicBezTo>
                        <a:pt x="464890" y="496796"/>
                        <a:pt x="546319" y="505106"/>
                        <a:pt x="627831" y="512664"/>
                      </a:cubicBezTo>
                      <a:cubicBezTo>
                        <a:pt x="710054" y="520306"/>
                        <a:pt x="792317" y="527113"/>
                        <a:pt x="874498" y="534755"/>
                      </a:cubicBezTo>
                      <a:cubicBezTo>
                        <a:pt x="971878" y="543816"/>
                        <a:pt x="1069217" y="553629"/>
                        <a:pt x="1166597" y="562649"/>
                      </a:cubicBezTo>
                      <a:cubicBezTo>
                        <a:pt x="1266776" y="571961"/>
                        <a:pt x="1366996" y="580480"/>
                        <a:pt x="1467132" y="590126"/>
                      </a:cubicBezTo>
                      <a:cubicBezTo>
                        <a:pt x="1477781" y="591170"/>
                        <a:pt x="1482290" y="589291"/>
                        <a:pt x="1484420" y="578893"/>
                      </a:cubicBezTo>
                      <a:cubicBezTo>
                        <a:pt x="1489181" y="555842"/>
                        <a:pt x="1496279" y="533210"/>
                        <a:pt x="1498367" y="508155"/>
                      </a:cubicBezTo>
                      <a:cubicBezTo>
                        <a:pt x="1470139" y="543983"/>
                        <a:pt x="1443706" y="553462"/>
                        <a:pt x="1411677" y="540183"/>
                      </a:cubicBezTo>
                      <a:cubicBezTo>
                        <a:pt x="1383073" y="528324"/>
                        <a:pt x="1367538" y="500012"/>
                        <a:pt x="1371798" y="467565"/>
                      </a:cubicBezTo>
                      <a:cubicBezTo>
                        <a:pt x="1375222" y="441592"/>
                        <a:pt x="1400319" y="417163"/>
                        <a:pt x="1427712" y="413112"/>
                      </a:cubicBezTo>
                      <a:cubicBezTo>
                        <a:pt x="1460325" y="408310"/>
                        <a:pt x="1486926" y="426851"/>
                        <a:pt x="1504088" y="466689"/>
                      </a:cubicBezTo>
                      <a:cubicBezTo>
                        <a:pt x="1507638" y="442302"/>
                        <a:pt x="1508556" y="418165"/>
                        <a:pt x="1510728" y="394154"/>
                      </a:cubicBezTo>
                      <a:cubicBezTo>
                        <a:pt x="1512106" y="378912"/>
                        <a:pt x="1505383" y="376532"/>
                        <a:pt x="1493649" y="375697"/>
                      </a:cubicBezTo>
                      <a:close/>
                      <a:moveTo>
                        <a:pt x="126523" y="424512"/>
                      </a:moveTo>
                      <a:cubicBezTo>
                        <a:pt x="90193" y="424387"/>
                        <a:pt x="61045" y="394739"/>
                        <a:pt x="61087" y="357866"/>
                      </a:cubicBezTo>
                      <a:cubicBezTo>
                        <a:pt x="61129" y="320242"/>
                        <a:pt x="89316" y="291846"/>
                        <a:pt x="126564" y="291930"/>
                      </a:cubicBezTo>
                      <a:cubicBezTo>
                        <a:pt x="163896" y="292013"/>
                        <a:pt x="192208" y="320451"/>
                        <a:pt x="192167" y="357950"/>
                      </a:cubicBezTo>
                      <a:cubicBezTo>
                        <a:pt x="192167" y="394614"/>
                        <a:pt x="162602" y="424638"/>
                        <a:pt x="126523" y="424512"/>
                      </a:cubicBezTo>
                      <a:close/>
                      <a:moveTo>
                        <a:pt x="313934" y="441884"/>
                      </a:moveTo>
                      <a:cubicBezTo>
                        <a:pt x="278022" y="441926"/>
                        <a:pt x="248123" y="412110"/>
                        <a:pt x="247789" y="375906"/>
                      </a:cubicBezTo>
                      <a:cubicBezTo>
                        <a:pt x="247455" y="338741"/>
                        <a:pt x="277980" y="307965"/>
                        <a:pt x="314560" y="308633"/>
                      </a:cubicBezTo>
                      <a:cubicBezTo>
                        <a:pt x="350681" y="309301"/>
                        <a:pt x="379411" y="338991"/>
                        <a:pt x="379286" y="375572"/>
                      </a:cubicBezTo>
                      <a:cubicBezTo>
                        <a:pt x="379202" y="411901"/>
                        <a:pt x="349679" y="441842"/>
                        <a:pt x="313934" y="441884"/>
                      </a:cubicBezTo>
                      <a:close/>
                      <a:moveTo>
                        <a:pt x="231002" y="259442"/>
                      </a:moveTo>
                      <a:cubicBezTo>
                        <a:pt x="249042" y="233760"/>
                        <a:pt x="265202" y="210793"/>
                        <a:pt x="283617" y="184527"/>
                      </a:cubicBezTo>
                      <a:cubicBezTo>
                        <a:pt x="296813" y="213215"/>
                        <a:pt x="308464" y="238604"/>
                        <a:pt x="321743" y="267543"/>
                      </a:cubicBezTo>
                      <a:cubicBezTo>
                        <a:pt x="290591" y="264745"/>
                        <a:pt x="262321" y="262240"/>
                        <a:pt x="231002" y="259442"/>
                      </a:cubicBezTo>
                      <a:close/>
                      <a:moveTo>
                        <a:pt x="345754" y="242070"/>
                      </a:moveTo>
                      <a:cubicBezTo>
                        <a:pt x="335982" y="213424"/>
                        <a:pt x="321158" y="186490"/>
                        <a:pt x="308380" y="158846"/>
                      </a:cubicBezTo>
                      <a:cubicBezTo>
                        <a:pt x="298692" y="137883"/>
                        <a:pt x="277771" y="135921"/>
                        <a:pt x="264242" y="154670"/>
                      </a:cubicBezTo>
                      <a:cubicBezTo>
                        <a:pt x="246828" y="178848"/>
                        <a:pt x="227160" y="201857"/>
                        <a:pt x="212879" y="227789"/>
                      </a:cubicBezTo>
                      <a:cubicBezTo>
                        <a:pt x="198430" y="254055"/>
                        <a:pt x="179347" y="259233"/>
                        <a:pt x="149824" y="250631"/>
                      </a:cubicBezTo>
                      <a:cubicBezTo>
                        <a:pt x="198639" y="181604"/>
                        <a:pt x="246536" y="113872"/>
                        <a:pt x="296688" y="42925"/>
                      </a:cubicBezTo>
                      <a:cubicBezTo>
                        <a:pt x="332850" y="121430"/>
                        <a:pt x="367802" y="197347"/>
                        <a:pt x="403046" y="273848"/>
                      </a:cubicBezTo>
                      <a:cubicBezTo>
                        <a:pt x="374943" y="276813"/>
                        <a:pt x="355609" y="270967"/>
                        <a:pt x="345754" y="242070"/>
                      </a:cubicBezTo>
                      <a:close/>
                      <a:moveTo>
                        <a:pt x="1189398" y="125732"/>
                      </a:moveTo>
                      <a:cubicBezTo>
                        <a:pt x="1225644" y="204404"/>
                        <a:pt x="1260595" y="280279"/>
                        <a:pt x="1295756" y="356613"/>
                      </a:cubicBezTo>
                      <a:cubicBezTo>
                        <a:pt x="1265606" y="360330"/>
                        <a:pt x="1246648" y="351602"/>
                        <a:pt x="1237044" y="321411"/>
                      </a:cubicBezTo>
                      <a:cubicBezTo>
                        <a:pt x="1228483" y="294644"/>
                        <a:pt x="1214077" y="269714"/>
                        <a:pt x="1202176" y="243991"/>
                      </a:cubicBezTo>
                      <a:cubicBezTo>
                        <a:pt x="1190567" y="218978"/>
                        <a:pt x="1170773" y="217391"/>
                        <a:pt x="1154613" y="240191"/>
                      </a:cubicBezTo>
                      <a:cubicBezTo>
                        <a:pt x="1137408" y="264495"/>
                        <a:pt x="1120204" y="288840"/>
                        <a:pt x="1103041" y="313185"/>
                      </a:cubicBezTo>
                      <a:cubicBezTo>
                        <a:pt x="1082538" y="342332"/>
                        <a:pt x="1081369" y="342750"/>
                        <a:pt x="1043160" y="332352"/>
                      </a:cubicBezTo>
                      <a:cubicBezTo>
                        <a:pt x="1091892" y="263492"/>
                        <a:pt x="1139454" y="196303"/>
                        <a:pt x="1189398" y="125732"/>
                      </a:cubicBezTo>
                      <a:close/>
                      <a:moveTo>
                        <a:pt x="594299" y="70610"/>
                      </a:moveTo>
                      <a:cubicBezTo>
                        <a:pt x="630212" y="148573"/>
                        <a:pt x="665080" y="224281"/>
                        <a:pt x="700324" y="300783"/>
                      </a:cubicBezTo>
                      <a:cubicBezTo>
                        <a:pt x="697025" y="302119"/>
                        <a:pt x="696399" y="302536"/>
                        <a:pt x="695730" y="302578"/>
                      </a:cubicBezTo>
                      <a:cubicBezTo>
                        <a:pt x="664286" y="306169"/>
                        <a:pt x="649462" y="289174"/>
                        <a:pt x="639941" y="261363"/>
                      </a:cubicBezTo>
                      <a:cubicBezTo>
                        <a:pt x="631673" y="237310"/>
                        <a:pt x="619480" y="214551"/>
                        <a:pt x="608247" y="191584"/>
                      </a:cubicBezTo>
                      <a:cubicBezTo>
                        <a:pt x="604113" y="183107"/>
                        <a:pt x="603820" y="171457"/>
                        <a:pt x="589080" y="170538"/>
                      </a:cubicBezTo>
                      <a:cubicBezTo>
                        <a:pt x="574882" y="169661"/>
                        <a:pt x="566238" y="174297"/>
                        <a:pt x="558554" y="185905"/>
                      </a:cubicBezTo>
                      <a:cubicBezTo>
                        <a:pt x="541308" y="211879"/>
                        <a:pt x="521974" y="236475"/>
                        <a:pt x="505312" y="262741"/>
                      </a:cubicBezTo>
                      <a:cubicBezTo>
                        <a:pt x="494748" y="279402"/>
                        <a:pt x="483264" y="288255"/>
                        <a:pt x="463304" y="280404"/>
                      </a:cubicBezTo>
                      <a:cubicBezTo>
                        <a:pt x="459587" y="278943"/>
                        <a:pt x="455119" y="279361"/>
                        <a:pt x="447310" y="278484"/>
                      </a:cubicBezTo>
                      <a:cubicBezTo>
                        <a:pt x="496668" y="208705"/>
                        <a:pt x="544732" y="140681"/>
                        <a:pt x="594299" y="70610"/>
                      </a:cubicBezTo>
                      <a:close/>
                      <a:moveTo>
                        <a:pt x="500009" y="458796"/>
                      </a:moveTo>
                      <a:cubicBezTo>
                        <a:pt x="463805" y="458253"/>
                        <a:pt x="434156" y="428104"/>
                        <a:pt x="434449" y="392233"/>
                      </a:cubicBezTo>
                      <a:cubicBezTo>
                        <a:pt x="434741" y="356572"/>
                        <a:pt x="465350" y="325879"/>
                        <a:pt x="500677" y="325879"/>
                      </a:cubicBezTo>
                      <a:cubicBezTo>
                        <a:pt x="537550" y="325879"/>
                        <a:pt x="567031" y="356279"/>
                        <a:pt x="566614" y="393904"/>
                      </a:cubicBezTo>
                      <a:cubicBezTo>
                        <a:pt x="566196" y="430233"/>
                        <a:pt x="536381" y="459339"/>
                        <a:pt x="500009" y="458796"/>
                      </a:cubicBezTo>
                      <a:close/>
                      <a:moveTo>
                        <a:pt x="528697" y="286710"/>
                      </a:moveTo>
                      <a:cubicBezTo>
                        <a:pt x="546570" y="261363"/>
                        <a:pt x="563022" y="237978"/>
                        <a:pt x="581229" y="212171"/>
                      </a:cubicBezTo>
                      <a:cubicBezTo>
                        <a:pt x="593339" y="238604"/>
                        <a:pt x="603946" y="261738"/>
                        <a:pt x="614469" y="284873"/>
                      </a:cubicBezTo>
                      <a:cubicBezTo>
                        <a:pt x="615596" y="287295"/>
                        <a:pt x="616223" y="289925"/>
                        <a:pt x="618018" y="295103"/>
                      </a:cubicBezTo>
                      <a:cubicBezTo>
                        <a:pt x="588119" y="292347"/>
                        <a:pt x="559974" y="289675"/>
                        <a:pt x="528697" y="286710"/>
                      </a:cubicBezTo>
                      <a:close/>
                      <a:moveTo>
                        <a:pt x="688172" y="475499"/>
                      </a:moveTo>
                      <a:cubicBezTo>
                        <a:pt x="651759" y="475499"/>
                        <a:pt x="621735" y="446310"/>
                        <a:pt x="621359" y="410440"/>
                      </a:cubicBezTo>
                      <a:cubicBezTo>
                        <a:pt x="620983" y="375196"/>
                        <a:pt x="651383" y="344169"/>
                        <a:pt x="687003" y="343460"/>
                      </a:cubicBezTo>
                      <a:cubicBezTo>
                        <a:pt x="723876" y="342750"/>
                        <a:pt x="754443" y="373066"/>
                        <a:pt x="754317" y="410231"/>
                      </a:cubicBezTo>
                      <a:cubicBezTo>
                        <a:pt x="754192" y="446728"/>
                        <a:pt x="725003" y="475458"/>
                        <a:pt x="688172" y="475499"/>
                      </a:cubicBezTo>
                      <a:close/>
                      <a:moveTo>
                        <a:pt x="874999" y="492704"/>
                      </a:moveTo>
                      <a:cubicBezTo>
                        <a:pt x="838419" y="492620"/>
                        <a:pt x="808394" y="462763"/>
                        <a:pt x="808728" y="426851"/>
                      </a:cubicBezTo>
                      <a:cubicBezTo>
                        <a:pt x="809063" y="390563"/>
                        <a:pt x="838962" y="361457"/>
                        <a:pt x="875709" y="361666"/>
                      </a:cubicBezTo>
                      <a:cubicBezTo>
                        <a:pt x="912707" y="361875"/>
                        <a:pt x="942272" y="391273"/>
                        <a:pt x="941938" y="427519"/>
                      </a:cubicBezTo>
                      <a:cubicBezTo>
                        <a:pt x="941604" y="463807"/>
                        <a:pt x="911788" y="492787"/>
                        <a:pt x="874999" y="492704"/>
                      </a:cubicBezTo>
                      <a:close/>
                      <a:moveTo>
                        <a:pt x="833909" y="302954"/>
                      </a:moveTo>
                      <a:cubicBezTo>
                        <a:pt x="848274" y="282785"/>
                        <a:pt x="862638" y="262615"/>
                        <a:pt x="878799" y="239857"/>
                      </a:cubicBezTo>
                      <a:cubicBezTo>
                        <a:pt x="891995" y="268587"/>
                        <a:pt x="903645" y="294018"/>
                        <a:pt x="915839" y="320576"/>
                      </a:cubicBezTo>
                      <a:cubicBezTo>
                        <a:pt x="888570" y="323583"/>
                        <a:pt x="863682" y="316066"/>
                        <a:pt x="838419" y="316024"/>
                      </a:cubicBezTo>
                      <a:cubicBezTo>
                        <a:pt x="826100" y="316024"/>
                        <a:pt x="829232" y="309510"/>
                        <a:pt x="833909" y="302954"/>
                      </a:cubicBezTo>
                      <a:close/>
                      <a:moveTo>
                        <a:pt x="944777" y="303246"/>
                      </a:moveTo>
                      <a:cubicBezTo>
                        <a:pt x="931164" y="273807"/>
                        <a:pt x="917843" y="244242"/>
                        <a:pt x="904230" y="214760"/>
                      </a:cubicBezTo>
                      <a:cubicBezTo>
                        <a:pt x="894083" y="192837"/>
                        <a:pt x="872619" y="190916"/>
                        <a:pt x="858546" y="210710"/>
                      </a:cubicBezTo>
                      <a:cubicBezTo>
                        <a:pt x="842093" y="233844"/>
                        <a:pt x="823511" y="255809"/>
                        <a:pt x="810023" y="280572"/>
                      </a:cubicBezTo>
                      <a:cubicBezTo>
                        <a:pt x="795282" y="307589"/>
                        <a:pt x="775698" y="314980"/>
                        <a:pt x="745089" y="305543"/>
                      </a:cubicBezTo>
                      <a:cubicBezTo>
                        <a:pt x="793904" y="236516"/>
                        <a:pt x="841801" y="168868"/>
                        <a:pt x="891828" y="98129"/>
                      </a:cubicBezTo>
                      <a:cubicBezTo>
                        <a:pt x="927406" y="175340"/>
                        <a:pt x="962065" y="250547"/>
                        <a:pt x="996808" y="325963"/>
                      </a:cubicBezTo>
                      <a:cubicBezTo>
                        <a:pt x="965823" y="333688"/>
                        <a:pt x="957054" y="329805"/>
                        <a:pt x="944777" y="303246"/>
                      </a:cubicBezTo>
                      <a:close/>
                      <a:moveTo>
                        <a:pt x="1062786" y="510368"/>
                      </a:moveTo>
                      <a:cubicBezTo>
                        <a:pt x="1026081" y="510451"/>
                        <a:pt x="996641" y="481680"/>
                        <a:pt x="996307" y="445308"/>
                      </a:cubicBezTo>
                      <a:cubicBezTo>
                        <a:pt x="995931" y="408060"/>
                        <a:pt x="1025454" y="378871"/>
                        <a:pt x="1063371" y="379038"/>
                      </a:cubicBezTo>
                      <a:cubicBezTo>
                        <a:pt x="1099617" y="379205"/>
                        <a:pt x="1129474" y="408937"/>
                        <a:pt x="1129349" y="444765"/>
                      </a:cubicBezTo>
                      <a:cubicBezTo>
                        <a:pt x="1129224" y="480302"/>
                        <a:pt x="1098824" y="510284"/>
                        <a:pt x="1062786" y="510368"/>
                      </a:cubicBezTo>
                      <a:close/>
                      <a:moveTo>
                        <a:pt x="1123712" y="341831"/>
                      </a:moveTo>
                      <a:cubicBezTo>
                        <a:pt x="1142085" y="315774"/>
                        <a:pt x="1157953" y="293224"/>
                        <a:pt x="1176118" y="267501"/>
                      </a:cubicBezTo>
                      <a:cubicBezTo>
                        <a:pt x="1189314" y="295939"/>
                        <a:pt x="1201382" y="322038"/>
                        <a:pt x="1214661" y="350642"/>
                      </a:cubicBezTo>
                      <a:cubicBezTo>
                        <a:pt x="1183426" y="347594"/>
                        <a:pt x="1155281" y="344879"/>
                        <a:pt x="1123712" y="341831"/>
                      </a:cubicBezTo>
                      <a:close/>
                      <a:moveTo>
                        <a:pt x="1248987" y="528616"/>
                      </a:moveTo>
                      <a:cubicBezTo>
                        <a:pt x="1212490" y="527697"/>
                        <a:pt x="1183885" y="498216"/>
                        <a:pt x="1183969" y="461636"/>
                      </a:cubicBezTo>
                      <a:cubicBezTo>
                        <a:pt x="1184052" y="424680"/>
                        <a:pt x="1212699" y="396117"/>
                        <a:pt x="1249571" y="396117"/>
                      </a:cubicBezTo>
                      <a:cubicBezTo>
                        <a:pt x="1286444" y="396117"/>
                        <a:pt x="1315591" y="424554"/>
                        <a:pt x="1316343" y="461176"/>
                      </a:cubicBezTo>
                      <a:cubicBezTo>
                        <a:pt x="1317053" y="497005"/>
                        <a:pt x="1284565" y="529535"/>
                        <a:pt x="1248987" y="52861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4312BC1-6409-4B25-935C-E8FB9CBEE83B}"/>
                    </a:ext>
                  </a:extLst>
                </p:cNvPr>
                <p:cNvSpPr/>
                <p:nvPr/>
              </p:nvSpPr>
              <p:spPr>
                <a:xfrm>
                  <a:off x="4248668" y="3685079"/>
                  <a:ext cx="1365488" cy="423261"/>
                </a:xfrm>
                <a:custGeom>
                  <a:avLst/>
                  <a:gdLst>
                    <a:gd name="connsiteX0" fmla="*/ 429109 w 1365488"/>
                    <a:gd name="connsiteY0" fmla="*/ 336353 h 423261"/>
                    <a:gd name="connsiteX1" fmla="*/ 638401 w 1365488"/>
                    <a:gd name="connsiteY1" fmla="*/ 355895 h 423261"/>
                    <a:gd name="connsiteX2" fmla="*/ 837380 w 1365488"/>
                    <a:gd name="connsiteY2" fmla="*/ 374102 h 423261"/>
                    <a:gd name="connsiteX3" fmla="*/ 1042497 w 1365488"/>
                    <a:gd name="connsiteY3" fmla="*/ 393436 h 423261"/>
                    <a:gd name="connsiteX4" fmla="*/ 1245568 w 1365488"/>
                    <a:gd name="connsiteY4" fmla="*/ 412603 h 423261"/>
                    <a:gd name="connsiteX5" fmla="*/ 1351258 w 1365488"/>
                    <a:gd name="connsiteY5" fmla="*/ 422333 h 423261"/>
                    <a:gd name="connsiteX6" fmla="*/ 1365163 w 1365488"/>
                    <a:gd name="connsiteY6" fmla="*/ 412353 h 423261"/>
                    <a:gd name="connsiteX7" fmla="*/ 1353930 w 1365488"/>
                    <a:gd name="connsiteY7" fmla="*/ 321654 h 423261"/>
                    <a:gd name="connsiteX8" fmla="*/ 1305533 w 1365488"/>
                    <a:gd name="connsiteY8" fmla="*/ 256552 h 423261"/>
                    <a:gd name="connsiteX9" fmla="*/ 1289414 w 1365488"/>
                    <a:gd name="connsiteY9" fmla="*/ 207445 h 423261"/>
                    <a:gd name="connsiteX10" fmla="*/ 1306994 w 1365488"/>
                    <a:gd name="connsiteY10" fmla="*/ 184561 h 423261"/>
                    <a:gd name="connsiteX11" fmla="*/ 1317559 w 1365488"/>
                    <a:gd name="connsiteY11" fmla="*/ 131236 h 423261"/>
                    <a:gd name="connsiteX12" fmla="*/ 1265111 w 1365488"/>
                    <a:gd name="connsiteY12" fmla="*/ 175332 h 423261"/>
                    <a:gd name="connsiteX13" fmla="*/ 1013851 w 1365488"/>
                    <a:gd name="connsiteY13" fmla="*/ 151572 h 423261"/>
                    <a:gd name="connsiteX14" fmla="*/ 895090 w 1365488"/>
                    <a:gd name="connsiteY14" fmla="*/ 68556 h 423261"/>
                    <a:gd name="connsiteX15" fmla="*/ 763969 w 1365488"/>
                    <a:gd name="connsiteY15" fmla="*/ 130150 h 423261"/>
                    <a:gd name="connsiteX16" fmla="*/ 645918 w 1365488"/>
                    <a:gd name="connsiteY16" fmla="*/ 46633 h 423261"/>
                    <a:gd name="connsiteX17" fmla="*/ 514003 w 1365488"/>
                    <a:gd name="connsiteY17" fmla="*/ 106765 h 423261"/>
                    <a:gd name="connsiteX18" fmla="*/ 262702 w 1365488"/>
                    <a:gd name="connsiteY18" fmla="*/ 83464 h 423261"/>
                    <a:gd name="connsiteX19" fmla="*/ 174884 w 1365488"/>
                    <a:gd name="connsiteY19" fmla="*/ 5752 h 423261"/>
                    <a:gd name="connsiteX20" fmla="*/ 123229 w 1365488"/>
                    <a:gd name="connsiteY20" fmla="*/ 33980 h 423261"/>
                    <a:gd name="connsiteX21" fmla="*/ 133501 w 1365488"/>
                    <a:gd name="connsiteY21" fmla="*/ 34690 h 423261"/>
                    <a:gd name="connsiteX22" fmla="*/ 239359 w 1365488"/>
                    <a:gd name="connsiteY22" fmla="*/ 132739 h 423261"/>
                    <a:gd name="connsiteX23" fmla="*/ 230506 w 1365488"/>
                    <a:gd name="connsiteY23" fmla="*/ 151614 h 423261"/>
                    <a:gd name="connsiteX24" fmla="*/ 124816 w 1365488"/>
                    <a:gd name="connsiteY24" fmla="*/ 212998 h 423261"/>
                    <a:gd name="connsiteX25" fmla="*/ 79884 w 1365488"/>
                    <a:gd name="connsiteY25" fmla="*/ 157168 h 423261"/>
                    <a:gd name="connsiteX26" fmla="*/ 62345 w 1365488"/>
                    <a:gd name="connsiteY26" fmla="*/ 152198 h 423261"/>
                    <a:gd name="connsiteX27" fmla="*/ 58670 w 1365488"/>
                    <a:gd name="connsiteY27" fmla="*/ 185229 h 423261"/>
                    <a:gd name="connsiteX28" fmla="*/ 100972 w 1365488"/>
                    <a:gd name="connsiteY28" fmla="*/ 259141 h 423261"/>
                    <a:gd name="connsiteX29" fmla="*/ 89029 w 1365488"/>
                    <a:gd name="connsiteY29" fmla="*/ 272421 h 423261"/>
                    <a:gd name="connsiteX30" fmla="*/ 37207 w 1365488"/>
                    <a:gd name="connsiteY30" fmla="*/ 267702 h 423261"/>
                    <a:gd name="connsiteX31" fmla="*/ 0 w 1365488"/>
                    <a:gd name="connsiteY31" fmla="*/ 297183 h 423261"/>
                    <a:gd name="connsiteX32" fmla="*/ 240444 w 1365488"/>
                    <a:gd name="connsiteY32" fmla="*/ 318814 h 423261"/>
                    <a:gd name="connsiteX33" fmla="*/ 429109 w 1365488"/>
                    <a:gd name="connsiteY33" fmla="*/ 336353 h 423261"/>
                    <a:gd name="connsiteX34" fmla="*/ 1353722 w 1365488"/>
                    <a:gd name="connsiteY34" fmla="*/ 375313 h 423261"/>
                    <a:gd name="connsiteX35" fmla="*/ 1339649 w 1365488"/>
                    <a:gd name="connsiteY35" fmla="*/ 388551 h 423261"/>
                    <a:gd name="connsiteX36" fmla="*/ 1161800 w 1365488"/>
                    <a:gd name="connsiteY36" fmla="*/ 371889 h 423261"/>
                    <a:gd name="connsiteX37" fmla="*/ 1146308 w 1365488"/>
                    <a:gd name="connsiteY37" fmla="*/ 345205 h 423261"/>
                    <a:gd name="connsiteX38" fmla="*/ 1245902 w 1365488"/>
                    <a:gd name="connsiteY38" fmla="*/ 279854 h 423261"/>
                    <a:gd name="connsiteX39" fmla="*/ 1353722 w 1365488"/>
                    <a:gd name="connsiteY39" fmla="*/ 375313 h 423261"/>
                    <a:gd name="connsiteX40" fmla="*/ 1029928 w 1365488"/>
                    <a:gd name="connsiteY40" fmla="*/ 206442 h 423261"/>
                    <a:gd name="connsiteX41" fmla="*/ 1132737 w 1365488"/>
                    <a:gd name="connsiteY41" fmla="*/ 127603 h 423261"/>
                    <a:gd name="connsiteX42" fmla="*/ 1236840 w 1365488"/>
                    <a:gd name="connsiteY42" fmla="*/ 204981 h 423261"/>
                    <a:gd name="connsiteX43" fmla="*/ 1240849 w 1365488"/>
                    <a:gd name="connsiteY43" fmla="*/ 223062 h 423261"/>
                    <a:gd name="connsiteX44" fmla="*/ 1225649 w 1365488"/>
                    <a:gd name="connsiteY44" fmla="*/ 245445 h 423261"/>
                    <a:gd name="connsiteX45" fmla="*/ 1126723 w 1365488"/>
                    <a:gd name="connsiteY45" fmla="*/ 305911 h 423261"/>
                    <a:gd name="connsiteX46" fmla="*/ 1038279 w 1365488"/>
                    <a:gd name="connsiteY46" fmla="*/ 227321 h 423261"/>
                    <a:gd name="connsiteX47" fmla="*/ 1029928 w 1365488"/>
                    <a:gd name="connsiteY47" fmla="*/ 206442 h 423261"/>
                    <a:gd name="connsiteX48" fmla="*/ 1049387 w 1365488"/>
                    <a:gd name="connsiteY48" fmla="*/ 270667 h 423261"/>
                    <a:gd name="connsiteX49" fmla="*/ 1101000 w 1365488"/>
                    <a:gd name="connsiteY49" fmla="*/ 342742 h 423261"/>
                    <a:gd name="connsiteX50" fmla="*/ 1082293 w 1365488"/>
                    <a:gd name="connsiteY50" fmla="*/ 363830 h 423261"/>
                    <a:gd name="connsiteX51" fmla="*/ 901437 w 1365488"/>
                    <a:gd name="connsiteY51" fmla="*/ 347711 h 423261"/>
                    <a:gd name="connsiteX52" fmla="*/ 892250 w 1365488"/>
                    <a:gd name="connsiteY52" fmla="*/ 330840 h 423261"/>
                    <a:gd name="connsiteX53" fmla="*/ 1049387 w 1365488"/>
                    <a:gd name="connsiteY53" fmla="*/ 270667 h 423261"/>
                    <a:gd name="connsiteX54" fmla="*/ 779837 w 1365488"/>
                    <a:gd name="connsiteY54" fmla="*/ 182014 h 423261"/>
                    <a:gd name="connsiteX55" fmla="*/ 955138 w 1365488"/>
                    <a:gd name="connsiteY55" fmla="*/ 132447 h 423261"/>
                    <a:gd name="connsiteX56" fmla="*/ 990382 w 1365488"/>
                    <a:gd name="connsiteY56" fmla="*/ 203060 h 423261"/>
                    <a:gd name="connsiteX57" fmla="*/ 980862 w 1365488"/>
                    <a:gd name="connsiteY57" fmla="*/ 221851 h 423261"/>
                    <a:gd name="connsiteX58" fmla="*/ 875923 w 1365488"/>
                    <a:gd name="connsiteY58" fmla="*/ 281440 h 423261"/>
                    <a:gd name="connsiteX59" fmla="*/ 786644 w 1365488"/>
                    <a:gd name="connsiteY59" fmla="*/ 203686 h 423261"/>
                    <a:gd name="connsiteX60" fmla="*/ 779837 w 1365488"/>
                    <a:gd name="connsiteY60" fmla="*/ 182014 h 423261"/>
                    <a:gd name="connsiteX61" fmla="*/ 852747 w 1365488"/>
                    <a:gd name="connsiteY61" fmla="*/ 330381 h 423261"/>
                    <a:gd name="connsiteX62" fmla="*/ 841430 w 1365488"/>
                    <a:gd name="connsiteY62" fmla="*/ 341990 h 423261"/>
                    <a:gd name="connsiteX63" fmla="*/ 655272 w 1365488"/>
                    <a:gd name="connsiteY63" fmla="*/ 324159 h 423261"/>
                    <a:gd name="connsiteX64" fmla="*/ 643746 w 1365488"/>
                    <a:gd name="connsiteY64" fmla="*/ 303071 h 423261"/>
                    <a:gd name="connsiteX65" fmla="*/ 744426 w 1365488"/>
                    <a:gd name="connsiteY65" fmla="*/ 232458 h 423261"/>
                    <a:gd name="connsiteX66" fmla="*/ 852747 w 1365488"/>
                    <a:gd name="connsiteY66" fmla="*/ 330381 h 423261"/>
                    <a:gd name="connsiteX67" fmla="*/ 529872 w 1365488"/>
                    <a:gd name="connsiteY67" fmla="*/ 156499 h 423261"/>
                    <a:gd name="connsiteX68" fmla="*/ 622533 w 1365488"/>
                    <a:gd name="connsiteY68" fmla="*/ 80750 h 423261"/>
                    <a:gd name="connsiteX69" fmla="*/ 728474 w 1365488"/>
                    <a:gd name="connsiteY69" fmla="*/ 140172 h 423261"/>
                    <a:gd name="connsiteX70" fmla="*/ 734362 w 1365488"/>
                    <a:gd name="connsiteY70" fmla="*/ 153451 h 423261"/>
                    <a:gd name="connsiteX71" fmla="*/ 710017 w 1365488"/>
                    <a:gd name="connsiteY71" fmla="*/ 201640 h 423261"/>
                    <a:gd name="connsiteX72" fmla="*/ 626124 w 1365488"/>
                    <a:gd name="connsiteY72" fmla="*/ 259643 h 423261"/>
                    <a:gd name="connsiteX73" fmla="*/ 534632 w 1365488"/>
                    <a:gd name="connsiteY73" fmla="*/ 180260 h 423261"/>
                    <a:gd name="connsiteX74" fmla="*/ 529872 w 1365488"/>
                    <a:gd name="connsiteY74" fmla="*/ 156499 h 423261"/>
                    <a:gd name="connsiteX75" fmla="*/ 590296 w 1365488"/>
                    <a:gd name="connsiteY75" fmla="*/ 268119 h 423261"/>
                    <a:gd name="connsiteX76" fmla="*/ 601111 w 1365488"/>
                    <a:gd name="connsiteY76" fmla="*/ 301401 h 423261"/>
                    <a:gd name="connsiteX77" fmla="*/ 579773 w 1365488"/>
                    <a:gd name="connsiteY77" fmla="*/ 317144 h 423261"/>
                    <a:gd name="connsiteX78" fmla="*/ 401673 w 1365488"/>
                    <a:gd name="connsiteY78" fmla="*/ 301568 h 423261"/>
                    <a:gd name="connsiteX79" fmla="*/ 391944 w 1365488"/>
                    <a:gd name="connsiteY79" fmla="*/ 283111 h 423261"/>
                    <a:gd name="connsiteX80" fmla="*/ 484021 w 1365488"/>
                    <a:gd name="connsiteY80" fmla="*/ 209867 h 423261"/>
                    <a:gd name="connsiteX81" fmla="*/ 590296 w 1365488"/>
                    <a:gd name="connsiteY81" fmla="*/ 268119 h 423261"/>
                    <a:gd name="connsiteX82" fmla="*/ 277776 w 1365488"/>
                    <a:gd name="connsiteY82" fmla="*/ 140548 h 423261"/>
                    <a:gd name="connsiteX83" fmla="*/ 379249 w 1365488"/>
                    <a:gd name="connsiteY83" fmla="*/ 57908 h 423261"/>
                    <a:gd name="connsiteX84" fmla="*/ 486109 w 1365488"/>
                    <a:gd name="connsiteY84" fmla="*/ 136873 h 423261"/>
                    <a:gd name="connsiteX85" fmla="*/ 490159 w 1365488"/>
                    <a:gd name="connsiteY85" fmla="*/ 159255 h 423261"/>
                    <a:gd name="connsiteX86" fmla="*/ 479511 w 1365488"/>
                    <a:gd name="connsiteY86" fmla="*/ 175458 h 423261"/>
                    <a:gd name="connsiteX87" fmla="*/ 374990 w 1365488"/>
                    <a:gd name="connsiteY87" fmla="*/ 234838 h 423261"/>
                    <a:gd name="connsiteX88" fmla="*/ 283080 w 1365488"/>
                    <a:gd name="connsiteY88" fmla="*/ 156374 h 423261"/>
                    <a:gd name="connsiteX89" fmla="*/ 277776 w 1365488"/>
                    <a:gd name="connsiteY89" fmla="*/ 140548 h 423261"/>
                    <a:gd name="connsiteX90" fmla="*/ 140350 w 1365488"/>
                    <a:gd name="connsiteY90" fmla="*/ 263192 h 423261"/>
                    <a:gd name="connsiteX91" fmla="*/ 251135 w 1365488"/>
                    <a:gd name="connsiteY91" fmla="*/ 186231 h 423261"/>
                    <a:gd name="connsiteX92" fmla="*/ 351814 w 1365488"/>
                    <a:gd name="connsiteY92" fmla="*/ 285407 h 423261"/>
                    <a:gd name="connsiteX93" fmla="*/ 341333 w 1365488"/>
                    <a:gd name="connsiteY93" fmla="*/ 295346 h 423261"/>
                    <a:gd name="connsiteX94" fmla="*/ 324880 w 1365488"/>
                    <a:gd name="connsiteY94" fmla="*/ 292966 h 423261"/>
                    <a:gd name="connsiteX95" fmla="*/ 324755 w 1365488"/>
                    <a:gd name="connsiteY95" fmla="*/ 294051 h 423261"/>
                    <a:gd name="connsiteX96" fmla="*/ 150873 w 1365488"/>
                    <a:gd name="connsiteY96" fmla="*/ 277306 h 423261"/>
                    <a:gd name="connsiteX97" fmla="*/ 140350 w 1365488"/>
                    <a:gd name="connsiteY97" fmla="*/ 263192 h 42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365488" h="423261">
                      <a:moveTo>
                        <a:pt x="429109" y="336353"/>
                      </a:moveTo>
                      <a:cubicBezTo>
                        <a:pt x="498887" y="342867"/>
                        <a:pt x="568623" y="349423"/>
                        <a:pt x="638401" y="355895"/>
                      </a:cubicBezTo>
                      <a:cubicBezTo>
                        <a:pt x="704714" y="362034"/>
                        <a:pt x="771068" y="367964"/>
                        <a:pt x="837380" y="374102"/>
                      </a:cubicBezTo>
                      <a:cubicBezTo>
                        <a:pt x="905738" y="380449"/>
                        <a:pt x="974138" y="386964"/>
                        <a:pt x="1042497" y="393436"/>
                      </a:cubicBezTo>
                      <a:cubicBezTo>
                        <a:pt x="1110187" y="399825"/>
                        <a:pt x="1177877" y="406214"/>
                        <a:pt x="1245568" y="412603"/>
                      </a:cubicBezTo>
                      <a:cubicBezTo>
                        <a:pt x="1280812" y="415944"/>
                        <a:pt x="1316014" y="419452"/>
                        <a:pt x="1351258" y="422333"/>
                      </a:cubicBezTo>
                      <a:cubicBezTo>
                        <a:pt x="1357438" y="422834"/>
                        <a:pt x="1367418" y="427010"/>
                        <a:pt x="1365163" y="412353"/>
                      </a:cubicBezTo>
                      <a:cubicBezTo>
                        <a:pt x="1360528" y="382245"/>
                        <a:pt x="1355100" y="351970"/>
                        <a:pt x="1353930" y="321654"/>
                      </a:cubicBezTo>
                      <a:cubicBezTo>
                        <a:pt x="1352594" y="287495"/>
                        <a:pt x="1334095" y="269205"/>
                        <a:pt x="1305533" y="256552"/>
                      </a:cubicBezTo>
                      <a:cubicBezTo>
                        <a:pt x="1274590" y="242856"/>
                        <a:pt x="1272752" y="237135"/>
                        <a:pt x="1289414" y="207445"/>
                      </a:cubicBezTo>
                      <a:cubicBezTo>
                        <a:pt x="1294133" y="199093"/>
                        <a:pt x="1299436" y="189697"/>
                        <a:pt x="1306994" y="184561"/>
                      </a:cubicBezTo>
                      <a:cubicBezTo>
                        <a:pt x="1328834" y="169862"/>
                        <a:pt x="1327665" y="152156"/>
                        <a:pt x="1317559" y="131236"/>
                      </a:cubicBezTo>
                      <a:cubicBezTo>
                        <a:pt x="1295594" y="140882"/>
                        <a:pt x="1281062" y="158838"/>
                        <a:pt x="1265111" y="175332"/>
                      </a:cubicBezTo>
                      <a:cubicBezTo>
                        <a:pt x="1217214" y="80708"/>
                        <a:pt x="1092482" y="57240"/>
                        <a:pt x="1013851" y="151572"/>
                      </a:cubicBezTo>
                      <a:cubicBezTo>
                        <a:pt x="989004" y="102548"/>
                        <a:pt x="949250" y="73484"/>
                        <a:pt x="895090" y="68556"/>
                      </a:cubicBezTo>
                      <a:cubicBezTo>
                        <a:pt x="840762" y="63587"/>
                        <a:pt x="797501" y="87348"/>
                        <a:pt x="763969" y="130150"/>
                      </a:cubicBezTo>
                      <a:cubicBezTo>
                        <a:pt x="737828" y="81501"/>
                        <a:pt x="700580" y="51477"/>
                        <a:pt x="645918" y="46633"/>
                      </a:cubicBezTo>
                      <a:cubicBezTo>
                        <a:pt x="591048" y="41747"/>
                        <a:pt x="547828" y="63838"/>
                        <a:pt x="514003" y="106765"/>
                      </a:cubicBezTo>
                      <a:cubicBezTo>
                        <a:pt x="463517" y="8591"/>
                        <a:pt x="336990" y="-10367"/>
                        <a:pt x="262702" y="83464"/>
                      </a:cubicBezTo>
                      <a:cubicBezTo>
                        <a:pt x="243618" y="45840"/>
                        <a:pt x="215222" y="18739"/>
                        <a:pt x="174884" y="5752"/>
                      </a:cubicBezTo>
                      <a:cubicBezTo>
                        <a:pt x="140517" y="-5356"/>
                        <a:pt x="135840" y="-2600"/>
                        <a:pt x="123229" y="33980"/>
                      </a:cubicBezTo>
                      <a:cubicBezTo>
                        <a:pt x="126778" y="34231"/>
                        <a:pt x="130161" y="34565"/>
                        <a:pt x="133501" y="34690"/>
                      </a:cubicBezTo>
                      <a:cubicBezTo>
                        <a:pt x="188873" y="36486"/>
                        <a:pt x="233888" y="77827"/>
                        <a:pt x="239359" y="132739"/>
                      </a:cubicBezTo>
                      <a:cubicBezTo>
                        <a:pt x="240027" y="139587"/>
                        <a:pt x="244787" y="150194"/>
                        <a:pt x="230506" y="151614"/>
                      </a:cubicBezTo>
                      <a:cubicBezTo>
                        <a:pt x="186785" y="155873"/>
                        <a:pt x="152543" y="177337"/>
                        <a:pt x="124816" y="212998"/>
                      </a:cubicBezTo>
                      <a:cubicBezTo>
                        <a:pt x="113457" y="190031"/>
                        <a:pt x="98967" y="171449"/>
                        <a:pt x="79884" y="157168"/>
                      </a:cubicBezTo>
                      <a:cubicBezTo>
                        <a:pt x="75207" y="153660"/>
                        <a:pt x="67523" y="141800"/>
                        <a:pt x="62345" y="152198"/>
                      </a:cubicBezTo>
                      <a:cubicBezTo>
                        <a:pt x="57877" y="161218"/>
                        <a:pt x="41132" y="171658"/>
                        <a:pt x="58670" y="185229"/>
                      </a:cubicBezTo>
                      <a:cubicBezTo>
                        <a:pt x="82723" y="203812"/>
                        <a:pt x="96378" y="228950"/>
                        <a:pt x="100972" y="259141"/>
                      </a:cubicBezTo>
                      <a:cubicBezTo>
                        <a:pt x="102517" y="269205"/>
                        <a:pt x="99468" y="273465"/>
                        <a:pt x="89029" y="272421"/>
                      </a:cubicBezTo>
                      <a:cubicBezTo>
                        <a:pt x="71783" y="270625"/>
                        <a:pt x="54453" y="269456"/>
                        <a:pt x="37207" y="267702"/>
                      </a:cubicBezTo>
                      <a:cubicBezTo>
                        <a:pt x="5804" y="264486"/>
                        <a:pt x="5804" y="264361"/>
                        <a:pt x="0" y="297183"/>
                      </a:cubicBezTo>
                      <a:cubicBezTo>
                        <a:pt x="80176" y="304366"/>
                        <a:pt x="160310" y="311506"/>
                        <a:pt x="240444" y="318814"/>
                      </a:cubicBezTo>
                      <a:cubicBezTo>
                        <a:pt x="303416" y="324451"/>
                        <a:pt x="366262" y="330465"/>
                        <a:pt x="429109" y="336353"/>
                      </a:cubicBezTo>
                      <a:close/>
                      <a:moveTo>
                        <a:pt x="1353722" y="375313"/>
                      </a:moveTo>
                      <a:cubicBezTo>
                        <a:pt x="1354933" y="386797"/>
                        <a:pt x="1350632" y="389636"/>
                        <a:pt x="1339649" y="388551"/>
                      </a:cubicBezTo>
                      <a:cubicBezTo>
                        <a:pt x="1280394" y="382704"/>
                        <a:pt x="1221056" y="377526"/>
                        <a:pt x="1161800" y="371889"/>
                      </a:cubicBezTo>
                      <a:cubicBezTo>
                        <a:pt x="1138374" y="369676"/>
                        <a:pt x="1137121" y="367212"/>
                        <a:pt x="1146308" y="345205"/>
                      </a:cubicBezTo>
                      <a:cubicBezTo>
                        <a:pt x="1163220" y="304700"/>
                        <a:pt x="1201095" y="279854"/>
                        <a:pt x="1245902" y="279854"/>
                      </a:cubicBezTo>
                      <a:cubicBezTo>
                        <a:pt x="1301106" y="279854"/>
                        <a:pt x="1348084" y="321654"/>
                        <a:pt x="1353722" y="375313"/>
                      </a:cubicBezTo>
                      <a:close/>
                      <a:moveTo>
                        <a:pt x="1029928" y="206442"/>
                      </a:moveTo>
                      <a:cubicBezTo>
                        <a:pt x="1040868" y="161677"/>
                        <a:pt x="1085132" y="128062"/>
                        <a:pt x="1132737" y="127603"/>
                      </a:cubicBezTo>
                      <a:cubicBezTo>
                        <a:pt x="1179924" y="127143"/>
                        <a:pt x="1224814" y="160508"/>
                        <a:pt x="1236840" y="204981"/>
                      </a:cubicBezTo>
                      <a:cubicBezTo>
                        <a:pt x="1238469" y="210952"/>
                        <a:pt x="1239888" y="217007"/>
                        <a:pt x="1240849" y="223062"/>
                      </a:cubicBezTo>
                      <a:cubicBezTo>
                        <a:pt x="1242728" y="235047"/>
                        <a:pt x="1241601" y="243482"/>
                        <a:pt x="1225649" y="245445"/>
                      </a:cubicBezTo>
                      <a:cubicBezTo>
                        <a:pt x="1184392" y="250497"/>
                        <a:pt x="1152321" y="272504"/>
                        <a:pt x="1126723" y="305911"/>
                      </a:cubicBezTo>
                      <a:cubicBezTo>
                        <a:pt x="1107556" y="266700"/>
                        <a:pt x="1078701" y="239724"/>
                        <a:pt x="1038279" y="227321"/>
                      </a:cubicBezTo>
                      <a:cubicBezTo>
                        <a:pt x="1023956" y="222895"/>
                        <a:pt x="1028007" y="214251"/>
                        <a:pt x="1029928" y="206442"/>
                      </a:cubicBezTo>
                      <a:close/>
                      <a:moveTo>
                        <a:pt x="1049387" y="270667"/>
                      </a:moveTo>
                      <a:cubicBezTo>
                        <a:pt x="1076655" y="287245"/>
                        <a:pt x="1093233" y="311089"/>
                        <a:pt x="1101000" y="342742"/>
                      </a:cubicBezTo>
                      <a:cubicBezTo>
                        <a:pt x="1106095" y="363496"/>
                        <a:pt x="1099873" y="367797"/>
                        <a:pt x="1082293" y="363830"/>
                      </a:cubicBezTo>
                      <a:cubicBezTo>
                        <a:pt x="1021492" y="358317"/>
                        <a:pt x="961527" y="352513"/>
                        <a:pt x="901437" y="347711"/>
                      </a:cubicBezTo>
                      <a:cubicBezTo>
                        <a:pt x="887281" y="346583"/>
                        <a:pt x="889954" y="338858"/>
                        <a:pt x="892250" y="330840"/>
                      </a:cubicBezTo>
                      <a:cubicBezTo>
                        <a:pt x="910624" y="266658"/>
                        <a:pt x="991552" y="235548"/>
                        <a:pt x="1049387" y="270667"/>
                      </a:cubicBezTo>
                      <a:close/>
                      <a:moveTo>
                        <a:pt x="779837" y="182014"/>
                      </a:moveTo>
                      <a:cubicBezTo>
                        <a:pt x="800090" y="106556"/>
                        <a:pt x="897303" y="79288"/>
                        <a:pt x="955138" y="132447"/>
                      </a:cubicBezTo>
                      <a:cubicBezTo>
                        <a:pt x="975976" y="151572"/>
                        <a:pt x="986875" y="175583"/>
                        <a:pt x="990382" y="203060"/>
                      </a:cubicBezTo>
                      <a:cubicBezTo>
                        <a:pt x="991301" y="210368"/>
                        <a:pt x="994308" y="220473"/>
                        <a:pt x="980862" y="221851"/>
                      </a:cubicBezTo>
                      <a:cubicBezTo>
                        <a:pt x="932505" y="226779"/>
                        <a:pt x="909371" y="245403"/>
                        <a:pt x="875923" y="281440"/>
                      </a:cubicBezTo>
                      <a:cubicBezTo>
                        <a:pt x="855879" y="242772"/>
                        <a:pt x="827358" y="215963"/>
                        <a:pt x="786644" y="203686"/>
                      </a:cubicBezTo>
                      <a:cubicBezTo>
                        <a:pt x="773072" y="199636"/>
                        <a:pt x="777707" y="189906"/>
                        <a:pt x="779837" y="182014"/>
                      </a:cubicBezTo>
                      <a:close/>
                      <a:moveTo>
                        <a:pt x="852747" y="330381"/>
                      </a:moveTo>
                      <a:cubicBezTo>
                        <a:pt x="853290" y="338733"/>
                        <a:pt x="851912" y="343076"/>
                        <a:pt x="841430" y="341990"/>
                      </a:cubicBezTo>
                      <a:cubicBezTo>
                        <a:pt x="779419" y="335559"/>
                        <a:pt x="717408" y="329421"/>
                        <a:pt x="655272" y="324159"/>
                      </a:cubicBezTo>
                      <a:cubicBezTo>
                        <a:pt x="638318" y="322739"/>
                        <a:pt x="638568" y="316225"/>
                        <a:pt x="643746" y="303071"/>
                      </a:cubicBezTo>
                      <a:cubicBezTo>
                        <a:pt x="660450" y="260603"/>
                        <a:pt x="699452" y="232750"/>
                        <a:pt x="744426" y="232458"/>
                      </a:cubicBezTo>
                      <a:cubicBezTo>
                        <a:pt x="799422" y="232124"/>
                        <a:pt x="849365" y="277348"/>
                        <a:pt x="852747" y="330381"/>
                      </a:cubicBezTo>
                      <a:close/>
                      <a:moveTo>
                        <a:pt x="529872" y="156499"/>
                      </a:moveTo>
                      <a:cubicBezTo>
                        <a:pt x="541021" y="116370"/>
                        <a:pt x="580900" y="84592"/>
                        <a:pt x="622533" y="80750"/>
                      </a:cubicBezTo>
                      <a:cubicBezTo>
                        <a:pt x="665628" y="76741"/>
                        <a:pt x="708806" y="100919"/>
                        <a:pt x="728474" y="140172"/>
                      </a:cubicBezTo>
                      <a:cubicBezTo>
                        <a:pt x="730646" y="144515"/>
                        <a:pt x="732733" y="148899"/>
                        <a:pt x="734362" y="153451"/>
                      </a:cubicBezTo>
                      <a:cubicBezTo>
                        <a:pt x="747015" y="188194"/>
                        <a:pt x="744468" y="192954"/>
                        <a:pt x="710017" y="201640"/>
                      </a:cubicBezTo>
                      <a:cubicBezTo>
                        <a:pt x="675775" y="210284"/>
                        <a:pt x="648590" y="229660"/>
                        <a:pt x="626124" y="259643"/>
                      </a:cubicBezTo>
                      <a:cubicBezTo>
                        <a:pt x="605287" y="219721"/>
                        <a:pt x="576599" y="192161"/>
                        <a:pt x="534632" y="180260"/>
                      </a:cubicBezTo>
                      <a:cubicBezTo>
                        <a:pt x="518054" y="175499"/>
                        <a:pt x="527951" y="163389"/>
                        <a:pt x="529872" y="156499"/>
                      </a:cubicBezTo>
                      <a:close/>
                      <a:moveTo>
                        <a:pt x="590296" y="268119"/>
                      </a:moveTo>
                      <a:cubicBezTo>
                        <a:pt x="595599" y="278643"/>
                        <a:pt x="598063" y="290084"/>
                        <a:pt x="601111" y="301401"/>
                      </a:cubicBezTo>
                      <a:cubicBezTo>
                        <a:pt x="605329" y="316977"/>
                        <a:pt x="598898" y="320109"/>
                        <a:pt x="579773" y="317144"/>
                      </a:cubicBezTo>
                      <a:cubicBezTo>
                        <a:pt x="524359" y="312258"/>
                        <a:pt x="463058" y="306537"/>
                        <a:pt x="401673" y="301568"/>
                      </a:cubicBezTo>
                      <a:cubicBezTo>
                        <a:pt x="386891" y="300357"/>
                        <a:pt x="389062" y="292339"/>
                        <a:pt x="391944" y="283111"/>
                      </a:cubicBezTo>
                      <a:cubicBezTo>
                        <a:pt x="404137" y="244275"/>
                        <a:pt x="443975" y="212623"/>
                        <a:pt x="484021" y="209867"/>
                      </a:cubicBezTo>
                      <a:cubicBezTo>
                        <a:pt x="529496" y="206735"/>
                        <a:pt x="570795" y="229326"/>
                        <a:pt x="590296" y="268119"/>
                      </a:cubicBezTo>
                      <a:close/>
                      <a:moveTo>
                        <a:pt x="277776" y="140548"/>
                      </a:moveTo>
                      <a:cubicBezTo>
                        <a:pt x="286462" y="94613"/>
                        <a:pt x="330016" y="59203"/>
                        <a:pt x="379249" y="57908"/>
                      </a:cubicBezTo>
                      <a:cubicBezTo>
                        <a:pt x="428983" y="56613"/>
                        <a:pt x="474333" y="90020"/>
                        <a:pt x="486109" y="136873"/>
                      </a:cubicBezTo>
                      <a:cubicBezTo>
                        <a:pt x="487946" y="144222"/>
                        <a:pt x="489074" y="151739"/>
                        <a:pt x="490159" y="159255"/>
                      </a:cubicBezTo>
                      <a:cubicBezTo>
                        <a:pt x="491370" y="167649"/>
                        <a:pt x="489616" y="172994"/>
                        <a:pt x="479511" y="175458"/>
                      </a:cubicBezTo>
                      <a:cubicBezTo>
                        <a:pt x="420924" y="189656"/>
                        <a:pt x="421008" y="189948"/>
                        <a:pt x="374990" y="234838"/>
                      </a:cubicBezTo>
                      <a:cubicBezTo>
                        <a:pt x="355322" y="195710"/>
                        <a:pt x="325256" y="168442"/>
                        <a:pt x="283080" y="156374"/>
                      </a:cubicBezTo>
                      <a:cubicBezTo>
                        <a:pt x="271220" y="152992"/>
                        <a:pt x="276649" y="146477"/>
                        <a:pt x="277776" y="140548"/>
                      </a:cubicBezTo>
                      <a:close/>
                      <a:moveTo>
                        <a:pt x="140350" y="263192"/>
                      </a:moveTo>
                      <a:cubicBezTo>
                        <a:pt x="149662" y="219429"/>
                        <a:pt x="203906" y="181304"/>
                        <a:pt x="251135" y="186231"/>
                      </a:cubicBezTo>
                      <a:cubicBezTo>
                        <a:pt x="313814" y="192787"/>
                        <a:pt x="346218" y="238012"/>
                        <a:pt x="351814" y="285407"/>
                      </a:cubicBezTo>
                      <a:cubicBezTo>
                        <a:pt x="352691" y="293007"/>
                        <a:pt x="350519" y="297643"/>
                        <a:pt x="341333" y="295346"/>
                      </a:cubicBezTo>
                      <a:cubicBezTo>
                        <a:pt x="335988" y="294010"/>
                        <a:pt x="330350" y="293717"/>
                        <a:pt x="324880" y="292966"/>
                      </a:cubicBezTo>
                      <a:cubicBezTo>
                        <a:pt x="324838" y="293341"/>
                        <a:pt x="324796" y="293676"/>
                        <a:pt x="324755" y="294051"/>
                      </a:cubicBezTo>
                      <a:cubicBezTo>
                        <a:pt x="266794" y="288372"/>
                        <a:pt x="208875" y="282359"/>
                        <a:pt x="150873" y="277306"/>
                      </a:cubicBezTo>
                      <a:cubicBezTo>
                        <a:pt x="140057" y="276346"/>
                        <a:pt x="138387" y="272379"/>
                        <a:pt x="140350" y="26319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F9D94D6F-A182-4B35-BCD9-D6DED62520F9}"/>
                    </a:ext>
                  </a:extLst>
                </p:cNvPr>
                <p:cNvSpPr/>
                <p:nvPr/>
              </p:nvSpPr>
              <p:spPr>
                <a:xfrm>
                  <a:off x="4284007" y="4922498"/>
                  <a:ext cx="1117691" cy="242561"/>
                </a:xfrm>
                <a:custGeom>
                  <a:avLst/>
                  <a:gdLst>
                    <a:gd name="connsiteX0" fmla="*/ 967195 w 1117691"/>
                    <a:gd name="connsiteY0" fmla="*/ 154793 h 242561"/>
                    <a:gd name="connsiteX1" fmla="*/ 716060 w 1117691"/>
                    <a:gd name="connsiteY1" fmla="*/ 130657 h 242561"/>
                    <a:gd name="connsiteX2" fmla="*/ 597926 w 1117691"/>
                    <a:gd name="connsiteY2" fmla="*/ 47516 h 242561"/>
                    <a:gd name="connsiteX3" fmla="*/ 466220 w 1117691"/>
                    <a:gd name="connsiteY3" fmla="*/ 108149 h 242561"/>
                    <a:gd name="connsiteX4" fmla="*/ 215503 w 1117691"/>
                    <a:gd name="connsiteY4" fmla="*/ 84013 h 242561"/>
                    <a:gd name="connsiteX5" fmla="*/ 202474 w 1117691"/>
                    <a:gd name="connsiteY5" fmla="*/ 63301 h 242561"/>
                    <a:gd name="connsiteX6" fmla="*/ 13267 w 1117691"/>
                    <a:gd name="connsiteY6" fmla="*/ 19329 h 242561"/>
                    <a:gd name="connsiteX7" fmla="*/ 3746 w 1117691"/>
                    <a:gd name="connsiteY7" fmla="*/ 36116 h 242561"/>
                    <a:gd name="connsiteX8" fmla="*/ 31724 w 1117691"/>
                    <a:gd name="connsiteY8" fmla="*/ 49771 h 242561"/>
                    <a:gd name="connsiteX9" fmla="*/ 191492 w 1117691"/>
                    <a:gd name="connsiteY9" fmla="*/ 128945 h 242561"/>
                    <a:gd name="connsiteX10" fmla="*/ 176208 w 1117691"/>
                    <a:gd name="connsiteY10" fmla="*/ 144646 h 242561"/>
                    <a:gd name="connsiteX11" fmla="*/ 107056 w 1117691"/>
                    <a:gd name="connsiteY11" fmla="*/ 137547 h 242561"/>
                    <a:gd name="connsiteX12" fmla="*/ 170153 w 1117691"/>
                    <a:gd name="connsiteY12" fmla="*/ 177802 h 242561"/>
                    <a:gd name="connsiteX13" fmla="*/ 489187 w 1117691"/>
                    <a:gd name="connsiteY13" fmla="*/ 207033 h 242561"/>
                    <a:gd name="connsiteX14" fmla="*/ 847474 w 1117691"/>
                    <a:gd name="connsiteY14" fmla="*/ 240857 h 242561"/>
                    <a:gd name="connsiteX15" fmla="*/ 961056 w 1117691"/>
                    <a:gd name="connsiteY15" fmla="*/ 216470 h 242561"/>
                    <a:gd name="connsiteX16" fmla="*/ 971997 w 1117691"/>
                    <a:gd name="connsiteY16" fmla="*/ 210457 h 242561"/>
                    <a:gd name="connsiteX17" fmla="*/ 986905 w 1117691"/>
                    <a:gd name="connsiteY17" fmla="*/ 194130 h 242561"/>
                    <a:gd name="connsiteX18" fmla="*/ 1070004 w 1117691"/>
                    <a:gd name="connsiteY18" fmla="*/ 129864 h 242561"/>
                    <a:gd name="connsiteX19" fmla="*/ 1117692 w 1117691"/>
                    <a:gd name="connsiteY19" fmla="*/ 96373 h 242561"/>
                    <a:gd name="connsiteX20" fmla="*/ 967195 w 1117691"/>
                    <a:gd name="connsiteY20" fmla="*/ 154793 h 242561"/>
                    <a:gd name="connsiteX21" fmla="*/ 430475 w 1117691"/>
                    <a:gd name="connsiteY21" fmla="*/ 167739 h 242561"/>
                    <a:gd name="connsiteX22" fmla="*/ 245778 w 1117691"/>
                    <a:gd name="connsiteY22" fmla="*/ 150492 h 242561"/>
                    <a:gd name="connsiteX23" fmla="*/ 233709 w 1117691"/>
                    <a:gd name="connsiteY23" fmla="*/ 128235 h 242561"/>
                    <a:gd name="connsiteX24" fmla="*/ 343576 w 1117691"/>
                    <a:gd name="connsiteY24" fmla="*/ 58874 h 242561"/>
                    <a:gd name="connsiteX25" fmla="*/ 442000 w 1117691"/>
                    <a:gd name="connsiteY25" fmla="*/ 153624 h 242561"/>
                    <a:gd name="connsiteX26" fmla="*/ 430475 w 1117691"/>
                    <a:gd name="connsiteY26" fmla="*/ 167739 h 242561"/>
                    <a:gd name="connsiteX27" fmla="*/ 674469 w 1117691"/>
                    <a:gd name="connsiteY27" fmla="*/ 190079 h 242561"/>
                    <a:gd name="connsiteX28" fmla="*/ 491191 w 1117691"/>
                    <a:gd name="connsiteY28" fmla="*/ 173919 h 242561"/>
                    <a:gd name="connsiteX29" fmla="*/ 481963 w 1117691"/>
                    <a:gd name="connsiteY29" fmla="*/ 157090 h 242561"/>
                    <a:gd name="connsiteX30" fmla="*/ 587820 w 1117691"/>
                    <a:gd name="connsiteY30" fmla="*/ 82134 h 242561"/>
                    <a:gd name="connsiteX31" fmla="*/ 688750 w 1117691"/>
                    <a:gd name="connsiteY31" fmla="*/ 160598 h 242561"/>
                    <a:gd name="connsiteX32" fmla="*/ 690963 w 1117691"/>
                    <a:gd name="connsiteY32" fmla="*/ 170703 h 242561"/>
                    <a:gd name="connsiteX33" fmla="*/ 674469 w 1117691"/>
                    <a:gd name="connsiteY33" fmla="*/ 190079 h 242561"/>
                    <a:gd name="connsiteX34" fmla="*/ 928234 w 1117691"/>
                    <a:gd name="connsiteY34" fmla="*/ 213589 h 242561"/>
                    <a:gd name="connsiteX35" fmla="*/ 748214 w 1117691"/>
                    <a:gd name="connsiteY35" fmla="*/ 197387 h 242561"/>
                    <a:gd name="connsiteX36" fmla="*/ 734601 w 1117691"/>
                    <a:gd name="connsiteY36" fmla="*/ 174211 h 242561"/>
                    <a:gd name="connsiteX37" fmla="*/ 849060 w 1117691"/>
                    <a:gd name="connsiteY37" fmla="*/ 106479 h 242561"/>
                    <a:gd name="connsiteX38" fmla="*/ 942641 w 1117691"/>
                    <a:gd name="connsiteY38" fmla="*/ 198431 h 242561"/>
                    <a:gd name="connsiteX39" fmla="*/ 928234 w 1117691"/>
                    <a:gd name="connsiteY39" fmla="*/ 213589 h 24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117691" h="242561">
                      <a:moveTo>
                        <a:pt x="967195" y="154793"/>
                      </a:moveTo>
                      <a:cubicBezTo>
                        <a:pt x="921553" y="61630"/>
                        <a:pt x="795777" y="32859"/>
                        <a:pt x="716060" y="130657"/>
                      </a:cubicBezTo>
                      <a:cubicBezTo>
                        <a:pt x="690629" y="82969"/>
                        <a:pt x="653005" y="52402"/>
                        <a:pt x="597926" y="47516"/>
                      </a:cubicBezTo>
                      <a:cubicBezTo>
                        <a:pt x="543055" y="42630"/>
                        <a:pt x="500086" y="65472"/>
                        <a:pt x="466220" y="108149"/>
                      </a:cubicBezTo>
                      <a:cubicBezTo>
                        <a:pt x="419576" y="12732"/>
                        <a:pt x="291545" y="-11113"/>
                        <a:pt x="215503" y="84013"/>
                      </a:cubicBezTo>
                      <a:cubicBezTo>
                        <a:pt x="211118" y="76997"/>
                        <a:pt x="207026" y="69982"/>
                        <a:pt x="202474" y="63301"/>
                      </a:cubicBezTo>
                      <a:cubicBezTo>
                        <a:pt x="160089" y="872"/>
                        <a:pt x="77157" y="-18546"/>
                        <a:pt x="13267" y="19329"/>
                      </a:cubicBezTo>
                      <a:cubicBezTo>
                        <a:pt x="7505" y="22753"/>
                        <a:pt x="-6735" y="25092"/>
                        <a:pt x="3746" y="36116"/>
                      </a:cubicBezTo>
                      <a:cubicBezTo>
                        <a:pt x="10469" y="43173"/>
                        <a:pt x="12014" y="60420"/>
                        <a:pt x="31724" y="49771"/>
                      </a:cubicBezTo>
                      <a:cubicBezTo>
                        <a:pt x="100041" y="12815"/>
                        <a:pt x="178004" y="52485"/>
                        <a:pt x="191492" y="128945"/>
                      </a:cubicBezTo>
                      <a:cubicBezTo>
                        <a:pt x="193997" y="143017"/>
                        <a:pt x="188652" y="146066"/>
                        <a:pt x="176208" y="144646"/>
                      </a:cubicBezTo>
                      <a:cubicBezTo>
                        <a:pt x="153199" y="142015"/>
                        <a:pt x="130107" y="139886"/>
                        <a:pt x="107056" y="137547"/>
                      </a:cubicBezTo>
                      <a:cubicBezTo>
                        <a:pt x="126683" y="153749"/>
                        <a:pt x="141507" y="175339"/>
                        <a:pt x="170153" y="177802"/>
                      </a:cubicBezTo>
                      <a:cubicBezTo>
                        <a:pt x="276553" y="186864"/>
                        <a:pt x="382870" y="197220"/>
                        <a:pt x="489187" y="207033"/>
                      </a:cubicBezTo>
                      <a:cubicBezTo>
                        <a:pt x="608658" y="218099"/>
                        <a:pt x="728253" y="227870"/>
                        <a:pt x="847474" y="240857"/>
                      </a:cubicBezTo>
                      <a:cubicBezTo>
                        <a:pt x="889232" y="245409"/>
                        <a:pt x="926856" y="241985"/>
                        <a:pt x="961056" y="216470"/>
                      </a:cubicBezTo>
                      <a:cubicBezTo>
                        <a:pt x="964355" y="214007"/>
                        <a:pt x="968280" y="212378"/>
                        <a:pt x="971997" y="210457"/>
                      </a:cubicBezTo>
                      <a:cubicBezTo>
                        <a:pt x="978970" y="206824"/>
                        <a:pt x="983689" y="201688"/>
                        <a:pt x="986905" y="194130"/>
                      </a:cubicBezTo>
                      <a:cubicBezTo>
                        <a:pt x="1002564" y="157340"/>
                        <a:pt x="1031294" y="135209"/>
                        <a:pt x="1070004" y="129864"/>
                      </a:cubicBezTo>
                      <a:cubicBezTo>
                        <a:pt x="1093012" y="126690"/>
                        <a:pt x="1103076" y="111573"/>
                        <a:pt x="1117692" y="96373"/>
                      </a:cubicBezTo>
                      <a:cubicBezTo>
                        <a:pt x="1055221" y="86685"/>
                        <a:pt x="1006072" y="104809"/>
                        <a:pt x="967195" y="154793"/>
                      </a:cubicBezTo>
                      <a:close/>
                      <a:moveTo>
                        <a:pt x="430475" y="167739"/>
                      </a:moveTo>
                      <a:cubicBezTo>
                        <a:pt x="368714" y="161892"/>
                        <a:pt x="307288" y="155587"/>
                        <a:pt x="245778" y="150492"/>
                      </a:cubicBezTo>
                      <a:cubicBezTo>
                        <a:pt x="227780" y="148989"/>
                        <a:pt x="228072" y="142099"/>
                        <a:pt x="233709" y="128235"/>
                      </a:cubicBezTo>
                      <a:cubicBezTo>
                        <a:pt x="252083" y="83094"/>
                        <a:pt x="298143" y="53571"/>
                        <a:pt x="343576" y="58874"/>
                      </a:cubicBezTo>
                      <a:cubicBezTo>
                        <a:pt x="395774" y="64971"/>
                        <a:pt x="435152" y="102763"/>
                        <a:pt x="442000" y="153624"/>
                      </a:cubicBezTo>
                      <a:cubicBezTo>
                        <a:pt x="443253" y="162393"/>
                        <a:pt x="444380" y="171747"/>
                        <a:pt x="430475" y="167739"/>
                      </a:cubicBezTo>
                      <a:close/>
                      <a:moveTo>
                        <a:pt x="674469" y="190079"/>
                      </a:moveTo>
                      <a:cubicBezTo>
                        <a:pt x="614044" y="184692"/>
                        <a:pt x="552660" y="178930"/>
                        <a:pt x="491191" y="173919"/>
                      </a:cubicBezTo>
                      <a:cubicBezTo>
                        <a:pt x="477703" y="172833"/>
                        <a:pt x="479290" y="165943"/>
                        <a:pt x="481963" y="157090"/>
                      </a:cubicBezTo>
                      <a:cubicBezTo>
                        <a:pt x="495284" y="112826"/>
                        <a:pt x="539589" y="81424"/>
                        <a:pt x="587820" y="82134"/>
                      </a:cubicBezTo>
                      <a:cubicBezTo>
                        <a:pt x="633963" y="82802"/>
                        <a:pt x="677225" y="116417"/>
                        <a:pt x="688750" y="160598"/>
                      </a:cubicBezTo>
                      <a:cubicBezTo>
                        <a:pt x="689627" y="163938"/>
                        <a:pt x="689836" y="167488"/>
                        <a:pt x="690963" y="170703"/>
                      </a:cubicBezTo>
                      <a:cubicBezTo>
                        <a:pt x="696058" y="185569"/>
                        <a:pt x="693176" y="193837"/>
                        <a:pt x="674469" y="190079"/>
                      </a:cubicBezTo>
                      <a:close/>
                      <a:moveTo>
                        <a:pt x="928234" y="213589"/>
                      </a:moveTo>
                      <a:cubicBezTo>
                        <a:pt x="869605" y="208244"/>
                        <a:pt x="808931" y="202356"/>
                        <a:pt x="748214" y="197387"/>
                      </a:cubicBezTo>
                      <a:cubicBezTo>
                        <a:pt x="730759" y="195967"/>
                        <a:pt x="727794" y="190371"/>
                        <a:pt x="734601" y="174211"/>
                      </a:cubicBezTo>
                      <a:cubicBezTo>
                        <a:pt x="754352" y="127358"/>
                        <a:pt x="798073" y="100758"/>
                        <a:pt x="849060" y="106479"/>
                      </a:cubicBezTo>
                      <a:cubicBezTo>
                        <a:pt x="896748" y="111824"/>
                        <a:pt x="935333" y="149532"/>
                        <a:pt x="942641" y="198431"/>
                      </a:cubicBezTo>
                      <a:cubicBezTo>
                        <a:pt x="943977" y="207284"/>
                        <a:pt x="946190" y="218224"/>
                        <a:pt x="928234" y="2135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6599BBE-4EC4-4168-AAE6-048D603F7FD8}"/>
                    </a:ext>
                  </a:extLst>
                </p:cNvPr>
                <p:cNvSpPr/>
                <p:nvPr/>
              </p:nvSpPr>
              <p:spPr>
                <a:xfrm>
                  <a:off x="4135414" y="4632455"/>
                  <a:ext cx="1434612" cy="164396"/>
                </a:xfrm>
                <a:custGeom>
                  <a:avLst/>
                  <a:gdLst>
                    <a:gd name="connsiteX0" fmla="*/ 1184480 w 1434612"/>
                    <a:gd name="connsiteY0" fmla="*/ 109600 h 164396"/>
                    <a:gd name="connsiteX1" fmla="*/ 937897 w 1434612"/>
                    <a:gd name="connsiteY1" fmla="*/ 87593 h 164396"/>
                    <a:gd name="connsiteX2" fmla="*/ 645881 w 1434612"/>
                    <a:gd name="connsiteY2" fmla="*/ 59657 h 164396"/>
                    <a:gd name="connsiteX3" fmla="*/ 351610 w 1434612"/>
                    <a:gd name="connsiteY3" fmla="*/ 33433 h 164396"/>
                    <a:gd name="connsiteX4" fmla="*/ 18170 w 1434612"/>
                    <a:gd name="connsiteY4" fmla="*/ 1655 h 164396"/>
                    <a:gd name="connsiteX5" fmla="*/ 88 w 1434612"/>
                    <a:gd name="connsiteY5" fmla="*/ 6582 h 164396"/>
                    <a:gd name="connsiteX6" fmla="*/ 15873 w 1434612"/>
                    <a:gd name="connsiteY6" fmla="*/ 34686 h 164396"/>
                    <a:gd name="connsiteX7" fmla="*/ 179440 w 1434612"/>
                    <a:gd name="connsiteY7" fmla="*/ 50596 h 164396"/>
                    <a:gd name="connsiteX8" fmla="*/ 473711 w 1434612"/>
                    <a:gd name="connsiteY8" fmla="*/ 76861 h 164396"/>
                    <a:gd name="connsiteX9" fmla="*/ 765686 w 1434612"/>
                    <a:gd name="connsiteY9" fmla="*/ 105007 h 164396"/>
                    <a:gd name="connsiteX10" fmla="*/ 1057869 w 1434612"/>
                    <a:gd name="connsiteY10" fmla="*/ 131147 h 164396"/>
                    <a:gd name="connsiteX11" fmla="*/ 1395443 w 1434612"/>
                    <a:gd name="connsiteY11" fmla="*/ 163343 h 164396"/>
                    <a:gd name="connsiteX12" fmla="*/ 1434613 w 1434612"/>
                    <a:gd name="connsiteY12" fmla="*/ 134780 h 164396"/>
                    <a:gd name="connsiteX13" fmla="*/ 1416448 w 1434612"/>
                    <a:gd name="connsiteY13" fmla="*/ 131022 h 164396"/>
                    <a:gd name="connsiteX14" fmla="*/ 1184480 w 1434612"/>
                    <a:gd name="connsiteY14" fmla="*/ 109600 h 164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4612" h="164396">
                      <a:moveTo>
                        <a:pt x="1184480" y="109600"/>
                      </a:moveTo>
                      <a:cubicBezTo>
                        <a:pt x="1102300" y="102167"/>
                        <a:pt x="1020036" y="95235"/>
                        <a:pt x="937897" y="87593"/>
                      </a:cubicBezTo>
                      <a:cubicBezTo>
                        <a:pt x="840558" y="78532"/>
                        <a:pt x="743262" y="68677"/>
                        <a:pt x="645881" y="59657"/>
                      </a:cubicBezTo>
                      <a:cubicBezTo>
                        <a:pt x="547833" y="50596"/>
                        <a:pt x="449659" y="42536"/>
                        <a:pt x="351610" y="33433"/>
                      </a:cubicBezTo>
                      <a:cubicBezTo>
                        <a:pt x="240449" y="23118"/>
                        <a:pt x="129330" y="11969"/>
                        <a:pt x="18170" y="1655"/>
                      </a:cubicBezTo>
                      <a:cubicBezTo>
                        <a:pt x="11948" y="1070"/>
                        <a:pt x="-580" y="-3816"/>
                        <a:pt x="88" y="6582"/>
                      </a:cubicBezTo>
                      <a:cubicBezTo>
                        <a:pt x="715" y="16270"/>
                        <a:pt x="-4087" y="32932"/>
                        <a:pt x="15873" y="34686"/>
                      </a:cubicBezTo>
                      <a:cubicBezTo>
                        <a:pt x="70451" y="39529"/>
                        <a:pt x="124904" y="45626"/>
                        <a:pt x="179440" y="50596"/>
                      </a:cubicBezTo>
                      <a:cubicBezTo>
                        <a:pt x="277531" y="59573"/>
                        <a:pt x="375663" y="67758"/>
                        <a:pt x="473711" y="76861"/>
                      </a:cubicBezTo>
                      <a:cubicBezTo>
                        <a:pt x="571050" y="85881"/>
                        <a:pt x="668347" y="95945"/>
                        <a:pt x="765686" y="105007"/>
                      </a:cubicBezTo>
                      <a:cubicBezTo>
                        <a:pt x="863066" y="114068"/>
                        <a:pt x="960488" y="122086"/>
                        <a:pt x="1057869" y="131147"/>
                      </a:cubicBezTo>
                      <a:cubicBezTo>
                        <a:pt x="1170408" y="141587"/>
                        <a:pt x="1282904" y="152778"/>
                        <a:pt x="1395443" y="163343"/>
                      </a:cubicBezTo>
                      <a:cubicBezTo>
                        <a:pt x="1424883" y="166099"/>
                        <a:pt x="1424925" y="165556"/>
                        <a:pt x="1434613" y="134780"/>
                      </a:cubicBezTo>
                      <a:cubicBezTo>
                        <a:pt x="1428516" y="133486"/>
                        <a:pt x="1422544" y="131565"/>
                        <a:pt x="1416448" y="131022"/>
                      </a:cubicBezTo>
                      <a:cubicBezTo>
                        <a:pt x="1339195" y="123756"/>
                        <a:pt x="1261858" y="116574"/>
                        <a:pt x="1184480" y="10960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98441DD-8E68-4D51-BB83-65C8CF84EDB9}"/>
                    </a:ext>
                  </a:extLst>
                </p:cNvPr>
                <p:cNvSpPr/>
                <p:nvPr/>
              </p:nvSpPr>
              <p:spPr>
                <a:xfrm>
                  <a:off x="4157885" y="4721176"/>
                  <a:ext cx="1373139" cy="157603"/>
                </a:xfrm>
                <a:custGeom>
                  <a:avLst/>
                  <a:gdLst>
                    <a:gd name="connsiteX0" fmla="*/ 42761 w 1373139"/>
                    <a:gd name="connsiteY0" fmla="*/ 37457 h 157603"/>
                    <a:gd name="connsiteX1" fmla="*/ 107027 w 1373139"/>
                    <a:gd name="connsiteY1" fmla="*/ 42927 h 157603"/>
                    <a:gd name="connsiteX2" fmla="*/ 316278 w 1373139"/>
                    <a:gd name="connsiteY2" fmla="*/ 62387 h 157603"/>
                    <a:gd name="connsiteX3" fmla="*/ 515214 w 1373139"/>
                    <a:gd name="connsiteY3" fmla="*/ 80677 h 157603"/>
                    <a:gd name="connsiteX4" fmla="*/ 718202 w 1373139"/>
                    <a:gd name="connsiteY4" fmla="*/ 99886 h 157603"/>
                    <a:gd name="connsiteX5" fmla="*/ 917138 w 1373139"/>
                    <a:gd name="connsiteY5" fmla="*/ 117967 h 157603"/>
                    <a:gd name="connsiteX6" fmla="*/ 1128436 w 1373139"/>
                    <a:gd name="connsiteY6" fmla="*/ 137552 h 157603"/>
                    <a:gd name="connsiteX7" fmla="*/ 1325243 w 1373139"/>
                    <a:gd name="connsiteY7" fmla="*/ 155926 h 157603"/>
                    <a:gd name="connsiteX8" fmla="*/ 1373139 w 1373139"/>
                    <a:gd name="connsiteY8" fmla="*/ 127196 h 157603"/>
                    <a:gd name="connsiteX9" fmla="*/ 0 w 1373139"/>
                    <a:gd name="connsiteY9" fmla="*/ 0 h 157603"/>
                    <a:gd name="connsiteX10" fmla="*/ 42761 w 1373139"/>
                    <a:gd name="connsiteY10" fmla="*/ 37457 h 157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3139" h="157603">
                      <a:moveTo>
                        <a:pt x="42761" y="37457"/>
                      </a:moveTo>
                      <a:cubicBezTo>
                        <a:pt x="64224" y="38585"/>
                        <a:pt x="85605" y="40923"/>
                        <a:pt x="107027" y="42927"/>
                      </a:cubicBezTo>
                      <a:cubicBezTo>
                        <a:pt x="176763" y="49358"/>
                        <a:pt x="246499" y="55914"/>
                        <a:pt x="316278" y="62387"/>
                      </a:cubicBezTo>
                      <a:cubicBezTo>
                        <a:pt x="382590" y="68525"/>
                        <a:pt x="448902" y="74455"/>
                        <a:pt x="515214" y="80677"/>
                      </a:cubicBezTo>
                      <a:cubicBezTo>
                        <a:pt x="582863" y="86982"/>
                        <a:pt x="650511" y="93622"/>
                        <a:pt x="718202" y="99886"/>
                      </a:cubicBezTo>
                      <a:cubicBezTo>
                        <a:pt x="784514" y="106024"/>
                        <a:pt x="850826" y="111871"/>
                        <a:pt x="917138" y="117967"/>
                      </a:cubicBezTo>
                      <a:cubicBezTo>
                        <a:pt x="987585" y="124440"/>
                        <a:pt x="1058031" y="131038"/>
                        <a:pt x="1128436" y="137552"/>
                      </a:cubicBezTo>
                      <a:cubicBezTo>
                        <a:pt x="1194038" y="143607"/>
                        <a:pt x="1259724" y="148994"/>
                        <a:pt x="1325243" y="155926"/>
                      </a:cubicBezTo>
                      <a:cubicBezTo>
                        <a:pt x="1358065" y="159392"/>
                        <a:pt x="1357939" y="160602"/>
                        <a:pt x="1373139" y="127196"/>
                      </a:cubicBezTo>
                      <a:cubicBezTo>
                        <a:pt x="915217" y="84769"/>
                        <a:pt x="457964" y="42426"/>
                        <a:pt x="0" y="0"/>
                      </a:cubicBezTo>
                      <a:cubicBezTo>
                        <a:pt x="8895" y="35369"/>
                        <a:pt x="9813" y="35745"/>
                        <a:pt x="42761" y="3745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47A27B5-1703-4590-8EE5-F99D37A17276}"/>
                    </a:ext>
                  </a:extLst>
                </p:cNvPr>
                <p:cNvSpPr/>
                <p:nvPr/>
              </p:nvSpPr>
              <p:spPr>
                <a:xfrm>
                  <a:off x="4195426" y="4810957"/>
                  <a:ext cx="1283317" cy="148832"/>
                </a:xfrm>
                <a:custGeom>
                  <a:avLst/>
                  <a:gdLst>
                    <a:gd name="connsiteX0" fmla="*/ 38418 w 1283317"/>
                    <a:gd name="connsiteY0" fmla="*/ 37374 h 148832"/>
                    <a:gd name="connsiteX1" fmla="*/ 218647 w 1283317"/>
                    <a:gd name="connsiteY1" fmla="*/ 53284 h 148832"/>
                    <a:gd name="connsiteX2" fmla="*/ 423680 w 1283317"/>
                    <a:gd name="connsiteY2" fmla="*/ 72659 h 148832"/>
                    <a:gd name="connsiteX3" fmla="*/ 624663 w 1283317"/>
                    <a:gd name="connsiteY3" fmla="*/ 90699 h 148832"/>
                    <a:gd name="connsiteX4" fmla="*/ 833830 w 1283317"/>
                    <a:gd name="connsiteY4" fmla="*/ 110284 h 148832"/>
                    <a:gd name="connsiteX5" fmla="*/ 1028550 w 1283317"/>
                    <a:gd name="connsiteY5" fmla="*/ 128240 h 148832"/>
                    <a:gd name="connsiteX6" fmla="*/ 1237675 w 1283317"/>
                    <a:gd name="connsiteY6" fmla="*/ 148409 h 148832"/>
                    <a:gd name="connsiteX7" fmla="*/ 1283317 w 1283317"/>
                    <a:gd name="connsiteY7" fmla="*/ 118844 h 148832"/>
                    <a:gd name="connsiteX8" fmla="*/ 0 w 1283317"/>
                    <a:gd name="connsiteY8" fmla="*/ 0 h 148832"/>
                    <a:gd name="connsiteX9" fmla="*/ 38418 w 1283317"/>
                    <a:gd name="connsiteY9" fmla="*/ 37374 h 14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3317" h="148832">
                      <a:moveTo>
                        <a:pt x="38418" y="37374"/>
                      </a:moveTo>
                      <a:cubicBezTo>
                        <a:pt x="98591" y="40589"/>
                        <a:pt x="158598" y="47646"/>
                        <a:pt x="218647" y="53284"/>
                      </a:cubicBezTo>
                      <a:cubicBezTo>
                        <a:pt x="287005" y="59673"/>
                        <a:pt x="355322" y="66354"/>
                        <a:pt x="423680" y="72659"/>
                      </a:cubicBezTo>
                      <a:cubicBezTo>
                        <a:pt x="490660" y="78840"/>
                        <a:pt x="557683" y="84561"/>
                        <a:pt x="624663" y="90699"/>
                      </a:cubicBezTo>
                      <a:cubicBezTo>
                        <a:pt x="694399" y="97088"/>
                        <a:pt x="764094" y="103811"/>
                        <a:pt x="833830" y="110284"/>
                      </a:cubicBezTo>
                      <a:cubicBezTo>
                        <a:pt x="898723" y="116297"/>
                        <a:pt x="963657" y="122185"/>
                        <a:pt x="1028550" y="128240"/>
                      </a:cubicBezTo>
                      <a:cubicBezTo>
                        <a:pt x="1098286" y="134712"/>
                        <a:pt x="1168106" y="140266"/>
                        <a:pt x="1237675" y="148409"/>
                      </a:cubicBezTo>
                      <a:cubicBezTo>
                        <a:pt x="1262062" y="151290"/>
                        <a:pt x="1272502" y="139264"/>
                        <a:pt x="1283317" y="118844"/>
                      </a:cubicBezTo>
                      <a:cubicBezTo>
                        <a:pt x="855169" y="79174"/>
                        <a:pt x="428900" y="39712"/>
                        <a:pt x="0" y="0"/>
                      </a:cubicBezTo>
                      <a:cubicBezTo>
                        <a:pt x="7182" y="22800"/>
                        <a:pt x="13989" y="36079"/>
                        <a:pt x="38418" y="3737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AA431B1-284B-4448-A364-27BDFAB3677C}"/>
                    </a:ext>
                  </a:extLst>
                </p:cNvPr>
                <p:cNvSpPr/>
                <p:nvPr/>
              </p:nvSpPr>
              <p:spPr>
                <a:xfrm>
                  <a:off x="4740831" y="3047693"/>
                  <a:ext cx="631970" cy="198787"/>
                </a:xfrm>
                <a:custGeom>
                  <a:avLst/>
                  <a:gdLst>
                    <a:gd name="connsiteX0" fmla="*/ 603408 w 631970"/>
                    <a:gd name="connsiteY0" fmla="*/ 163335 h 198787"/>
                    <a:gd name="connsiteX1" fmla="*/ 468821 w 631970"/>
                    <a:gd name="connsiteY1" fmla="*/ 151016 h 198787"/>
                    <a:gd name="connsiteX2" fmla="*/ 454999 w 631970"/>
                    <a:gd name="connsiteY2" fmla="*/ 130053 h 198787"/>
                    <a:gd name="connsiteX3" fmla="*/ 535801 w 631970"/>
                    <a:gd name="connsiteY3" fmla="*/ 60150 h 198787"/>
                    <a:gd name="connsiteX4" fmla="*/ 477715 w 631970"/>
                    <a:gd name="connsiteY4" fmla="*/ 46704 h 198787"/>
                    <a:gd name="connsiteX5" fmla="*/ 437544 w 631970"/>
                    <a:gd name="connsiteY5" fmla="*/ 84579 h 198787"/>
                    <a:gd name="connsiteX6" fmla="*/ 318574 w 631970"/>
                    <a:gd name="connsiteY6" fmla="*/ 644 h 198787"/>
                    <a:gd name="connsiteX7" fmla="*/ 187286 w 631970"/>
                    <a:gd name="connsiteY7" fmla="*/ 61695 h 198787"/>
                    <a:gd name="connsiteX8" fmla="*/ 155884 w 631970"/>
                    <a:gd name="connsiteY8" fmla="*/ 18433 h 198787"/>
                    <a:gd name="connsiteX9" fmla="*/ 127112 w 631970"/>
                    <a:gd name="connsiteY9" fmla="*/ 28873 h 198787"/>
                    <a:gd name="connsiteX10" fmla="*/ 130787 w 631970"/>
                    <a:gd name="connsiteY10" fmla="*/ 42737 h 198787"/>
                    <a:gd name="connsiteX11" fmla="*/ 162273 w 631970"/>
                    <a:gd name="connsiteY11" fmla="*/ 104539 h 198787"/>
                    <a:gd name="connsiteX12" fmla="*/ 146238 w 631970"/>
                    <a:gd name="connsiteY12" fmla="*/ 121159 h 198787"/>
                    <a:gd name="connsiteX13" fmla="*/ 53242 w 631970"/>
                    <a:gd name="connsiteY13" fmla="*/ 111638 h 198787"/>
                    <a:gd name="connsiteX14" fmla="*/ 0 w 631970"/>
                    <a:gd name="connsiteY14" fmla="*/ 140326 h 198787"/>
                    <a:gd name="connsiteX15" fmla="*/ 631971 w 631970"/>
                    <a:gd name="connsiteY15" fmla="*/ 198788 h 198787"/>
                    <a:gd name="connsiteX16" fmla="*/ 603408 w 631970"/>
                    <a:gd name="connsiteY16" fmla="*/ 163335 h 198787"/>
                    <a:gd name="connsiteX17" fmla="*/ 403594 w 631970"/>
                    <a:gd name="connsiteY17" fmla="*/ 144669 h 198787"/>
                    <a:gd name="connsiteX18" fmla="*/ 215181 w 631970"/>
                    <a:gd name="connsiteY18" fmla="*/ 126838 h 198787"/>
                    <a:gd name="connsiteX19" fmla="*/ 203572 w 631970"/>
                    <a:gd name="connsiteY19" fmla="*/ 109133 h 198787"/>
                    <a:gd name="connsiteX20" fmla="*/ 306423 w 631970"/>
                    <a:gd name="connsiteY20" fmla="*/ 35095 h 198787"/>
                    <a:gd name="connsiteX21" fmla="*/ 413658 w 631970"/>
                    <a:gd name="connsiteY21" fmla="*/ 132058 h 198787"/>
                    <a:gd name="connsiteX22" fmla="*/ 403594 w 631970"/>
                    <a:gd name="connsiteY22" fmla="*/ 144669 h 19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1970" h="198787">
                      <a:moveTo>
                        <a:pt x="603408" y="163335"/>
                      </a:moveTo>
                      <a:cubicBezTo>
                        <a:pt x="558643" y="158282"/>
                        <a:pt x="513795" y="153647"/>
                        <a:pt x="468821" y="151016"/>
                      </a:cubicBezTo>
                      <a:cubicBezTo>
                        <a:pt x="451115" y="149972"/>
                        <a:pt x="449320" y="144544"/>
                        <a:pt x="454999" y="130053"/>
                      </a:cubicBezTo>
                      <a:cubicBezTo>
                        <a:pt x="469614" y="92638"/>
                        <a:pt x="497049" y="70005"/>
                        <a:pt x="535801" y="60150"/>
                      </a:cubicBezTo>
                      <a:cubicBezTo>
                        <a:pt x="511957" y="27620"/>
                        <a:pt x="508282" y="26910"/>
                        <a:pt x="477715" y="46704"/>
                      </a:cubicBezTo>
                      <a:cubicBezTo>
                        <a:pt x="462432" y="56601"/>
                        <a:pt x="450990" y="70631"/>
                        <a:pt x="437544" y="84579"/>
                      </a:cubicBezTo>
                      <a:cubicBezTo>
                        <a:pt x="411988" y="35721"/>
                        <a:pt x="373361" y="5488"/>
                        <a:pt x="318574" y="644"/>
                      </a:cubicBezTo>
                      <a:cubicBezTo>
                        <a:pt x="264330" y="-4200"/>
                        <a:pt x="221110" y="18475"/>
                        <a:pt x="187286" y="61695"/>
                      </a:cubicBezTo>
                      <a:cubicBezTo>
                        <a:pt x="177598" y="45075"/>
                        <a:pt x="169831" y="28998"/>
                        <a:pt x="155884" y="18433"/>
                      </a:cubicBezTo>
                      <a:cubicBezTo>
                        <a:pt x="142730" y="8453"/>
                        <a:pt x="135798" y="23611"/>
                        <a:pt x="127112" y="28873"/>
                      </a:cubicBezTo>
                      <a:cubicBezTo>
                        <a:pt x="117090" y="34928"/>
                        <a:pt x="127321" y="39229"/>
                        <a:pt x="130787" y="42737"/>
                      </a:cubicBezTo>
                      <a:cubicBezTo>
                        <a:pt x="147741" y="60150"/>
                        <a:pt x="157847" y="80361"/>
                        <a:pt x="162273" y="104539"/>
                      </a:cubicBezTo>
                      <a:cubicBezTo>
                        <a:pt x="165238" y="120616"/>
                        <a:pt x="159099" y="122453"/>
                        <a:pt x="146238" y="121159"/>
                      </a:cubicBezTo>
                      <a:cubicBezTo>
                        <a:pt x="115211" y="118069"/>
                        <a:pt x="83517" y="118194"/>
                        <a:pt x="53242" y="111638"/>
                      </a:cubicBezTo>
                      <a:cubicBezTo>
                        <a:pt x="25514" y="105667"/>
                        <a:pt x="15492" y="122829"/>
                        <a:pt x="0" y="140326"/>
                      </a:cubicBezTo>
                      <a:cubicBezTo>
                        <a:pt x="211422" y="159869"/>
                        <a:pt x="420047" y="179203"/>
                        <a:pt x="631971" y="198788"/>
                      </a:cubicBezTo>
                      <a:cubicBezTo>
                        <a:pt x="621949" y="184423"/>
                        <a:pt x="621990" y="165464"/>
                        <a:pt x="603408" y="163335"/>
                      </a:cubicBezTo>
                      <a:close/>
                      <a:moveTo>
                        <a:pt x="403594" y="144669"/>
                      </a:moveTo>
                      <a:cubicBezTo>
                        <a:pt x="340832" y="138238"/>
                        <a:pt x="278069" y="131849"/>
                        <a:pt x="215181" y="126838"/>
                      </a:cubicBezTo>
                      <a:cubicBezTo>
                        <a:pt x="200398" y="125669"/>
                        <a:pt x="200064" y="120198"/>
                        <a:pt x="203572" y="109133"/>
                      </a:cubicBezTo>
                      <a:cubicBezTo>
                        <a:pt x="217018" y="66623"/>
                        <a:pt x="260948" y="34844"/>
                        <a:pt x="306423" y="35095"/>
                      </a:cubicBezTo>
                      <a:cubicBezTo>
                        <a:pt x="360500" y="35387"/>
                        <a:pt x="409148" y="79317"/>
                        <a:pt x="413658" y="132058"/>
                      </a:cubicBezTo>
                      <a:cubicBezTo>
                        <a:pt x="414243" y="139199"/>
                        <a:pt x="415328" y="145880"/>
                        <a:pt x="403594" y="14466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E026BA0-6EB1-4015-B9B0-57CF1752C3CC}"/>
                    </a:ext>
                  </a:extLst>
                </p:cNvPr>
                <p:cNvSpPr/>
                <p:nvPr/>
              </p:nvSpPr>
              <p:spPr>
                <a:xfrm>
                  <a:off x="4419459" y="3601887"/>
                  <a:ext cx="1128115" cy="135384"/>
                </a:xfrm>
                <a:custGeom>
                  <a:avLst/>
                  <a:gdLst>
                    <a:gd name="connsiteX0" fmla="*/ 415955 w 1128115"/>
                    <a:gd name="connsiteY0" fmla="*/ 68649 h 135384"/>
                    <a:gd name="connsiteX1" fmla="*/ 753571 w 1128115"/>
                    <a:gd name="connsiteY1" fmla="*/ 100887 h 135384"/>
                    <a:gd name="connsiteX2" fmla="*/ 1109937 w 1128115"/>
                    <a:gd name="connsiteY2" fmla="*/ 133750 h 135384"/>
                    <a:gd name="connsiteX3" fmla="*/ 1127976 w 1128115"/>
                    <a:gd name="connsiteY3" fmla="*/ 128781 h 135384"/>
                    <a:gd name="connsiteX4" fmla="*/ 1112317 w 1128115"/>
                    <a:gd name="connsiteY4" fmla="*/ 100720 h 135384"/>
                    <a:gd name="connsiteX5" fmla="*/ 1056361 w 1128115"/>
                    <a:gd name="connsiteY5" fmla="*/ 95583 h 135384"/>
                    <a:gd name="connsiteX6" fmla="*/ 849239 w 1128115"/>
                    <a:gd name="connsiteY6" fmla="*/ 76082 h 135384"/>
                    <a:gd name="connsiteX7" fmla="*/ 648298 w 1128115"/>
                    <a:gd name="connsiteY7" fmla="*/ 57166 h 135384"/>
                    <a:gd name="connsiteX8" fmla="*/ 445227 w 1128115"/>
                    <a:gd name="connsiteY8" fmla="*/ 38541 h 135384"/>
                    <a:gd name="connsiteX9" fmla="*/ 244203 w 1128115"/>
                    <a:gd name="connsiteY9" fmla="*/ 20209 h 135384"/>
                    <a:gd name="connsiteX10" fmla="*/ 41257 w 1128115"/>
                    <a:gd name="connsiteY10" fmla="*/ 500 h 135384"/>
                    <a:gd name="connsiteX11" fmla="*/ 0 w 1128115"/>
                    <a:gd name="connsiteY11" fmla="*/ 30106 h 135384"/>
                    <a:gd name="connsiteX12" fmla="*/ 125776 w 1128115"/>
                    <a:gd name="connsiteY12" fmla="*/ 42592 h 135384"/>
                    <a:gd name="connsiteX13" fmla="*/ 415955 w 1128115"/>
                    <a:gd name="connsiteY13" fmla="*/ 68649 h 13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115" h="135384">
                      <a:moveTo>
                        <a:pt x="415955" y="68649"/>
                      </a:moveTo>
                      <a:cubicBezTo>
                        <a:pt x="528535" y="79130"/>
                        <a:pt x="641032" y="90280"/>
                        <a:pt x="753571" y="100887"/>
                      </a:cubicBezTo>
                      <a:cubicBezTo>
                        <a:pt x="872332" y="112078"/>
                        <a:pt x="991134" y="123018"/>
                        <a:pt x="1109937" y="133750"/>
                      </a:cubicBezTo>
                      <a:cubicBezTo>
                        <a:pt x="1116242" y="134335"/>
                        <a:pt x="1128394" y="139179"/>
                        <a:pt x="1127976" y="128781"/>
                      </a:cubicBezTo>
                      <a:cubicBezTo>
                        <a:pt x="1127559" y="118926"/>
                        <a:pt x="1131901" y="102098"/>
                        <a:pt x="1112317" y="100720"/>
                      </a:cubicBezTo>
                      <a:cubicBezTo>
                        <a:pt x="1093651" y="99425"/>
                        <a:pt x="1075027" y="97337"/>
                        <a:pt x="1056361" y="95583"/>
                      </a:cubicBezTo>
                      <a:cubicBezTo>
                        <a:pt x="987334" y="89069"/>
                        <a:pt x="918266" y="82596"/>
                        <a:pt x="849239" y="76082"/>
                      </a:cubicBezTo>
                      <a:cubicBezTo>
                        <a:pt x="782259" y="69777"/>
                        <a:pt x="715279" y="63388"/>
                        <a:pt x="648298" y="57166"/>
                      </a:cubicBezTo>
                      <a:cubicBezTo>
                        <a:pt x="580608" y="50860"/>
                        <a:pt x="512918" y="44722"/>
                        <a:pt x="445227" y="38541"/>
                      </a:cubicBezTo>
                      <a:cubicBezTo>
                        <a:pt x="378205" y="32403"/>
                        <a:pt x="311225" y="26431"/>
                        <a:pt x="244203" y="20209"/>
                      </a:cubicBezTo>
                      <a:cubicBezTo>
                        <a:pt x="176512" y="13904"/>
                        <a:pt x="108739" y="8350"/>
                        <a:pt x="41257" y="500"/>
                      </a:cubicBezTo>
                      <a:cubicBezTo>
                        <a:pt x="17037" y="-2340"/>
                        <a:pt x="5512" y="6847"/>
                        <a:pt x="0" y="30106"/>
                      </a:cubicBezTo>
                      <a:cubicBezTo>
                        <a:pt x="42051" y="34324"/>
                        <a:pt x="83892" y="38792"/>
                        <a:pt x="125776" y="42592"/>
                      </a:cubicBezTo>
                      <a:cubicBezTo>
                        <a:pt x="222488" y="51445"/>
                        <a:pt x="319242" y="59671"/>
                        <a:pt x="415955" y="6864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839BA21-9DD4-4156-8FDA-2E37C695CB44}"/>
                    </a:ext>
                  </a:extLst>
                </p:cNvPr>
                <p:cNvSpPr/>
                <p:nvPr/>
              </p:nvSpPr>
              <p:spPr>
                <a:xfrm>
                  <a:off x="4621653" y="3296241"/>
                  <a:ext cx="823098" cy="105914"/>
                </a:xfrm>
                <a:custGeom>
                  <a:avLst/>
                  <a:gdLst>
                    <a:gd name="connsiteX0" fmla="*/ 793492 w 823098"/>
                    <a:gd name="connsiteY0" fmla="*/ 69251 h 105914"/>
                    <a:gd name="connsiteX1" fmla="*/ 478509 w 823098"/>
                    <a:gd name="connsiteY1" fmla="*/ 40104 h 105914"/>
                    <a:gd name="connsiteX2" fmla="*/ 49567 w 823098"/>
                    <a:gd name="connsiteY2" fmla="*/ 475 h 105914"/>
                    <a:gd name="connsiteX3" fmla="*/ 0 w 823098"/>
                    <a:gd name="connsiteY3" fmla="*/ 29706 h 105914"/>
                    <a:gd name="connsiteX4" fmla="*/ 823099 w 823098"/>
                    <a:gd name="connsiteY4" fmla="*/ 105915 h 105914"/>
                    <a:gd name="connsiteX5" fmla="*/ 793492 w 823098"/>
                    <a:gd name="connsiteY5" fmla="*/ 69251 h 1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3098" h="105914">
                      <a:moveTo>
                        <a:pt x="793492" y="69251"/>
                      </a:moveTo>
                      <a:cubicBezTo>
                        <a:pt x="688511" y="59563"/>
                        <a:pt x="583531" y="49625"/>
                        <a:pt x="478509" y="40104"/>
                      </a:cubicBezTo>
                      <a:cubicBezTo>
                        <a:pt x="335486" y="27117"/>
                        <a:pt x="192339" y="15759"/>
                        <a:pt x="49567" y="475"/>
                      </a:cubicBezTo>
                      <a:cubicBezTo>
                        <a:pt x="21547" y="-2531"/>
                        <a:pt x="11609" y="8910"/>
                        <a:pt x="0" y="29706"/>
                      </a:cubicBezTo>
                      <a:cubicBezTo>
                        <a:pt x="275020" y="55179"/>
                        <a:pt x="548203" y="80442"/>
                        <a:pt x="823099" y="105915"/>
                      </a:cubicBezTo>
                      <a:cubicBezTo>
                        <a:pt x="811991" y="70880"/>
                        <a:pt x="811991" y="70963"/>
                        <a:pt x="793492" y="6925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3060969-57AE-4ED5-8D66-8368292DAF1C}"/>
                    </a:ext>
                  </a:extLst>
                </p:cNvPr>
                <p:cNvSpPr/>
                <p:nvPr/>
              </p:nvSpPr>
              <p:spPr>
                <a:xfrm>
                  <a:off x="4677150" y="3228652"/>
                  <a:ext cx="734570" cy="97043"/>
                </a:xfrm>
                <a:custGeom>
                  <a:avLst/>
                  <a:gdLst>
                    <a:gd name="connsiteX0" fmla="*/ 692270 w 734570"/>
                    <a:gd name="connsiteY0" fmla="*/ 60589 h 97043"/>
                    <a:gd name="connsiteX1" fmla="*/ 557683 w 734570"/>
                    <a:gd name="connsiteY1" fmla="*/ 47811 h 97043"/>
                    <a:gd name="connsiteX2" fmla="*/ 309179 w 734570"/>
                    <a:gd name="connsiteY2" fmla="*/ 23925 h 97043"/>
                    <a:gd name="connsiteX3" fmla="*/ 60633 w 734570"/>
                    <a:gd name="connsiteY3" fmla="*/ 916 h 97043"/>
                    <a:gd name="connsiteX4" fmla="*/ 0 w 734570"/>
                    <a:gd name="connsiteY4" fmla="*/ 29103 h 97043"/>
                    <a:gd name="connsiteX5" fmla="*/ 734571 w 734570"/>
                    <a:gd name="connsiteY5" fmla="*/ 97044 h 97043"/>
                    <a:gd name="connsiteX6" fmla="*/ 692270 w 734570"/>
                    <a:gd name="connsiteY6" fmla="*/ 60589 h 97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4570" h="97043">
                      <a:moveTo>
                        <a:pt x="692270" y="60589"/>
                      </a:moveTo>
                      <a:cubicBezTo>
                        <a:pt x="647421" y="55954"/>
                        <a:pt x="602531" y="52112"/>
                        <a:pt x="557683" y="47811"/>
                      </a:cubicBezTo>
                      <a:cubicBezTo>
                        <a:pt x="474834" y="39877"/>
                        <a:pt x="392069" y="31567"/>
                        <a:pt x="309179" y="23925"/>
                      </a:cubicBezTo>
                      <a:cubicBezTo>
                        <a:pt x="226330" y="16283"/>
                        <a:pt x="143189" y="10980"/>
                        <a:pt x="60633" y="916"/>
                      </a:cubicBezTo>
                      <a:cubicBezTo>
                        <a:pt x="33198" y="-2425"/>
                        <a:pt x="15200" y="2586"/>
                        <a:pt x="0" y="29103"/>
                      </a:cubicBezTo>
                      <a:cubicBezTo>
                        <a:pt x="245163" y="51778"/>
                        <a:pt x="488948" y="74327"/>
                        <a:pt x="734571" y="97044"/>
                      </a:cubicBezTo>
                      <a:cubicBezTo>
                        <a:pt x="721250" y="64055"/>
                        <a:pt x="721292" y="63595"/>
                        <a:pt x="692270" y="605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C1CE8E2C-F446-45DA-9FA8-13A68B037702}"/>
                    </a:ext>
                  </a:extLst>
                </p:cNvPr>
                <p:cNvSpPr/>
                <p:nvPr/>
              </p:nvSpPr>
              <p:spPr>
                <a:xfrm>
                  <a:off x="4517591" y="5147445"/>
                  <a:ext cx="580190" cy="76262"/>
                </a:xfrm>
                <a:custGeom>
                  <a:avLst/>
                  <a:gdLst>
                    <a:gd name="connsiteX0" fmla="*/ 11358 w 580190"/>
                    <a:gd name="connsiteY0" fmla="*/ 7475 h 76262"/>
                    <a:gd name="connsiteX1" fmla="*/ 213719 w 580190"/>
                    <a:gd name="connsiteY1" fmla="*/ 53284 h 76262"/>
                    <a:gd name="connsiteX2" fmla="*/ 422887 w 580190"/>
                    <a:gd name="connsiteY2" fmla="*/ 73369 h 76262"/>
                    <a:gd name="connsiteX3" fmla="*/ 580190 w 580190"/>
                    <a:gd name="connsiteY3" fmla="*/ 53785 h 76262"/>
                    <a:gd name="connsiteX4" fmla="*/ 0 w 580190"/>
                    <a:gd name="connsiteY4" fmla="*/ 0 h 76262"/>
                    <a:gd name="connsiteX5" fmla="*/ 11358 w 580190"/>
                    <a:gd name="connsiteY5" fmla="*/ 7475 h 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0190" h="76262">
                      <a:moveTo>
                        <a:pt x="11358" y="7475"/>
                      </a:moveTo>
                      <a:cubicBezTo>
                        <a:pt x="73286" y="47104"/>
                        <a:pt x="144317" y="46728"/>
                        <a:pt x="213719" y="53284"/>
                      </a:cubicBezTo>
                      <a:cubicBezTo>
                        <a:pt x="283456" y="59882"/>
                        <a:pt x="353401" y="64725"/>
                        <a:pt x="422887" y="73369"/>
                      </a:cubicBezTo>
                      <a:cubicBezTo>
                        <a:pt x="476212" y="80009"/>
                        <a:pt x="527115" y="75917"/>
                        <a:pt x="580190" y="53785"/>
                      </a:cubicBezTo>
                      <a:cubicBezTo>
                        <a:pt x="385638" y="35745"/>
                        <a:pt x="194719" y="18040"/>
                        <a:pt x="0" y="0"/>
                      </a:cubicBezTo>
                      <a:cubicBezTo>
                        <a:pt x="5888" y="3842"/>
                        <a:pt x="8602" y="5679"/>
                        <a:pt x="11358" y="747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0062151-71C0-4F28-AA91-6BA4F364B033}"/>
                    </a:ext>
                  </a:extLst>
                </p:cNvPr>
                <p:cNvSpPr/>
                <p:nvPr/>
              </p:nvSpPr>
              <p:spPr>
                <a:xfrm>
                  <a:off x="4934803" y="3403489"/>
                  <a:ext cx="95029" cy="203500"/>
                </a:xfrm>
                <a:custGeom>
                  <a:avLst/>
                  <a:gdLst>
                    <a:gd name="connsiteX0" fmla="*/ 30604 w 95029"/>
                    <a:gd name="connsiteY0" fmla="*/ 587 h 203500"/>
                    <a:gd name="connsiteX1" fmla="*/ 13818 w 95029"/>
                    <a:gd name="connsiteY1" fmla="*/ 14034 h 203500"/>
                    <a:gd name="connsiteX2" fmla="*/ 371 w 95029"/>
                    <a:gd name="connsiteY2" fmla="*/ 169458 h 203500"/>
                    <a:gd name="connsiteX3" fmla="*/ 29143 w 95029"/>
                    <a:gd name="connsiteY3" fmla="*/ 199524 h 203500"/>
                    <a:gd name="connsiteX4" fmla="*/ 64303 w 95029"/>
                    <a:gd name="connsiteY4" fmla="*/ 203241 h 203500"/>
                    <a:gd name="connsiteX5" fmla="*/ 79044 w 95029"/>
                    <a:gd name="connsiteY5" fmla="*/ 191214 h 203500"/>
                    <a:gd name="connsiteX6" fmla="*/ 94912 w 95029"/>
                    <a:gd name="connsiteY6" fmla="*/ 17249 h 203500"/>
                    <a:gd name="connsiteX7" fmla="*/ 84306 w 95029"/>
                    <a:gd name="connsiteY7" fmla="*/ 6517 h 203500"/>
                    <a:gd name="connsiteX8" fmla="*/ 30604 w 95029"/>
                    <a:gd name="connsiteY8" fmla="*/ 587 h 20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29" h="203500">
                      <a:moveTo>
                        <a:pt x="30604" y="587"/>
                      </a:moveTo>
                      <a:cubicBezTo>
                        <a:pt x="17910" y="-1793"/>
                        <a:pt x="14736" y="3135"/>
                        <a:pt x="13818" y="14034"/>
                      </a:cubicBezTo>
                      <a:cubicBezTo>
                        <a:pt x="9475" y="65856"/>
                        <a:pt x="4881" y="117636"/>
                        <a:pt x="371" y="169458"/>
                      </a:cubicBezTo>
                      <a:cubicBezTo>
                        <a:pt x="-840" y="198313"/>
                        <a:pt x="-840" y="198104"/>
                        <a:pt x="29143" y="199524"/>
                      </a:cubicBezTo>
                      <a:cubicBezTo>
                        <a:pt x="40877" y="200067"/>
                        <a:pt x="52611" y="201612"/>
                        <a:pt x="64303" y="203241"/>
                      </a:cubicBezTo>
                      <a:cubicBezTo>
                        <a:pt x="73866" y="204535"/>
                        <a:pt x="78167" y="201069"/>
                        <a:pt x="79044" y="191214"/>
                      </a:cubicBezTo>
                      <a:cubicBezTo>
                        <a:pt x="84055" y="133212"/>
                        <a:pt x="89150" y="75168"/>
                        <a:pt x="94912" y="17249"/>
                      </a:cubicBezTo>
                      <a:cubicBezTo>
                        <a:pt x="95873" y="7478"/>
                        <a:pt x="90820" y="7185"/>
                        <a:pt x="84306" y="6517"/>
                      </a:cubicBezTo>
                      <a:cubicBezTo>
                        <a:pt x="66350" y="4680"/>
                        <a:pt x="48226" y="3928"/>
                        <a:pt x="30604" y="58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B77A40E-0F23-46E9-A6FE-B675C6F6FB29}"/>
                    </a:ext>
                  </a:extLst>
                </p:cNvPr>
                <p:cNvSpPr/>
                <p:nvPr/>
              </p:nvSpPr>
              <p:spPr>
                <a:xfrm>
                  <a:off x="5316974" y="3439587"/>
                  <a:ext cx="95371" cy="201659"/>
                </a:xfrm>
                <a:custGeom>
                  <a:avLst/>
                  <a:gdLst>
                    <a:gd name="connsiteX0" fmla="*/ 35158 w 95371"/>
                    <a:gd name="connsiteY0" fmla="*/ 443 h 201659"/>
                    <a:gd name="connsiteX1" fmla="*/ 14153 w 95371"/>
                    <a:gd name="connsiteY1" fmla="*/ 19026 h 201659"/>
                    <a:gd name="connsiteX2" fmla="*/ 2795 w 95371"/>
                    <a:gd name="connsiteY2" fmla="*/ 143048 h 201659"/>
                    <a:gd name="connsiteX3" fmla="*/ 55118 w 95371"/>
                    <a:gd name="connsiteY3" fmla="*/ 200925 h 201659"/>
                    <a:gd name="connsiteX4" fmla="*/ 80340 w 95371"/>
                    <a:gd name="connsiteY4" fmla="*/ 187395 h 201659"/>
                    <a:gd name="connsiteX5" fmla="*/ 95248 w 95371"/>
                    <a:gd name="connsiteY5" fmla="*/ 15685 h 201659"/>
                    <a:gd name="connsiteX6" fmla="*/ 86854 w 95371"/>
                    <a:gd name="connsiteY6" fmla="*/ 4953 h 201659"/>
                    <a:gd name="connsiteX7" fmla="*/ 35158 w 95371"/>
                    <a:gd name="connsiteY7" fmla="*/ 443 h 201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371" h="201659">
                      <a:moveTo>
                        <a:pt x="35158" y="443"/>
                      </a:moveTo>
                      <a:cubicBezTo>
                        <a:pt x="20041" y="-1603"/>
                        <a:pt x="15114" y="3241"/>
                        <a:pt x="14153" y="19026"/>
                      </a:cubicBezTo>
                      <a:cubicBezTo>
                        <a:pt x="11689" y="60450"/>
                        <a:pt x="7722" y="101833"/>
                        <a:pt x="2795" y="143048"/>
                      </a:cubicBezTo>
                      <a:cubicBezTo>
                        <a:pt x="-3761" y="197626"/>
                        <a:pt x="-3218" y="198921"/>
                        <a:pt x="55118" y="200925"/>
                      </a:cubicBezTo>
                      <a:cubicBezTo>
                        <a:pt x="63386" y="198837"/>
                        <a:pt x="78712" y="209360"/>
                        <a:pt x="80340" y="187395"/>
                      </a:cubicBezTo>
                      <a:cubicBezTo>
                        <a:pt x="84641" y="130103"/>
                        <a:pt x="89945" y="72894"/>
                        <a:pt x="95248" y="15685"/>
                      </a:cubicBezTo>
                      <a:cubicBezTo>
                        <a:pt x="95916" y="8461"/>
                        <a:pt x="93995" y="5496"/>
                        <a:pt x="86854" y="4953"/>
                      </a:cubicBezTo>
                      <a:cubicBezTo>
                        <a:pt x="69608" y="3700"/>
                        <a:pt x="52320" y="2740"/>
                        <a:pt x="35158" y="44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AFF63A7-AEB6-48EE-AA3A-F5648D8FE88B}"/>
                    </a:ext>
                  </a:extLst>
                </p:cNvPr>
                <p:cNvSpPr/>
                <p:nvPr/>
              </p:nvSpPr>
              <p:spPr>
                <a:xfrm>
                  <a:off x="5060466" y="3415329"/>
                  <a:ext cx="97429" cy="203618"/>
                </a:xfrm>
                <a:custGeom>
                  <a:avLst/>
                  <a:gdLst>
                    <a:gd name="connsiteX0" fmla="*/ 29716 w 97429"/>
                    <a:gd name="connsiteY0" fmla="*/ 189 h 203618"/>
                    <a:gd name="connsiteX1" fmla="*/ 16437 w 97429"/>
                    <a:gd name="connsiteY1" fmla="*/ 10670 h 203618"/>
                    <a:gd name="connsiteX2" fmla="*/ 193 w 97429"/>
                    <a:gd name="connsiteY2" fmla="*/ 182130 h 203618"/>
                    <a:gd name="connsiteX3" fmla="*/ 13221 w 97429"/>
                    <a:gd name="connsiteY3" fmla="*/ 197455 h 203618"/>
                    <a:gd name="connsiteX4" fmla="*/ 68885 w 97429"/>
                    <a:gd name="connsiteY4" fmla="*/ 203385 h 203618"/>
                    <a:gd name="connsiteX5" fmla="*/ 79617 w 97429"/>
                    <a:gd name="connsiteY5" fmla="*/ 193196 h 203618"/>
                    <a:gd name="connsiteX6" fmla="*/ 96446 w 97429"/>
                    <a:gd name="connsiteY6" fmla="*/ 22279 h 203618"/>
                    <a:gd name="connsiteX7" fmla="*/ 77195 w 97429"/>
                    <a:gd name="connsiteY7" fmla="*/ 4532 h 203618"/>
                    <a:gd name="connsiteX8" fmla="*/ 29716 w 97429"/>
                    <a:gd name="connsiteY8" fmla="*/ 189 h 20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429" h="203618">
                      <a:moveTo>
                        <a:pt x="29716" y="189"/>
                      </a:moveTo>
                      <a:cubicBezTo>
                        <a:pt x="21698" y="-604"/>
                        <a:pt x="17272" y="774"/>
                        <a:pt x="16437" y="10670"/>
                      </a:cubicBezTo>
                      <a:cubicBezTo>
                        <a:pt x="11551" y="67879"/>
                        <a:pt x="6080" y="125005"/>
                        <a:pt x="193" y="182130"/>
                      </a:cubicBezTo>
                      <a:cubicBezTo>
                        <a:pt x="-935" y="193238"/>
                        <a:pt x="2823" y="196704"/>
                        <a:pt x="13221" y="197455"/>
                      </a:cubicBezTo>
                      <a:cubicBezTo>
                        <a:pt x="31845" y="198792"/>
                        <a:pt x="50428" y="200754"/>
                        <a:pt x="68885" y="203385"/>
                      </a:cubicBezTo>
                      <a:cubicBezTo>
                        <a:pt x="77988" y="204680"/>
                        <a:pt x="78949" y="200504"/>
                        <a:pt x="79617" y="193196"/>
                      </a:cubicBezTo>
                      <a:cubicBezTo>
                        <a:pt x="84920" y="137407"/>
                        <a:pt x="90558" y="81660"/>
                        <a:pt x="96446" y="22279"/>
                      </a:cubicBezTo>
                      <a:cubicBezTo>
                        <a:pt x="100705" y="9084"/>
                        <a:pt x="90558" y="5576"/>
                        <a:pt x="77195" y="4532"/>
                      </a:cubicBezTo>
                      <a:cubicBezTo>
                        <a:pt x="61368" y="3279"/>
                        <a:pt x="45542" y="1776"/>
                        <a:pt x="29716" y="1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F8D7408E-C5FF-4FC4-911B-68BB1934DD13}"/>
                    </a:ext>
                  </a:extLst>
                </p:cNvPr>
                <p:cNvSpPr/>
                <p:nvPr/>
              </p:nvSpPr>
              <p:spPr>
                <a:xfrm>
                  <a:off x="4805764" y="3391964"/>
                  <a:ext cx="96264" cy="202745"/>
                </a:xfrm>
                <a:custGeom>
                  <a:avLst/>
                  <a:gdLst>
                    <a:gd name="connsiteX0" fmla="*/ 10776 w 96264"/>
                    <a:gd name="connsiteY0" fmla="*/ 197937 h 202745"/>
                    <a:gd name="connsiteX1" fmla="*/ 66648 w 96264"/>
                    <a:gd name="connsiteY1" fmla="*/ 202489 h 202745"/>
                    <a:gd name="connsiteX2" fmla="*/ 79593 w 96264"/>
                    <a:gd name="connsiteY2" fmla="*/ 194096 h 202745"/>
                    <a:gd name="connsiteX3" fmla="*/ 96130 w 96264"/>
                    <a:gd name="connsiteY3" fmla="*/ 18376 h 202745"/>
                    <a:gd name="connsiteX4" fmla="*/ 84646 w 96264"/>
                    <a:gd name="connsiteY4" fmla="*/ 6016 h 202745"/>
                    <a:gd name="connsiteX5" fmla="*/ 28899 w 96264"/>
                    <a:gd name="connsiteY5" fmla="*/ 379 h 202745"/>
                    <a:gd name="connsiteX6" fmla="*/ 16455 w 96264"/>
                    <a:gd name="connsiteY6" fmla="*/ 10735 h 202745"/>
                    <a:gd name="connsiteX7" fmla="*/ 169 w 96264"/>
                    <a:gd name="connsiteY7" fmla="*/ 178353 h 202745"/>
                    <a:gd name="connsiteX8" fmla="*/ 10776 w 96264"/>
                    <a:gd name="connsiteY8" fmla="*/ 197937 h 20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264" h="202745">
                      <a:moveTo>
                        <a:pt x="10776" y="197937"/>
                      </a:moveTo>
                      <a:cubicBezTo>
                        <a:pt x="29442" y="198940"/>
                        <a:pt x="48024" y="201153"/>
                        <a:pt x="66648" y="202489"/>
                      </a:cubicBezTo>
                      <a:cubicBezTo>
                        <a:pt x="72620" y="202906"/>
                        <a:pt x="78717" y="203992"/>
                        <a:pt x="79593" y="194096"/>
                      </a:cubicBezTo>
                      <a:cubicBezTo>
                        <a:pt x="84730" y="135509"/>
                        <a:pt x="90451" y="76922"/>
                        <a:pt x="96130" y="18376"/>
                      </a:cubicBezTo>
                      <a:cubicBezTo>
                        <a:pt x="97007" y="9440"/>
                        <a:pt x="93666" y="6517"/>
                        <a:pt x="84646" y="6016"/>
                      </a:cubicBezTo>
                      <a:cubicBezTo>
                        <a:pt x="66022" y="4972"/>
                        <a:pt x="47314" y="3302"/>
                        <a:pt x="28899" y="379"/>
                      </a:cubicBezTo>
                      <a:cubicBezTo>
                        <a:pt x="19127" y="-1166"/>
                        <a:pt x="17248" y="1965"/>
                        <a:pt x="16455" y="10735"/>
                      </a:cubicBezTo>
                      <a:cubicBezTo>
                        <a:pt x="11319" y="66566"/>
                        <a:pt x="5681" y="122355"/>
                        <a:pt x="169" y="178353"/>
                      </a:cubicBezTo>
                      <a:cubicBezTo>
                        <a:pt x="1464" y="185869"/>
                        <a:pt x="-4717" y="197102"/>
                        <a:pt x="10776" y="19793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3C69B95-1543-4E1D-BF04-107946E97977}"/>
                    </a:ext>
                  </a:extLst>
                </p:cNvPr>
                <p:cNvSpPr/>
                <p:nvPr/>
              </p:nvSpPr>
              <p:spPr>
                <a:xfrm>
                  <a:off x="5187992" y="3427414"/>
                  <a:ext cx="97247" cy="203061"/>
                </a:xfrm>
                <a:custGeom>
                  <a:avLst/>
                  <a:gdLst>
                    <a:gd name="connsiteX0" fmla="*/ 36610 w 97247"/>
                    <a:gd name="connsiteY0" fmla="*/ 423 h 203061"/>
                    <a:gd name="connsiteX1" fmla="*/ 16775 w 97247"/>
                    <a:gd name="connsiteY1" fmla="*/ 15372 h 203061"/>
                    <a:gd name="connsiteX2" fmla="*/ 1199 w 97247"/>
                    <a:gd name="connsiteY2" fmla="*/ 177979 h 203061"/>
                    <a:gd name="connsiteX3" fmla="*/ 21243 w 97247"/>
                    <a:gd name="connsiteY3" fmla="*/ 197856 h 203061"/>
                    <a:gd name="connsiteX4" fmla="*/ 68639 w 97247"/>
                    <a:gd name="connsiteY4" fmla="*/ 202742 h 203061"/>
                    <a:gd name="connsiteX5" fmla="*/ 80999 w 97247"/>
                    <a:gd name="connsiteY5" fmla="*/ 191593 h 203061"/>
                    <a:gd name="connsiteX6" fmla="*/ 97034 w 97247"/>
                    <a:gd name="connsiteY6" fmla="*/ 20133 h 203061"/>
                    <a:gd name="connsiteX7" fmla="*/ 84089 w 97247"/>
                    <a:gd name="connsiteY7" fmla="*/ 4724 h 203061"/>
                    <a:gd name="connsiteX8" fmla="*/ 36610 w 97247"/>
                    <a:gd name="connsiteY8" fmla="*/ 423 h 20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247" h="203061">
                      <a:moveTo>
                        <a:pt x="36610" y="423"/>
                      </a:moveTo>
                      <a:cubicBezTo>
                        <a:pt x="24960" y="-913"/>
                        <a:pt x="17986" y="131"/>
                        <a:pt x="16775" y="15372"/>
                      </a:cubicBezTo>
                      <a:cubicBezTo>
                        <a:pt x="12683" y="68447"/>
                        <a:pt x="6753" y="121397"/>
                        <a:pt x="1199" y="177979"/>
                      </a:cubicBezTo>
                      <a:cubicBezTo>
                        <a:pt x="-3060" y="191634"/>
                        <a:pt x="4122" y="197689"/>
                        <a:pt x="21243" y="197856"/>
                      </a:cubicBezTo>
                      <a:cubicBezTo>
                        <a:pt x="37069" y="198023"/>
                        <a:pt x="52979" y="200278"/>
                        <a:pt x="68639" y="202742"/>
                      </a:cubicBezTo>
                      <a:cubicBezTo>
                        <a:pt x="78619" y="204329"/>
                        <a:pt x="80248" y="199902"/>
                        <a:pt x="80999" y="191593"/>
                      </a:cubicBezTo>
                      <a:cubicBezTo>
                        <a:pt x="86052" y="134425"/>
                        <a:pt x="91230" y="77258"/>
                        <a:pt x="97034" y="20133"/>
                      </a:cubicBezTo>
                      <a:cubicBezTo>
                        <a:pt x="98162" y="9150"/>
                        <a:pt x="94947" y="5225"/>
                        <a:pt x="84089" y="4724"/>
                      </a:cubicBezTo>
                      <a:cubicBezTo>
                        <a:pt x="68263" y="4014"/>
                        <a:pt x="52395" y="2218"/>
                        <a:pt x="36610" y="42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06B1AD03-3D44-477F-8CAF-BE7DD790805D}"/>
                    </a:ext>
                  </a:extLst>
                </p:cNvPr>
                <p:cNvSpPr/>
                <p:nvPr/>
              </p:nvSpPr>
              <p:spPr>
                <a:xfrm>
                  <a:off x="4677262" y="3381000"/>
                  <a:ext cx="96434" cy="201471"/>
                </a:xfrm>
                <a:custGeom>
                  <a:avLst/>
                  <a:gdLst>
                    <a:gd name="connsiteX0" fmla="*/ 87079 w 96434"/>
                    <a:gd name="connsiteY0" fmla="*/ 5079 h 201471"/>
                    <a:gd name="connsiteX1" fmla="*/ 31165 w 96434"/>
                    <a:gd name="connsiteY1" fmla="*/ 235 h 201471"/>
                    <a:gd name="connsiteX2" fmla="*/ 15839 w 96434"/>
                    <a:gd name="connsiteY2" fmla="*/ 13347 h 201471"/>
                    <a:gd name="connsiteX3" fmla="*/ 263 w 96434"/>
                    <a:gd name="connsiteY3" fmla="*/ 183011 h 201471"/>
                    <a:gd name="connsiteX4" fmla="*/ 9951 w 96434"/>
                    <a:gd name="connsiteY4" fmla="*/ 196875 h 201471"/>
                    <a:gd name="connsiteX5" fmla="*/ 63778 w 96434"/>
                    <a:gd name="connsiteY5" fmla="*/ 201218 h 201471"/>
                    <a:gd name="connsiteX6" fmla="*/ 80398 w 96434"/>
                    <a:gd name="connsiteY6" fmla="*/ 187062 h 201471"/>
                    <a:gd name="connsiteX7" fmla="*/ 95681 w 96434"/>
                    <a:gd name="connsiteY7" fmla="*/ 26835 h 201471"/>
                    <a:gd name="connsiteX8" fmla="*/ 87079 w 96434"/>
                    <a:gd name="connsiteY8" fmla="*/ 5079 h 20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434" h="201471">
                      <a:moveTo>
                        <a:pt x="87079" y="5079"/>
                      </a:moveTo>
                      <a:cubicBezTo>
                        <a:pt x="68497" y="3158"/>
                        <a:pt x="49747" y="2365"/>
                        <a:pt x="31165" y="235"/>
                      </a:cubicBezTo>
                      <a:cubicBezTo>
                        <a:pt x="20474" y="-976"/>
                        <a:pt x="16758" y="2365"/>
                        <a:pt x="15839" y="13347"/>
                      </a:cubicBezTo>
                      <a:cubicBezTo>
                        <a:pt x="11162" y="69930"/>
                        <a:pt x="5734" y="126470"/>
                        <a:pt x="263" y="183011"/>
                      </a:cubicBezTo>
                      <a:cubicBezTo>
                        <a:pt x="-530" y="191070"/>
                        <a:pt x="-112" y="196332"/>
                        <a:pt x="9951" y="196875"/>
                      </a:cubicBezTo>
                      <a:cubicBezTo>
                        <a:pt x="27949" y="197794"/>
                        <a:pt x="45905" y="199088"/>
                        <a:pt x="63778" y="201218"/>
                      </a:cubicBezTo>
                      <a:cubicBezTo>
                        <a:pt x="75345" y="202596"/>
                        <a:pt x="79395" y="198420"/>
                        <a:pt x="80398" y="187062"/>
                      </a:cubicBezTo>
                      <a:cubicBezTo>
                        <a:pt x="85075" y="133945"/>
                        <a:pt x="90461" y="80870"/>
                        <a:pt x="95681" y="26835"/>
                      </a:cubicBezTo>
                      <a:cubicBezTo>
                        <a:pt x="91088" y="20738"/>
                        <a:pt x="104743" y="6916"/>
                        <a:pt x="87079" y="507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2AD8B8A-FDC4-43A9-A4C8-321762D73D83}"/>
                    </a:ext>
                  </a:extLst>
                </p:cNvPr>
                <p:cNvSpPr/>
                <p:nvPr/>
              </p:nvSpPr>
              <p:spPr>
                <a:xfrm>
                  <a:off x="4550602" y="3371769"/>
                  <a:ext cx="96443" cy="199211"/>
                </a:xfrm>
                <a:custGeom>
                  <a:avLst/>
                  <a:gdLst>
                    <a:gd name="connsiteX0" fmla="*/ 26537 w 96443"/>
                    <a:gd name="connsiteY0" fmla="*/ 195040 h 199211"/>
                    <a:gd name="connsiteX1" fmla="*/ 56353 w 96443"/>
                    <a:gd name="connsiteY1" fmla="*/ 198589 h 199211"/>
                    <a:gd name="connsiteX2" fmla="*/ 80155 w 96443"/>
                    <a:gd name="connsiteY2" fmla="*/ 187481 h 199211"/>
                    <a:gd name="connsiteX3" fmla="*/ 92724 w 96443"/>
                    <a:gd name="connsiteY3" fmla="*/ 40784 h 199211"/>
                    <a:gd name="connsiteX4" fmla="*/ 94478 w 96443"/>
                    <a:gd name="connsiteY4" fmla="*/ 6543 h 199211"/>
                    <a:gd name="connsiteX5" fmla="*/ 59652 w 96443"/>
                    <a:gd name="connsiteY5" fmla="*/ 655 h 199211"/>
                    <a:gd name="connsiteX6" fmla="*/ 13676 w 96443"/>
                    <a:gd name="connsiteY6" fmla="*/ 33602 h 199211"/>
                    <a:gd name="connsiteX7" fmla="*/ 772 w 96443"/>
                    <a:gd name="connsiteY7" fmla="*/ 163637 h 199211"/>
                    <a:gd name="connsiteX8" fmla="*/ 26537 w 96443"/>
                    <a:gd name="connsiteY8" fmla="*/ 195040 h 19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443" h="199211">
                      <a:moveTo>
                        <a:pt x="26537" y="195040"/>
                      </a:moveTo>
                      <a:cubicBezTo>
                        <a:pt x="36434" y="193745"/>
                        <a:pt x="46999" y="197336"/>
                        <a:pt x="56353" y="198589"/>
                      </a:cubicBezTo>
                      <a:cubicBezTo>
                        <a:pt x="65247" y="195165"/>
                        <a:pt x="78735" y="207358"/>
                        <a:pt x="80155" y="187481"/>
                      </a:cubicBezTo>
                      <a:cubicBezTo>
                        <a:pt x="83663" y="138541"/>
                        <a:pt x="88465" y="89683"/>
                        <a:pt x="92724" y="40784"/>
                      </a:cubicBezTo>
                      <a:cubicBezTo>
                        <a:pt x="93726" y="29134"/>
                        <a:pt x="99364" y="14727"/>
                        <a:pt x="94478" y="6543"/>
                      </a:cubicBezTo>
                      <a:cubicBezTo>
                        <a:pt x="88131" y="-4148"/>
                        <a:pt x="71636" y="2826"/>
                        <a:pt x="59652" y="655"/>
                      </a:cubicBezTo>
                      <a:cubicBezTo>
                        <a:pt x="37227" y="-3354"/>
                        <a:pt x="16139" y="11470"/>
                        <a:pt x="13676" y="33602"/>
                      </a:cubicBezTo>
                      <a:cubicBezTo>
                        <a:pt x="8832" y="76864"/>
                        <a:pt x="5533" y="120334"/>
                        <a:pt x="772" y="163637"/>
                      </a:cubicBezTo>
                      <a:cubicBezTo>
                        <a:pt x="-1441" y="183681"/>
                        <a:pt x="-564" y="198631"/>
                        <a:pt x="26537" y="19504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06A44D76-EF7B-4A64-8290-B8B7E5157AF2}"/>
                    </a:ext>
                  </a:extLst>
                </p:cNvPr>
                <p:cNvSpPr/>
                <p:nvPr/>
              </p:nvSpPr>
              <p:spPr>
                <a:xfrm>
                  <a:off x="5444497" y="3453226"/>
                  <a:ext cx="80379" cy="199768"/>
                </a:xfrm>
                <a:custGeom>
                  <a:avLst/>
                  <a:gdLst>
                    <a:gd name="connsiteX0" fmla="*/ 27272 w 80379"/>
                    <a:gd name="connsiteY0" fmla="*/ 196055 h 199768"/>
                    <a:gd name="connsiteX1" fmla="*/ 58173 w 80379"/>
                    <a:gd name="connsiteY1" fmla="*/ 199605 h 199768"/>
                    <a:gd name="connsiteX2" fmla="*/ 78217 w 80379"/>
                    <a:gd name="connsiteY2" fmla="*/ 174884 h 199768"/>
                    <a:gd name="connsiteX3" fmla="*/ 61347 w 80379"/>
                    <a:gd name="connsiteY3" fmla="*/ 117424 h 199768"/>
                    <a:gd name="connsiteX4" fmla="*/ 16749 w 80379"/>
                    <a:gd name="connsiteY4" fmla="*/ 0 h 199768"/>
                    <a:gd name="connsiteX5" fmla="*/ 1716 w 80379"/>
                    <a:gd name="connsiteY5" fmla="*/ 162022 h 199768"/>
                    <a:gd name="connsiteX6" fmla="*/ 27272 w 80379"/>
                    <a:gd name="connsiteY6" fmla="*/ 196055 h 1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79" h="199768">
                      <a:moveTo>
                        <a:pt x="27272" y="196055"/>
                      </a:moveTo>
                      <a:cubicBezTo>
                        <a:pt x="37586" y="196974"/>
                        <a:pt x="47817" y="199062"/>
                        <a:pt x="58173" y="199605"/>
                      </a:cubicBezTo>
                      <a:cubicBezTo>
                        <a:pt x="79762" y="200732"/>
                        <a:pt x="83562" y="196389"/>
                        <a:pt x="78217" y="174884"/>
                      </a:cubicBezTo>
                      <a:cubicBezTo>
                        <a:pt x="73415" y="155508"/>
                        <a:pt x="67652" y="136341"/>
                        <a:pt x="61347" y="117424"/>
                      </a:cubicBezTo>
                      <a:cubicBezTo>
                        <a:pt x="48193" y="77963"/>
                        <a:pt x="37085" y="37708"/>
                        <a:pt x="16749" y="0"/>
                      </a:cubicBezTo>
                      <a:cubicBezTo>
                        <a:pt x="11821" y="53994"/>
                        <a:pt x="7645" y="108112"/>
                        <a:pt x="1716" y="162022"/>
                      </a:cubicBezTo>
                      <a:cubicBezTo>
                        <a:pt x="-1708" y="193633"/>
                        <a:pt x="-2919" y="193383"/>
                        <a:pt x="27272" y="19605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67EED81-9523-472C-B3E8-D1EAD078EE71}"/>
                    </a:ext>
                  </a:extLst>
                </p:cNvPr>
                <p:cNvSpPr/>
                <p:nvPr/>
              </p:nvSpPr>
              <p:spPr>
                <a:xfrm>
                  <a:off x="4823260" y="4099434"/>
                  <a:ext cx="77259" cy="75753"/>
                </a:xfrm>
                <a:custGeom>
                  <a:avLst/>
                  <a:gdLst>
                    <a:gd name="connsiteX0" fmla="*/ 3 w 77259"/>
                    <a:gd name="connsiteY0" fmla="*/ 38629 h 75753"/>
                    <a:gd name="connsiteX1" fmla="*/ 39172 w 77259"/>
                    <a:gd name="connsiteY1" fmla="*/ 75752 h 75753"/>
                    <a:gd name="connsiteX2" fmla="*/ 77256 w 77259"/>
                    <a:gd name="connsiteY2" fmla="*/ 37836 h 75753"/>
                    <a:gd name="connsiteX3" fmla="*/ 38337 w 77259"/>
                    <a:gd name="connsiteY3" fmla="*/ 3 h 75753"/>
                    <a:gd name="connsiteX4" fmla="*/ 3 w 77259"/>
                    <a:gd name="connsiteY4" fmla="*/ 3862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259" h="75753">
                      <a:moveTo>
                        <a:pt x="3" y="38629"/>
                      </a:moveTo>
                      <a:cubicBezTo>
                        <a:pt x="253" y="59216"/>
                        <a:pt x="17875" y="75919"/>
                        <a:pt x="39172" y="75752"/>
                      </a:cubicBezTo>
                      <a:cubicBezTo>
                        <a:pt x="60761" y="75585"/>
                        <a:pt x="77548" y="58882"/>
                        <a:pt x="77256" y="37836"/>
                      </a:cubicBezTo>
                      <a:cubicBezTo>
                        <a:pt x="76963" y="17165"/>
                        <a:pt x="59049" y="-248"/>
                        <a:pt x="38337" y="3"/>
                      </a:cubicBezTo>
                      <a:cubicBezTo>
                        <a:pt x="17750" y="170"/>
                        <a:pt x="-248" y="18335"/>
                        <a:pt x="3" y="386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21D58E56-92A9-4067-940C-084E81C35B79}"/>
                    </a:ext>
                  </a:extLst>
                </p:cNvPr>
                <p:cNvSpPr/>
                <p:nvPr/>
              </p:nvSpPr>
              <p:spPr>
                <a:xfrm>
                  <a:off x="5418110" y="4153972"/>
                  <a:ext cx="76083" cy="77380"/>
                </a:xfrm>
                <a:custGeom>
                  <a:avLst/>
                  <a:gdLst>
                    <a:gd name="connsiteX0" fmla="*/ 37708 w 76083"/>
                    <a:gd name="connsiteY0" fmla="*/ 1 h 77380"/>
                    <a:gd name="connsiteX1" fmla="*/ 0 w 76083"/>
                    <a:gd name="connsiteY1" fmla="*/ 38878 h 77380"/>
                    <a:gd name="connsiteX2" fmla="*/ 37791 w 76083"/>
                    <a:gd name="connsiteY2" fmla="*/ 77379 h 77380"/>
                    <a:gd name="connsiteX3" fmla="*/ 76084 w 76083"/>
                    <a:gd name="connsiteY3" fmla="*/ 38669 h 77380"/>
                    <a:gd name="connsiteX4" fmla="*/ 37708 w 76083"/>
                    <a:gd name="connsiteY4" fmla="*/ 1 h 77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83" h="77380">
                      <a:moveTo>
                        <a:pt x="37708" y="1"/>
                      </a:moveTo>
                      <a:cubicBezTo>
                        <a:pt x="17497" y="-125"/>
                        <a:pt x="0" y="17915"/>
                        <a:pt x="0" y="38878"/>
                      </a:cubicBezTo>
                      <a:cubicBezTo>
                        <a:pt x="0" y="60216"/>
                        <a:pt x="16996" y="77546"/>
                        <a:pt x="37791" y="77379"/>
                      </a:cubicBezTo>
                      <a:cubicBezTo>
                        <a:pt x="58211" y="77212"/>
                        <a:pt x="76125" y="59130"/>
                        <a:pt x="76084" y="38669"/>
                      </a:cubicBezTo>
                      <a:cubicBezTo>
                        <a:pt x="76084" y="18249"/>
                        <a:pt x="58086" y="168"/>
                        <a:pt x="37708" y="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3B2F413-1DD8-4F4C-9C67-D509F10DE0AC}"/>
                    </a:ext>
                  </a:extLst>
                </p:cNvPr>
                <p:cNvSpPr/>
                <p:nvPr/>
              </p:nvSpPr>
              <p:spPr>
                <a:xfrm>
                  <a:off x="4529618" y="4072751"/>
                  <a:ext cx="76043" cy="76335"/>
                </a:xfrm>
                <a:custGeom>
                  <a:avLst/>
                  <a:gdLst>
                    <a:gd name="connsiteX0" fmla="*/ 0 w 76043"/>
                    <a:gd name="connsiteY0" fmla="*/ 37667 h 76335"/>
                    <a:gd name="connsiteX1" fmla="*/ 37499 w 76043"/>
                    <a:gd name="connsiteY1" fmla="*/ 76336 h 76335"/>
                    <a:gd name="connsiteX2" fmla="*/ 76042 w 76043"/>
                    <a:gd name="connsiteY2" fmla="*/ 37960 h 76335"/>
                    <a:gd name="connsiteX3" fmla="*/ 37750 w 76043"/>
                    <a:gd name="connsiteY3" fmla="*/ 1 h 76335"/>
                    <a:gd name="connsiteX4" fmla="*/ 0 w 76043"/>
                    <a:gd name="connsiteY4" fmla="*/ 37667 h 76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3" h="76335">
                      <a:moveTo>
                        <a:pt x="0" y="37667"/>
                      </a:moveTo>
                      <a:cubicBezTo>
                        <a:pt x="-83" y="58922"/>
                        <a:pt x="16871" y="76419"/>
                        <a:pt x="37499" y="76336"/>
                      </a:cubicBezTo>
                      <a:cubicBezTo>
                        <a:pt x="58003" y="76252"/>
                        <a:pt x="75917" y="58421"/>
                        <a:pt x="76042" y="37960"/>
                      </a:cubicBezTo>
                      <a:cubicBezTo>
                        <a:pt x="76209" y="17122"/>
                        <a:pt x="59088" y="168"/>
                        <a:pt x="37750" y="1"/>
                      </a:cubicBezTo>
                      <a:cubicBezTo>
                        <a:pt x="15534" y="-166"/>
                        <a:pt x="126" y="15201"/>
                        <a:pt x="0" y="376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260604D-3D35-4CA5-B21E-8E1EC0C99AA2}"/>
                    </a:ext>
                  </a:extLst>
                </p:cNvPr>
                <p:cNvSpPr/>
                <p:nvPr/>
              </p:nvSpPr>
              <p:spPr>
                <a:xfrm>
                  <a:off x="5118827" y="4127373"/>
                  <a:ext cx="75668" cy="76210"/>
                </a:xfrm>
                <a:custGeom>
                  <a:avLst/>
                  <a:gdLst>
                    <a:gd name="connsiteX0" fmla="*/ 1 w 75668"/>
                    <a:gd name="connsiteY0" fmla="*/ 37666 h 76210"/>
                    <a:gd name="connsiteX1" fmla="*/ 37917 w 75668"/>
                    <a:gd name="connsiteY1" fmla="*/ 76209 h 76210"/>
                    <a:gd name="connsiteX2" fmla="*/ 75667 w 75668"/>
                    <a:gd name="connsiteY2" fmla="*/ 37917 h 76210"/>
                    <a:gd name="connsiteX3" fmla="*/ 38251 w 75668"/>
                    <a:gd name="connsiteY3" fmla="*/ 0 h 76210"/>
                    <a:gd name="connsiteX4" fmla="*/ 1 w 75668"/>
                    <a:gd name="connsiteY4" fmla="*/ 37666 h 7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68" h="76210">
                      <a:moveTo>
                        <a:pt x="1" y="37666"/>
                      </a:moveTo>
                      <a:cubicBezTo>
                        <a:pt x="-125" y="58336"/>
                        <a:pt x="17289" y="76000"/>
                        <a:pt x="37917" y="76209"/>
                      </a:cubicBezTo>
                      <a:cubicBezTo>
                        <a:pt x="58462" y="76418"/>
                        <a:pt x="75500" y="59130"/>
                        <a:pt x="75667" y="37917"/>
                      </a:cubicBezTo>
                      <a:cubicBezTo>
                        <a:pt x="75834" y="15827"/>
                        <a:pt x="60258" y="42"/>
                        <a:pt x="38251" y="0"/>
                      </a:cubicBezTo>
                      <a:cubicBezTo>
                        <a:pt x="16662" y="-42"/>
                        <a:pt x="126" y="16286"/>
                        <a:pt x="1" y="3766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AF160DDB-16B0-4308-99D5-81BA54690304}"/>
                    </a:ext>
                  </a:extLst>
                </p:cNvPr>
                <p:cNvSpPr/>
                <p:nvPr/>
              </p:nvSpPr>
              <p:spPr>
                <a:xfrm>
                  <a:off x="4230332" y="4045065"/>
                  <a:ext cx="75463" cy="75336"/>
                </a:xfrm>
                <a:custGeom>
                  <a:avLst/>
                  <a:gdLst>
                    <a:gd name="connsiteX0" fmla="*/ 37294 w 75463"/>
                    <a:gd name="connsiteY0" fmla="*/ 75334 h 75336"/>
                    <a:gd name="connsiteX1" fmla="*/ 75461 w 75463"/>
                    <a:gd name="connsiteY1" fmla="*/ 38253 h 75336"/>
                    <a:gd name="connsiteX2" fmla="*/ 38422 w 75463"/>
                    <a:gd name="connsiteY2" fmla="*/ 2 h 75336"/>
                    <a:gd name="connsiteX3" fmla="*/ 4 w 75463"/>
                    <a:gd name="connsiteY3" fmla="*/ 37083 h 75336"/>
                    <a:gd name="connsiteX4" fmla="*/ 37294 w 75463"/>
                    <a:gd name="connsiteY4" fmla="*/ 75334 h 7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463" h="75336">
                      <a:moveTo>
                        <a:pt x="37294" y="75334"/>
                      </a:moveTo>
                      <a:cubicBezTo>
                        <a:pt x="59343" y="75543"/>
                        <a:pt x="75211" y="60134"/>
                        <a:pt x="75461" y="38253"/>
                      </a:cubicBezTo>
                      <a:cubicBezTo>
                        <a:pt x="75670" y="16371"/>
                        <a:pt x="60052" y="211"/>
                        <a:pt x="38422" y="2"/>
                      </a:cubicBezTo>
                      <a:cubicBezTo>
                        <a:pt x="16791" y="-207"/>
                        <a:pt x="254" y="15745"/>
                        <a:pt x="4" y="37083"/>
                      </a:cubicBezTo>
                      <a:cubicBezTo>
                        <a:pt x="-288" y="58714"/>
                        <a:pt x="15747" y="75125"/>
                        <a:pt x="37294" y="7533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C161E5C-9DF6-4240-A1BF-3CE91093B693}"/>
                    </a:ext>
                  </a:extLst>
                </p:cNvPr>
                <p:cNvSpPr/>
                <p:nvPr/>
              </p:nvSpPr>
              <p:spPr>
                <a:xfrm>
                  <a:off x="4461635" y="3487885"/>
                  <a:ext cx="44092" cy="71556"/>
                </a:xfrm>
                <a:custGeom>
                  <a:avLst/>
                  <a:gdLst>
                    <a:gd name="connsiteX0" fmla="*/ 40004 w 44092"/>
                    <a:gd name="connsiteY0" fmla="*/ 63264 h 71556"/>
                    <a:gd name="connsiteX1" fmla="*/ 42928 w 44092"/>
                    <a:gd name="connsiteY1" fmla="*/ 0 h 71556"/>
                    <a:gd name="connsiteX2" fmla="*/ 0 w 44092"/>
                    <a:gd name="connsiteY2" fmla="*/ 67774 h 71556"/>
                    <a:gd name="connsiteX3" fmla="*/ 29690 w 44092"/>
                    <a:gd name="connsiteY3" fmla="*/ 71114 h 71556"/>
                    <a:gd name="connsiteX4" fmla="*/ 40004 w 44092"/>
                    <a:gd name="connsiteY4" fmla="*/ 63264 h 7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92" h="71556">
                      <a:moveTo>
                        <a:pt x="40004" y="63264"/>
                      </a:moveTo>
                      <a:cubicBezTo>
                        <a:pt x="41257" y="43638"/>
                        <a:pt x="46352" y="24178"/>
                        <a:pt x="42928" y="0"/>
                      </a:cubicBezTo>
                      <a:cubicBezTo>
                        <a:pt x="27936" y="23677"/>
                        <a:pt x="14908" y="44264"/>
                        <a:pt x="0" y="67774"/>
                      </a:cubicBezTo>
                      <a:cubicBezTo>
                        <a:pt x="12068" y="69068"/>
                        <a:pt x="21004" y="69402"/>
                        <a:pt x="29690" y="71114"/>
                      </a:cubicBezTo>
                      <a:cubicBezTo>
                        <a:pt x="36914" y="72534"/>
                        <a:pt x="39503" y="70697"/>
                        <a:pt x="40004" y="632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E9AC73C-B6DB-4487-98A5-94B77B1AE5B6}"/>
                    </a:ext>
                  </a:extLst>
                </p:cNvPr>
                <p:cNvSpPr/>
                <p:nvPr/>
              </p:nvSpPr>
              <p:spPr>
                <a:xfrm>
                  <a:off x="4359614" y="3778213"/>
                  <a:ext cx="35545" cy="35930"/>
                </a:xfrm>
                <a:custGeom>
                  <a:avLst/>
                  <a:gdLst>
                    <a:gd name="connsiteX0" fmla="*/ 16375 w 35545"/>
                    <a:gd name="connsiteY0" fmla="*/ 35930 h 35930"/>
                    <a:gd name="connsiteX1" fmla="*/ 35542 w 35545"/>
                    <a:gd name="connsiteY1" fmla="*/ 17890 h 35930"/>
                    <a:gd name="connsiteX2" fmla="*/ 19465 w 35545"/>
                    <a:gd name="connsiteY2" fmla="*/ 60 h 35930"/>
                    <a:gd name="connsiteX3" fmla="*/ 89 w 35545"/>
                    <a:gd name="connsiteY3" fmla="*/ 16471 h 35930"/>
                    <a:gd name="connsiteX4" fmla="*/ 16375 w 35545"/>
                    <a:gd name="connsiteY4" fmla="*/ 35930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45" h="35930">
                      <a:moveTo>
                        <a:pt x="16375" y="35930"/>
                      </a:moveTo>
                      <a:cubicBezTo>
                        <a:pt x="28151" y="35053"/>
                        <a:pt x="35375" y="28748"/>
                        <a:pt x="35542" y="17890"/>
                      </a:cubicBezTo>
                      <a:cubicBezTo>
                        <a:pt x="35709" y="8370"/>
                        <a:pt x="30155" y="728"/>
                        <a:pt x="19465" y="60"/>
                      </a:cubicBezTo>
                      <a:cubicBezTo>
                        <a:pt x="8232" y="-650"/>
                        <a:pt x="1092" y="4987"/>
                        <a:pt x="89" y="16471"/>
                      </a:cubicBezTo>
                      <a:cubicBezTo>
                        <a:pt x="-913" y="28288"/>
                        <a:pt x="6645" y="33466"/>
                        <a:pt x="16375" y="3593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661C4961-D8CE-49B3-930E-40C14DC8C37B}"/>
                    </a:ext>
                  </a:extLst>
                </p:cNvPr>
                <p:cNvSpPr/>
                <p:nvPr/>
              </p:nvSpPr>
              <p:spPr>
                <a:xfrm>
                  <a:off x="4861260" y="3824290"/>
                  <a:ext cx="36875" cy="36076"/>
                </a:xfrm>
                <a:custGeom>
                  <a:avLst/>
                  <a:gdLst>
                    <a:gd name="connsiteX0" fmla="*/ 16957 w 36875"/>
                    <a:gd name="connsiteY0" fmla="*/ 36038 h 36076"/>
                    <a:gd name="connsiteX1" fmla="*/ 36875 w 36875"/>
                    <a:gd name="connsiteY1" fmla="*/ 17372 h 36076"/>
                    <a:gd name="connsiteX2" fmla="*/ 18460 w 36875"/>
                    <a:gd name="connsiteY2" fmla="*/ 0 h 36076"/>
                    <a:gd name="connsiteX3" fmla="*/ 3 w 36875"/>
                    <a:gd name="connsiteY3" fmla="*/ 18249 h 36076"/>
                    <a:gd name="connsiteX4" fmla="*/ 16957 w 36875"/>
                    <a:gd name="connsiteY4" fmla="*/ 36038 h 36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75" h="36076">
                      <a:moveTo>
                        <a:pt x="16957" y="36038"/>
                      </a:moveTo>
                      <a:cubicBezTo>
                        <a:pt x="27856" y="36664"/>
                        <a:pt x="34537" y="29774"/>
                        <a:pt x="36875" y="17372"/>
                      </a:cubicBezTo>
                      <a:cubicBezTo>
                        <a:pt x="34704" y="8394"/>
                        <a:pt x="30027" y="42"/>
                        <a:pt x="18460" y="0"/>
                      </a:cubicBezTo>
                      <a:cubicBezTo>
                        <a:pt x="7102" y="-42"/>
                        <a:pt x="212" y="7642"/>
                        <a:pt x="3" y="18249"/>
                      </a:cubicBezTo>
                      <a:cubicBezTo>
                        <a:pt x="-164" y="28187"/>
                        <a:pt x="7143" y="35453"/>
                        <a:pt x="16957" y="3603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2AD5AEBD-A8FC-4A9E-A844-87EF425CDA93}"/>
                    </a:ext>
                  </a:extLst>
                </p:cNvPr>
                <p:cNvSpPr/>
                <p:nvPr/>
              </p:nvSpPr>
              <p:spPr>
                <a:xfrm>
                  <a:off x="4610283" y="3801625"/>
                  <a:ext cx="36717" cy="34986"/>
                </a:xfrm>
                <a:custGeom>
                  <a:avLst/>
                  <a:gdLst>
                    <a:gd name="connsiteX0" fmla="*/ 17676 w 36717"/>
                    <a:gd name="connsiteY0" fmla="*/ 34984 h 34986"/>
                    <a:gd name="connsiteX1" fmla="*/ 36717 w 36717"/>
                    <a:gd name="connsiteY1" fmla="*/ 17571 h 34986"/>
                    <a:gd name="connsiteX2" fmla="*/ 17509 w 36717"/>
                    <a:gd name="connsiteY2" fmla="*/ 32 h 34986"/>
                    <a:gd name="connsiteX3" fmla="*/ 54 w 36717"/>
                    <a:gd name="connsiteY3" fmla="*/ 18782 h 34986"/>
                    <a:gd name="connsiteX4" fmla="*/ 17676 w 36717"/>
                    <a:gd name="connsiteY4" fmla="*/ 34984 h 34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17" h="34986">
                      <a:moveTo>
                        <a:pt x="17676" y="34984"/>
                      </a:moveTo>
                      <a:cubicBezTo>
                        <a:pt x="29577" y="35151"/>
                        <a:pt x="34588" y="28010"/>
                        <a:pt x="36717" y="17571"/>
                      </a:cubicBezTo>
                      <a:cubicBezTo>
                        <a:pt x="34588" y="6881"/>
                        <a:pt x="28867" y="-552"/>
                        <a:pt x="17509" y="32"/>
                      </a:cubicBezTo>
                      <a:cubicBezTo>
                        <a:pt x="6526" y="617"/>
                        <a:pt x="-698" y="7549"/>
                        <a:pt x="54" y="18782"/>
                      </a:cubicBezTo>
                      <a:cubicBezTo>
                        <a:pt x="680" y="28511"/>
                        <a:pt x="6860" y="34817"/>
                        <a:pt x="17676" y="3498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DA0FDB02-7F9B-4809-8530-3D3025421EDF}"/>
                    </a:ext>
                  </a:extLst>
                </p:cNvPr>
                <p:cNvSpPr/>
                <p:nvPr/>
              </p:nvSpPr>
              <p:spPr>
                <a:xfrm>
                  <a:off x="5364278" y="3870267"/>
                  <a:ext cx="34438" cy="36538"/>
                </a:xfrm>
                <a:custGeom>
                  <a:avLst/>
                  <a:gdLst>
                    <a:gd name="connsiteX0" fmla="*/ 17293 w 34438"/>
                    <a:gd name="connsiteY0" fmla="*/ 36539 h 36538"/>
                    <a:gd name="connsiteX1" fmla="*/ 34414 w 34438"/>
                    <a:gd name="connsiteY1" fmla="*/ 19585 h 36538"/>
                    <a:gd name="connsiteX2" fmla="*/ 16959 w 34438"/>
                    <a:gd name="connsiteY2" fmla="*/ 0 h 36538"/>
                    <a:gd name="connsiteX3" fmla="*/ 5 w 34438"/>
                    <a:gd name="connsiteY3" fmla="*/ 17622 h 36538"/>
                    <a:gd name="connsiteX4" fmla="*/ 17293 w 34438"/>
                    <a:gd name="connsiteY4" fmla="*/ 36539 h 3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8" h="36538">
                      <a:moveTo>
                        <a:pt x="17293" y="36539"/>
                      </a:moveTo>
                      <a:cubicBezTo>
                        <a:pt x="27106" y="36580"/>
                        <a:pt x="33954" y="30734"/>
                        <a:pt x="34414" y="19585"/>
                      </a:cubicBezTo>
                      <a:cubicBezTo>
                        <a:pt x="34915" y="7391"/>
                        <a:pt x="27691" y="2380"/>
                        <a:pt x="16959" y="0"/>
                      </a:cubicBezTo>
                      <a:cubicBezTo>
                        <a:pt x="7688" y="2380"/>
                        <a:pt x="214" y="6264"/>
                        <a:pt x="5" y="17622"/>
                      </a:cubicBezTo>
                      <a:cubicBezTo>
                        <a:pt x="-204" y="29648"/>
                        <a:pt x="6185" y="36539"/>
                        <a:pt x="17293" y="3653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EE925B1-DD95-4794-9AF4-E1E900E984E6}"/>
                    </a:ext>
                  </a:extLst>
                </p:cNvPr>
                <p:cNvSpPr/>
                <p:nvPr/>
              </p:nvSpPr>
              <p:spPr>
                <a:xfrm>
                  <a:off x="5113190" y="3848590"/>
                  <a:ext cx="34743" cy="34287"/>
                </a:xfrm>
                <a:custGeom>
                  <a:avLst/>
                  <a:gdLst>
                    <a:gd name="connsiteX0" fmla="*/ 19293 w 34743"/>
                    <a:gd name="connsiteY0" fmla="*/ 34288 h 34287"/>
                    <a:gd name="connsiteX1" fmla="*/ 34743 w 34743"/>
                    <a:gd name="connsiteY1" fmla="*/ 16833 h 34287"/>
                    <a:gd name="connsiteX2" fmla="*/ 17998 w 34743"/>
                    <a:gd name="connsiteY2" fmla="*/ 46 h 34287"/>
                    <a:gd name="connsiteX3" fmla="*/ 0 w 34743"/>
                    <a:gd name="connsiteY3" fmla="*/ 17459 h 34287"/>
                    <a:gd name="connsiteX4" fmla="*/ 19293 w 34743"/>
                    <a:gd name="connsiteY4" fmla="*/ 34288 h 3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43" h="34287">
                      <a:moveTo>
                        <a:pt x="19293" y="34288"/>
                      </a:moveTo>
                      <a:cubicBezTo>
                        <a:pt x="27811" y="33828"/>
                        <a:pt x="34827" y="28776"/>
                        <a:pt x="34743" y="16833"/>
                      </a:cubicBezTo>
                      <a:cubicBezTo>
                        <a:pt x="34660" y="6017"/>
                        <a:pt x="28396" y="630"/>
                        <a:pt x="17998" y="46"/>
                      </a:cubicBezTo>
                      <a:cubicBezTo>
                        <a:pt x="5972" y="-622"/>
                        <a:pt x="-42" y="6059"/>
                        <a:pt x="0" y="17459"/>
                      </a:cubicBezTo>
                      <a:cubicBezTo>
                        <a:pt x="42" y="27732"/>
                        <a:pt x="5554" y="34079"/>
                        <a:pt x="19293" y="3428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E32CEB9-F494-44E3-9817-47CD5C50FEB1}"/>
                </a:ext>
              </a:extLst>
            </p:cNvPr>
            <p:cNvGrpSpPr/>
            <p:nvPr/>
          </p:nvGrpSpPr>
          <p:grpSpPr>
            <a:xfrm>
              <a:off x="6457944" y="3406207"/>
              <a:ext cx="1437776" cy="1923907"/>
              <a:chOff x="6457944" y="3406207"/>
              <a:chExt cx="1437776" cy="192390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60F8C94-4176-4499-93DC-7857C7089A90}"/>
                  </a:ext>
                </a:extLst>
              </p:cNvPr>
              <p:cNvSpPr/>
              <p:nvPr/>
            </p:nvSpPr>
            <p:spPr>
              <a:xfrm>
                <a:off x="6457944" y="3406207"/>
                <a:ext cx="1437776" cy="1923907"/>
              </a:xfrm>
              <a:custGeom>
                <a:avLst/>
                <a:gdLst>
                  <a:gd name="connsiteX0" fmla="*/ 578344 w 1437776"/>
                  <a:gd name="connsiteY0" fmla="*/ 40923 h 1923907"/>
                  <a:gd name="connsiteX1" fmla="*/ 781122 w 1437776"/>
                  <a:gd name="connsiteY1" fmla="*/ 164569 h 1923907"/>
                  <a:gd name="connsiteX2" fmla="*/ 1291785 w 1437776"/>
                  <a:gd name="connsiteY2" fmla="*/ 785599 h 1923907"/>
                  <a:gd name="connsiteX3" fmla="*/ 1421820 w 1437776"/>
                  <a:gd name="connsiteY3" fmla="*/ 1088431 h 1923907"/>
                  <a:gd name="connsiteX4" fmla="*/ 1286732 w 1437776"/>
                  <a:gd name="connsiteY4" fmla="*/ 1664320 h 1923907"/>
                  <a:gd name="connsiteX5" fmla="*/ 840043 w 1437776"/>
                  <a:gd name="connsiteY5" fmla="*/ 1918127 h 1923907"/>
                  <a:gd name="connsiteX6" fmla="*/ 276473 w 1437776"/>
                  <a:gd name="connsiteY6" fmla="*/ 1739694 h 1923907"/>
                  <a:gd name="connsiteX7" fmla="*/ 28177 w 1437776"/>
                  <a:gd name="connsiteY7" fmla="*/ 574427 h 1923907"/>
                  <a:gd name="connsiteX8" fmla="*/ 189740 w 1437776"/>
                  <a:gd name="connsiteY8" fmla="*/ 104395 h 1923907"/>
                  <a:gd name="connsiteX9" fmla="*/ 578344 w 1437776"/>
                  <a:gd name="connsiteY9" fmla="*/ 40923 h 19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7776" h="1923907">
                    <a:moveTo>
                      <a:pt x="578344" y="40923"/>
                    </a:moveTo>
                    <a:cubicBezTo>
                      <a:pt x="652465" y="72826"/>
                      <a:pt x="722953" y="119220"/>
                      <a:pt x="781122" y="164569"/>
                    </a:cubicBezTo>
                    <a:cubicBezTo>
                      <a:pt x="993547" y="330225"/>
                      <a:pt x="1155653" y="555594"/>
                      <a:pt x="1291785" y="785599"/>
                    </a:cubicBezTo>
                    <a:cubicBezTo>
                      <a:pt x="1348117" y="880767"/>
                      <a:pt x="1399479" y="978857"/>
                      <a:pt x="1421820" y="1088431"/>
                    </a:cubicBezTo>
                    <a:cubicBezTo>
                      <a:pt x="1465040" y="1300688"/>
                      <a:pt x="1420609" y="1494113"/>
                      <a:pt x="1286732" y="1664320"/>
                    </a:cubicBezTo>
                    <a:cubicBezTo>
                      <a:pt x="1172982" y="1808929"/>
                      <a:pt x="1021859" y="1893782"/>
                      <a:pt x="840043" y="1918127"/>
                    </a:cubicBezTo>
                    <a:cubicBezTo>
                      <a:pt x="637390" y="1945228"/>
                      <a:pt x="428014" y="1875576"/>
                      <a:pt x="276473" y="1739694"/>
                    </a:cubicBezTo>
                    <a:cubicBezTo>
                      <a:pt x="-27862" y="1466845"/>
                      <a:pt x="-26902" y="948248"/>
                      <a:pt x="28177" y="574427"/>
                    </a:cubicBezTo>
                    <a:cubicBezTo>
                      <a:pt x="51729" y="414576"/>
                      <a:pt x="85470" y="233429"/>
                      <a:pt x="189740" y="104395"/>
                    </a:cubicBezTo>
                    <a:cubicBezTo>
                      <a:pt x="296099" y="-27352"/>
                      <a:pt x="443255" y="-17247"/>
                      <a:pt x="578344" y="409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3" name="Graphic 2">
                <a:extLst>
                  <a:ext uri="{FF2B5EF4-FFF2-40B4-BE49-F238E27FC236}">
                    <a16:creationId xmlns:a16="http://schemas.microsoft.com/office/drawing/2014/main" id="{60B19826-AAB1-4739-858E-67D982B96A7B}"/>
                  </a:ext>
                </a:extLst>
              </p:cNvPr>
              <p:cNvGrpSpPr/>
              <p:nvPr/>
            </p:nvGrpSpPr>
            <p:grpSpPr>
              <a:xfrm>
                <a:off x="6583433" y="3519745"/>
                <a:ext cx="1203838" cy="1697392"/>
                <a:chOff x="6583433" y="3519745"/>
                <a:chExt cx="1203838" cy="1697392"/>
              </a:xfrm>
              <a:solidFill>
                <a:schemeClr val="bg1"/>
              </a:solidFill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0D617031-D40F-4159-B0D8-C51450ABE464}"/>
                    </a:ext>
                  </a:extLst>
                </p:cNvPr>
                <p:cNvSpPr/>
                <p:nvPr/>
              </p:nvSpPr>
              <p:spPr>
                <a:xfrm>
                  <a:off x="6583433" y="3844592"/>
                  <a:ext cx="975276" cy="635793"/>
                </a:xfrm>
                <a:custGeom>
                  <a:avLst/>
                  <a:gdLst>
                    <a:gd name="connsiteX0" fmla="*/ 55022 w 975276"/>
                    <a:gd name="connsiteY0" fmla="*/ 629416 h 635793"/>
                    <a:gd name="connsiteX1" fmla="*/ 87385 w 975276"/>
                    <a:gd name="connsiteY1" fmla="*/ 618643 h 635793"/>
                    <a:gd name="connsiteX2" fmla="*/ 95444 w 975276"/>
                    <a:gd name="connsiteY2" fmla="*/ 580100 h 635793"/>
                    <a:gd name="connsiteX3" fmla="*/ 125176 w 975276"/>
                    <a:gd name="connsiteY3" fmla="*/ 424926 h 635793"/>
                    <a:gd name="connsiteX4" fmla="*/ 272750 w 975276"/>
                    <a:gd name="connsiteY4" fmla="*/ 551537 h 635793"/>
                    <a:gd name="connsiteX5" fmla="*/ 308245 w 975276"/>
                    <a:gd name="connsiteY5" fmla="*/ 537506 h 635793"/>
                    <a:gd name="connsiteX6" fmla="*/ 343489 w 975276"/>
                    <a:gd name="connsiteY6" fmla="*/ 351682 h 635793"/>
                    <a:gd name="connsiteX7" fmla="*/ 354805 w 975276"/>
                    <a:gd name="connsiteY7" fmla="*/ 357653 h 635793"/>
                    <a:gd name="connsiteX8" fmla="*/ 490311 w 975276"/>
                    <a:gd name="connsiteY8" fmla="*/ 474785 h 635793"/>
                    <a:gd name="connsiteX9" fmla="*/ 526140 w 975276"/>
                    <a:gd name="connsiteY9" fmla="*/ 463343 h 635793"/>
                    <a:gd name="connsiteX10" fmla="*/ 541799 w 975276"/>
                    <a:gd name="connsiteY10" fmla="*/ 384128 h 635793"/>
                    <a:gd name="connsiteX11" fmla="*/ 563555 w 975276"/>
                    <a:gd name="connsiteY11" fmla="*/ 272341 h 635793"/>
                    <a:gd name="connsiteX12" fmla="*/ 710628 w 975276"/>
                    <a:gd name="connsiteY12" fmla="*/ 399787 h 635793"/>
                    <a:gd name="connsiteX13" fmla="*/ 746039 w 975276"/>
                    <a:gd name="connsiteY13" fmla="*/ 387844 h 635793"/>
                    <a:gd name="connsiteX14" fmla="*/ 778611 w 975276"/>
                    <a:gd name="connsiteY14" fmla="*/ 214798 h 635793"/>
                    <a:gd name="connsiteX15" fmla="*/ 797318 w 975276"/>
                    <a:gd name="connsiteY15" fmla="*/ 208659 h 635793"/>
                    <a:gd name="connsiteX16" fmla="*/ 931112 w 975276"/>
                    <a:gd name="connsiteY16" fmla="*/ 324622 h 635793"/>
                    <a:gd name="connsiteX17" fmla="*/ 963725 w 975276"/>
                    <a:gd name="connsiteY17" fmla="*/ 314057 h 635793"/>
                    <a:gd name="connsiteX18" fmla="*/ 972411 w 975276"/>
                    <a:gd name="connsiteY18" fmla="*/ 271547 h 635793"/>
                    <a:gd name="connsiteX19" fmla="*/ 955582 w 975276"/>
                    <a:gd name="connsiteY19" fmla="*/ 223317 h 635793"/>
                    <a:gd name="connsiteX20" fmla="*/ 940507 w 975276"/>
                    <a:gd name="connsiteY20" fmla="*/ 298315 h 635793"/>
                    <a:gd name="connsiteX21" fmla="*/ 792474 w 975276"/>
                    <a:gd name="connsiteY21" fmla="*/ 170325 h 635793"/>
                    <a:gd name="connsiteX22" fmla="*/ 845674 w 975276"/>
                    <a:gd name="connsiteY22" fmla="*/ 177006 h 635793"/>
                    <a:gd name="connsiteX23" fmla="*/ 895701 w 975276"/>
                    <a:gd name="connsiteY23" fmla="*/ 221020 h 635793"/>
                    <a:gd name="connsiteX24" fmla="*/ 928272 w 975276"/>
                    <a:gd name="connsiteY24" fmla="*/ 210288 h 635793"/>
                    <a:gd name="connsiteX25" fmla="*/ 909773 w 975276"/>
                    <a:gd name="connsiteY25" fmla="*/ 162266 h 635793"/>
                    <a:gd name="connsiteX26" fmla="*/ 903009 w 975276"/>
                    <a:gd name="connsiteY26" fmla="*/ 192791 h 635793"/>
                    <a:gd name="connsiteX27" fmla="*/ 852063 w 975276"/>
                    <a:gd name="connsiteY27" fmla="*/ 148611 h 635793"/>
                    <a:gd name="connsiteX28" fmla="*/ 876659 w 975276"/>
                    <a:gd name="connsiteY28" fmla="*/ 139048 h 635793"/>
                    <a:gd name="connsiteX29" fmla="*/ 882088 w 975276"/>
                    <a:gd name="connsiteY29" fmla="*/ 123138 h 635793"/>
                    <a:gd name="connsiteX30" fmla="*/ 843795 w 975276"/>
                    <a:gd name="connsiteY30" fmla="*/ 75576 h 635793"/>
                    <a:gd name="connsiteX31" fmla="*/ 787380 w 975276"/>
                    <a:gd name="connsiteY31" fmla="*/ 131365 h 635793"/>
                    <a:gd name="connsiteX32" fmla="*/ 738648 w 975276"/>
                    <a:gd name="connsiteY32" fmla="*/ 83343 h 635793"/>
                    <a:gd name="connsiteX33" fmla="*/ 748879 w 975276"/>
                    <a:gd name="connsiteY33" fmla="*/ 50270 h 635793"/>
                    <a:gd name="connsiteX34" fmla="*/ 802121 w 975276"/>
                    <a:gd name="connsiteY34" fmla="*/ 28848 h 635793"/>
                    <a:gd name="connsiteX35" fmla="*/ 750591 w 975276"/>
                    <a:gd name="connsiteY35" fmla="*/ 5338 h 635793"/>
                    <a:gd name="connsiteX36" fmla="*/ 329124 w 975276"/>
                    <a:gd name="connsiteY36" fmla="*/ 152119 h 635793"/>
                    <a:gd name="connsiteX37" fmla="*/ 22785 w 975276"/>
                    <a:gd name="connsiteY37" fmla="*/ 258895 h 635793"/>
                    <a:gd name="connsiteX38" fmla="*/ 4954 w 975276"/>
                    <a:gd name="connsiteY38" fmla="*/ 275222 h 635793"/>
                    <a:gd name="connsiteX39" fmla="*/ 11051 w 975276"/>
                    <a:gd name="connsiteY39" fmla="*/ 350512 h 635793"/>
                    <a:gd name="connsiteX40" fmla="*/ 8796 w 975276"/>
                    <a:gd name="connsiteY40" fmla="*/ 390350 h 635793"/>
                    <a:gd name="connsiteX41" fmla="*/ 527 w 975276"/>
                    <a:gd name="connsiteY41" fmla="*/ 443091 h 635793"/>
                    <a:gd name="connsiteX42" fmla="*/ 41659 w 975276"/>
                    <a:gd name="connsiteY42" fmla="*/ 429895 h 635793"/>
                    <a:gd name="connsiteX43" fmla="*/ 28130 w 975276"/>
                    <a:gd name="connsiteY43" fmla="*/ 497627 h 635793"/>
                    <a:gd name="connsiteX44" fmla="*/ 1446 w 975276"/>
                    <a:gd name="connsiteY44" fmla="*/ 477291 h 635793"/>
                    <a:gd name="connsiteX45" fmla="*/ 1822 w 975276"/>
                    <a:gd name="connsiteY45" fmla="*/ 503599 h 635793"/>
                    <a:gd name="connsiteX46" fmla="*/ 31679 w 975276"/>
                    <a:gd name="connsiteY46" fmla="*/ 531368 h 635793"/>
                    <a:gd name="connsiteX47" fmla="*/ 54062 w 975276"/>
                    <a:gd name="connsiteY47" fmla="*/ 504893 h 635793"/>
                    <a:gd name="connsiteX48" fmla="*/ 65462 w 975276"/>
                    <a:gd name="connsiteY48" fmla="*/ 445930 h 635793"/>
                    <a:gd name="connsiteX49" fmla="*/ 101290 w 975276"/>
                    <a:gd name="connsiteY49" fmla="*/ 411313 h 635793"/>
                    <a:gd name="connsiteX50" fmla="*/ 64501 w 975276"/>
                    <a:gd name="connsiteY50" fmla="*/ 603067 h 635793"/>
                    <a:gd name="connsiteX51" fmla="*/ 5037 w 975276"/>
                    <a:gd name="connsiteY51" fmla="*/ 551996 h 635793"/>
                    <a:gd name="connsiteX52" fmla="*/ 23703 w 975276"/>
                    <a:gd name="connsiteY52" fmla="*/ 602065 h 635793"/>
                    <a:gd name="connsiteX53" fmla="*/ 55022 w 975276"/>
                    <a:gd name="connsiteY53" fmla="*/ 629416 h 635793"/>
                    <a:gd name="connsiteX54" fmla="*/ 502755 w 975276"/>
                    <a:gd name="connsiteY54" fmla="*/ 450858 h 635793"/>
                    <a:gd name="connsiteX55" fmla="*/ 354095 w 975276"/>
                    <a:gd name="connsiteY55" fmla="*/ 322743 h 635793"/>
                    <a:gd name="connsiteX56" fmla="*/ 406001 w 975276"/>
                    <a:gd name="connsiteY56" fmla="*/ 328380 h 635793"/>
                    <a:gd name="connsiteX57" fmla="*/ 456361 w 975276"/>
                    <a:gd name="connsiteY57" fmla="*/ 371809 h 635793"/>
                    <a:gd name="connsiteX58" fmla="*/ 490520 w 975276"/>
                    <a:gd name="connsiteY58" fmla="*/ 360702 h 635793"/>
                    <a:gd name="connsiteX59" fmla="*/ 503256 w 975276"/>
                    <a:gd name="connsiteY59" fmla="*/ 291550 h 635793"/>
                    <a:gd name="connsiteX60" fmla="*/ 539085 w 975276"/>
                    <a:gd name="connsiteY60" fmla="*/ 258644 h 635793"/>
                    <a:gd name="connsiteX61" fmla="*/ 502755 w 975276"/>
                    <a:gd name="connsiteY61" fmla="*/ 450858 h 635793"/>
                    <a:gd name="connsiteX62" fmla="*/ 413058 w 975276"/>
                    <a:gd name="connsiteY62" fmla="*/ 300319 h 635793"/>
                    <a:gd name="connsiteX63" fmla="*/ 479788 w 975276"/>
                    <a:gd name="connsiteY63" fmla="*/ 277185 h 635793"/>
                    <a:gd name="connsiteX64" fmla="*/ 466007 w 975276"/>
                    <a:gd name="connsiteY64" fmla="*/ 346128 h 635793"/>
                    <a:gd name="connsiteX65" fmla="*/ 413058 w 975276"/>
                    <a:gd name="connsiteY65" fmla="*/ 300319 h 635793"/>
                    <a:gd name="connsiteX66" fmla="*/ 651289 w 975276"/>
                    <a:gd name="connsiteY66" fmla="*/ 77329 h 635793"/>
                    <a:gd name="connsiteX67" fmla="*/ 704281 w 975276"/>
                    <a:gd name="connsiteY67" fmla="*/ 127565 h 635793"/>
                    <a:gd name="connsiteX68" fmla="*/ 653336 w 975276"/>
                    <a:gd name="connsiteY68" fmla="*/ 179679 h 635793"/>
                    <a:gd name="connsiteX69" fmla="*/ 600511 w 975276"/>
                    <a:gd name="connsiteY69" fmla="*/ 129694 h 635793"/>
                    <a:gd name="connsiteX70" fmla="*/ 651289 w 975276"/>
                    <a:gd name="connsiteY70" fmla="*/ 77329 h 635793"/>
                    <a:gd name="connsiteX71" fmla="*/ 686450 w 975276"/>
                    <a:gd name="connsiteY71" fmla="*/ 271130 h 635793"/>
                    <a:gd name="connsiteX72" fmla="*/ 631997 w 975276"/>
                    <a:gd name="connsiteY72" fmla="*/ 224068 h 635793"/>
                    <a:gd name="connsiteX73" fmla="*/ 696054 w 975276"/>
                    <a:gd name="connsiteY73" fmla="*/ 202020 h 635793"/>
                    <a:gd name="connsiteX74" fmla="*/ 686450 w 975276"/>
                    <a:gd name="connsiteY74" fmla="*/ 271130 h 635793"/>
                    <a:gd name="connsiteX75" fmla="*/ 624230 w 975276"/>
                    <a:gd name="connsiteY75" fmla="*/ 251086 h 635793"/>
                    <a:gd name="connsiteX76" fmla="*/ 677514 w 975276"/>
                    <a:gd name="connsiteY76" fmla="*/ 297438 h 635793"/>
                    <a:gd name="connsiteX77" fmla="*/ 708624 w 975276"/>
                    <a:gd name="connsiteY77" fmla="*/ 286330 h 635793"/>
                    <a:gd name="connsiteX78" fmla="*/ 720817 w 975276"/>
                    <a:gd name="connsiteY78" fmla="*/ 221312 h 635793"/>
                    <a:gd name="connsiteX79" fmla="*/ 758399 w 975276"/>
                    <a:gd name="connsiteY79" fmla="*/ 182602 h 635793"/>
                    <a:gd name="connsiteX80" fmla="*/ 721652 w 975276"/>
                    <a:gd name="connsiteY80" fmla="*/ 374524 h 635793"/>
                    <a:gd name="connsiteX81" fmla="*/ 573494 w 975276"/>
                    <a:gd name="connsiteY81" fmla="*/ 246659 h 635793"/>
                    <a:gd name="connsiteX82" fmla="*/ 624230 w 975276"/>
                    <a:gd name="connsiteY82" fmla="*/ 251086 h 635793"/>
                    <a:gd name="connsiteX83" fmla="*/ 515074 w 975276"/>
                    <a:gd name="connsiteY83" fmla="*/ 125435 h 635793"/>
                    <a:gd name="connsiteX84" fmla="*/ 566395 w 975276"/>
                    <a:gd name="connsiteY84" fmla="*/ 176798 h 635793"/>
                    <a:gd name="connsiteX85" fmla="*/ 513988 w 975276"/>
                    <a:gd name="connsiteY85" fmla="*/ 227492 h 635793"/>
                    <a:gd name="connsiteX86" fmla="*/ 462625 w 975276"/>
                    <a:gd name="connsiteY86" fmla="*/ 175837 h 635793"/>
                    <a:gd name="connsiteX87" fmla="*/ 515074 w 975276"/>
                    <a:gd name="connsiteY87" fmla="*/ 125435 h 635793"/>
                    <a:gd name="connsiteX88" fmla="*/ 376394 w 975276"/>
                    <a:gd name="connsiteY88" fmla="*/ 172664 h 635793"/>
                    <a:gd name="connsiteX89" fmla="*/ 428425 w 975276"/>
                    <a:gd name="connsiteY89" fmla="*/ 224193 h 635793"/>
                    <a:gd name="connsiteX90" fmla="*/ 376770 w 975276"/>
                    <a:gd name="connsiteY90" fmla="*/ 275640 h 635793"/>
                    <a:gd name="connsiteX91" fmla="*/ 324990 w 975276"/>
                    <a:gd name="connsiteY91" fmla="*/ 224527 h 635793"/>
                    <a:gd name="connsiteX92" fmla="*/ 376394 w 975276"/>
                    <a:gd name="connsiteY92" fmla="*/ 172664 h 635793"/>
                    <a:gd name="connsiteX93" fmla="*/ 239844 w 975276"/>
                    <a:gd name="connsiteY93" fmla="*/ 221270 h 635793"/>
                    <a:gd name="connsiteX94" fmla="*/ 290706 w 975276"/>
                    <a:gd name="connsiteY94" fmla="*/ 273134 h 635793"/>
                    <a:gd name="connsiteX95" fmla="*/ 237882 w 975276"/>
                    <a:gd name="connsiteY95" fmla="*/ 322868 h 635793"/>
                    <a:gd name="connsiteX96" fmla="*/ 187229 w 975276"/>
                    <a:gd name="connsiteY96" fmla="*/ 271213 h 635793"/>
                    <a:gd name="connsiteX97" fmla="*/ 239844 w 975276"/>
                    <a:gd name="connsiteY97" fmla="*/ 221270 h 635793"/>
                    <a:gd name="connsiteX98" fmla="*/ 258093 w 975276"/>
                    <a:gd name="connsiteY98" fmla="*/ 353978 h 635793"/>
                    <a:gd name="connsiteX99" fmla="*/ 248280 w 975276"/>
                    <a:gd name="connsiteY99" fmla="*/ 423631 h 635793"/>
                    <a:gd name="connsiteX100" fmla="*/ 194119 w 975276"/>
                    <a:gd name="connsiteY100" fmla="*/ 376820 h 635793"/>
                    <a:gd name="connsiteX101" fmla="*/ 258093 w 975276"/>
                    <a:gd name="connsiteY101" fmla="*/ 353978 h 635793"/>
                    <a:gd name="connsiteX102" fmla="*/ 183262 w 975276"/>
                    <a:gd name="connsiteY102" fmla="*/ 401291 h 635793"/>
                    <a:gd name="connsiteX103" fmla="*/ 237882 w 975276"/>
                    <a:gd name="connsiteY103" fmla="*/ 449146 h 635793"/>
                    <a:gd name="connsiteX104" fmla="*/ 270662 w 975276"/>
                    <a:gd name="connsiteY104" fmla="*/ 437203 h 635793"/>
                    <a:gd name="connsiteX105" fmla="*/ 282897 w 975276"/>
                    <a:gd name="connsiteY105" fmla="*/ 370139 h 635793"/>
                    <a:gd name="connsiteX106" fmla="*/ 320438 w 975276"/>
                    <a:gd name="connsiteY106" fmla="*/ 334060 h 635793"/>
                    <a:gd name="connsiteX107" fmla="*/ 283440 w 975276"/>
                    <a:gd name="connsiteY107" fmla="*/ 526941 h 635793"/>
                    <a:gd name="connsiteX108" fmla="*/ 135490 w 975276"/>
                    <a:gd name="connsiteY108" fmla="*/ 399077 h 635793"/>
                    <a:gd name="connsiteX109" fmla="*/ 183262 w 975276"/>
                    <a:gd name="connsiteY109" fmla="*/ 401291 h 635793"/>
                    <a:gd name="connsiteX110" fmla="*/ 100163 w 975276"/>
                    <a:gd name="connsiteY110" fmla="*/ 371559 h 635793"/>
                    <a:gd name="connsiteX111" fmla="*/ 49635 w 975276"/>
                    <a:gd name="connsiteY111" fmla="*/ 319361 h 635793"/>
                    <a:gd name="connsiteX112" fmla="*/ 101708 w 975276"/>
                    <a:gd name="connsiteY112" fmla="*/ 268583 h 635793"/>
                    <a:gd name="connsiteX113" fmla="*/ 152444 w 975276"/>
                    <a:gd name="connsiteY113" fmla="*/ 320989 h 635793"/>
                    <a:gd name="connsiteX114" fmla="*/ 100163 w 975276"/>
                    <a:gd name="connsiteY114" fmla="*/ 371559 h 635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975276" h="635793">
                      <a:moveTo>
                        <a:pt x="55022" y="629416"/>
                      </a:moveTo>
                      <a:cubicBezTo>
                        <a:pt x="68677" y="641109"/>
                        <a:pt x="83376" y="636265"/>
                        <a:pt x="87385" y="618643"/>
                      </a:cubicBezTo>
                      <a:cubicBezTo>
                        <a:pt x="90308" y="605865"/>
                        <a:pt x="92939" y="593003"/>
                        <a:pt x="95444" y="580100"/>
                      </a:cubicBezTo>
                      <a:cubicBezTo>
                        <a:pt x="105299" y="529071"/>
                        <a:pt x="114987" y="478001"/>
                        <a:pt x="125176" y="424926"/>
                      </a:cubicBezTo>
                      <a:cubicBezTo>
                        <a:pt x="175912" y="468480"/>
                        <a:pt x="224185" y="510196"/>
                        <a:pt x="272750" y="551537"/>
                      </a:cubicBezTo>
                      <a:cubicBezTo>
                        <a:pt x="289871" y="566111"/>
                        <a:pt x="304111" y="559847"/>
                        <a:pt x="308245" y="537506"/>
                      </a:cubicBezTo>
                      <a:cubicBezTo>
                        <a:pt x="319770" y="475370"/>
                        <a:pt x="331755" y="413317"/>
                        <a:pt x="343489" y="351682"/>
                      </a:cubicBezTo>
                      <a:cubicBezTo>
                        <a:pt x="350045" y="350512"/>
                        <a:pt x="351882" y="355148"/>
                        <a:pt x="354805" y="357653"/>
                      </a:cubicBezTo>
                      <a:cubicBezTo>
                        <a:pt x="399988" y="396655"/>
                        <a:pt x="445003" y="435908"/>
                        <a:pt x="490311" y="474785"/>
                      </a:cubicBezTo>
                      <a:cubicBezTo>
                        <a:pt x="508017" y="489985"/>
                        <a:pt x="521379" y="485684"/>
                        <a:pt x="526140" y="463343"/>
                      </a:cubicBezTo>
                      <a:cubicBezTo>
                        <a:pt x="531735" y="436994"/>
                        <a:pt x="536663" y="410519"/>
                        <a:pt x="541799" y="384128"/>
                      </a:cubicBezTo>
                      <a:cubicBezTo>
                        <a:pt x="548856" y="347882"/>
                        <a:pt x="555913" y="311635"/>
                        <a:pt x="563555" y="272341"/>
                      </a:cubicBezTo>
                      <a:cubicBezTo>
                        <a:pt x="614333" y="316354"/>
                        <a:pt x="662481" y="358113"/>
                        <a:pt x="710628" y="399787"/>
                      </a:cubicBezTo>
                      <a:cubicBezTo>
                        <a:pt x="727081" y="414027"/>
                        <a:pt x="741988" y="408891"/>
                        <a:pt x="746039" y="387844"/>
                      </a:cubicBezTo>
                      <a:cubicBezTo>
                        <a:pt x="757105" y="330218"/>
                        <a:pt x="769382" y="272758"/>
                        <a:pt x="778611" y="214798"/>
                      </a:cubicBezTo>
                      <a:cubicBezTo>
                        <a:pt x="781909" y="194002"/>
                        <a:pt x="787213" y="199890"/>
                        <a:pt x="797318" y="208659"/>
                      </a:cubicBezTo>
                      <a:cubicBezTo>
                        <a:pt x="841833" y="247411"/>
                        <a:pt x="886472" y="286038"/>
                        <a:pt x="931112" y="324622"/>
                      </a:cubicBezTo>
                      <a:cubicBezTo>
                        <a:pt x="944934" y="336565"/>
                        <a:pt x="959675" y="331888"/>
                        <a:pt x="963725" y="314057"/>
                      </a:cubicBezTo>
                      <a:cubicBezTo>
                        <a:pt x="966941" y="299943"/>
                        <a:pt x="967317" y="284827"/>
                        <a:pt x="972411" y="271547"/>
                      </a:cubicBezTo>
                      <a:cubicBezTo>
                        <a:pt x="980679" y="250084"/>
                        <a:pt x="969822" y="237598"/>
                        <a:pt x="955582" y="223317"/>
                      </a:cubicBezTo>
                      <a:cubicBezTo>
                        <a:pt x="950446" y="248789"/>
                        <a:pt x="945727" y="272257"/>
                        <a:pt x="940507" y="298315"/>
                      </a:cubicBezTo>
                      <a:cubicBezTo>
                        <a:pt x="889980" y="254635"/>
                        <a:pt x="840998" y="212292"/>
                        <a:pt x="792474" y="170325"/>
                      </a:cubicBezTo>
                      <a:cubicBezTo>
                        <a:pt x="813646" y="154081"/>
                        <a:pt x="829639" y="160721"/>
                        <a:pt x="845674" y="177006"/>
                      </a:cubicBezTo>
                      <a:cubicBezTo>
                        <a:pt x="861250" y="192791"/>
                        <a:pt x="878663" y="206739"/>
                        <a:pt x="895701" y="221020"/>
                      </a:cubicBezTo>
                      <a:cubicBezTo>
                        <a:pt x="908479" y="231752"/>
                        <a:pt x="923053" y="226365"/>
                        <a:pt x="928272" y="210288"/>
                      </a:cubicBezTo>
                      <a:cubicBezTo>
                        <a:pt x="934954" y="189618"/>
                        <a:pt x="926310" y="175545"/>
                        <a:pt x="909773" y="162266"/>
                      </a:cubicBezTo>
                      <a:cubicBezTo>
                        <a:pt x="909147" y="173290"/>
                        <a:pt x="907894" y="182185"/>
                        <a:pt x="903009" y="192791"/>
                      </a:cubicBezTo>
                      <a:cubicBezTo>
                        <a:pt x="885762" y="177842"/>
                        <a:pt x="869727" y="163894"/>
                        <a:pt x="852063" y="148611"/>
                      </a:cubicBezTo>
                      <a:cubicBezTo>
                        <a:pt x="861793" y="144727"/>
                        <a:pt x="868975" y="140468"/>
                        <a:pt x="876659" y="139048"/>
                      </a:cubicBezTo>
                      <a:cubicBezTo>
                        <a:pt x="889521" y="136710"/>
                        <a:pt x="889604" y="132158"/>
                        <a:pt x="882088" y="123138"/>
                      </a:cubicBezTo>
                      <a:cubicBezTo>
                        <a:pt x="869268" y="107855"/>
                        <a:pt x="856991" y="92070"/>
                        <a:pt x="843795" y="75576"/>
                      </a:cubicBezTo>
                      <a:cubicBezTo>
                        <a:pt x="836822" y="114536"/>
                        <a:pt x="817613" y="133035"/>
                        <a:pt x="787380" y="131365"/>
                      </a:cubicBezTo>
                      <a:cubicBezTo>
                        <a:pt x="761531" y="129945"/>
                        <a:pt x="740151" y="109316"/>
                        <a:pt x="738648" y="83343"/>
                      </a:cubicBezTo>
                      <a:cubicBezTo>
                        <a:pt x="737938" y="71358"/>
                        <a:pt x="741780" y="60083"/>
                        <a:pt x="748879" y="50270"/>
                      </a:cubicBezTo>
                      <a:cubicBezTo>
                        <a:pt x="761657" y="32606"/>
                        <a:pt x="780490" y="28180"/>
                        <a:pt x="802121" y="28848"/>
                      </a:cubicBezTo>
                      <a:cubicBezTo>
                        <a:pt x="777316" y="-3932"/>
                        <a:pt x="777316" y="-3974"/>
                        <a:pt x="750591" y="5338"/>
                      </a:cubicBezTo>
                      <a:cubicBezTo>
                        <a:pt x="610116" y="54279"/>
                        <a:pt x="469599" y="103178"/>
                        <a:pt x="329124" y="152119"/>
                      </a:cubicBezTo>
                      <a:cubicBezTo>
                        <a:pt x="227025" y="187697"/>
                        <a:pt x="124884" y="223275"/>
                        <a:pt x="22785" y="258895"/>
                      </a:cubicBezTo>
                      <a:cubicBezTo>
                        <a:pt x="14516" y="261776"/>
                        <a:pt x="4369" y="262736"/>
                        <a:pt x="4954" y="275222"/>
                      </a:cubicBezTo>
                      <a:cubicBezTo>
                        <a:pt x="6081" y="300319"/>
                        <a:pt x="-2563" y="325791"/>
                        <a:pt x="11051" y="350512"/>
                      </a:cubicBezTo>
                      <a:cubicBezTo>
                        <a:pt x="17857" y="362831"/>
                        <a:pt x="17147" y="378490"/>
                        <a:pt x="8796" y="390350"/>
                      </a:cubicBezTo>
                      <a:cubicBezTo>
                        <a:pt x="-2771" y="406761"/>
                        <a:pt x="319" y="424049"/>
                        <a:pt x="527" y="443091"/>
                      </a:cubicBezTo>
                      <a:cubicBezTo>
                        <a:pt x="14475" y="438623"/>
                        <a:pt x="27086" y="434572"/>
                        <a:pt x="41659" y="429895"/>
                      </a:cubicBezTo>
                      <a:cubicBezTo>
                        <a:pt x="36941" y="453405"/>
                        <a:pt x="32723" y="474618"/>
                        <a:pt x="28130" y="497627"/>
                      </a:cubicBezTo>
                      <a:cubicBezTo>
                        <a:pt x="18400" y="490194"/>
                        <a:pt x="10424" y="484139"/>
                        <a:pt x="1446" y="477291"/>
                      </a:cubicBezTo>
                      <a:cubicBezTo>
                        <a:pt x="1446" y="487480"/>
                        <a:pt x="-350" y="496124"/>
                        <a:pt x="1822" y="503599"/>
                      </a:cubicBezTo>
                      <a:cubicBezTo>
                        <a:pt x="6081" y="518214"/>
                        <a:pt x="17105" y="530032"/>
                        <a:pt x="31679" y="531368"/>
                      </a:cubicBezTo>
                      <a:cubicBezTo>
                        <a:pt x="47464" y="532871"/>
                        <a:pt x="51890" y="519007"/>
                        <a:pt x="54062" y="504893"/>
                      </a:cubicBezTo>
                      <a:cubicBezTo>
                        <a:pt x="57068" y="485141"/>
                        <a:pt x="61495" y="465557"/>
                        <a:pt x="65462" y="445930"/>
                      </a:cubicBezTo>
                      <a:cubicBezTo>
                        <a:pt x="71308" y="416866"/>
                        <a:pt x="71350" y="416866"/>
                        <a:pt x="101290" y="411313"/>
                      </a:cubicBezTo>
                      <a:cubicBezTo>
                        <a:pt x="89097" y="474994"/>
                        <a:pt x="76987" y="538049"/>
                        <a:pt x="64501" y="603067"/>
                      </a:cubicBezTo>
                      <a:cubicBezTo>
                        <a:pt x="43372" y="584902"/>
                        <a:pt x="24705" y="568867"/>
                        <a:pt x="5037" y="551996"/>
                      </a:cubicBezTo>
                      <a:cubicBezTo>
                        <a:pt x="2782" y="583273"/>
                        <a:pt x="2699" y="583357"/>
                        <a:pt x="23703" y="602065"/>
                      </a:cubicBezTo>
                      <a:cubicBezTo>
                        <a:pt x="33934" y="611335"/>
                        <a:pt x="44457" y="620397"/>
                        <a:pt x="55022" y="629416"/>
                      </a:cubicBezTo>
                      <a:close/>
                      <a:moveTo>
                        <a:pt x="502755" y="450858"/>
                      </a:moveTo>
                      <a:cubicBezTo>
                        <a:pt x="452269" y="407346"/>
                        <a:pt x="403662" y="365462"/>
                        <a:pt x="354095" y="322743"/>
                      </a:cubicBezTo>
                      <a:cubicBezTo>
                        <a:pt x="374640" y="308378"/>
                        <a:pt x="390008" y="311301"/>
                        <a:pt x="406001" y="328380"/>
                      </a:cubicBezTo>
                      <a:cubicBezTo>
                        <a:pt x="421076" y="344457"/>
                        <a:pt x="439366" y="357486"/>
                        <a:pt x="456361" y="371809"/>
                      </a:cubicBezTo>
                      <a:cubicBezTo>
                        <a:pt x="471520" y="384587"/>
                        <a:pt x="486469" y="379910"/>
                        <a:pt x="490520" y="360702"/>
                      </a:cubicBezTo>
                      <a:cubicBezTo>
                        <a:pt x="495364" y="337776"/>
                        <a:pt x="501252" y="314809"/>
                        <a:pt x="503256" y="291550"/>
                      </a:cubicBezTo>
                      <a:cubicBezTo>
                        <a:pt x="505093" y="270295"/>
                        <a:pt x="514823" y="260523"/>
                        <a:pt x="539085" y="258644"/>
                      </a:cubicBezTo>
                      <a:cubicBezTo>
                        <a:pt x="527058" y="322242"/>
                        <a:pt x="515199" y="384963"/>
                        <a:pt x="502755" y="450858"/>
                      </a:cubicBezTo>
                      <a:close/>
                      <a:moveTo>
                        <a:pt x="413058" y="300319"/>
                      </a:moveTo>
                      <a:cubicBezTo>
                        <a:pt x="436317" y="292260"/>
                        <a:pt x="456612" y="285202"/>
                        <a:pt x="479788" y="277185"/>
                      </a:cubicBezTo>
                      <a:cubicBezTo>
                        <a:pt x="474819" y="301989"/>
                        <a:pt x="470685" y="322701"/>
                        <a:pt x="466007" y="346128"/>
                      </a:cubicBezTo>
                      <a:cubicBezTo>
                        <a:pt x="448093" y="330635"/>
                        <a:pt x="431808" y="316521"/>
                        <a:pt x="413058" y="300319"/>
                      </a:cubicBezTo>
                      <a:close/>
                      <a:moveTo>
                        <a:pt x="651289" y="77329"/>
                      </a:moveTo>
                      <a:cubicBezTo>
                        <a:pt x="679184" y="76703"/>
                        <a:pt x="703654" y="99921"/>
                        <a:pt x="704281" y="127565"/>
                      </a:cubicBezTo>
                      <a:cubicBezTo>
                        <a:pt x="704907" y="154791"/>
                        <a:pt x="681021" y="179220"/>
                        <a:pt x="653336" y="179679"/>
                      </a:cubicBezTo>
                      <a:cubicBezTo>
                        <a:pt x="625357" y="180138"/>
                        <a:pt x="601346" y="157380"/>
                        <a:pt x="600511" y="129694"/>
                      </a:cubicBezTo>
                      <a:cubicBezTo>
                        <a:pt x="599634" y="102259"/>
                        <a:pt x="623228" y="77956"/>
                        <a:pt x="651289" y="77329"/>
                      </a:cubicBezTo>
                      <a:close/>
                      <a:moveTo>
                        <a:pt x="686450" y="271130"/>
                      </a:moveTo>
                      <a:cubicBezTo>
                        <a:pt x="666322" y="253717"/>
                        <a:pt x="649870" y="239519"/>
                        <a:pt x="631997" y="224068"/>
                      </a:cubicBezTo>
                      <a:cubicBezTo>
                        <a:pt x="654505" y="216343"/>
                        <a:pt x="674382" y="209494"/>
                        <a:pt x="696054" y="202020"/>
                      </a:cubicBezTo>
                      <a:cubicBezTo>
                        <a:pt x="697224" y="225154"/>
                        <a:pt x="687995" y="245323"/>
                        <a:pt x="686450" y="271130"/>
                      </a:cubicBezTo>
                      <a:close/>
                      <a:moveTo>
                        <a:pt x="624230" y="251086"/>
                      </a:moveTo>
                      <a:cubicBezTo>
                        <a:pt x="640724" y="267789"/>
                        <a:pt x="659391" y="282405"/>
                        <a:pt x="677514" y="297438"/>
                      </a:cubicBezTo>
                      <a:cubicBezTo>
                        <a:pt x="690584" y="308253"/>
                        <a:pt x="705408" y="302741"/>
                        <a:pt x="708624" y="286330"/>
                      </a:cubicBezTo>
                      <a:cubicBezTo>
                        <a:pt x="712883" y="264699"/>
                        <a:pt x="718312" y="243193"/>
                        <a:pt x="720817" y="221312"/>
                      </a:cubicBezTo>
                      <a:cubicBezTo>
                        <a:pt x="723448" y="198429"/>
                        <a:pt x="730922" y="182101"/>
                        <a:pt x="758399" y="182602"/>
                      </a:cubicBezTo>
                      <a:cubicBezTo>
                        <a:pt x="746457" y="244947"/>
                        <a:pt x="734347" y="308211"/>
                        <a:pt x="721652" y="374524"/>
                      </a:cubicBezTo>
                      <a:cubicBezTo>
                        <a:pt x="670749" y="330594"/>
                        <a:pt x="622309" y="288794"/>
                        <a:pt x="573494" y="246659"/>
                      </a:cubicBezTo>
                      <a:cubicBezTo>
                        <a:pt x="593329" y="231585"/>
                        <a:pt x="608445" y="235051"/>
                        <a:pt x="624230" y="251086"/>
                      </a:cubicBezTo>
                      <a:close/>
                      <a:moveTo>
                        <a:pt x="515074" y="125435"/>
                      </a:moveTo>
                      <a:cubicBezTo>
                        <a:pt x="542968" y="125602"/>
                        <a:pt x="566770" y="149404"/>
                        <a:pt x="566395" y="176798"/>
                      </a:cubicBezTo>
                      <a:cubicBezTo>
                        <a:pt x="566019" y="204316"/>
                        <a:pt x="541715" y="227826"/>
                        <a:pt x="513988" y="227492"/>
                      </a:cubicBezTo>
                      <a:cubicBezTo>
                        <a:pt x="485926" y="227158"/>
                        <a:pt x="462082" y="203231"/>
                        <a:pt x="462625" y="175837"/>
                      </a:cubicBezTo>
                      <a:cubicBezTo>
                        <a:pt x="463126" y="148068"/>
                        <a:pt x="486845" y="125268"/>
                        <a:pt x="515074" y="125435"/>
                      </a:cubicBezTo>
                      <a:close/>
                      <a:moveTo>
                        <a:pt x="376394" y="172664"/>
                      </a:moveTo>
                      <a:cubicBezTo>
                        <a:pt x="403537" y="172413"/>
                        <a:pt x="428592" y="197218"/>
                        <a:pt x="428425" y="224193"/>
                      </a:cubicBezTo>
                      <a:cubicBezTo>
                        <a:pt x="428258" y="252297"/>
                        <a:pt x="404915" y="275515"/>
                        <a:pt x="376770" y="275640"/>
                      </a:cubicBezTo>
                      <a:cubicBezTo>
                        <a:pt x="348959" y="275723"/>
                        <a:pt x="325115" y="252171"/>
                        <a:pt x="324990" y="224527"/>
                      </a:cubicBezTo>
                      <a:cubicBezTo>
                        <a:pt x="324864" y="197051"/>
                        <a:pt x="348792" y="172914"/>
                        <a:pt x="376394" y="172664"/>
                      </a:cubicBezTo>
                      <a:close/>
                      <a:moveTo>
                        <a:pt x="239844" y="221270"/>
                      </a:moveTo>
                      <a:cubicBezTo>
                        <a:pt x="267739" y="221604"/>
                        <a:pt x="291416" y="245741"/>
                        <a:pt x="290706" y="273134"/>
                      </a:cubicBezTo>
                      <a:cubicBezTo>
                        <a:pt x="289954" y="300862"/>
                        <a:pt x="266194" y="323244"/>
                        <a:pt x="237882" y="322868"/>
                      </a:cubicBezTo>
                      <a:cubicBezTo>
                        <a:pt x="209236" y="322493"/>
                        <a:pt x="186686" y="299484"/>
                        <a:pt x="187229" y="271213"/>
                      </a:cubicBezTo>
                      <a:cubicBezTo>
                        <a:pt x="187813" y="243361"/>
                        <a:pt x="211407" y="220936"/>
                        <a:pt x="239844" y="221270"/>
                      </a:cubicBezTo>
                      <a:close/>
                      <a:moveTo>
                        <a:pt x="258093" y="353978"/>
                      </a:moveTo>
                      <a:cubicBezTo>
                        <a:pt x="258886" y="377530"/>
                        <a:pt x="249867" y="397950"/>
                        <a:pt x="248280" y="423631"/>
                      </a:cubicBezTo>
                      <a:cubicBezTo>
                        <a:pt x="228653" y="406677"/>
                        <a:pt x="212535" y="392730"/>
                        <a:pt x="194119" y="376820"/>
                      </a:cubicBezTo>
                      <a:cubicBezTo>
                        <a:pt x="216209" y="368928"/>
                        <a:pt x="236378" y="361745"/>
                        <a:pt x="258093" y="353978"/>
                      </a:cubicBezTo>
                      <a:close/>
                      <a:moveTo>
                        <a:pt x="183262" y="401291"/>
                      </a:moveTo>
                      <a:cubicBezTo>
                        <a:pt x="199715" y="418871"/>
                        <a:pt x="219383" y="433486"/>
                        <a:pt x="237882" y="449146"/>
                      </a:cubicBezTo>
                      <a:cubicBezTo>
                        <a:pt x="251453" y="460629"/>
                        <a:pt x="267280" y="454783"/>
                        <a:pt x="270662" y="437203"/>
                      </a:cubicBezTo>
                      <a:cubicBezTo>
                        <a:pt x="274963" y="414862"/>
                        <a:pt x="280434" y="392688"/>
                        <a:pt x="282897" y="370139"/>
                      </a:cubicBezTo>
                      <a:cubicBezTo>
                        <a:pt x="285361" y="347589"/>
                        <a:pt x="296093" y="335772"/>
                        <a:pt x="320438" y="334060"/>
                      </a:cubicBezTo>
                      <a:cubicBezTo>
                        <a:pt x="308036" y="398743"/>
                        <a:pt x="296009" y="461506"/>
                        <a:pt x="283440" y="526941"/>
                      </a:cubicBezTo>
                      <a:cubicBezTo>
                        <a:pt x="233205" y="483513"/>
                        <a:pt x="184807" y="441713"/>
                        <a:pt x="135490" y="399077"/>
                      </a:cubicBezTo>
                      <a:cubicBezTo>
                        <a:pt x="153405" y="386926"/>
                        <a:pt x="167352" y="384253"/>
                        <a:pt x="183262" y="401291"/>
                      </a:cubicBezTo>
                      <a:close/>
                      <a:moveTo>
                        <a:pt x="100163" y="371559"/>
                      </a:moveTo>
                      <a:cubicBezTo>
                        <a:pt x="72435" y="371183"/>
                        <a:pt x="49218" y="347214"/>
                        <a:pt x="49635" y="319361"/>
                      </a:cubicBezTo>
                      <a:cubicBezTo>
                        <a:pt x="50053" y="291383"/>
                        <a:pt x="73897" y="268081"/>
                        <a:pt x="101708" y="268583"/>
                      </a:cubicBezTo>
                      <a:cubicBezTo>
                        <a:pt x="129477" y="269084"/>
                        <a:pt x="153112" y="293471"/>
                        <a:pt x="152444" y="320989"/>
                      </a:cubicBezTo>
                      <a:cubicBezTo>
                        <a:pt x="151734" y="349301"/>
                        <a:pt x="128350" y="371935"/>
                        <a:pt x="100163" y="37155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FF28A27E-00F8-40FD-85C6-B94B0A0E343C}"/>
                    </a:ext>
                  </a:extLst>
                </p:cNvPr>
                <p:cNvSpPr/>
                <p:nvPr/>
              </p:nvSpPr>
              <p:spPr>
                <a:xfrm>
                  <a:off x="6603547" y="4221662"/>
                  <a:ext cx="1142381" cy="591008"/>
                </a:xfrm>
                <a:custGeom>
                  <a:avLst/>
                  <a:gdLst>
                    <a:gd name="connsiteX0" fmla="*/ 88568 w 1142381"/>
                    <a:gd name="connsiteY0" fmla="*/ 580567 h 591008"/>
                    <a:gd name="connsiteX1" fmla="*/ 153252 w 1142381"/>
                    <a:gd name="connsiteY1" fmla="*/ 498929 h 591008"/>
                    <a:gd name="connsiteX2" fmla="*/ 263619 w 1142381"/>
                    <a:gd name="connsiteY2" fmla="*/ 520101 h 591008"/>
                    <a:gd name="connsiteX3" fmla="*/ 338408 w 1142381"/>
                    <a:gd name="connsiteY3" fmla="*/ 435582 h 591008"/>
                    <a:gd name="connsiteX4" fmla="*/ 523690 w 1142381"/>
                    <a:gd name="connsiteY4" fmla="*/ 371733 h 591008"/>
                    <a:gd name="connsiteX5" fmla="*/ 632721 w 1142381"/>
                    <a:gd name="connsiteY5" fmla="*/ 391694 h 591008"/>
                    <a:gd name="connsiteX6" fmla="*/ 707260 w 1142381"/>
                    <a:gd name="connsiteY6" fmla="*/ 306966 h 591008"/>
                    <a:gd name="connsiteX7" fmla="*/ 818086 w 1142381"/>
                    <a:gd name="connsiteY7" fmla="*/ 327386 h 591008"/>
                    <a:gd name="connsiteX8" fmla="*/ 891038 w 1142381"/>
                    <a:gd name="connsiteY8" fmla="*/ 242491 h 591008"/>
                    <a:gd name="connsiteX9" fmla="*/ 1001238 w 1142381"/>
                    <a:gd name="connsiteY9" fmla="*/ 263830 h 591008"/>
                    <a:gd name="connsiteX10" fmla="*/ 1074858 w 1142381"/>
                    <a:gd name="connsiteY10" fmla="*/ 179227 h 591008"/>
                    <a:gd name="connsiteX11" fmla="*/ 1142382 w 1142381"/>
                    <a:gd name="connsiteY11" fmla="*/ 203573 h 591008"/>
                    <a:gd name="connsiteX12" fmla="*/ 1113359 w 1142381"/>
                    <a:gd name="connsiteY12" fmla="*/ 168245 h 591008"/>
                    <a:gd name="connsiteX13" fmla="*/ 1075526 w 1142381"/>
                    <a:gd name="connsiteY13" fmla="*/ 131498 h 591008"/>
                    <a:gd name="connsiteX14" fmla="*/ 1077907 w 1142381"/>
                    <a:gd name="connsiteY14" fmla="*/ 118511 h 591008"/>
                    <a:gd name="connsiteX15" fmla="*/ 1083127 w 1142381"/>
                    <a:gd name="connsiteY15" fmla="*/ 79843 h 591008"/>
                    <a:gd name="connsiteX16" fmla="*/ 951838 w 1142381"/>
                    <a:gd name="connsiteY16" fmla="*/ 69319 h 591008"/>
                    <a:gd name="connsiteX17" fmla="*/ 958353 w 1142381"/>
                    <a:gd name="connsiteY17" fmla="*/ 51071 h 591008"/>
                    <a:gd name="connsiteX18" fmla="*/ 1049344 w 1142381"/>
                    <a:gd name="connsiteY18" fmla="*/ 19251 h 591008"/>
                    <a:gd name="connsiteX19" fmla="*/ 1016564 w 1142381"/>
                    <a:gd name="connsiteY19" fmla="*/ 2757 h 591008"/>
                    <a:gd name="connsiteX20" fmla="*/ 17203 w 1142381"/>
                    <a:gd name="connsiteY20" fmla="*/ 350395 h 591008"/>
                    <a:gd name="connsiteX21" fmla="*/ 750 w 1142381"/>
                    <a:gd name="connsiteY21" fmla="*/ 377371 h 591008"/>
                    <a:gd name="connsiteX22" fmla="*/ 13779 w 1142381"/>
                    <a:gd name="connsiteY22" fmla="*/ 452452 h 591008"/>
                    <a:gd name="connsiteX23" fmla="*/ 26515 w 1142381"/>
                    <a:gd name="connsiteY23" fmla="*/ 428608 h 591008"/>
                    <a:gd name="connsiteX24" fmla="*/ 94999 w 1142381"/>
                    <a:gd name="connsiteY24" fmla="*/ 454039 h 591008"/>
                    <a:gd name="connsiteX25" fmla="*/ 125399 w 1142381"/>
                    <a:gd name="connsiteY25" fmla="*/ 488030 h 591008"/>
                    <a:gd name="connsiteX26" fmla="*/ 122852 w 1142381"/>
                    <a:gd name="connsiteY26" fmla="*/ 500140 h 591008"/>
                    <a:gd name="connsiteX27" fmla="*/ 38416 w 1142381"/>
                    <a:gd name="connsiteY27" fmla="*/ 563279 h 591008"/>
                    <a:gd name="connsiteX28" fmla="*/ 77210 w 1142381"/>
                    <a:gd name="connsiteY28" fmla="*/ 585411 h 591008"/>
                    <a:gd name="connsiteX29" fmla="*/ 88568 w 1142381"/>
                    <a:gd name="connsiteY29" fmla="*/ 580567 h 591008"/>
                    <a:gd name="connsiteX30" fmla="*/ 256353 w 1142381"/>
                    <a:gd name="connsiteY30" fmla="*/ 492164 h 591008"/>
                    <a:gd name="connsiteX31" fmla="*/ 155883 w 1142381"/>
                    <a:gd name="connsiteY31" fmla="*/ 456628 h 591008"/>
                    <a:gd name="connsiteX32" fmla="*/ 155298 w 1142381"/>
                    <a:gd name="connsiteY32" fmla="*/ 439465 h 591008"/>
                    <a:gd name="connsiteX33" fmla="*/ 209626 w 1142381"/>
                    <a:gd name="connsiteY33" fmla="*/ 363006 h 591008"/>
                    <a:gd name="connsiteX34" fmla="*/ 297068 w 1142381"/>
                    <a:gd name="connsiteY34" fmla="*/ 389898 h 591008"/>
                    <a:gd name="connsiteX35" fmla="*/ 309052 w 1142381"/>
                    <a:gd name="connsiteY35" fmla="*/ 399461 h 591008"/>
                    <a:gd name="connsiteX36" fmla="*/ 256353 w 1142381"/>
                    <a:gd name="connsiteY36" fmla="*/ 492164 h 591008"/>
                    <a:gd name="connsiteX37" fmla="*/ 579772 w 1142381"/>
                    <a:gd name="connsiteY37" fmla="*/ 367808 h 591008"/>
                    <a:gd name="connsiteX38" fmla="*/ 524149 w 1142381"/>
                    <a:gd name="connsiteY38" fmla="*/ 327929 h 591008"/>
                    <a:gd name="connsiteX39" fmla="*/ 527866 w 1142381"/>
                    <a:gd name="connsiteY39" fmla="*/ 308386 h 591008"/>
                    <a:gd name="connsiteX40" fmla="*/ 577851 w 1142381"/>
                    <a:gd name="connsiteY40" fmla="*/ 234223 h 591008"/>
                    <a:gd name="connsiteX41" fmla="*/ 660198 w 1142381"/>
                    <a:gd name="connsiteY41" fmla="*/ 261283 h 591008"/>
                    <a:gd name="connsiteX42" fmla="*/ 679449 w 1142381"/>
                    <a:gd name="connsiteY42" fmla="*/ 278153 h 591008"/>
                    <a:gd name="connsiteX43" fmla="*/ 579772 w 1142381"/>
                    <a:gd name="connsiteY43" fmla="*/ 367808 h 591008"/>
                    <a:gd name="connsiteX44" fmla="*/ 947621 w 1142381"/>
                    <a:gd name="connsiteY44" fmla="*/ 106944 h 591008"/>
                    <a:gd name="connsiteX45" fmla="*/ 1033016 w 1142381"/>
                    <a:gd name="connsiteY45" fmla="*/ 132709 h 591008"/>
                    <a:gd name="connsiteX46" fmla="*/ 1047298 w 1142381"/>
                    <a:gd name="connsiteY46" fmla="*/ 145278 h 591008"/>
                    <a:gd name="connsiteX47" fmla="*/ 995977 w 1142381"/>
                    <a:gd name="connsiteY47" fmla="*/ 235392 h 591008"/>
                    <a:gd name="connsiteX48" fmla="*/ 894379 w 1142381"/>
                    <a:gd name="connsiteY48" fmla="*/ 201902 h 591008"/>
                    <a:gd name="connsiteX49" fmla="*/ 893335 w 1142381"/>
                    <a:gd name="connsiteY49" fmla="*/ 182693 h 591008"/>
                    <a:gd name="connsiteX50" fmla="*/ 928036 w 1142381"/>
                    <a:gd name="connsiteY50" fmla="*/ 150540 h 591008"/>
                    <a:gd name="connsiteX51" fmla="*/ 947621 w 1142381"/>
                    <a:gd name="connsiteY51" fmla="*/ 106944 h 591008"/>
                    <a:gd name="connsiteX52" fmla="*/ 773739 w 1142381"/>
                    <a:gd name="connsiteY52" fmla="*/ 115170 h 591008"/>
                    <a:gd name="connsiteX53" fmla="*/ 916010 w 1142381"/>
                    <a:gd name="connsiteY53" fmla="*/ 65854 h 591008"/>
                    <a:gd name="connsiteX54" fmla="*/ 871871 w 1142381"/>
                    <a:gd name="connsiteY54" fmla="*/ 162357 h 591008"/>
                    <a:gd name="connsiteX55" fmla="*/ 767099 w 1142381"/>
                    <a:gd name="connsiteY55" fmla="*/ 133460 h 591008"/>
                    <a:gd name="connsiteX56" fmla="*/ 773739 w 1142381"/>
                    <a:gd name="connsiteY56" fmla="*/ 115170 h 591008"/>
                    <a:gd name="connsiteX57" fmla="*/ 851827 w 1142381"/>
                    <a:gd name="connsiteY57" fmla="*/ 197058 h 591008"/>
                    <a:gd name="connsiteX58" fmla="*/ 862809 w 1142381"/>
                    <a:gd name="connsiteY58" fmla="*/ 208249 h 591008"/>
                    <a:gd name="connsiteX59" fmla="*/ 806478 w 1142381"/>
                    <a:gd name="connsiteY59" fmla="*/ 301579 h 591008"/>
                    <a:gd name="connsiteX60" fmla="*/ 706717 w 1142381"/>
                    <a:gd name="connsiteY60" fmla="*/ 261074 h 591008"/>
                    <a:gd name="connsiteX61" fmla="*/ 710642 w 1142381"/>
                    <a:gd name="connsiteY61" fmla="*/ 245414 h 591008"/>
                    <a:gd name="connsiteX62" fmla="*/ 762214 w 1142381"/>
                    <a:gd name="connsiteY62" fmla="*/ 170583 h 591008"/>
                    <a:gd name="connsiteX63" fmla="*/ 851827 w 1142381"/>
                    <a:gd name="connsiteY63" fmla="*/ 197058 h 591008"/>
                    <a:gd name="connsiteX64" fmla="*/ 719328 w 1142381"/>
                    <a:gd name="connsiteY64" fmla="*/ 134170 h 591008"/>
                    <a:gd name="connsiteX65" fmla="*/ 735280 w 1142381"/>
                    <a:gd name="connsiteY65" fmla="*/ 144860 h 591008"/>
                    <a:gd name="connsiteX66" fmla="*/ 675607 w 1142381"/>
                    <a:gd name="connsiteY66" fmla="*/ 231718 h 591008"/>
                    <a:gd name="connsiteX67" fmla="*/ 576097 w 1142381"/>
                    <a:gd name="connsiteY67" fmla="*/ 183946 h 591008"/>
                    <a:gd name="connsiteX68" fmla="*/ 719328 w 1142381"/>
                    <a:gd name="connsiteY68" fmla="*/ 134170 h 591008"/>
                    <a:gd name="connsiteX69" fmla="*/ 403635 w 1142381"/>
                    <a:gd name="connsiteY69" fmla="*/ 243869 h 591008"/>
                    <a:gd name="connsiteX70" fmla="*/ 528409 w 1142381"/>
                    <a:gd name="connsiteY70" fmla="*/ 200608 h 591008"/>
                    <a:gd name="connsiteX71" fmla="*/ 550916 w 1142381"/>
                    <a:gd name="connsiteY71" fmla="*/ 215808 h 591008"/>
                    <a:gd name="connsiteX72" fmla="*/ 492371 w 1142381"/>
                    <a:gd name="connsiteY72" fmla="*/ 295065 h 591008"/>
                    <a:gd name="connsiteX73" fmla="*/ 397831 w 1142381"/>
                    <a:gd name="connsiteY73" fmla="*/ 260865 h 591008"/>
                    <a:gd name="connsiteX74" fmla="*/ 403635 w 1142381"/>
                    <a:gd name="connsiteY74" fmla="*/ 243869 h 591008"/>
                    <a:gd name="connsiteX75" fmla="*/ 483435 w 1142381"/>
                    <a:gd name="connsiteY75" fmla="*/ 324713 h 591008"/>
                    <a:gd name="connsiteX76" fmla="*/ 492705 w 1142381"/>
                    <a:gd name="connsiteY76" fmla="*/ 332564 h 591008"/>
                    <a:gd name="connsiteX77" fmla="*/ 441844 w 1142381"/>
                    <a:gd name="connsiteY77" fmla="*/ 427940 h 591008"/>
                    <a:gd name="connsiteX78" fmla="*/ 337615 w 1142381"/>
                    <a:gd name="connsiteY78" fmla="*/ 387977 h 591008"/>
                    <a:gd name="connsiteX79" fmla="*/ 342041 w 1142381"/>
                    <a:gd name="connsiteY79" fmla="*/ 373529 h 591008"/>
                    <a:gd name="connsiteX80" fmla="*/ 393696 w 1142381"/>
                    <a:gd name="connsiteY80" fmla="*/ 298949 h 591008"/>
                    <a:gd name="connsiteX81" fmla="*/ 483435 w 1142381"/>
                    <a:gd name="connsiteY81" fmla="*/ 324713 h 591008"/>
                    <a:gd name="connsiteX82" fmla="*/ 218353 w 1142381"/>
                    <a:gd name="connsiteY82" fmla="*/ 308052 h 591008"/>
                    <a:gd name="connsiteX83" fmla="*/ 352815 w 1142381"/>
                    <a:gd name="connsiteY83" fmla="*/ 261366 h 591008"/>
                    <a:gd name="connsiteX84" fmla="*/ 367430 w 1142381"/>
                    <a:gd name="connsiteY84" fmla="*/ 272474 h 591008"/>
                    <a:gd name="connsiteX85" fmla="*/ 282661 w 1142381"/>
                    <a:gd name="connsiteY85" fmla="*/ 362129 h 591008"/>
                    <a:gd name="connsiteX86" fmla="*/ 213091 w 1142381"/>
                    <a:gd name="connsiteY86" fmla="*/ 324212 h 591008"/>
                    <a:gd name="connsiteX87" fmla="*/ 218353 w 1142381"/>
                    <a:gd name="connsiteY87" fmla="*/ 308052 h 591008"/>
                    <a:gd name="connsiteX88" fmla="*/ 97713 w 1142381"/>
                    <a:gd name="connsiteY88" fmla="*/ 427564 h 591008"/>
                    <a:gd name="connsiteX89" fmla="*/ 30232 w 1142381"/>
                    <a:gd name="connsiteY89" fmla="*/ 390692 h 591008"/>
                    <a:gd name="connsiteX90" fmla="*/ 36955 w 1142381"/>
                    <a:gd name="connsiteY90" fmla="*/ 370982 h 591008"/>
                    <a:gd name="connsiteX91" fmla="*/ 163441 w 1142381"/>
                    <a:gd name="connsiteY91" fmla="*/ 327344 h 591008"/>
                    <a:gd name="connsiteX92" fmla="*/ 183193 w 1142381"/>
                    <a:gd name="connsiteY92" fmla="*/ 342920 h 591008"/>
                    <a:gd name="connsiteX93" fmla="*/ 97713 w 1142381"/>
                    <a:gd name="connsiteY93" fmla="*/ 427564 h 59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142381" h="591008">
                      <a:moveTo>
                        <a:pt x="88568" y="580567"/>
                      </a:moveTo>
                      <a:cubicBezTo>
                        <a:pt x="123436" y="564657"/>
                        <a:pt x="144023" y="536888"/>
                        <a:pt x="153252" y="498929"/>
                      </a:cubicBezTo>
                      <a:cubicBezTo>
                        <a:pt x="187703" y="525237"/>
                        <a:pt x="223907" y="533630"/>
                        <a:pt x="263619" y="520101"/>
                      </a:cubicBezTo>
                      <a:cubicBezTo>
                        <a:pt x="303999" y="506362"/>
                        <a:pt x="326591" y="475712"/>
                        <a:pt x="338408" y="435582"/>
                      </a:cubicBezTo>
                      <a:cubicBezTo>
                        <a:pt x="396452" y="481975"/>
                        <a:pt x="492330" y="470951"/>
                        <a:pt x="523690" y="371733"/>
                      </a:cubicBezTo>
                      <a:cubicBezTo>
                        <a:pt x="556679" y="396830"/>
                        <a:pt x="592675" y="405600"/>
                        <a:pt x="632721" y="391694"/>
                      </a:cubicBezTo>
                      <a:cubicBezTo>
                        <a:pt x="672976" y="377705"/>
                        <a:pt x="695526" y="347472"/>
                        <a:pt x="707260" y="306966"/>
                      </a:cubicBezTo>
                      <a:cubicBezTo>
                        <a:pt x="741794" y="333858"/>
                        <a:pt x="778875" y="340999"/>
                        <a:pt x="818086" y="327386"/>
                      </a:cubicBezTo>
                      <a:cubicBezTo>
                        <a:pt x="857256" y="313773"/>
                        <a:pt x="880682" y="284250"/>
                        <a:pt x="891038" y="242491"/>
                      </a:cubicBezTo>
                      <a:cubicBezTo>
                        <a:pt x="925155" y="268674"/>
                        <a:pt x="961610" y="277819"/>
                        <a:pt x="1001238" y="263830"/>
                      </a:cubicBezTo>
                      <a:cubicBezTo>
                        <a:pt x="1041118" y="249757"/>
                        <a:pt x="1065463" y="220693"/>
                        <a:pt x="1074858" y="179227"/>
                      </a:cubicBezTo>
                      <a:cubicBezTo>
                        <a:pt x="1110896" y="201192"/>
                        <a:pt x="1114905" y="202612"/>
                        <a:pt x="1142382" y="203573"/>
                      </a:cubicBezTo>
                      <a:cubicBezTo>
                        <a:pt x="1138039" y="187370"/>
                        <a:pt x="1132568" y="174216"/>
                        <a:pt x="1113359" y="168245"/>
                      </a:cubicBezTo>
                      <a:cubicBezTo>
                        <a:pt x="1096155" y="162900"/>
                        <a:pt x="1083502" y="148660"/>
                        <a:pt x="1075526" y="131498"/>
                      </a:cubicBezTo>
                      <a:cubicBezTo>
                        <a:pt x="1073063" y="126236"/>
                        <a:pt x="1069555" y="122060"/>
                        <a:pt x="1077907" y="118511"/>
                      </a:cubicBezTo>
                      <a:cubicBezTo>
                        <a:pt x="1101041" y="108739"/>
                        <a:pt x="1096865" y="94834"/>
                        <a:pt x="1083127" y="79843"/>
                      </a:cubicBezTo>
                      <a:cubicBezTo>
                        <a:pt x="1036733" y="118302"/>
                        <a:pt x="980526" y="113500"/>
                        <a:pt x="951838" y="69319"/>
                      </a:cubicBezTo>
                      <a:cubicBezTo>
                        <a:pt x="944990" y="58755"/>
                        <a:pt x="945867" y="55038"/>
                        <a:pt x="958353" y="51071"/>
                      </a:cubicBezTo>
                      <a:cubicBezTo>
                        <a:pt x="989087" y="41300"/>
                        <a:pt x="1019236" y="29900"/>
                        <a:pt x="1049344" y="19251"/>
                      </a:cubicBezTo>
                      <a:cubicBezTo>
                        <a:pt x="1043498" y="878"/>
                        <a:pt x="1034896" y="-3674"/>
                        <a:pt x="1016564" y="2757"/>
                      </a:cubicBezTo>
                      <a:cubicBezTo>
                        <a:pt x="683625" y="119221"/>
                        <a:pt x="350476" y="235017"/>
                        <a:pt x="17203" y="350395"/>
                      </a:cubicBezTo>
                      <a:cubicBezTo>
                        <a:pt x="2128" y="355615"/>
                        <a:pt x="-1880" y="363131"/>
                        <a:pt x="750" y="377371"/>
                      </a:cubicBezTo>
                      <a:cubicBezTo>
                        <a:pt x="5344" y="402217"/>
                        <a:pt x="9436" y="427189"/>
                        <a:pt x="13779" y="452452"/>
                      </a:cubicBezTo>
                      <a:cubicBezTo>
                        <a:pt x="23676" y="446940"/>
                        <a:pt x="18373" y="434580"/>
                        <a:pt x="26515" y="428608"/>
                      </a:cubicBezTo>
                      <a:cubicBezTo>
                        <a:pt x="47227" y="442848"/>
                        <a:pt x="68775" y="454164"/>
                        <a:pt x="94999" y="454039"/>
                      </a:cubicBezTo>
                      <a:cubicBezTo>
                        <a:pt x="126401" y="453830"/>
                        <a:pt x="127905" y="455960"/>
                        <a:pt x="125399" y="488030"/>
                      </a:cubicBezTo>
                      <a:cubicBezTo>
                        <a:pt x="125065" y="492123"/>
                        <a:pt x="123979" y="496173"/>
                        <a:pt x="122852" y="500140"/>
                      </a:cubicBezTo>
                      <a:cubicBezTo>
                        <a:pt x="110825" y="542483"/>
                        <a:pt x="79716" y="559896"/>
                        <a:pt x="38416" y="563279"/>
                      </a:cubicBezTo>
                      <a:cubicBezTo>
                        <a:pt x="47353" y="594974"/>
                        <a:pt x="47394" y="595015"/>
                        <a:pt x="77210" y="585411"/>
                      </a:cubicBezTo>
                      <a:cubicBezTo>
                        <a:pt x="81052" y="584075"/>
                        <a:pt x="84810" y="582279"/>
                        <a:pt x="88568" y="580567"/>
                      </a:cubicBezTo>
                      <a:close/>
                      <a:moveTo>
                        <a:pt x="256353" y="492164"/>
                      </a:moveTo>
                      <a:cubicBezTo>
                        <a:pt x="219606" y="506404"/>
                        <a:pt x="174757" y="490870"/>
                        <a:pt x="155883" y="456628"/>
                      </a:cubicBezTo>
                      <a:cubicBezTo>
                        <a:pt x="153294" y="451951"/>
                        <a:pt x="144733" y="445646"/>
                        <a:pt x="155298" y="439465"/>
                      </a:cubicBezTo>
                      <a:cubicBezTo>
                        <a:pt x="184403" y="422470"/>
                        <a:pt x="200898" y="396079"/>
                        <a:pt x="209626" y="363006"/>
                      </a:cubicBezTo>
                      <a:cubicBezTo>
                        <a:pt x="236226" y="383300"/>
                        <a:pt x="264621" y="394158"/>
                        <a:pt x="297068" y="389898"/>
                      </a:cubicBezTo>
                      <a:cubicBezTo>
                        <a:pt x="305795" y="388771"/>
                        <a:pt x="307674" y="392320"/>
                        <a:pt x="309052" y="399461"/>
                      </a:cubicBezTo>
                      <a:cubicBezTo>
                        <a:pt x="316527" y="438756"/>
                        <a:pt x="294771" y="477257"/>
                        <a:pt x="256353" y="492164"/>
                      </a:cubicBezTo>
                      <a:close/>
                      <a:moveTo>
                        <a:pt x="579772" y="367808"/>
                      </a:moveTo>
                      <a:cubicBezTo>
                        <a:pt x="555886" y="362296"/>
                        <a:pt x="536760" y="349727"/>
                        <a:pt x="524149" y="327929"/>
                      </a:cubicBezTo>
                      <a:cubicBezTo>
                        <a:pt x="519473" y="319828"/>
                        <a:pt x="517719" y="314650"/>
                        <a:pt x="527866" y="308386"/>
                      </a:cubicBezTo>
                      <a:cubicBezTo>
                        <a:pt x="554382" y="291975"/>
                        <a:pt x="570418" y="267505"/>
                        <a:pt x="577851" y="234223"/>
                      </a:cubicBezTo>
                      <a:cubicBezTo>
                        <a:pt x="603281" y="254392"/>
                        <a:pt x="629923" y="264999"/>
                        <a:pt x="660198" y="261283"/>
                      </a:cubicBezTo>
                      <a:cubicBezTo>
                        <a:pt x="674730" y="259487"/>
                        <a:pt x="678697" y="267129"/>
                        <a:pt x="679449" y="278153"/>
                      </a:cubicBezTo>
                      <a:cubicBezTo>
                        <a:pt x="683332" y="337450"/>
                        <a:pt x="629840" y="379375"/>
                        <a:pt x="579772" y="367808"/>
                      </a:cubicBezTo>
                      <a:close/>
                      <a:moveTo>
                        <a:pt x="947621" y="106944"/>
                      </a:moveTo>
                      <a:cubicBezTo>
                        <a:pt x="973469" y="126821"/>
                        <a:pt x="1001280" y="137052"/>
                        <a:pt x="1033016" y="132709"/>
                      </a:cubicBezTo>
                      <a:cubicBezTo>
                        <a:pt x="1043707" y="131247"/>
                        <a:pt x="1046045" y="136509"/>
                        <a:pt x="1047298" y="145278"/>
                      </a:cubicBezTo>
                      <a:cubicBezTo>
                        <a:pt x="1052685" y="182986"/>
                        <a:pt x="1030636" y="222072"/>
                        <a:pt x="995977" y="235392"/>
                      </a:cubicBezTo>
                      <a:cubicBezTo>
                        <a:pt x="958645" y="249757"/>
                        <a:pt x="914924" y="235685"/>
                        <a:pt x="894379" y="201902"/>
                      </a:cubicBezTo>
                      <a:cubicBezTo>
                        <a:pt x="891122" y="196557"/>
                        <a:pt x="882520" y="189458"/>
                        <a:pt x="893335" y="182693"/>
                      </a:cubicBezTo>
                      <a:cubicBezTo>
                        <a:pt x="906990" y="174175"/>
                        <a:pt x="918640" y="163860"/>
                        <a:pt x="928036" y="150540"/>
                      </a:cubicBezTo>
                      <a:cubicBezTo>
                        <a:pt x="937265" y="137469"/>
                        <a:pt x="941399" y="122227"/>
                        <a:pt x="947621" y="106944"/>
                      </a:cubicBezTo>
                      <a:close/>
                      <a:moveTo>
                        <a:pt x="773739" y="115170"/>
                      </a:moveTo>
                      <a:cubicBezTo>
                        <a:pt x="821343" y="99302"/>
                        <a:pt x="868614" y="82390"/>
                        <a:pt x="916010" y="65854"/>
                      </a:cubicBezTo>
                      <a:cubicBezTo>
                        <a:pt x="927284" y="105566"/>
                        <a:pt x="908911" y="145528"/>
                        <a:pt x="871871" y="162357"/>
                      </a:cubicBezTo>
                      <a:cubicBezTo>
                        <a:pt x="833955" y="179603"/>
                        <a:pt x="789816" y="167118"/>
                        <a:pt x="767099" y="133460"/>
                      </a:cubicBezTo>
                      <a:cubicBezTo>
                        <a:pt x="760167" y="123104"/>
                        <a:pt x="761838" y="119137"/>
                        <a:pt x="773739" y="115170"/>
                      </a:cubicBezTo>
                      <a:close/>
                      <a:moveTo>
                        <a:pt x="851827" y="197058"/>
                      </a:moveTo>
                      <a:cubicBezTo>
                        <a:pt x="862225" y="195263"/>
                        <a:pt x="861599" y="203573"/>
                        <a:pt x="862809" y="208249"/>
                      </a:cubicBezTo>
                      <a:cubicBezTo>
                        <a:pt x="871996" y="243702"/>
                        <a:pt x="844561" y="288676"/>
                        <a:pt x="806478" y="301579"/>
                      </a:cubicBezTo>
                      <a:cubicBezTo>
                        <a:pt x="770231" y="313856"/>
                        <a:pt x="720873" y="293645"/>
                        <a:pt x="706717" y="261074"/>
                      </a:cubicBezTo>
                      <a:cubicBezTo>
                        <a:pt x="703794" y="254309"/>
                        <a:pt x="703877" y="249381"/>
                        <a:pt x="710642" y="245414"/>
                      </a:cubicBezTo>
                      <a:cubicBezTo>
                        <a:pt x="738495" y="229087"/>
                        <a:pt x="753987" y="203823"/>
                        <a:pt x="762214" y="170583"/>
                      </a:cubicBezTo>
                      <a:cubicBezTo>
                        <a:pt x="790693" y="191087"/>
                        <a:pt x="819047" y="202696"/>
                        <a:pt x="851827" y="197058"/>
                      </a:cubicBezTo>
                      <a:close/>
                      <a:moveTo>
                        <a:pt x="719328" y="134170"/>
                      </a:moveTo>
                      <a:cubicBezTo>
                        <a:pt x="731981" y="129577"/>
                        <a:pt x="734653" y="132625"/>
                        <a:pt x="735280" y="144860"/>
                      </a:cubicBezTo>
                      <a:cubicBezTo>
                        <a:pt x="737368" y="184948"/>
                        <a:pt x="712646" y="221570"/>
                        <a:pt x="675607" y="231718"/>
                      </a:cubicBezTo>
                      <a:cubicBezTo>
                        <a:pt x="635644" y="242700"/>
                        <a:pt x="597686" y="225078"/>
                        <a:pt x="576097" y="183946"/>
                      </a:cubicBezTo>
                      <a:cubicBezTo>
                        <a:pt x="624536" y="167243"/>
                        <a:pt x="672141" y="151333"/>
                        <a:pt x="719328" y="134170"/>
                      </a:cubicBezTo>
                      <a:close/>
                      <a:moveTo>
                        <a:pt x="403635" y="243869"/>
                      </a:moveTo>
                      <a:cubicBezTo>
                        <a:pt x="445560" y="230507"/>
                        <a:pt x="486859" y="215181"/>
                        <a:pt x="528409" y="200608"/>
                      </a:cubicBezTo>
                      <a:cubicBezTo>
                        <a:pt x="550916" y="192715"/>
                        <a:pt x="550958" y="192715"/>
                        <a:pt x="550916" y="215808"/>
                      </a:cubicBezTo>
                      <a:cubicBezTo>
                        <a:pt x="550875" y="253014"/>
                        <a:pt x="527240" y="285001"/>
                        <a:pt x="492371" y="295065"/>
                      </a:cubicBezTo>
                      <a:cubicBezTo>
                        <a:pt x="456250" y="305505"/>
                        <a:pt x="417290" y="291307"/>
                        <a:pt x="397831" y="260865"/>
                      </a:cubicBezTo>
                      <a:cubicBezTo>
                        <a:pt x="392485" y="252430"/>
                        <a:pt x="390690" y="247962"/>
                        <a:pt x="403635" y="243869"/>
                      </a:cubicBezTo>
                      <a:close/>
                      <a:moveTo>
                        <a:pt x="483435" y="324713"/>
                      </a:moveTo>
                      <a:cubicBezTo>
                        <a:pt x="489866" y="323502"/>
                        <a:pt x="491077" y="327094"/>
                        <a:pt x="492705" y="332564"/>
                      </a:cubicBezTo>
                      <a:cubicBezTo>
                        <a:pt x="503395" y="368518"/>
                        <a:pt x="479426" y="413909"/>
                        <a:pt x="441844" y="427940"/>
                      </a:cubicBezTo>
                      <a:cubicBezTo>
                        <a:pt x="401839" y="442890"/>
                        <a:pt x="353233" y="423889"/>
                        <a:pt x="337615" y="387977"/>
                      </a:cubicBezTo>
                      <a:cubicBezTo>
                        <a:pt x="334358" y="380503"/>
                        <a:pt x="335318" y="377621"/>
                        <a:pt x="342041" y="373529"/>
                      </a:cubicBezTo>
                      <a:cubicBezTo>
                        <a:pt x="369435" y="356867"/>
                        <a:pt x="385595" y="331938"/>
                        <a:pt x="393696" y="298949"/>
                      </a:cubicBezTo>
                      <a:cubicBezTo>
                        <a:pt x="421257" y="318951"/>
                        <a:pt x="449819" y="331061"/>
                        <a:pt x="483435" y="324713"/>
                      </a:cubicBezTo>
                      <a:close/>
                      <a:moveTo>
                        <a:pt x="218353" y="308052"/>
                      </a:moveTo>
                      <a:cubicBezTo>
                        <a:pt x="263243" y="292685"/>
                        <a:pt x="308133" y="277318"/>
                        <a:pt x="352815" y="261366"/>
                      </a:cubicBezTo>
                      <a:cubicBezTo>
                        <a:pt x="364925" y="257023"/>
                        <a:pt x="366553" y="262702"/>
                        <a:pt x="367430" y="272474"/>
                      </a:cubicBezTo>
                      <a:cubicBezTo>
                        <a:pt x="371815" y="320788"/>
                        <a:pt x="332729" y="362296"/>
                        <a:pt x="282661" y="362129"/>
                      </a:cubicBezTo>
                      <a:cubicBezTo>
                        <a:pt x="252428" y="362421"/>
                        <a:pt x="230254" y="348307"/>
                        <a:pt x="213091" y="324212"/>
                      </a:cubicBezTo>
                      <a:cubicBezTo>
                        <a:pt x="206828" y="315443"/>
                        <a:pt x="208874" y="311267"/>
                        <a:pt x="218353" y="308052"/>
                      </a:cubicBezTo>
                      <a:close/>
                      <a:moveTo>
                        <a:pt x="97713" y="427564"/>
                      </a:moveTo>
                      <a:cubicBezTo>
                        <a:pt x="70779" y="424850"/>
                        <a:pt x="47311" y="414410"/>
                        <a:pt x="30232" y="390692"/>
                      </a:cubicBezTo>
                      <a:cubicBezTo>
                        <a:pt x="22047" y="379292"/>
                        <a:pt x="25263" y="374907"/>
                        <a:pt x="36955" y="370982"/>
                      </a:cubicBezTo>
                      <a:cubicBezTo>
                        <a:pt x="79256" y="356826"/>
                        <a:pt x="121808" y="343296"/>
                        <a:pt x="163441" y="327344"/>
                      </a:cubicBezTo>
                      <a:cubicBezTo>
                        <a:pt x="182650" y="319995"/>
                        <a:pt x="183026" y="329975"/>
                        <a:pt x="183193" y="342920"/>
                      </a:cubicBezTo>
                      <a:cubicBezTo>
                        <a:pt x="183902" y="387810"/>
                        <a:pt x="143648" y="428107"/>
                        <a:pt x="97713" y="4275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B396B822-2BA7-45D7-8D3E-8357BBBFA982}"/>
                    </a:ext>
                  </a:extLst>
                </p:cNvPr>
                <p:cNvSpPr/>
                <p:nvPr/>
              </p:nvSpPr>
              <p:spPr>
                <a:xfrm>
                  <a:off x="6930680" y="4871548"/>
                  <a:ext cx="805726" cy="345589"/>
                </a:xfrm>
                <a:custGeom>
                  <a:avLst/>
                  <a:gdLst>
                    <a:gd name="connsiteX0" fmla="*/ 59673 w 805726"/>
                    <a:gd name="connsiteY0" fmla="*/ 287590 h 345589"/>
                    <a:gd name="connsiteX1" fmla="*/ 85605 w 805726"/>
                    <a:gd name="connsiteY1" fmla="*/ 305170 h 345589"/>
                    <a:gd name="connsiteX2" fmla="*/ 107695 w 805726"/>
                    <a:gd name="connsiteY2" fmla="*/ 324922 h 345589"/>
                    <a:gd name="connsiteX3" fmla="*/ 124565 w 805726"/>
                    <a:gd name="connsiteY3" fmla="*/ 328137 h 345589"/>
                    <a:gd name="connsiteX4" fmla="*/ 253723 w 805726"/>
                    <a:gd name="connsiteY4" fmla="*/ 325339 h 345589"/>
                    <a:gd name="connsiteX5" fmla="*/ 296735 w 805726"/>
                    <a:gd name="connsiteY5" fmla="*/ 255811 h 345589"/>
                    <a:gd name="connsiteX6" fmla="*/ 407519 w 805726"/>
                    <a:gd name="connsiteY6" fmla="*/ 277401 h 345589"/>
                    <a:gd name="connsiteX7" fmla="*/ 481306 w 805726"/>
                    <a:gd name="connsiteY7" fmla="*/ 191378 h 345589"/>
                    <a:gd name="connsiteX8" fmla="*/ 591507 w 805726"/>
                    <a:gd name="connsiteY8" fmla="*/ 213051 h 345589"/>
                    <a:gd name="connsiteX9" fmla="*/ 665920 w 805726"/>
                    <a:gd name="connsiteY9" fmla="*/ 128323 h 345589"/>
                    <a:gd name="connsiteX10" fmla="*/ 732566 w 805726"/>
                    <a:gd name="connsiteY10" fmla="*/ 126528 h 345589"/>
                    <a:gd name="connsiteX11" fmla="*/ 672894 w 805726"/>
                    <a:gd name="connsiteY11" fmla="*/ 93330 h 345589"/>
                    <a:gd name="connsiteX12" fmla="*/ 679032 w 805726"/>
                    <a:gd name="connsiteY12" fmla="*/ 70906 h 345589"/>
                    <a:gd name="connsiteX13" fmla="*/ 776663 w 805726"/>
                    <a:gd name="connsiteY13" fmla="*/ 37290 h 345589"/>
                    <a:gd name="connsiteX14" fmla="*/ 805727 w 805726"/>
                    <a:gd name="connsiteY14" fmla="*/ 0 h 345589"/>
                    <a:gd name="connsiteX15" fmla="*/ 0 w 805726"/>
                    <a:gd name="connsiteY15" fmla="*/ 280198 h 345589"/>
                    <a:gd name="connsiteX16" fmla="*/ 59673 w 805726"/>
                    <a:gd name="connsiteY16" fmla="*/ 287590 h 345589"/>
                    <a:gd name="connsiteX17" fmla="*/ 489533 w 805726"/>
                    <a:gd name="connsiteY17" fmla="*/ 137134 h 345589"/>
                    <a:gd name="connsiteX18" fmla="*/ 625999 w 805726"/>
                    <a:gd name="connsiteY18" fmla="*/ 89864 h 345589"/>
                    <a:gd name="connsiteX19" fmla="*/ 638652 w 805726"/>
                    <a:gd name="connsiteY19" fmla="*/ 100471 h 345589"/>
                    <a:gd name="connsiteX20" fmla="*/ 547786 w 805726"/>
                    <a:gd name="connsiteY20" fmla="*/ 191504 h 345589"/>
                    <a:gd name="connsiteX21" fmla="*/ 484689 w 805726"/>
                    <a:gd name="connsiteY21" fmla="*/ 152000 h 345589"/>
                    <a:gd name="connsiteX22" fmla="*/ 489533 w 805726"/>
                    <a:gd name="connsiteY22" fmla="*/ 137134 h 345589"/>
                    <a:gd name="connsiteX23" fmla="*/ 306089 w 805726"/>
                    <a:gd name="connsiteY23" fmla="*/ 200941 h 345589"/>
                    <a:gd name="connsiteX24" fmla="*/ 440383 w 805726"/>
                    <a:gd name="connsiteY24" fmla="*/ 154297 h 345589"/>
                    <a:gd name="connsiteX25" fmla="*/ 454038 w 805726"/>
                    <a:gd name="connsiteY25" fmla="*/ 163985 h 345589"/>
                    <a:gd name="connsiteX26" fmla="*/ 371524 w 805726"/>
                    <a:gd name="connsiteY26" fmla="*/ 254851 h 345589"/>
                    <a:gd name="connsiteX27" fmla="*/ 301537 w 805726"/>
                    <a:gd name="connsiteY27" fmla="*/ 218104 h 345589"/>
                    <a:gd name="connsiteX28" fmla="*/ 306089 w 805726"/>
                    <a:gd name="connsiteY28" fmla="*/ 200941 h 345589"/>
                    <a:gd name="connsiteX29" fmla="*/ 120389 w 805726"/>
                    <a:gd name="connsiteY29" fmla="*/ 265792 h 345589"/>
                    <a:gd name="connsiteX30" fmla="*/ 257064 w 805726"/>
                    <a:gd name="connsiteY30" fmla="*/ 218647 h 345589"/>
                    <a:gd name="connsiteX31" fmla="*/ 269926 w 805726"/>
                    <a:gd name="connsiteY31" fmla="*/ 237354 h 345589"/>
                    <a:gd name="connsiteX32" fmla="*/ 209376 w 805726"/>
                    <a:gd name="connsiteY32" fmla="*/ 316612 h 345589"/>
                    <a:gd name="connsiteX33" fmla="*/ 115629 w 805726"/>
                    <a:gd name="connsiteY33" fmla="*/ 280198 h 345589"/>
                    <a:gd name="connsiteX34" fmla="*/ 120389 w 805726"/>
                    <a:gd name="connsiteY34" fmla="*/ 265792 h 34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05726" h="345589">
                      <a:moveTo>
                        <a:pt x="59673" y="287590"/>
                      </a:moveTo>
                      <a:cubicBezTo>
                        <a:pt x="85897" y="277150"/>
                        <a:pt x="87859" y="278319"/>
                        <a:pt x="85605" y="305170"/>
                      </a:cubicBezTo>
                      <a:cubicBezTo>
                        <a:pt x="83976" y="324546"/>
                        <a:pt x="97506" y="328429"/>
                        <a:pt x="107695" y="324922"/>
                      </a:cubicBezTo>
                      <a:cubicBezTo>
                        <a:pt x="116506" y="321915"/>
                        <a:pt x="118928" y="325715"/>
                        <a:pt x="124565" y="328137"/>
                      </a:cubicBezTo>
                      <a:cubicBezTo>
                        <a:pt x="168787" y="347179"/>
                        <a:pt x="213802" y="356366"/>
                        <a:pt x="253723" y="325339"/>
                      </a:cubicBezTo>
                      <a:cubicBezTo>
                        <a:pt x="276148" y="307926"/>
                        <a:pt x="290262" y="285042"/>
                        <a:pt x="296735" y="255811"/>
                      </a:cubicBezTo>
                      <a:cubicBezTo>
                        <a:pt x="331352" y="281702"/>
                        <a:pt x="367849" y="291348"/>
                        <a:pt x="407519" y="277401"/>
                      </a:cubicBezTo>
                      <a:cubicBezTo>
                        <a:pt x="447524" y="263328"/>
                        <a:pt x="471535" y="233721"/>
                        <a:pt x="481306" y="191378"/>
                      </a:cubicBezTo>
                      <a:cubicBezTo>
                        <a:pt x="515715" y="217102"/>
                        <a:pt x="551126" y="227040"/>
                        <a:pt x="591507" y="213051"/>
                      </a:cubicBezTo>
                      <a:cubicBezTo>
                        <a:pt x="632388" y="198853"/>
                        <a:pt x="654938" y="168829"/>
                        <a:pt x="665920" y="128323"/>
                      </a:cubicBezTo>
                      <a:cubicBezTo>
                        <a:pt x="711019" y="157471"/>
                        <a:pt x="712815" y="157429"/>
                        <a:pt x="732566" y="126528"/>
                      </a:cubicBezTo>
                      <a:cubicBezTo>
                        <a:pt x="707344" y="124231"/>
                        <a:pt x="688219" y="112580"/>
                        <a:pt x="672894" y="93330"/>
                      </a:cubicBezTo>
                      <a:cubicBezTo>
                        <a:pt x="663582" y="81596"/>
                        <a:pt x="663206" y="75917"/>
                        <a:pt x="679032" y="70906"/>
                      </a:cubicBezTo>
                      <a:cubicBezTo>
                        <a:pt x="711854" y="60508"/>
                        <a:pt x="744133" y="48565"/>
                        <a:pt x="776663" y="37290"/>
                      </a:cubicBezTo>
                      <a:cubicBezTo>
                        <a:pt x="798795" y="29648"/>
                        <a:pt x="802846" y="24554"/>
                        <a:pt x="805727" y="0"/>
                      </a:cubicBezTo>
                      <a:cubicBezTo>
                        <a:pt x="537221" y="93372"/>
                        <a:pt x="268882" y="186701"/>
                        <a:pt x="0" y="280198"/>
                      </a:cubicBezTo>
                      <a:cubicBezTo>
                        <a:pt x="18749" y="299324"/>
                        <a:pt x="38209" y="296108"/>
                        <a:pt x="59673" y="287590"/>
                      </a:cubicBezTo>
                      <a:close/>
                      <a:moveTo>
                        <a:pt x="489533" y="137134"/>
                      </a:moveTo>
                      <a:cubicBezTo>
                        <a:pt x="535175" y="121851"/>
                        <a:pt x="580858" y="106609"/>
                        <a:pt x="625999" y="89864"/>
                      </a:cubicBezTo>
                      <a:cubicBezTo>
                        <a:pt x="640197" y="84602"/>
                        <a:pt x="637733" y="94248"/>
                        <a:pt x="638652" y="100471"/>
                      </a:cubicBezTo>
                      <a:cubicBezTo>
                        <a:pt x="645458" y="146530"/>
                        <a:pt x="604160" y="191671"/>
                        <a:pt x="547786" y="191504"/>
                      </a:cubicBezTo>
                      <a:cubicBezTo>
                        <a:pt x="525362" y="190502"/>
                        <a:pt x="501643" y="177473"/>
                        <a:pt x="484689" y="152000"/>
                      </a:cubicBezTo>
                      <a:cubicBezTo>
                        <a:pt x="479887" y="144734"/>
                        <a:pt x="479720" y="140433"/>
                        <a:pt x="489533" y="137134"/>
                      </a:cubicBezTo>
                      <a:close/>
                      <a:moveTo>
                        <a:pt x="306089" y="200941"/>
                      </a:moveTo>
                      <a:cubicBezTo>
                        <a:pt x="351021" y="185825"/>
                        <a:pt x="395702" y="169998"/>
                        <a:pt x="440383" y="154297"/>
                      </a:cubicBezTo>
                      <a:cubicBezTo>
                        <a:pt x="449988" y="150914"/>
                        <a:pt x="453245" y="153211"/>
                        <a:pt x="454038" y="163985"/>
                      </a:cubicBezTo>
                      <a:cubicBezTo>
                        <a:pt x="457964" y="214262"/>
                        <a:pt x="421676" y="254684"/>
                        <a:pt x="371524" y="254851"/>
                      </a:cubicBezTo>
                      <a:cubicBezTo>
                        <a:pt x="341583" y="255227"/>
                        <a:pt x="318699" y="242532"/>
                        <a:pt x="301537" y="218104"/>
                      </a:cubicBezTo>
                      <a:cubicBezTo>
                        <a:pt x="295607" y="209543"/>
                        <a:pt x="294104" y="204992"/>
                        <a:pt x="306089" y="200941"/>
                      </a:cubicBezTo>
                      <a:close/>
                      <a:moveTo>
                        <a:pt x="120389" y="265792"/>
                      </a:moveTo>
                      <a:cubicBezTo>
                        <a:pt x="166156" y="250717"/>
                        <a:pt x="211213" y="233429"/>
                        <a:pt x="257064" y="218647"/>
                      </a:cubicBezTo>
                      <a:cubicBezTo>
                        <a:pt x="280783" y="211005"/>
                        <a:pt x="263996" y="233053"/>
                        <a:pt x="269926" y="237354"/>
                      </a:cubicBezTo>
                      <a:cubicBezTo>
                        <a:pt x="269466" y="274895"/>
                        <a:pt x="244119" y="307425"/>
                        <a:pt x="209376" y="316612"/>
                      </a:cubicBezTo>
                      <a:cubicBezTo>
                        <a:pt x="173548" y="326133"/>
                        <a:pt x="133209" y="310390"/>
                        <a:pt x="115629" y="280198"/>
                      </a:cubicBezTo>
                      <a:cubicBezTo>
                        <a:pt x="111745" y="273475"/>
                        <a:pt x="109407" y="269425"/>
                        <a:pt x="120389" y="26579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81F66E8-E06F-4CA5-BFE9-B394E956C96B}"/>
                    </a:ext>
                  </a:extLst>
                </p:cNvPr>
                <p:cNvSpPr/>
                <p:nvPr/>
              </p:nvSpPr>
              <p:spPr>
                <a:xfrm>
                  <a:off x="6666420" y="4476714"/>
                  <a:ext cx="1101931" cy="402398"/>
                </a:xfrm>
                <a:custGeom>
                  <a:avLst/>
                  <a:gdLst>
                    <a:gd name="connsiteX0" fmla="*/ 1087066 w 1101931"/>
                    <a:gd name="connsiteY0" fmla="*/ 28029 h 402398"/>
                    <a:gd name="connsiteX1" fmla="*/ 1101807 w 1101931"/>
                    <a:gd name="connsiteY1" fmla="*/ 15961 h 402398"/>
                    <a:gd name="connsiteX2" fmla="*/ 1081178 w 1101931"/>
                    <a:gd name="connsiteY2" fmla="*/ 2306 h 402398"/>
                    <a:gd name="connsiteX3" fmla="*/ 13418 w 1101931"/>
                    <a:gd name="connsiteY3" fmla="*/ 373955 h 402398"/>
                    <a:gd name="connsiteX4" fmla="*/ 6569 w 1101931"/>
                    <a:gd name="connsiteY4" fmla="*/ 399135 h 402398"/>
                    <a:gd name="connsiteX5" fmla="*/ 28994 w 1101931"/>
                    <a:gd name="connsiteY5" fmla="*/ 395962 h 402398"/>
                    <a:gd name="connsiteX6" fmla="*/ 811837 w 1101931"/>
                    <a:gd name="connsiteY6" fmla="*/ 123781 h 402398"/>
                    <a:gd name="connsiteX7" fmla="*/ 1087066 w 1101931"/>
                    <a:gd name="connsiteY7" fmla="*/ 28029 h 40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1931" h="402398">
                      <a:moveTo>
                        <a:pt x="1087066" y="28029"/>
                      </a:moveTo>
                      <a:cubicBezTo>
                        <a:pt x="1093414" y="25816"/>
                        <a:pt x="1103143" y="26985"/>
                        <a:pt x="1101807" y="15961"/>
                      </a:cubicBezTo>
                      <a:cubicBezTo>
                        <a:pt x="1101306" y="1095"/>
                        <a:pt x="1097005" y="-3206"/>
                        <a:pt x="1081178" y="2306"/>
                      </a:cubicBezTo>
                      <a:cubicBezTo>
                        <a:pt x="725397" y="126537"/>
                        <a:pt x="369366" y="250183"/>
                        <a:pt x="13418" y="373955"/>
                      </a:cubicBezTo>
                      <a:cubicBezTo>
                        <a:pt x="-1532" y="379175"/>
                        <a:pt x="-4246" y="388696"/>
                        <a:pt x="6569" y="399135"/>
                      </a:cubicBezTo>
                      <a:cubicBezTo>
                        <a:pt x="14796" y="407069"/>
                        <a:pt x="22103" y="398342"/>
                        <a:pt x="28994" y="395962"/>
                      </a:cubicBezTo>
                      <a:cubicBezTo>
                        <a:pt x="290025" y="305471"/>
                        <a:pt x="550931" y="214605"/>
                        <a:pt x="811837" y="123781"/>
                      </a:cubicBezTo>
                      <a:cubicBezTo>
                        <a:pt x="903580" y="91836"/>
                        <a:pt x="995365" y="60016"/>
                        <a:pt x="1087066" y="280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4CBC907D-15B8-4028-B7E9-737B04BBB189}"/>
                    </a:ext>
                  </a:extLst>
                </p:cNvPr>
                <p:cNvSpPr/>
                <p:nvPr/>
              </p:nvSpPr>
              <p:spPr>
                <a:xfrm>
                  <a:off x="6816179" y="4734915"/>
                  <a:ext cx="963051" cy="352422"/>
                </a:xfrm>
                <a:custGeom>
                  <a:avLst/>
                  <a:gdLst>
                    <a:gd name="connsiteX0" fmla="*/ 0 w 963051"/>
                    <a:gd name="connsiteY0" fmla="*/ 334818 h 352422"/>
                    <a:gd name="connsiteX1" fmla="*/ 41132 w 963051"/>
                    <a:gd name="connsiteY1" fmla="*/ 348682 h 352422"/>
                    <a:gd name="connsiteX2" fmla="*/ 937015 w 963051"/>
                    <a:gd name="connsiteY2" fmla="*/ 36873 h 352422"/>
                    <a:gd name="connsiteX3" fmla="*/ 962947 w 963051"/>
                    <a:gd name="connsiteY3" fmla="*/ 0 h 352422"/>
                    <a:gd name="connsiteX4" fmla="*/ 0 w 963051"/>
                    <a:gd name="connsiteY4" fmla="*/ 334818 h 352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51" h="352422">
                      <a:moveTo>
                        <a:pt x="0" y="334818"/>
                      </a:moveTo>
                      <a:cubicBezTo>
                        <a:pt x="9479" y="355030"/>
                        <a:pt x="22967" y="355030"/>
                        <a:pt x="41132" y="348682"/>
                      </a:cubicBezTo>
                      <a:cubicBezTo>
                        <a:pt x="339579" y="244244"/>
                        <a:pt x="638151" y="140099"/>
                        <a:pt x="937015" y="36873"/>
                      </a:cubicBezTo>
                      <a:cubicBezTo>
                        <a:pt x="956099" y="30275"/>
                        <a:pt x="964075" y="21088"/>
                        <a:pt x="962947" y="0"/>
                      </a:cubicBezTo>
                      <a:cubicBezTo>
                        <a:pt x="641533" y="111745"/>
                        <a:pt x="320996" y="223198"/>
                        <a:pt x="0" y="33481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B51F80B-6EC4-41FE-A4C2-1F3216DE3C32}"/>
                    </a:ext>
                  </a:extLst>
                </p:cNvPr>
                <p:cNvSpPr/>
                <p:nvPr/>
              </p:nvSpPr>
              <p:spPr>
                <a:xfrm>
                  <a:off x="6639750" y="3549646"/>
                  <a:ext cx="454329" cy="254016"/>
                </a:xfrm>
                <a:custGeom>
                  <a:avLst/>
                  <a:gdLst>
                    <a:gd name="connsiteX0" fmla="*/ 96211 w 454329"/>
                    <a:gd name="connsiteY0" fmla="*/ 163234 h 254016"/>
                    <a:gd name="connsiteX1" fmla="*/ 206912 w 454329"/>
                    <a:gd name="connsiteY1" fmla="*/ 184405 h 254016"/>
                    <a:gd name="connsiteX2" fmla="*/ 280700 w 454329"/>
                    <a:gd name="connsiteY2" fmla="*/ 98842 h 254016"/>
                    <a:gd name="connsiteX3" fmla="*/ 448819 w 454329"/>
                    <a:gd name="connsiteY3" fmla="*/ 74957 h 254016"/>
                    <a:gd name="connsiteX4" fmla="*/ 445520 w 454329"/>
                    <a:gd name="connsiteY4" fmla="*/ 50319 h 254016"/>
                    <a:gd name="connsiteX5" fmla="*/ 426019 w 454329"/>
                    <a:gd name="connsiteY5" fmla="*/ 58754 h 254016"/>
                    <a:gd name="connsiteX6" fmla="*/ 285042 w 454329"/>
                    <a:gd name="connsiteY6" fmla="*/ 61093 h 254016"/>
                    <a:gd name="connsiteX7" fmla="*/ 290889 w 454329"/>
                    <a:gd name="connsiteY7" fmla="*/ 43888 h 254016"/>
                    <a:gd name="connsiteX8" fmla="*/ 378414 w 454329"/>
                    <a:gd name="connsiteY8" fmla="*/ 13154 h 254016"/>
                    <a:gd name="connsiteX9" fmla="*/ 325089 w 454329"/>
                    <a:gd name="connsiteY9" fmla="*/ 3759 h 254016"/>
                    <a:gd name="connsiteX10" fmla="*/ 73704 w 454329"/>
                    <a:gd name="connsiteY10" fmla="*/ 91576 h 254016"/>
                    <a:gd name="connsiteX11" fmla="*/ 46018 w 454329"/>
                    <a:gd name="connsiteY11" fmla="*/ 128073 h 254016"/>
                    <a:gd name="connsiteX12" fmla="*/ 68651 w 454329"/>
                    <a:gd name="connsiteY12" fmla="*/ 133669 h 254016"/>
                    <a:gd name="connsiteX13" fmla="*/ 25347 w 454329"/>
                    <a:gd name="connsiteY13" fmla="*/ 216100 h 254016"/>
                    <a:gd name="connsiteX14" fmla="*/ 0 w 454329"/>
                    <a:gd name="connsiteY14" fmla="*/ 254016 h 254016"/>
                    <a:gd name="connsiteX15" fmla="*/ 96211 w 454329"/>
                    <a:gd name="connsiteY15" fmla="*/ 163234 h 254016"/>
                    <a:gd name="connsiteX16" fmla="*/ 105147 w 454329"/>
                    <a:gd name="connsiteY16" fmla="*/ 108029 h 254016"/>
                    <a:gd name="connsiteX17" fmla="*/ 239818 w 454329"/>
                    <a:gd name="connsiteY17" fmla="*/ 61510 h 254016"/>
                    <a:gd name="connsiteX18" fmla="*/ 253306 w 454329"/>
                    <a:gd name="connsiteY18" fmla="*/ 70823 h 254016"/>
                    <a:gd name="connsiteX19" fmla="*/ 174007 w 454329"/>
                    <a:gd name="connsiteY19" fmla="*/ 162106 h 254016"/>
                    <a:gd name="connsiteX20" fmla="*/ 100721 w 454329"/>
                    <a:gd name="connsiteY20" fmla="*/ 125192 h 254016"/>
                    <a:gd name="connsiteX21" fmla="*/ 105147 w 454329"/>
                    <a:gd name="connsiteY21" fmla="*/ 108029 h 254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4329" h="254016">
                      <a:moveTo>
                        <a:pt x="96211" y="163234"/>
                      </a:moveTo>
                      <a:cubicBezTo>
                        <a:pt x="130871" y="188748"/>
                        <a:pt x="166825" y="198603"/>
                        <a:pt x="206912" y="184405"/>
                      </a:cubicBezTo>
                      <a:cubicBezTo>
                        <a:pt x="247418" y="170040"/>
                        <a:pt x="270385" y="140016"/>
                        <a:pt x="280700" y="98842"/>
                      </a:cubicBezTo>
                      <a:cubicBezTo>
                        <a:pt x="343755" y="148535"/>
                        <a:pt x="419003" y="123814"/>
                        <a:pt x="448819" y="74957"/>
                      </a:cubicBezTo>
                      <a:cubicBezTo>
                        <a:pt x="454623" y="65477"/>
                        <a:pt x="458799" y="58838"/>
                        <a:pt x="445520" y="50319"/>
                      </a:cubicBezTo>
                      <a:cubicBezTo>
                        <a:pt x="431781" y="41466"/>
                        <a:pt x="430779" y="51238"/>
                        <a:pt x="426019" y="58754"/>
                      </a:cubicBezTo>
                      <a:cubicBezTo>
                        <a:pt x="392862" y="111245"/>
                        <a:pt x="317155" y="112289"/>
                        <a:pt x="285042" y="61093"/>
                      </a:cubicBezTo>
                      <a:cubicBezTo>
                        <a:pt x="279113" y="51614"/>
                        <a:pt x="278779" y="47730"/>
                        <a:pt x="290889" y="43888"/>
                      </a:cubicBezTo>
                      <a:cubicBezTo>
                        <a:pt x="319827" y="34743"/>
                        <a:pt x="348223" y="23886"/>
                        <a:pt x="378414" y="13154"/>
                      </a:cubicBezTo>
                      <a:cubicBezTo>
                        <a:pt x="360834" y="-167"/>
                        <a:pt x="345216" y="-3507"/>
                        <a:pt x="325089" y="3759"/>
                      </a:cubicBezTo>
                      <a:cubicBezTo>
                        <a:pt x="241614" y="33950"/>
                        <a:pt x="157554" y="62429"/>
                        <a:pt x="73704" y="91576"/>
                      </a:cubicBezTo>
                      <a:cubicBezTo>
                        <a:pt x="55037" y="98049"/>
                        <a:pt x="49484" y="105357"/>
                        <a:pt x="46018" y="128073"/>
                      </a:cubicBezTo>
                      <a:cubicBezTo>
                        <a:pt x="67189" y="122185"/>
                        <a:pt x="67189" y="122185"/>
                        <a:pt x="68651" y="133669"/>
                      </a:cubicBezTo>
                      <a:cubicBezTo>
                        <a:pt x="72910" y="167869"/>
                        <a:pt x="56917" y="201568"/>
                        <a:pt x="25347" y="216100"/>
                      </a:cubicBezTo>
                      <a:cubicBezTo>
                        <a:pt x="8769" y="223742"/>
                        <a:pt x="626" y="233972"/>
                        <a:pt x="0" y="254016"/>
                      </a:cubicBezTo>
                      <a:cubicBezTo>
                        <a:pt x="51530" y="244621"/>
                        <a:pt x="82974" y="214555"/>
                        <a:pt x="96211" y="163234"/>
                      </a:cubicBezTo>
                      <a:close/>
                      <a:moveTo>
                        <a:pt x="105147" y="108029"/>
                      </a:moveTo>
                      <a:cubicBezTo>
                        <a:pt x="150163" y="92871"/>
                        <a:pt x="195095" y="77462"/>
                        <a:pt x="239818" y="61510"/>
                      </a:cubicBezTo>
                      <a:cubicBezTo>
                        <a:pt x="250383" y="57752"/>
                        <a:pt x="252179" y="61176"/>
                        <a:pt x="253306" y="70823"/>
                      </a:cubicBezTo>
                      <a:cubicBezTo>
                        <a:pt x="258902" y="119429"/>
                        <a:pt x="220943" y="161897"/>
                        <a:pt x="174007" y="162106"/>
                      </a:cubicBezTo>
                      <a:cubicBezTo>
                        <a:pt x="140726" y="162941"/>
                        <a:pt x="118260" y="149036"/>
                        <a:pt x="100721" y="125192"/>
                      </a:cubicBezTo>
                      <a:cubicBezTo>
                        <a:pt x="94583" y="116924"/>
                        <a:pt x="93539" y="111913"/>
                        <a:pt x="105147" y="1080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A28421A9-F121-4CB6-A8D5-BBA69C2CAAD2}"/>
                    </a:ext>
                  </a:extLst>
                </p:cNvPr>
                <p:cNvSpPr/>
                <p:nvPr/>
              </p:nvSpPr>
              <p:spPr>
                <a:xfrm>
                  <a:off x="6865704" y="4800267"/>
                  <a:ext cx="898054" cy="327247"/>
                </a:xfrm>
                <a:custGeom>
                  <a:avLst/>
                  <a:gdLst>
                    <a:gd name="connsiteX0" fmla="*/ 46811 w 898054"/>
                    <a:gd name="connsiteY0" fmla="*/ 324379 h 327247"/>
                    <a:gd name="connsiteX1" fmla="*/ 870286 w 898054"/>
                    <a:gd name="connsiteY1" fmla="*/ 37958 h 327247"/>
                    <a:gd name="connsiteX2" fmla="*/ 898055 w 898054"/>
                    <a:gd name="connsiteY2" fmla="*/ 0 h 327247"/>
                    <a:gd name="connsiteX3" fmla="*/ 0 w 898054"/>
                    <a:gd name="connsiteY3" fmla="*/ 312227 h 327247"/>
                    <a:gd name="connsiteX4" fmla="*/ 46811 w 898054"/>
                    <a:gd name="connsiteY4" fmla="*/ 324379 h 327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8054" h="327247">
                      <a:moveTo>
                        <a:pt x="46811" y="324379"/>
                      </a:moveTo>
                      <a:cubicBezTo>
                        <a:pt x="321038" y="228126"/>
                        <a:pt x="595558" y="132708"/>
                        <a:pt x="870286" y="37958"/>
                      </a:cubicBezTo>
                      <a:cubicBezTo>
                        <a:pt x="889995" y="31152"/>
                        <a:pt x="897470" y="20336"/>
                        <a:pt x="898055" y="0"/>
                      </a:cubicBezTo>
                      <a:cubicBezTo>
                        <a:pt x="598355" y="104187"/>
                        <a:pt x="300159" y="207873"/>
                        <a:pt x="0" y="312227"/>
                      </a:cubicBezTo>
                      <a:cubicBezTo>
                        <a:pt x="15033" y="324963"/>
                        <a:pt x="26934" y="331352"/>
                        <a:pt x="46811" y="32437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A867D34-C3F7-499D-86C1-EC7EBADA2C32}"/>
                    </a:ext>
                  </a:extLst>
                </p:cNvPr>
                <p:cNvSpPr/>
                <p:nvPr/>
              </p:nvSpPr>
              <p:spPr>
                <a:xfrm>
                  <a:off x="6596061" y="3774776"/>
                  <a:ext cx="713408" cy="265196"/>
                </a:xfrm>
                <a:custGeom>
                  <a:avLst/>
                  <a:gdLst>
                    <a:gd name="connsiteX0" fmla="*/ 713409 w 713408"/>
                    <a:gd name="connsiteY0" fmla="*/ 17486 h 265196"/>
                    <a:gd name="connsiteX1" fmla="*/ 675743 w 713408"/>
                    <a:gd name="connsiteY1" fmla="*/ 2703 h 265196"/>
                    <a:gd name="connsiteX2" fmla="*/ 24230 w 713408"/>
                    <a:gd name="connsiteY2" fmla="*/ 228866 h 265196"/>
                    <a:gd name="connsiteX3" fmla="*/ 1012 w 713408"/>
                    <a:gd name="connsiteY3" fmla="*/ 265196 h 265196"/>
                    <a:gd name="connsiteX4" fmla="*/ 713409 w 713408"/>
                    <a:gd name="connsiteY4" fmla="*/ 17486 h 265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408" h="265196">
                      <a:moveTo>
                        <a:pt x="713409" y="17486"/>
                      </a:moveTo>
                      <a:cubicBezTo>
                        <a:pt x="703721" y="1576"/>
                        <a:pt x="694409" y="-3811"/>
                        <a:pt x="675743" y="2703"/>
                      </a:cubicBezTo>
                      <a:cubicBezTo>
                        <a:pt x="458850" y="78829"/>
                        <a:pt x="241623" y="154119"/>
                        <a:pt x="24230" y="228866"/>
                      </a:cubicBezTo>
                      <a:cubicBezTo>
                        <a:pt x="5146" y="235423"/>
                        <a:pt x="-3039" y="245152"/>
                        <a:pt x="1012" y="265196"/>
                      </a:cubicBezTo>
                      <a:cubicBezTo>
                        <a:pt x="238366" y="182682"/>
                        <a:pt x="475428" y="100251"/>
                        <a:pt x="713409" y="1748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D155144-5A1F-4281-B2A8-417D617F169E}"/>
                    </a:ext>
                  </a:extLst>
                </p:cNvPr>
                <p:cNvSpPr/>
                <p:nvPr/>
              </p:nvSpPr>
              <p:spPr>
                <a:xfrm>
                  <a:off x="6606024" y="3722232"/>
                  <a:ext cx="649870" cy="243870"/>
                </a:xfrm>
                <a:custGeom>
                  <a:avLst/>
                  <a:gdLst>
                    <a:gd name="connsiteX0" fmla="*/ 649870 w 649870"/>
                    <a:gd name="connsiteY0" fmla="*/ 18000 h 243870"/>
                    <a:gd name="connsiteX1" fmla="*/ 614543 w 649870"/>
                    <a:gd name="connsiteY1" fmla="*/ 1923 h 243870"/>
                    <a:gd name="connsiteX2" fmla="*/ 26961 w 649870"/>
                    <a:gd name="connsiteY2" fmla="*/ 206246 h 243870"/>
                    <a:gd name="connsiteX3" fmla="*/ 361 w 649870"/>
                    <a:gd name="connsiteY3" fmla="*/ 243870 h 243870"/>
                    <a:gd name="connsiteX4" fmla="*/ 649870 w 649870"/>
                    <a:gd name="connsiteY4" fmla="*/ 18000 h 243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9870" h="243870">
                      <a:moveTo>
                        <a:pt x="649870" y="18000"/>
                      </a:moveTo>
                      <a:cubicBezTo>
                        <a:pt x="639264" y="5514"/>
                        <a:pt x="632207" y="-4300"/>
                        <a:pt x="614543" y="1923"/>
                      </a:cubicBezTo>
                      <a:cubicBezTo>
                        <a:pt x="418905" y="70657"/>
                        <a:pt x="223059" y="138806"/>
                        <a:pt x="26961" y="206246"/>
                      </a:cubicBezTo>
                      <a:cubicBezTo>
                        <a:pt x="8170" y="212719"/>
                        <a:pt x="-2102" y="221321"/>
                        <a:pt x="361" y="243870"/>
                      </a:cubicBezTo>
                      <a:cubicBezTo>
                        <a:pt x="217463" y="168413"/>
                        <a:pt x="433103" y="93415"/>
                        <a:pt x="649870" y="1800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9647CA6-011E-4AC4-8806-CB51D49A257A}"/>
                    </a:ext>
                  </a:extLst>
                </p:cNvPr>
                <p:cNvSpPr/>
                <p:nvPr/>
              </p:nvSpPr>
              <p:spPr>
                <a:xfrm>
                  <a:off x="6619253" y="3672046"/>
                  <a:ext cx="581102" cy="218765"/>
                </a:xfrm>
                <a:custGeom>
                  <a:avLst/>
                  <a:gdLst>
                    <a:gd name="connsiteX0" fmla="*/ 581102 w 581102"/>
                    <a:gd name="connsiteY0" fmla="*/ 16864 h 218765"/>
                    <a:gd name="connsiteX1" fmla="*/ 541140 w 581102"/>
                    <a:gd name="connsiteY1" fmla="*/ 2332 h 218765"/>
                    <a:gd name="connsiteX2" fmla="*/ 28139 w 581102"/>
                    <a:gd name="connsiteY2" fmla="*/ 181016 h 218765"/>
                    <a:gd name="connsiteX3" fmla="*/ 578 w 581102"/>
                    <a:gd name="connsiteY3" fmla="*/ 218765 h 218765"/>
                    <a:gd name="connsiteX4" fmla="*/ 581102 w 581102"/>
                    <a:gd name="connsiteY4" fmla="*/ 16864 h 21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102" h="218765">
                      <a:moveTo>
                        <a:pt x="581102" y="16864"/>
                      </a:moveTo>
                      <a:cubicBezTo>
                        <a:pt x="568993" y="4336"/>
                        <a:pt x="560140" y="-4391"/>
                        <a:pt x="541140" y="2332"/>
                      </a:cubicBezTo>
                      <a:cubicBezTo>
                        <a:pt x="370431" y="62673"/>
                        <a:pt x="199348" y="122011"/>
                        <a:pt x="28139" y="181016"/>
                      </a:cubicBezTo>
                      <a:cubicBezTo>
                        <a:pt x="9932" y="187280"/>
                        <a:pt x="-2930" y="194921"/>
                        <a:pt x="578" y="218765"/>
                      </a:cubicBezTo>
                      <a:cubicBezTo>
                        <a:pt x="194337" y="151367"/>
                        <a:pt x="387010" y="84387"/>
                        <a:pt x="581102" y="168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0A103FD-5693-485E-9F35-3EBAEF51EBEC}"/>
                    </a:ext>
                  </a:extLst>
                </p:cNvPr>
                <p:cNvSpPr/>
                <p:nvPr/>
              </p:nvSpPr>
              <p:spPr>
                <a:xfrm>
                  <a:off x="6992668" y="4793749"/>
                  <a:ext cx="105046" cy="156891"/>
                </a:xfrm>
                <a:custGeom>
                  <a:avLst/>
                  <a:gdLst>
                    <a:gd name="connsiteX0" fmla="*/ 45958 w 105046"/>
                    <a:gd name="connsiteY0" fmla="*/ 155178 h 156891"/>
                    <a:gd name="connsiteX1" fmla="*/ 87800 w 105046"/>
                    <a:gd name="connsiteY1" fmla="*/ 145824 h 156891"/>
                    <a:gd name="connsiteX2" fmla="*/ 105046 w 105046"/>
                    <a:gd name="connsiteY2" fmla="*/ 136303 h 156891"/>
                    <a:gd name="connsiteX3" fmla="*/ 101538 w 105046"/>
                    <a:gd name="connsiteY3" fmla="*/ 125070 h 156891"/>
                    <a:gd name="connsiteX4" fmla="*/ 70679 w 105046"/>
                    <a:gd name="connsiteY4" fmla="*/ 37503 h 156891"/>
                    <a:gd name="connsiteX5" fmla="*/ 11465 w 105046"/>
                    <a:gd name="connsiteY5" fmla="*/ 9859 h 156891"/>
                    <a:gd name="connsiteX6" fmla="*/ 1986 w 105046"/>
                    <a:gd name="connsiteY6" fmla="*/ 28817 h 156891"/>
                    <a:gd name="connsiteX7" fmla="*/ 42576 w 105046"/>
                    <a:gd name="connsiteY7" fmla="*/ 145740 h 156891"/>
                    <a:gd name="connsiteX8" fmla="*/ 45958 w 105046"/>
                    <a:gd name="connsiteY8" fmla="*/ 155178 h 156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46" h="156891">
                      <a:moveTo>
                        <a:pt x="45958" y="155178"/>
                      </a:moveTo>
                      <a:cubicBezTo>
                        <a:pt x="61659" y="161358"/>
                        <a:pt x="73811" y="149081"/>
                        <a:pt x="87800" y="145824"/>
                      </a:cubicBezTo>
                      <a:cubicBezTo>
                        <a:pt x="93896" y="144404"/>
                        <a:pt x="103000" y="144696"/>
                        <a:pt x="105046" y="136303"/>
                      </a:cubicBezTo>
                      <a:cubicBezTo>
                        <a:pt x="103584" y="131668"/>
                        <a:pt x="102666" y="128327"/>
                        <a:pt x="101538" y="125070"/>
                      </a:cubicBezTo>
                      <a:cubicBezTo>
                        <a:pt x="91266" y="95881"/>
                        <a:pt x="80951" y="66692"/>
                        <a:pt x="70679" y="37503"/>
                      </a:cubicBezTo>
                      <a:cubicBezTo>
                        <a:pt x="55228" y="-6469"/>
                        <a:pt x="55395" y="-6093"/>
                        <a:pt x="11465" y="9859"/>
                      </a:cubicBezTo>
                      <a:cubicBezTo>
                        <a:pt x="650" y="13784"/>
                        <a:pt x="-2523" y="16749"/>
                        <a:pt x="1986" y="28817"/>
                      </a:cubicBezTo>
                      <a:cubicBezTo>
                        <a:pt x="16393" y="67443"/>
                        <a:pt x="29171" y="106696"/>
                        <a:pt x="42576" y="145740"/>
                      </a:cubicBezTo>
                      <a:cubicBezTo>
                        <a:pt x="43661" y="148998"/>
                        <a:pt x="43912" y="154343"/>
                        <a:pt x="45958" y="1551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984C687-16FE-4949-91DF-9D3DCE2EF84F}"/>
                    </a:ext>
                  </a:extLst>
                </p:cNvPr>
                <p:cNvSpPr/>
                <p:nvPr/>
              </p:nvSpPr>
              <p:spPr>
                <a:xfrm>
                  <a:off x="7556704" y="4594299"/>
                  <a:ext cx="105582" cy="162081"/>
                </a:xfrm>
                <a:custGeom>
                  <a:avLst/>
                  <a:gdLst>
                    <a:gd name="connsiteX0" fmla="*/ 45450 w 105582"/>
                    <a:gd name="connsiteY0" fmla="*/ 157152 h 162081"/>
                    <a:gd name="connsiteX1" fmla="*/ 59105 w 105582"/>
                    <a:gd name="connsiteY1" fmla="*/ 159449 h 162081"/>
                    <a:gd name="connsiteX2" fmla="*/ 105582 w 105582"/>
                    <a:gd name="connsiteY2" fmla="*/ 140574 h 162081"/>
                    <a:gd name="connsiteX3" fmla="*/ 102033 w 105582"/>
                    <a:gd name="connsiteY3" fmla="*/ 128547 h 162081"/>
                    <a:gd name="connsiteX4" fmla="*/ 71257 w 105582"/>
                    <a:gd name="connsiteY4" fmla="*/ 41064 h 162081"/>
                    <a:gd name="connsiteX5" fmla="*/ 54011 w 105582"/>
                    <a:gd name="connsiteY5" fmla="*/ 976 h 162081"/>
                    <a:gd name="connsiteX6" fmla="*/ 12503 w 105582"/>
                    <a:gd name="connsiteY6" fmla="*/ 12918 h 162081"/>
                    <a:gd name="connsiteX7" fmla="*/ 2147 w 105582"/>
                    <a:gd name="connsiteY7" fmla="*/ 32545 h 162081"/>
                    <a:gd name="connsiteX8" fmla="*/ 43905 w 105582"/>
                    <a:gd name="connsiteY8" fmla="*/ 151097 h 162081"/>
                    <a:gd name="connsiteX9" fmla="*/ 45450 w 105582"/>
                    <a:gd name="connsiteY9" fmla="*/ 157152 h 162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582" h="162081">
                      <a:moveTo>
                        <a:pt x="45450" y="157152"/>
                      </a:moveTo>
                      <a:cubicBezTo>
                        <a:pt x="48624" y="165253"/>
                        <a:pt x="55180" y="161370"/>
                        <a:pt x="59105" y="159449"/>
                      </a:cubicBezTo>
                      <a:cubicBezTo>
                        <a:pt x="74389" y="152057"/>
                        <a:pt x="92762" y="151431"/>
                        <a:pt x="105582" y="140574"/>
                      </a:cubicBezTo>
                      <a:cubicBezTo>
                        <a:pt x="103954" y="135103"/>
                        <a:pt x="103119" y="131763"/>
                        <a:pt x="102033" y="128547"/>
                      </a:cubicBezTo>
                      <a:cubicBezTo>
                        <a:pt x="91802" y="99358"/>
                        <a:pt x="81697" y="70169"/>
                        <a:pt x="71257" y="41064"/>
                      </a:cubicBezTo>
                      <a:cubicBezTo>
                        <a:pt x="66162" y="26908"/>
                        <a:pt x="63949" y="5903"/>
                        <a:pt x="54011" y="976"/>
                      </a:cubicBezTo>
                      <a:cubicBezTo>
                        <a:pt x="44532" y="-3701"/>
                        <a:pt x="26993" y="9787"/>
                        <a:pt x="12503" y="12918"/>
                      </a:cubicBezTo>
                      <a:cubicBezTo>
                        <a:pt x="-525" y="15758"/>
                        <a:pt x="-2196" y="20727"/>
                        <a:pt x="2147" y="32545"/>
                      </a:cubicBezTo>
                      <a:cubicBezTo>
                        <a:pt x="16595" y="71881"/>
                        <a:pt x="30083" y="111552"/>
                        <a:pt x="43905" y="151097"/>
                      </a:cubicBezTo>
                      <a:cubicBezTo>
                        <a:pt x="44573" y="153101"/>
                        <a:pt x="44699" y="155273"/>
                        <a:pt x="45450" y="1571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8B01B3-9945-4DF6-BB0A-48BB25FBA9E6}"/>
                    </a:ext>
                  </a:extLst>
                </p:cNvPr>
                <p:cNvSpPr/>
                <p:nvPr/>
              </p:nvSpPr>
              <p:spPr>
                <a:xfrm>
                  <a:off x="7368013" y="4661820"/>
                  <a:ext cx="105374" cy="159412"/>
                </a:xfrm>
                <a:custGeom>
                  <a:avLst/>
                  <a:gdLst>
                    <a:gd name="connsiteX0" fmla="*/ 53202 w 105374"/>
                    <a:gd name="connsiteY0" fmla="*/ 159409 h 159412"/>
                    <a:gd name="connsiteX1" fmla="*/ 95044 w 105374"/>
                    <a:gd name="connsiteY1" fmla="*/ 145504 h 159412"/>
                    <a:gd name="connsiteX2" fmla="*/ 103647 w 105374"/>
                    <a:gd name="connsiteY2" fmla="*/ 128133 h 159412"/>
                    <a:gd name="connsiteX3" fmla="*/ 72745 w 105374"/>
                    <a:gd name="connsiteY3" fmla="*/ 40440 h 159412"/>
                    <a:gd name="connsiteX4" fmla="*/ 7936 w 105374"/>
                    <a:gd name="connsiteY4" fmla="*/ 12504 h 159412"/>
                    <a:gd name="connsiteX5" fmla="*/ 1297 w 105374"/>
                    <a:gd name="connsiteY5" fmla="*/ 25574 h 159412"/>
                    <a:gd name="connsiteX6" fmla="*/ 44809 w 105374"/>
                    <a:gd name="connsiteY6" fmla="*/ 150390 h 159412"/>
                    <a:gd name="connsiteX7" fmla="*/ 53202 w 105374"/>
                    <a:gd name="connsiteY7" fmla="*/ 159409 h 159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374" h="159412">
                      <a:moveTo>
                        <a:pt x="53202" y="159409"/>
                      </a:moveTo>
                      <a:cubicBezTo>
                        <a:pt x="67609" y="154607"/>
                        <a:pt x="81181" y="149680"/>
                        <a:pt x="95044" y="145504"/>
                      </a:cubicBezTo>
                      <a:cubicBezTo>
                        <a:pt x="104649" y="142623"/>
                        <a:pt x="107655" y="138698"/>
                        <a:pt x="103647" y="128133"/>
                      </a:cubicBezTo>
                      <a:cubicBezTo>
                        <a:pt x="92622" y="99194"/>
                        <a:pt x="83018" y="69671"/>
                        <a:pt x="72745" y="40440"/>
                      </a:cubicBezTo>
                      <a:cubicBezTo>
                        <a:pt x="55875" y="-7540"/>
                        <a:pt x="55958" y="-7206"/>
                        <a:pt x="7936" y="12504"/>
                      </a:cubicBezTo>
                      <a:cubicBezTo>
                        <a:pt x="211" y="15677"/>
                        <a:pt x="-1585" y="17557"/>
                        <a:pt x="1297" y="25574"/>
                      </a:cubicBezTo>
                      <a:cubicBezTo>
                        <a:pt x="16205" y="67040"/>
                        <a:pt x="30611" y="108673"/>
                        <a:pt x="44809" y="150390"/>
                      </a:cubicBezTo>
                      <a:cubicBezTo>
                        <a:pt x="46521" y="155484"/>
                        <a:pt x="47732" y="159535"/>
                        <a:pt x="53202" y="15940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A1D6627B-F73C-4462-812F-46F7E0D19C03}"/>
                    </a:ext>
                  </a:extLst>
                </p:cNvPr>
                <p:cNvSpPr/>
                <p:nvPr/>
              </p:nvSpPr>
              <p:spPr>
                <a:xfrm>
                  <a:off x="7085058" y="4757466"/>
                  <a:ext cx="106570" cy="162319"/>
                </a:xfrm>
                <a:custGeom>
                  <a:avLst/>
                  <a:gdLst>
                    <a:gd name="connsiteX0" fmla="*/ 50907 w 106570"/>
                    <a:gd name="connsiteY0" fmla="*/ 162313 h 162319"/>
                    <a:gd name="connsiteX1" fmla="*/ 105192 w 106570"/>
                    <a:gd name="connsiteY1" fmla="*/ 142979 h 162319"/>
                    <a:gd name="connsiteX2" fmla="*/ 106571 w 106570"/>
                    <a:gd name="connsiteY2" fmla="*/ 138051 h 162319"/>
                    <a:gd name="connsiteX3" fmla="*/ 102687 w 106570"/>
                    <a:gd name="connsiteY3" fmla="*/ 127570 h 162319"/>
                    <a:gd name="connsiteX4" fmla="*/ 63225 w 106570"/>
                    <a:gd name="connsiteY4" fmla="*/ 14614 h 162319"/>
                    <a:gd name="connsiteX5" fmla="*/ 50447 w 106570"/>
                    <a:gd name="connsiteY5" fmla="*/ 1000 h 162319"/>
                    <a:gd name="connsiteX6" fmla="*/ 129 w 106570"/>
                    <a:gd name="connsiteY6" fmla="*/ 21671 h 162319"/>
                    <a:gd name="connsiteX7" fmla="*/ 2718 w 106570"/>
                    <a:gd name="connsiteY7" fmla="*/ 29187 h 162319"/>
                    <a:gd name="connsiteX8" fmla="*/ 45102 w 106570"/>
                    <a:gd name="connsiteY8" fmla="*/ 152040 h 162319"/>
                    <a:gd name="connsiteX9" fmla="*/ 50907 w 106570"/>
                    <a:gd name="connsiteY9" fmla="*/ 162313 h 16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570" h="162319">
                      <a:moveTo>
                        <a:pt x="50907" y="162313"/>
                      </a:moveTo>
                      <a:cubicBezTo>
                        <a:pt x="69197" y="156383"/>
                        <a:pt x="87236" y="149785"/>
                        <a:pt x="105192" y="142979"/>
                      </a:cubicBezTo>
                      <a:cubicBezTo>
                        <a:pt x="106278" y="142561"/>
                        <a:pt x="106236" y="139304"/>
                        <a:pt x="106571" y="138051"/>
                      </a:cubicBezTo>
                      <a:cubicBezTo>
                        <a:pt x="105067" y="134042"/>
                        <a:pt x="103814" y="130869"/>
                        <a:pt x="102687" y="127570"/>
                      </a:cubicBezTo>
                      <a:cubicBezTo>
                        <a:pt x="89658" y="89862"/>
                        <a:pt x="76922" y="52071"/>
                        <a:pt x="63225" y="14614"/>
                      </a:cubicBezTo>
                      <a:cubicBezTo>
                        <a:pt x="61263" y="9268"/>
                        <a:pt x="63476" y="-3677"/>
                        <a:pt x="50447" y="1000"/>
                      </a:cubicBezTo>
                      <a:cubicBezTo>
                        <a:pt x="33368" y="7139"/>
                        <a:pt x="14744" y="9811"/>
                        <a:pt x="129" y="21671"/>
                      </a:cubicBezTo>
                      <a:cubicBezTo>
                        <a:pt x="-581" y="22255"/>
                        <a:pt x="1841" y="26598"/>
                        <a:pt x="2718" y="29187"/>
                      </a:cubicBezTo>
                      <a:cubicBezTo>
                        <a:pt x="16832" y="70152"/>
                        <a:pt x="30863" y="111117"/>
                        <a:pt x="45102" y="152040"/>
                      </a:cubicBezTo>
                      <a:cubicBezTo>
                        <a:pt x="46438" y="155840"/>
                        <a:pt x="50113" y="162563"/>
                        <a:pt x="50907" y="16231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88FD11F-51E4-48DA-A5FC-FEBB38833CD1}"/>
                    </a:ext>
                  </a:extLst>
                </p:cNvPr>
                <p:cNvSpPr/>
                <p:nvPr/>
              </p:nvSpPr>
              <p:spPr>
                <a:xfrm>
                  <a:off x="7274495" y="4691944"/>
                  <a:ext cx="104514" cy="159341"/>
                </a:xfrm>
                <a:custGeom>
                  <a:avLst/>
                  <a:gdLst>
                    <a:gd name="connsiteX0" fmla="*/ 96025 w 104514"/>
                    <a:gd name="connsiteY0" fmla="*/ 147158 h 159341"/>
                    <a:gd name="connsiteX1" fmla="*/ 103041 w 104514"/>
                    <a:gd name="connsiteY1" fmla="*/ 132334 h 159341"/>
                    <a:gd name="connsiteX2" fmla="*/ 59654 w 104514"/>
                    <a:gd name="connsiteY2" fmla="*/ 7644 h 159341"/>
                    <a:gd name="connsiteX3" fmla="*/ 51177 w 104514"/>
                    <a:gd name="connsiteY3" fmla="*/ 44 h 159341"/>
                    <a:gd name="connsiteX4" fmla="*/ 10839 w 104514"/>
                    <a:gd name="connsiteY4" fmla="*/ 13615 h 159341"/>
                    <a:gd name="connsiteX5" fmla="*/ 1860 w 104514"/>
                    <a:gd name="connsiteY5" fmla="*/ 32490 h 159341"/>
                    <a:gd name="connsiteX6" fmla="*/ 33137 w 104514"/>
                    <a:gd name="connsiteY6" fmla="*/ 119848 h 159341"/>
                    <a:gd name="connsiteX7" fmla="*/ 96025 w 104514"/>
                    <a:gd name="connsiteY7" fmla="*/ 147158 h 159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514" h="159341">
                      <a:moveTo>
                        <a:pt x="96025" y="147158"/>
                      </a:moveTo>
                      <a:cubicBezTo>
                        <a:pt x="104711" y="143567"/>
                        <a:pt x="106089" y="140853"/>
                        <a:pt x="103041" y="132334"/>
                      </a:cubicBezTo>
                      <a:cubicBezTo>
                        <a:pt x="88175" y="90910"/>
                        <a:pt x="73894" y="49277"/>
                        <a:pt x="59654" y="7644"/>
                      </a:cubicBezTo>
                      <a:cubicBezTo>
                        <a:pt x="58192" y="3426"/>
                        <a:pt x="57566" y="-458"/>
                        <a:pt x="51177" y="44"/>
                      </a:cubicBezTo>
                      <a:cubicBezTo>
                        <a:pt x="38232" y="4470"/>
                        <a:pt x="24744" y="9857"/>
                        <a:pt x="10839" y="13615"/>
                      </a:cubicBezTo>
                      <a:cubicBezTo>
                        <a:pt x="-645" y="16705"/>
                        <a:pt x="-1814" y="22551"/>
                        <a:pt x="1860" y="32490"/>
                      </a:cubicBezTo>
                      <a:cubicBezTo>
                        <a:pt x="12551" y="61512"/>
                        <a:pt x="22865" y="90659"/>
                        <a:pt x="33137" y="119848"/>
                      </a:cubicBezTo>
                      <a:cubicBezTo>
                        <a:pt x="49590" y="166701"/>
                        <a:pt x="49381" y="166367"/>
                        <a:pt x="96025" y="14715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904DF052-4DB5-487F-94D6-E0E5B07704B8}"/>
                    </a:ext>
                  </a:extLst>
                </p:cNvPr>
                <p:cNvSpPr/>
                <p:nvPr/>
              </p:nvSpPr>
              <p:spPr>
                <a:xfrm>
                  <a:off x="6804081" y="4858640"/>
                  <a:ext cx="104818" cy="158882"/>
                </a:xfrm>
                <a:custGeom>
                  <a:avLst/>
                  <a:gdLst>
                    <a:gd name="connsiteX0" fmla="*/ 71687 w 104818"/>
                    <a:gd name="connsiteY0" fmla="*/ 39550 h 158882"/>
                    <a:gd name="connsiteX1" fmla="*/ 10094 w 104818"/>
                    <a:gd name="connsiteY1" fmla="*/ 11029 h 158882"/>
                    <a:gd name="connsiteX2" fmla="*/ 1450 w 104818"/>
                    <a:gd name="connsiteY2" fmla="*/ 27064 h 158882"/>
                    <a:gd name="connsiteX3" fmla="*/ 44795 w 104818"/>
                    <a:gd name="connsiteY3" fmla="*/ 149458 h 158882"/>
                    <a:gd name="connsiteX4" fmla="*/ 52980 w 104818"/>
                    <a:gd name="connsiteY4" fmla="*/ 158436 h 158882"/>
                    <a:gd name="connsiteX5" fmla="*/ 101795 w 104818"/>
                    <a:gd name="connsiteY5" fmla="*/ 141649 h 158882"/>
                    <a:gd name="connsiteX6" fmla="*/ 104008 w 104818"/>
                    <a:gd name="connsiteY6" fmla="*/ 131502 h 158882"/>
                    <a:gd name="connsiteX7" fmla="*/ 100793 w 104818"/>
                    <a:gd name="connsiteY7" fmla="*/ 123276 h 158882"/>
                    <a:gd name="connsiteX8" fmla="*/ 71687 w 104818"/>
                    <a:gd name="connsiteY8" fmla="*/ 39550 h 15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818" h="158882">
                      <a:moveTo>
                        <a:pt x="71687" y="39550"/>
                      </a:moveTo>
                      <a:cubicBezTo>
                        <a:pt x="55694" y="-6969"/>
                        <a:pt x="55819" y="-6676"/>
                        <a:pt x="10094" y="11029"/>
                      </a:cubicBezTo>
                      <a:cubicBezTo>
                        <a:pt x="1241" y="14453"/>
                        <a:pt x="-2225" y="17042"/>
                        <a:pt x="1450" y="27064"/>
                      </a:cubicBezTo>
                      <a:cubicBezTo>
                        <a:pt x="16316" y="67695"/>
                        <a:pt x="30388" y="108618"/>
                        <a:pt x="44795" y="149458"/>
                      </a:cubicBezTo>
                      <a:cubicBezTo>
                        <a:pt x="46256" y="153634"/>
                        <a:pt x="45713" y="160733"/>
                        <a:pt x="52980" y="158436"/>
                      </a:cubicBezTo>
                      <a:cubicBezTo>
                        <a:pt x="69391" y="153300"/>
                        <a:pt x="85551" y="147328"/>
                        <a:pt x="101795" y="141649"/>
                      </a:cubicBezTo>
                      <a:cubicBezTo>
                        <a:pt x="104927" y="140563"/>
                        <a:pt x="105553" y="137974"/>
                        <a:pt x="104008" y="131502"/>
                      </a:cubicBezTo>
                      <a:cubicBezTo>
                        <a:pt x="103799" y="130959"/>
                        <a:pt x="102129" y="127159"/>
                        <a:pt x="100793" y="123276"/>
                      </a:cubicBezTo>
                      <a:cubicBezTo>
                        <a:pt x="91021" y="95423"/>
                        <a:pt x="81292" y="67486"/>
                        <a:pt x="71687" y="3955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22C6C70-88FE-4677-9925-F0228B3B61C1}"/>
                    </a:ext>
                  </a:extLst>
                </p:cNvPr>
                <p:cNvSpPr/>
                <p:nvPr/>
              </p:nvSpPr>
              <p:spPr>
                <a:xfrm>
                  <a:off x="7180321" y="4725200"/>
                  <a:ext cx="104902" cy="158516"/>
                </a:xfrm>
                <a:custGeom>
                  <a:avLst/>
                  <a:gdLst>
                    <a:gd name="connsiteX0" fmla="*/ 96077 w 104902"/>
                    <a:gd name="connsiteY0" fmla="*/ 146599 h 158516"/>
                    <a:gd name="connsiteX1" fmla="*/ 103593 w 104902"/>
                    <a:gd name="connsiteY1" fmla="*/ 132359 h 158516"/>
                    <a:gd name="connsiteX2" fmla="*/ 60749 w 104902"/>
                    <a:gd name="connsiteY2" fmla="*/ 9632 h 158516"/>
                    <a:gd name="connsiteX3" fmla="*/ 47888 w 104902"/>
                    <a:gd name="connsiteY3" fmla="*/ 612 h 158516"/>
                    <a:gd name="connsiteX4" fmla="*/ 9011 w 104902"/>
                    <a:gd name="connsiteY4" fmla="*/ 13933 h 158516"/>
                    <a:gd name="connsiteX5" fmla="*/ 1870 w 104902"/>
                    <a:gd name="connsiteY5" fmla="*/ 30344 h 158516"/>
                    <a:gd name="connsiteX6" fmla="*/ 32395 w 104902"/>
                    <a:gd name="connsiteY6" fmla="*/ 118036 h 158516"/>
                    <a:gd name="connsiteX7" fmla="*/ 96077 w 104902"/>
                    <a:gd name="connsiteY7" fmla="*/ 146599 h 15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902" h="158516">
                      <a:moveTo>
                        <a:pt x="96077" y="146599"/>
                      </a:moveTo>
                      <a:cubicBezTo>
                        <a:pt x="104136" y="143384"/>
                        <a:pt x="106767" y="141212"/>
                        <a:pt x="103593" y="132359"/>
                      </a:cubicBezTo>
                      <a:cubicBezTo>
                        <a:pt x="88978" y="91561"/>
                        <a:pt x="75156" y="50513"/>
                        <a:pt x="60749" y="9632"/>
                      </a:cubicBezTo>
                      <a:cubicBezTo>
                        <a:pt x="59121" y="5038"/>
                        <a:pt x="58494" y="-2144"/>
                        <a:pt x="47888" y="612"/>
                      </a:cubicBezTo>
                      <a:cubicBezTo>
                        <a:pt x="36404" y="4579"/>
                        <a:pt x="22833" y="9673"/>
                        <a:pt x="9011" y="13933"/>
                      </a:cubicBezTo>
                      <a:cubicBezTo>
                        <a:pt x="-385" y="16856"/>
                        <a:pt x="-1805" y="20698"/>
                        <a:pt x="1870" y="30344"/>
                      </a:cubicBezTo>
                      <a:cubicBezTo>
                        <a:pt x="12894" y="59241"/>
                        <a:pt x="22290" y="88764"/>
                        <a:pt x="32395" y="118036"/>
                      </a:cubicBezTo>
                      <a:cubicBezTo>
                        <a:pt x="48890" y="165850"/>
                        <a:pt x="48765" y="165557"/>
                        <a:pt x="96077" y="14659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FB55855-F316-4A60-9AA3-E61155489472}"/>
                    </a:ext>
                  </a:extLst>
                </p:cNvPr>
                <p:cNvSpPr/>
                <p:nvPr/>
              </p:nvSpPr>
              <p:spPr>
                <a:xfrm>
                  <a:off x="7462273" y="4629725"/>
                  <a:ext cx="106182" cy="158903"/>
                </a:xfrm>
                <a:custGeom>
                  <a:avLst/>
                  <a:gdLst>
                    <a:gd name="connsiteX0" fmla="*/ 44046 w 106182"/>
                    <a:gd name="connsiteY0" fmla="*/ 148785 h 158903"/>
                    <a:gd name="connsiteX1" fmla="*/ 58578 w 106182"/>
                    <a:gd name="connsiteY1" fmla="*/ 157262 h 158903"/>
                    <a:gd name="connsiteX2" fmla="*/ 106182 w 106182"/>
                    <a:gd name="connsiteY2" fmla="*/ 136801 h 158903"/>
                    <a:gd name="connsiteX3" fmla="*/ 101297 w 106182"/>
                    <a:gd name="connsiteY3" fmla="*/ 123897 h 158903"/>
                    <a:gd name="connsiteX4" fmla="*/ 72149 w 106182"/>
                    <a:gd name="connsiteY4" fmla="*/ 40255 h 158903"/>
                    <a:gd name="connsiteX5" fmla="*/ 8551 w 106182"/>
                    <a:gd name="connsiteY5" fmla="*/ 11400 h 158903"/>
                    <a:gd name="connsiteX6" fmla="*/ 1369 w 106182"/>
                    <a:gd name="connsiteY6" fmla="*/ 26183 h 158903"/>
                    <a:gd name="connsiteX7" fmla="*/ 24002 w 106182"/>
                    <a:gd name="connsiteY7" fmla="*/ 90324 h 158903"/>
                    <a:gd name="connsiteX8" fmla="*/ 44046 w 106182"/>
                    <a:gd name="connsiteY8" fmla="*/ 148785 h 1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82" h="158903">
                      <a:moveTo>
                        <a:pt x="44046" y="148785"/>
                      </a:moveTo>
                      <a:cubicBezTo>
                        <a:pt x="46509" y="156093"/>
                        <a:pt x="49892" y="161856"/>
                        <a:pt x="58578" y="157262"/>
                      </a:cubicBezTo>
                      <a:cubicBezTo>
                        <a:pt x="73903" y="149161"/>
                        <a:pt x="93697" y="149787"/>
                        <a:pt x="106182" y="136801"/>
                      </a:cubicBezTo>
                      <a:cubicBezTo>
                        <a:pt x="103718" y="130328"/>
                        <a:pt x="102424" y="127154"/>
                        <a:pt x="101297" y="123897"/>
                      </a:cubicBezTo>
                      <a:cubicBezTo>
                        <a:pt x="91567" y="96044"/>
                        <a:pt x="81670" y="68192"/>
                        <a:pt x="72149" y="40255"/>
                      </a:cubicBezTo>
                      <a:cubicBezTo>
                        <a:pt x="55905" y="-7224"/>
                        <a:pt x="56156" y="-6806"/>
                        <a:pt x="8551" y="11400"/>
                      </a:cubicBezTo>
                      <a:cubicBezTo>
                        <a:pt x="-719" y="14950"/>
                        <a:pt x="-1262" y="18750"/>
                        <a:pt x="1369" y="26183"/>
                      </a:cubicBezTo>
                      <a:cubicBezTo>
                        <a:pt x="8969" y="47563"/>
                        <a:pt x="16527" y="68943"/>
                        <a:pt x="24002" y="90324"/>
                      </a:cubicBezTo>
                      <a:cubicBezTo>
                        <a:pt x="30725" y="109783"/>
                        <a:pt x="37490" y="129284"/>
                        <a:pt x="44046" y="14878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5DFE37F7-01EF-4A7B-89D5-024E962CCC6C}"/>
                    </a:ext>
                  </a:extLst>
                </p:cNvPr>
                <p:cNvSpPr/>
                <p:nvPr/>
              </p:nvSpPr>
              <p:spPr>
                <a:xfrm>
                  <a:off x="7650379" y="4561332"/>
                  <a:ext cx="105352" cy="162561"/>
                </a:xfrm>
                <a:custGeom>
                  <a:avLst/>
                  <a:gdLst>
                    <a:gd name="connsiteX0" fmla="*/ 53289 w 105352"/>
                    <a:gd name="connsiteY0" fmla="*/ 162015 h 162561"/>
                    <a:gd name="connsiteX1" fmla="*/ 101687 w 105352"/>
                    <a:gd name="connsiteY1" fmla="*/ 144769 h 162561"/>
                    <a:gd name="connsiteX2" fmla="*/ 105070 w 105352"/>
                    <a:gd name="connsiteY2" fmla="*/ 138130 h 162561"/>
                    <a:gd name="connsiteX3" fmla="*/ 104193 w 105352"/>
                    <a:gd name="connsiteY3" fmla="*/ 134079 h 162561"/>
                    <a:gd name="connsiteX4" fmla="*/ 57465 w 105352"/>
                    <a:gd name="connsiteY4" fmla="*/ 6633 h 162561"/>
                    <a:gd name="connsiteX5" fmla="*/ 11573 w 105352"/>
                    <a:gd name="connsiteY5" fmla="*/ 13941 h 162561"/>
                    <a:gd name="connsiteX6" fmla="*/ 1133 w 105352"/>
                    <a:gd name="connsiteY6" fmla="*/ 29099 h 162561"/>
                    <a:gd name="connsiteX7" fmla="*/ 45689 w 105352"/>
                    <a:gd name="connsiteY7" fmla="*/ 155334 h 162561"/>
                    <a:gd name="connsiteX8" fmla="*/ 53289 w 105352"/>
                    <a:gd name="connsiteY8" fmla="*/ 162015 h 16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352" h="162561">
                      <a:moveTo>
                        <a:pt x="53289" y="162015"/>
                      </a:moveTo>
                      <a:cubicBezTo>
                        <a:pt x="69450" y="156336"/>
                        <a:pt x="85652" y="150741"/>
                        <a:pt x="101687" y="144769"/>
                      </a:cubicBezTo>
                      <a:cubicBezTo>
                        <a:pt x="104109" y="143851"/>
                        <a:pt x="106114" y="141429"/>
                        <a:pt x="105070" y="138130"/>
                      </a:cubicBezTo>
                      <a:cubicBezTo>
                        <a:pt x="104777" y="136752"/>
                        <a:pt x="104652" y="135374"/>
                        <a:pt x="104193" y="134079"/>
                      </a:cubicBezTo>
                      <a:cubicBezTo>
                        <a:pt x="89160" y="91319"/>
                        <a:pt x="77634" y="46804"/>
                        <a:pt x="57465" y="6633"/>
                      </a:cubicBezTo>
                      <a:cubicBezTo>
                        <a:pt x="48362" y="-11490"/>
                        <a:pt x="27817" y="13189"/>
                        <a:pt x="11573" y="13941"/>
                      </a:cubicBezTo>
                      <a:cubicBezTo>
                        <a:pt x="3346" y="14316"/>
                        <a:pt x="-2583" y="18701"/>
                        <a:pt x="1133" y="29099"/>
                      </a:cubicBezTo>
                      <a:cubicBezTo>
                        <a:pt x="16124" y="71150"/>
                        <a:pt x="30823" y="113242"/>
                        <a:pt x="45689" y="155334"/>
                      </a:cubicBezTo>
                      <a:cubicBezTo>
                        <a:pt x="46942" y="158842"/>
                        <a:pt x="46775" y="164312"/>
                        <a:pt x="53289" y="16201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A280C56A-582F-4F38-893C-A8BC302386AA}"/>
                    </a:ext>
                  </a:extLst>
                </p:cNvPr>
                <p:cNvSpPr/>
                <p:nvPr/>
              </p:nvSpPr>
              <p:spPr>
                <a:xfrm>
                  <a:off x="6898009" y="4825329"/>
                  <a:ext cx="105739" cy="159248"/>
                </a:xfrm>
                <a:custGeom>
                  <a:avLst/>
                  <a:gdLst>
                    <a:gd name="connsiteX0" fmla="*/ 56390 w 105739"/>
                    <a:gd name="connsiteY0" fmla="*/ 158383 h 159248"/>
                    <a:gd name="connsiteX1" fmla="*/ 100988 w 105739"/>
                    <a:gd name="connsiteY1" fmla="*/ 142431 h 159248"/>
                    <a:gd name="connsiteX2" fmla="*/ 104997 w 105739"/>
                    <a:gd name="connsiteY2" fmla="*/ 135165 h 159248"/>
                    <a:gd name="connsiteX3" fmla="*/ 72300 w 105739"/>
                    <a:gd name="connsiteY3" fmla="*/ 39789 h 159248"/>
                    <a:gd name="connsiteX4" fmla="*/ 7950 w 105739"/>
                    <a:gd name="connsiteY4" fmla="*/ 12145 h 159248"/>
                    <a:gd name="connsiteX5" fmla="*/ 1603 w 105739"/>
                    <a:gd name="connsiteY5" fmla="*/ 26635 h 159248"/>
                    <a:gd name="connsiteX6" fmla="*/ 43988 w 105739"/>
                    <a:gd name="connsiteY6" fmla="*/ 149154 h 159248"/>
                    <a:gd name="connsiteX7" fmla="*/ 56390 w 105739"/>
                    <a:gd name="connsiteY7" fmla="*/ 158383 h 15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39" h="159248">
                      <a:moveTo>
                        <a:pt x="56390" y="158383"/>
                      </a:moveTo>
                      <a:cubicBezTo>
                        <a:pt x="71214" y="152954"/>
                        <a:pt x="86080" y="147609"/>
                        <a:pt x="100988" y="142431"/>
                      </a:cubicBezTo>
                      <a:cubicBezTo>
                        <a:pt x="104830" y="141094"/>
                        <a:pt x="106959" y="139299"/>
                        <a:pt x="104997" y="135165"/>
                      </a:cubicBezTo>
                      <a:cubicBezTo>
                        <a:pt x="94098" y="103387"/>
                        <a:pt x="83324" y="71567"/>
                        <a:pt x="72300" y="39789"/>
                      </a:cubicBezTo>
                      <a:cubicBezTo>
                        <a:pt x="55931" y="-7398"/>
                        <a:pt x="56014" y="-7022"/>
                        <a:pt x="7950" y="12145"/>
                      </a:cubicBezTo>
                      <a:cubicBezTo>
                        <a:pt x="-735" y="15611"/>
                        <a:pt x="-1362" y="18367"/>
                        <a:pt x="1603" y="26635"/>
                      </a:cubicBezTo>
                      <a:cubicBezTo>
                        <a:pt x="16177" y="67308"/>
                        <a:pt x="29915" y="108314"/>
                        <a:pt x="43988" y="149154"/>
                      </a:cubicBezTo>
                      <a:cubicBezTo>
                        <a:pt x="45950" y="155083"/>
                        <a:pt x="47496" y="161640"/>
                        <a:pt x="56390" y="15838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5CD66E3D-5DBA-4AE7-8D86-66FE16F4F2E9}"/>
                    </a:ext>
                  </a:extLst>
                </p:cNvPr>
                <p:cNvSpPr/>
                <p:nvPr/>
              </p:nvSpPr>
              <p:spPr>
                <a:xfrm>
                  <a:off x="6708981" y="4888018"/>
                  <a:ext cx="106870" cy="153261"/>
                </a:xfrm>
                <a:custGeom>
                  <a:avLst/>
                  <a:gdLst>
                    <a:gd name="connsiteX0" fmla="*/ 61013 w 106870"/>
                    <a:gd name="connsiteY0" fmla="*/ 7249 h 153261"/>
                    <a:gd name="connsiteX1" fmla="*/ 52870 w 106870"/>
                    <a:gd name="connsiteY1" fmla="*/ 67 h 153261"/>
                    <a:gd name="connsiteX2" fmla="*/ 3637 w 106870"/>
                    <a:gd name="connsiteY2" fmla="*/ 17062 h 153261"/>
                    <a:gd name="connsiteX3" fmla="*/ 672 w 106870"/>
                    <a:gd name="connsiteY3" fmla="*/ 25289 h 153261"/>
                    <a:gd name="connsiteX4" fmla="*/ 70785 w 106870"/>
                    <a:gd name="connsiteY4" fmla="*/ 149228 h 153261"/>
                    <a:gd name="connsiteX5" fmla="*/ 102771 w 106870"/>
                    <a:gd name="connsiteY5" fmla="*/ 145135 h 153261"/>
                    <a:gd name="connsiteX6" fmla="*/ 105569 w 106870"/>
                    <a:gd name="connsiteY6" fmla="*/ 135573 h 153261"/>
                    <a:gd name="connsiteX7" fmla="*/ 61013 w 106870"/>
                    <a:gd name="connsiteY7" fmla="*/ 7249 h 15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870" h="153261">
                      <a:moveTo>
                        <a:pt x="61013" y="7249"/>
                      </a:moveTo>
                      <a:cubicBezTo>
                        <a:pt x="59635" y="3324"/>
                        <a:pt x="57673" y="-559"/>
                        <a:pt x="52870" y="67"/>
                      </a:cubicBezTo>
                      <a:cubicBezTo>
                        <a:pt x="36084" y="5829"/>
                        <a:pt x="19840" y="11383"/>
                        <a:pt x="3637" y="17062"/>
                      </a:cubicBezTo>
                      <a:cubicBezTo>
                        <a:pt x="-580" y="18524"/>
                        <a:pt x="-455" y="21447"/>
                        <a:pt x="672" y="25289"/>
                      </a:cubicBezTo>
                      <a:cubicBezTo>
                        <a:pt x="14494" y="72017"/>
                        <a:pt x="33035" y="116030"/>
                        <a:pt x="70785" y="149228"/>
                      </a:cubicBezTo>
                      <a:cubicBezTo>
                        <a:pt x="82853" y="159834"/>
                        <a:pt x="92081" y="146305"/>
                        <a:pt x="102771" y="145135"/>
                      </a:cubicBezTo>
                      <a:cubicBezTo>
                        <a:pt x="108284" y="144551"/>
                        <a:pt x="107156" y="140083"/>
                        <a:pt x="105569" y="135573"/>
                      </a:cubicBezTo>
                      <a:cubicBezTo>
                        <a:pt x="90536" y="92854"/>
                        <a:pt x="75879" y="50010"/>
                        <a:pt x="61013" y="724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A215991F-25A5-43EA-8AC4-3840C1F35FE1}"/>
                    </a:ext>
                  </a:extLst>
                </p:cNvPr>
                <p:cNvSpPr/>
                <p:nvPr/>
              </p:nvSpPr>
              <p:spPr>
                <a:xfrm>
                  <a:off x="6724979" y="3519745"/>
                  <a:ext cx="214261" cy="83560"/>
                </a:xfrm>
                <a:custGeom>
                  <a:avLst/>
                  <a:gdLst>
                    <a:gd name="connsiteX0" fmla="*/ 146154 w 214261"/>
                    <a:gd name="connsiteY0" fmla="*/ 4512 h 83560"/>
                    <a:gd name="connsiteX1" fmla="*/ 58503 w 214261"/>
                    <a:gd name="connsiteY1" fmla="*/ 35413 h 83560"/>
                    <a:gd name="connsiteX2" fmla="*/ 0 w 214261"/>
                    <a:gd name="connsiteY2" fmla="*/ 83561 h 83560"/>
                    <a:gd name="connsiteX3" fmla="*/ 214262 w 214261"/>
                    <a:gd name="connsiteY3" fmla="*/ 9064 h 83560"/>
                    <a:gd name="connsiteX4" fmla="*/ 146154 w 214261"/>
                    <a:gd name="connsiteY4" fmla="*/ 4512 h 8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261" h="83560">
                      <a:moveTo>
                        <a:pt x="146154" y="4512"/>
                      </a:moveTo>
                      <a:cubicBezTo>
                        <a:pt x="117424" y="16037"/>
                        <a:pt x="88361" y="27479"/>
                        <a:pt x="58503" y="35413"/>
                      </a:cubicBezTo>
                      <a:cubicBezTo>
                        <a:pt x="32112" y="42429"/>
                        <a:pt x="15200" y="58380"/>
                        <a:pt x="0" y="83561"/>
                      </a:cubicBezTo>
                      <a:cubicBezTo>
                        <a:pt x="72033" y="58506"/>
                        <a:pt x="141185" y="34453"/>
                        <a:pt x="214262" y="9064"/>
                      </a:cubicBezTo>
                      <a:cubicBezTo>
                        <a:pt x="189249" y="1714"/>
                        <a:pt x="168871" y="-4591"/>
                        <a:pt x="146154" y="451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DFC65FD-0B22-445D-B8B6-660F73B385FD}"/>
                    </a:ext>
                  </a:extLst>
                </p:cNvPr>
                <p:cNvSpPr/>
                <p:nvPr/>
              </p:nvSpPr>
              <p:spPr>
                <a:xfrm>
                  <a:off x="7744963" y="4536144"/>
                  <a:ext cx="42308" cy="131915"/>
                </a:xfrm>
                <a:custGeom>
                  <a:avLst/>
                  <a:gdLst>
                    <a:gd name="connsiteX0" fmla="*/ 35499 w 42308"/>
                    <a:gd name="connsiteY0" fmla="*/ 10524 h 131915"/>
                    <a:gd name="connsiteX1" fmla="*/ 24934 w 42308"/>
                    <a:gd name="connsiteY1" fmla="*/ 1671 h 131915"/>
                    <a:gd name="connsiteX2" fmla="*/ 547 w 42308"/>
                    <a:gd name="connsiteY2" fmla="*/ 17915 h 131915"/>
                    <a:gd name="connsiteX3" fmla="*/ 39466 w 42308"/>
                    <a:gd name="connsiteY3" fmla="*/ 131915 h 131915"/>
                    <a:gd name="connsiteX4" fmla="*/ 35499 w 42308"/>
                    <a:gd name="connsiteY4" fmla="*/ 10524 h 1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08" h="131915">
                      <a:moveTo>
                        <a:pt x="35499" y="10524"/>
                      </a:moveTo>
                      <a:cubicBezTo>
                        <a:pt x="34288" y="3091"/>
                        <a:pt x="32869" y="-3089"/>
                        <a:pt x="24934" y="1671"/>
                      </a:cubicBezTo>
                      <a:cubicBezTo>
                        <a:pt x="16374" y="6808"/>
                        <a:pt x="-3545" y="3133"/>
                        <a:pt x="547" y="17915"/>
                      </a:cubicBezTo>
                      <a:cubicBezTo>
                        <a:pt x="11237" y="56542"/>
                        <a:pt x="26229" y="93999"/>
                        <a:pt x="39466" y="131915"/>
                      </a:cubicBezTo>
                      <a:cubicBezTo>
                        <a:pt x="44853" y="90199"/>
                        <a:pt x="42055" y="50278"/>
                        <a:pt x="35499" y="1052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11A4508-AF18-4899-851B-25E37DF8E0A5}"/>
                    </a:ext>
                  </a:extLst>
                </p:cNvPr>
                <p:cNvSpPr/>
                <p:nvPr/>
              </p:nvSpPr>
              <p:spPr>
                <a:xfrm>
                  <a:off x="7179475" y="4257901"/>
                  <a:ext cx="58465" cy="58480"/>
                </a:xfrm>
                <a:custGeom>
                  <a:avLst/>
                  <a:gdLst>
                    <a:gd name="connsiteX0" fmla="*/ 28480 w 58465"/>
                    <a:gd name="connsiteY0" fmla="*/ 9 h 58480"/>
                    <a:gd name="connsiteX1" fmla="*/ 1 w 58465"/>
                    <a:gd name="connsiteY1" fmla="*/ 29198 h 58480"/>
                    <a:gd name="connsiteX2" fmla="*/ 30109 w 58465"/>
                    <a:gd name="connsiteY2" fmla="*/ 58470 h 58480"/>
                    <a:gd name="connsiteX3" fmla="*/ 58421 w 58465"/>
                    <a:gd name="connsiteY3" fmla="*/ 27569 h 58480"/>
                    <a:gd name="connsiteX4" fmla="*/ 28480 w 58465"/>
                    <a:gd name="connsiteY4" fmla="*/ 9 h 58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65" h="58480">
                      <a:moveTo>
                        <a:pt x="28480" y="9"/>
                      </a:moveTo>
                      <a:cubicBezTo>
                        <a:pt x="12737" y="384"/>
                        <a:pt x="126" y="13288"/>
                        <a:pt x="1" y="29198"/>
                      </a:cubicBezTo>
                      <a:cubicBezTo>
                        <a:pt x="-124" y="46151"/>
                        <a:pt x="12946" y="58888"/>
                        <a:pt x="30109" y="58470"/>
                      </a:cubicBezTo>
                      <a:cubicBezTo>
                        <a:pt x="47230" y="58053"/>
                        <a:pt x="59298" y="44899"/>
                        <a:pt x="58421" y="27569"/>
                      </a:cubicBezTo>
                      <a:cubicBezTo>
                        <a:pt x="57586" y="11743"/>
                        <a:pt x="44432" y="-367"/>
                        <a:pt x="28480" y="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8794114-7127-46BE-8183-467F58E11816}"/>
                    </a:ext>
                  </a:extLst>
                </p:cNvPr>
                <p:cNvSpPr/>
                <p:nvPr/>
              </p:nvSpPr>
              <p:spPr>
                <a:xfrm>
                  <a:off x="7399973" y="4181929"/>
                  <a:ext cx="58786" cy="58970"/>
                </a:xfrm>
                <a:custGeom>
                  <a:avLst/>
                  <a:gdLst>
                    <a:gd name="connsiteX0" fmla="*/ 29 w 58786"/>
                    <a:gd name="connsiteY0" fmla="*/ 26748 h 58970"/>
                    <a:gd name="connsiteX1" fmla="*/ 27798 w 58786"/>
                    <a:gd name="connsiteY1" fmla="*/ 58943 h 58970"/>
                    <a:gd name="connsiteX2" fmla="*/ 58783 w 58786"/>
                    <a:gd name="connsiteY2" fmla="*/ 29170 h 58970"/>
                    <a:gd name="connsiteX3" fmla="*/ 30178 w 58786"/>
                    <a:gd name="connsiteY3" fmla="*/ 22 h 58970"/>
                    <a:gd name="connsiteX4" fmla="*/ 29 w 58786"/>
                    <a:gd name="connsiteY4" fmla="*/ 26748 h 5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786" h="58970">
                      <a:moveTo>
                        <a:pt x="29" y="26748"/>
                      </a:moveTo>
                      <a:cubicBezTo>
                        <a:pt x="-681" y="43660"/>
                        <a:pt x="11805" y="58150"/>
                        <a:pt x="27798" y="58943"/>
                      </a:cubicBezTo>
                      <a:cubicBezTo>
                        <a:pt x="43165" y="59695"/>
                        <a:pt x="58532" y="44913"/>
                        <a:pt x="58783" y="29170"/>
                      </a:cubicBezTo>
                      <a:cubicBezTo>
                        <a:pt x="59033" y="13594"/>
                        <a:pt x="46255" y="607"/>
                        <a:pt x="30178" y="22"/>
                      </a:cubicBezTo>
                      <a:cubicBezTo>
                        <a:pt x="13016" y="-562"/>
                        <a:pt x="697" y="10378"/>
                        <a:pt x="29" y="2674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A0BD40A-FBC4-4554-8E65-86345C127C3E}"/>
                    </a:ext>
                  </a:extLst>
                </p:cNvPr>
                <p:cNvSpPr/>
                <p:nvPr/>
              </p:nvSpPr>
              <p:spPr>
                <a:xfrm>
                  <a:off x="6958722" y="4333608"/>
                  <a:ext cx="58941" cy="59225"/>
                </a:xfrm>
                <a:custGeom>
                  <a:avLst/>
                  <a:gdLst>
                    <a:gd name="connsiteX0" fmla="*/ 20 w 58941"/>
                    <a:gd name="connsiteY0" fmla="*/ 29365 h 59225"/>
                    <a:gd name="connsiteX1" fmla="*/ 30169 w 58941"/>
                    <a:gd name="connsiteY1" fmla="*/ 59222 h 59225"/>
                    <a:gd name="connsiteX2" fmla="*/ 58941 w 58941"/>
                    <a:gd name="connsiteY2" fmla="*/ 30701 h 59225"/>
                    <a:gd name="connsiteX3" fmla="*/ 29543 w 58941"/>
                    <a:gd name="connsiteY3" fmla="*/ 9 h 59225"/>
                    <a:gd name="connsiteX4" fmla="*/ 20 w 58941"/>
                    <a:gd name="connsiteY4" fmla="*/ 29365 h 5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41" h="59225">
                      <a:moveTo>
                        <a:pt x="20" y="29365"/>
                      </a:moveTo>
                      <a:cubicBezTo>
                        <a:pt x="-606" y="45442"/>
                        <a:pt x="13550" y="59473"/>
                        <a:pt x="30169" y="59222"/>
                      </a:cubicBezTo>
                      <a:cubicBezTo>
                        <a:pt x="46748" y="58972"/>
                        <a:pt x="58899" y="46945"/>
                        <a:pt x="58941" y="30701"/>
                      </a:cubicBezTo>
                      <a:cubicBezTo>
                        <a:pt x="58983" y="13915"/>
                        <a:pt x="45286" y="-409"/>
                        <a:pt x="29543" y="9"/>
                      </a:cubicBezTo>
                      <a:cubicBezTo>
                        <a:pt x="14886" y="385"/>
                        <a:pt x="605" y="14624"/>
                        <a:pt x="20" y="2936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3FE93B8-ADCC-4970-BBBD-D148518945F0}"/>
                    </a:ext>
                  </a:extLst>
                </p:cNvPr>
                <p:cNvSpPr/>
                <p:nvPr/>
              </p:nvSpPr>
              <p:spPr>
                <a:xfrm>
                  <a:off x="6738758" y="4411199"/>
                  <a:ext cx="60056" cy="59185"/>
                </a:xfrm>
                <a:custGeom>
                  <a:avLst/>
                  <a:gdLst>
                    <a:gd name="connsiteX0" fmla="*/ 1 w 60056"/>
                    <a:gd name="connsiteY0" fmla="*/ 28652 h 59185"/>
                    <a:gd name="connsiteX1" fmla="*/ 30401 w 60056"/>
                    <a:gd name="connsiteY1" fmla="*/ 59177 h 59185"/>
                    <a:gd name="connsiteX2" fmla="*/ 60050 w 60056"/>
                    <a:gd name="connsiteY2" fmla="*/ 29821 h 59185"/>
                    <a:gd name="connsiteX3" fmla="*/ 29483 w 60056"/>
                    <a:gd name="connsiteY3" fmla="*/ 6 h 59185"/>
                    <a:gd name="connsiteX4" fmla="*/ 1 w 60056"/>
                    <a:gd name="connsiteY4" fmla="*/ 28652 h 5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56" h="59185">
                      <a:moveTo>
                        <a:pt x="1" y="28652"/>
                      </a:moveTo>
                      <a:cubicBezTo>
                        <a:pt x="-166" y="44395"/>
                        <a:pt x="14951" y="59595"/>
                        <a:pt x="30401" y="59177"/>
                      </a:cubicBezTo>
                      <a:cubicBezTo>
                        <a:pt x="45100" y="58801"/>
                        <a:pt x="59716" y="44353"/>
                        <a:pt x="60050" y="29821"/>
                      </a:cubicBezTo>
                      <a:cubicBezTo>
                        <a:pt x="60426" y="14245"/>
                        <a:pt x="45476" y="-329"/>
                        <a:pt x="29483" y="6"/>
                      </a:cubicBezTo>
                      <a:cubicBezTo>
                        <a:pt x="13865" y="381"/>
                        <a:pt x="168" y="13661"/>
                        <a:pt x="1" y="286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B606F78E-2C87-4335-AC5B-4D83693D36AE}"/>
                    </a:ext>
                  </a:extLst>
                </p:cNvPr>
                <p:cNvSpPr/>
                <p:nvPr/>
              </p:nvSpPr>
              <p:spPr>
                <a:xfrm>
                  <a:off x="6641052" y="4708634"/>
                  <a:ext cx="28137" cy="28650"/>
                </a:xfrm>
                <a:custGeom>
                  <a:avLst/>
                  <a:gdLst>
                    <a:gd name="connsiteX0" fmla="*/ 13147 w 28137"/>
                    <a:gd name="connsiteY0" fmla="*/ 28620 h 28650"/>
                    <a:gd name="connsiteX1" fmla="*/ 28138 w 28137"/>
                    <a:gd name="connsiteY1" fmla="*/ 14255 h 28650"/>
                    <a:gd name="connsiteX2" fmla="*/ 13189 w 28137"/>
                    <a:gd name="connsiteY2" fmla="*/ 15 h 28650"/>
                    <a:gd name="connsiteX3" fmla="*/ 35 w 28137"/>
                    <a:gd name="connsiteY3" fmla="*/ 13169 h 28650"/>
                    <a:gd name="connsiteX4" fmla="*/ 13147 w 28137"/>
                    <a:gd name="connsiteY4" fmla="*/ 28620 h 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37" h="28650">
                      <a:moveTo>
                        <a:pt x="13147" y="28620"/>
                      </a:moveTo>
                      <a:cubicBezTo>
                        <a:pt x="22208" y="29162"/>
                        <a:pt x="26300" y="22398"/>
                        <a:pt x="28138" y="14255"/>
                      </a:cubicBezTo>
                      <a:cubicBezTo>
                        <a:pt x="26217" y="6279"/>
                        <a:pt x="22584" y="-361"/>
                        <a:pt x="13189" y="15"/>
                      </a:cubicBezTo>
                      <a:cubicBezTo>
                        <a:pt x="5338" y="349"/>
                        <a:pt x="452" y="4943"/>
                        <a:pt x="35" y="13169"/>
                      </a:cubicBezTo>
                      <a:cubicBezTo>
                        <a:pt x="-466" y="22439"/>
                        <a:pt x="4503" y="28119"/>
                        <a:pt x="13147" y="2862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2479513-B111-4DA7-8280-903F46DCC54A}"/>
                    </a:ext>
                  </a:extLst>
                </p:cNvPr>
                <p:cNvSpPr/>
                <p:nvPr/>
              </p:nvSpPr>
              <p:spPr>
                <a:xfrm>
                  <a:off x="7564762" y="4387359"/>
                  <a:ext cx="27842" cy="28897"/>
                </a:xfrm>
                <a:custGeom>
                  <a:avLst/>
                  <a:gdLst>
                    <a:gd name="connsiteX0" fmla="*/ 14592 w 27842"/>
                    <a:gd name="connsiteY0" fmla="*/ 28898 h 28897"/>
                    <a:gd name="connsiteX1" fmla="*/ 27829 w 27842"/>
                    <a:gd name="connsiteY1" fmla="*/ 13698 h 28897"/>
                    <a:gd name="connsiteX2" fmla="*/ 15093 w 27842"/>
                    <a:gd name="connsiteY2" fmla="*/ 43 h 28897"/>
                    <a:gd name="connsiteX3" fmla="*/ 18 w 27842"/>
                    <a:gd name="connsiteY3" fmla="*/ 13823 h 28897"/>
                    <a:gd name="connsiteX4" fmla="*/ 14592 w 27842"/>
                    <a:gd name="connsiteY4" fmla="*/ 28898 h 2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42" h="28897">
                      <a:moveTo>
                        <a:pt x="14592" y="28898"/>
                      </a:moveTo>
                      <a:cubicBezTo>
                        <a:pt x="22275" y="27019"/>
                        <a:pt x="28163" y="23093"/>
                        <a:pt x="27829" y="13698"/>
                      </a:cubicBezTo>
                      <a:cubicBezTo>
                        <a:pt x="27537" y="5555"/>
                        <a:pt x="22818" y="586"/>
                        <a:pt x="15093" y="43"/>
                      </a:cubicBezTo>
                      <a:cubicBezTo>
                        <a:pt x="5989" y="-584"/>
                        <a:pt x="436" y="5764"/>
                        <a:pt x="18" y="13823"/>
                      </a:cubicBezTo>
                      <a:cubicBezTo>
                        <a:pt x="-358" y="22091"/>
                        <a:pt x="5154" y="27770"/>
                        <a:pt x="14592" y="2889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36DE6E5-D2B6-49F7-8757-2BC6D360D686}"/>
                    </a:ext>
                  </a:extLst>
                </p:cNvPr>
                <p:cNvSpPr/>
                <p:nvPr/>
              </p:nvSpPr>
              <p:spPr>
                <a:xfrm>
                  <a:off x="7195703" y="4516393"/>
                  <a:ext cx="27912" cy="27840"/>
                </a:xfrm>
                <a:custGeom>
                  <a:avLst/>
                  <a:gdLst>
                    <a:gd name="connsiteX0" fmla="*/ 13505 w 27912"/>
                    <a:gd name="connsiteY0" fmla="*/ 0 h 27840"/>
                    <a:gd name="connsiteX1" fmla="*/ 101 w 27912"/>
                    <a:gd name="connsiteY1" fmla="*/ 12235 h 27840"/>
                    <a:gd name="connsiteX2" fmla="*/ 12671 w 27912"/>
                    <a:gd name="connsiteY2" fmla="*/ 27770 h 27840"/>
                    <a:gd name="connsiteX3" fmla="*/ 27912 w 27912"/>
                    <a:gd name="connsiteY3" fmla="*/ 13655 h 27840"/>
                    <a:gd name="connsiteX4" fmla="*/ 13505 w 27912"/>
                    <a:gd name="connsiteY4" fmla="*/ 0 h 2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12" h="27840">
                      <a:moveTo>
                        <a:pt x="13505" y="0"/>
                      </a:moveTo>
                      <a:cubicBezTo>
                        <a:pt x="5279" y="42"/>
                        <a:pt x="936" y="4093"/>
                        <a:pt x="101" y="12235"/>
                      </a:cubicBezTo>
                      <a:cubicBezTo>
                        <a:pt x="-818" y="21631"/>
                        <a:pt x="4611" y="27018"/>
                        <a:pt x="12671" y="27770"/>
                      </a:cubicBezTo>
                      <a:cubicBezTo>
                        <a:pt x="21147" y="28563"/>
                        <a:pt x="26284" y="22592"/>
                        <a:pt x="27912" y="13655"/>
                      </a:cubicBezTo>
                      <a:cubicBezTo>
                        <a:pt x="26200" y="6389"/>
                        <a:pt x="23110" y="-41"/>
                        <a:pt x="13505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F12C5B3-B90D-4CD8-9C81-68EB5E16DF43}"/>
                    </a:ext>
                  </a:extLst>
                </p:cNvPr>
                <p:cNvSpPr/>
                <p:nvPr/>
              </p:nvSpPr>
              <p:spPr>
                <a:xfrm>
                  <a:off x="7010015" y="4580155"/>
                  <a:ext cx="27942" cy="28192"/>
                </a:xfrm>
                <a:custGeom>
                  <a:avLst/>
                  <a:gdLst>
                    <a:gd name="connsiteX0" fmla="*/ 14580 w 27942"/>
                    <a:gd name="connsiteY0" fmla="*/ 28190 h 28192"/>
                    <a:gd name="connsiteX1" fmla="*/ 27942 w 27942"/>
                    <a:gd name="connsiteY1" fmla="*/ 12573 h 28192"/>
                    <a:gd name="connsiteX2" fmla="*/ 12784 w 27942"/>
                    <a:gd name="connsiteY2" fmla="*/ 45 h 28192"/>
                    <a:gd name="connsiteX3" fmla="*/ 6 w 27942"/>
                    <a:gd name="connsiteY3" fmla="*/ 13992 h 28192"/>
                    <a:gd name="connsiteX4" fmla="*/ 14580 w 27942"/>
                    <a:gd name="connsiteY4" fmla="*/ 28190 h 28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42" h="28192">
                      <a:moveTo>
                        <a:pt x="14580" y="28190"/>
                      </a:moveTo>
                      <a:cubicBezTo>
                        <a:pt x="24059" y="28065"/>
                        <a:pt x="27817" y="22261"/>
                        <a:pt x="27942" y="12573"/>
                      </a:cubicBezTo>
                      <a:cubicBezTo>
                        <a:pt x="26689" y="4597"/>
                        <a:pt x="21428" y="-539"/>
                        <a:pt x="12784" y="45"/>
                      </a:cubicBezTo>
                      <a:cubicBezTo>
                        <a:pt x="4975" y="588"/>
                        <a:pt x="-203" y="6894"/>
                        <a:pt x="6" y="13992"/>
                      </a:cubicBezTo>
                      <a:cubicBezTo>
                        <a:pt x="257" y="21885"/>
                        <a:pt x="5226" y="28316"/>
                        <a:pt x="14580" y="2819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C45EF9E-5DAF-4F2E-8899-26D184FC5C6A}"/>
                    </a:ext>
                  </a:extLst>
                </p:cNvPr>
                <p:cNvSpPr/>
                <p:nvPr/>
              </p:nvSpPr>
              <p:spPr>
                <a:xfrm>
                  <a:off x="7379859" y="4451710"/>
                  <a:ext cx="28870" cy="27598"/>
                </a:xfrm>
                <a:custGeom>
                  <a:avLst/>
                  <a:gdLst>
                    <a:gd name="connsiteX0" fmla="*/ 13211 w 28870"/>
                    <a:gd name="connsiteY0" fmla="*/ 27561 h 27598"/>
                    <a:gd name="connsiteX1" fmla="*/ 28870 w 28870"/>
                    <a:gd name="connsiteY1" fmla="*/ 14908 h 27598"/>
                    <a:gd name="connsiteX2" fmla="*/ 14213 w 28870"/>
                    <a:gd name="connsiteY2" fmla="*/ 0 h 27598"/>
                    <a:gd name="connsiteX3" fmla="*/ 15 w 28870"/>
                    <a:gd name="connsiteY3" fmla="*/ 14574 h 27598"/>
                    <a:gd name="connsiteX4" fmla="*/ 13211 w 28870"/>
                    <a:gd name="connsiteY4" fmla="*/ 27561 h 2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0" h="27598">
                      <a:moveTo>
                        <a:pt x="13211" y="27561"/>
                      </a:moveTo>
                      <a:cubicBezTo>
                        <a:pt x="22523" y="28103"/>
                        <a:pt x="26949" y="22842"/>
                        <a:pt x="28870" y="14908"/>
                      </a:cubicBezTo>
                      <a:cubicBezTo>
                        <a:pt x="28202" y="5303"/>
                        <a:pt x="22064" y="0"/>
                        <a:pt x="14213" y="0"/>
                      </a:cubicBezTo>
                      <a:cubicBezTo>
                        <a:pt x="6279" y="0"/>
                        <a:pt x="-360" y="5262"/>
                        <a:pt x="15" y="14574"/>
                      </a:cubicBezTo>
                      <a:cubicBezTo>
                        <a:pt x="308" y="22466"/>
                        <a:pt x="4943" y="27101"/>
                        <a:pt x="13211" y="2756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852FC9B-595F-4976-9EE5-8F28BF481F5F}"/>
                    </a:ext>
                  </a:extLst>
                </p:cNvPr>
                <p:cNvSpPr/>
                <p:nvPr/>
              </p:nvSpPr>
              <p:spPr>
                <a:xfrm>
                  <a:off x="6825185" y="4645134"/>
                  <a:ext cx="28751" cy="27330"/>
                </a:xfrm>
                <a:custGeom>
                  <a:avLst/>
                  <a:gdLst>
                    <a:gd name="connsiteX0" fmla="*/ 15381 w 28751"/>
                    <a:gd name="connsiteY0" fmla="*/ 0 h 27330"/>
                    <a:gd name="connsiteX1" fmla="*/ 14 w 28751"/>
                    <a:gd name="connsiteY1" fmla="*/ 14281 h 27330"/>
                    <a:gd name="connsiteX2" fmla="*/ 13502 w 28751"/>
                    <a:gd name="connsiteY2" fmla="*/ 27310 h 27330"/>
                    <a:gd name="connsiteX3" fmla="*/ 28744 w 28751"/>
                    <a:gd name="connsiteY3" fmla="*/ 13947 h 27330"/>
                    <a:gd name="connsiteX4" fmla="*/ 15381 w 28751"/>
                    <a:gd name="connsiteY4" fmla="*/ 0 h 2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51" h="27330">
                      <a:moveTo>
                        <a:pt x="15381" y="0"/>
                      </a:moveTo>
                      <a:cubicBezTo>
                        <a:pt x="5234" y="501"/>
                        <a:pt x="-320" y="4969"/>
                        <a:pt x="14" y="14281"/>
                      </a:cubicBezTo>
                      <a:cubicBezTo>
                        <a:pt x="307" y="22508"/>
                        <a:pt x="5944" y="26976"/>
                        <a:pt x="13502" y="27310"/>
                      </a:cubicBezTo>
                      <a:cubicBezTo>
                        <a:pt x="22104" y="27686"/>
                        <a:pt x="28452" y="22883"/>
                        <a:pt x="28744" y="13947"/>
                      </a:cubicBezTo>
                      <a:cubicBezTo>
                        <a:pt x="28995" y="4886"/>
                        <a:pt x="23023" y="459"/>
                        <a:pt x="15381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684DAD7C-A31B-4562-8EAB-72465CAE920D}"/>
              </a:ext>
            </a:extLst>
          </p:cNvPr>
          <p:cNvSpPr/>
          <p:nvPr/>
        </p:nvSpPr>
        <p:spPr>
          <a:xfrm>
            <a:off x="7956514" y="4196686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1CDD30F-EBC1-4071-B0D0-ECC32E4CBAF5}"/>
              </a:ext>
            </a:extLst>
          </p:cNvPr>
          <p:cNvGrpSpPr/>
          <p:nvPr/>
        </p:nvGrpSpPr>
        <p:grpSpPr>
          <a:xfrm>
            <a:off x="8714409" y="4055125"/>
            <a:ext cx="2715594" cy="923330"/>
            <a:chOff x="2551705" y="4283314"/>
            <a:chExt cx="2357003" cy="92333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95BF54-E8C6-4B31-8FB9-40507AA155C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5DA097-7CDB-492F-8DB0-C0FF8D0A195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8" name="Rounded Rectangle 1">
            <a:extLst>
              <a:ext uri="{FF2B5EF4-FFF2-40B4-BE49-F238E27FC236}">
                <a16:creationId xmlns:a16="http://schemas.microsoft.com/office/drawing/2014/main" id="{F13AB6B6-04F5-4EDB-9B89-E35227CCBEBB}"/>
              </a:ext>
            </a:extLst>
          </p:cNvPr>
          <p:cNvSpPr/>
          <p:nvPr/>
        </p:nvSpPr>
        <p:spPr>
          <a:xfrm>
            <a:off x="8149772" y="4354589"/>
            <a:ext cx="252914" cy="29946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A110E-51EF-4A99-A847-D1E2979E44A6}"/>
              </a:ext>
            </a:extLst>
          </p:cNvPr>
          <p:cNvSpPr/>
          <p:nvPr/>
        </p:nvSpPr>
        <p:spPr>
          <a:xfrm>
            <a:off x="7625777" y="5330116"/>
            <a:ext cx="634245" cy="6342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7B3E38-AF2E-4978-ABA1-3598D3C177D4}"/>
              </a:ext>
            </a:extLst>
          </p:cNvPr>
          <p:cNvGrpSpPr/>
          <p:nvPr/>
        </p:nvGrpSpPr>
        <p:grpSpPr>
          <a:xfrm>
            <a:off x="8426376" y="5187065"/>
            <a:ext cx="2715594" cy="923330"/>
            <a:chOff x="2551705" y="4283314"/>
            <a:chExt cx="2357003" cy="92333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636D32A-49A1-4114-BC97-D5AE09B86A5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3D6526-CC71-438B-A2BD-9665CF000E9C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9" name="Trapezoid 10">
            <a:extLst>
              <a:ext uri="{FF2B5EF4-FFF2-40B4-BE49-F238E27FC236}">
                <a16:creationId xmlns:a16="http://schemas.microsoft.com/office/drawing/2014/main" id="{8409BE10-7216-4E81-AF78-4122E0BE0105}"/>
              </a:ext>
            </a:extLst>
          </p:cNvPr>
          <p:cNvSpPr/>
          <p:nvPr/>
        </p:nvSpPr>
        <p:spPr>
          <a:xfrm>
            <a:off x="7781814" y="5489078"/>
            <a:ext cx="313493" cy="31312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16B245-36A6-4DF1-9CA1-8FEF19CFC987}"/>
              </a:ext>
            </a:extLst>
          </p:cNvPr>
          <p:cNvSpPr/>
          <p:nvPr/>
        </p:nvSpPr>
        <p:spPr>
          <a:xfrm>
            <a:off x="7956514" y="3063256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3" name="Round Same Side Corner Rectangle 7">
            <a:extLst>
              <a:ext uri="{FF2B5EF4-FFF2-40B4-BE49-F238E27FC236}">
                <a16:creationId xmlns:a16="http://schemas.microsoft.com/office/drawing/2014/main" id="{F6F0B8CA-436D-4951-83A6-7641286959BA}"/>
              </a:ext>
            </a:extLst>
          </p:cNvPr>
          <p:cNvSpPr>
            <a:spLocks noChangeAspect="1"/>
          </p:cNvSpPr>
          <p:nvPr/>
        </p:nvSpPr>
        <p:spPr>
          <a:xfrm rot="10800000">
            <a:off x="8139263" y="3223739"/>
            <a:ext cx="308680" cy="32451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71F21B2-204B-4884-AF7E-8552063452FA}"/>
              </a:ext>
            </a:extLst>
          </p:cNvPr>
          <p:cNvGrpSpPr/>
          <p:nvPr/>
        </p:nvGrpSpPr>
        <p:grpSpPr>
          <a:xfrm>
            <a:off x="8714409" y="2923182"/>
            <a:ext cx="2715594" cy="923330"/>
            <a:chOff x="2551705" y="4283314"/>
            <a:chExt cx="2357003" cy="9233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BEBEA54-BEE2-4859-90A4-09863F56BFF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D604884-D54F-4D44-9E75-645CD6F4A7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0E19DB85-0F40-4302-953A-3409E84B5E75}"/>
              </a:ext>
            </a:extLst>
          </p:cNvPr>
          <p:cNvSpPr/>
          <p:nvPr/>
        </p:nvSpPr>
        <p:spPr>
          <a:xfrm>
            <a:off x="7625777" y="1929825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2" name="Rectangle 9">
            <a:extLst>
              <a:ext uri="{FF2B5EF4-FFF2-40B4-BE49-F238E27FC236}">
                <a16:creationId xmlns:a16="http://schemas.microsoft.com/office/drawing/2014/main" id="{03BA7C04-2149-49C1-A8A4-F5F489C7FDC0}"/>
              </a:ext>
            </a:extLst>
          </p:cNvPr>
          <p:cNvSpPr>
            <a:spLocks noChangeAspect="1"/>
          </p:cNvSpPr>
          <p:nvPr/>
        </p:nvSpPr>
        <p:spPr>
          <a:xfrm rot="18900000">
            <a:off x="7820578" y="2121486"/>
            <a:ext cx="324518" cy="208333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3FE1791-5F08-4841-B218-67B991B22D9F}"/>
              </a:ext>
            </a:extLst>
          </p:cNvPr>
          <p:cNvGrpSpPr/>
          <p:nvPr/>
        </p:nvGrpSpPr>
        <p:grpSpPr>
          <a:xfrm>
            <a:off x="8383672" y="1791240"/>
            <a:ext cx="2715594" cy="923330"/>
            <a:chOff x="2551705" y="4283314"/>
            <a:chExt cx="2357003" cy="92333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7FEE89-3881-475C-ADB2-63949ECFB8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5B85F75-9B48-4650-83F1-4F525A5BBC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9C7C813-24FF-495F-A77C-80E2C16BB098}"/>
              </a:ext>
            </a:extLst>
          </p:cNvPr>
          <p:cNvSpPr txBox="1"/>
          <p:nvPr/>
        </p:nvSpPr>
        <p:spPr>
          <a:xfrm>
            <a:off x="877121" y="2808756"/>
            <a:ext cx="2777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3DEBCB8-1819-4FDD-9D70-BF9BF84EEB5D}"/>
              </a:ext>
            </a:extLst>
          </p:cNvPr>
          <p:cNvSpPr txBox="1"/>
          <p:nvPr/>
        </p:nvSpPr>
        <p:spPr>
          <a:xfrm>
            <a:off x="877120" y="1866413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711D6-1D0D-4EFE-BEB3-A967AD1FA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Oval Callout 21">
            <a:extLst>
              <a:ext uri="{FF2B5EF4-FFF2-40B4-BE49-F238E27FC236}">
                <a16:creationId xmlns:a16="http://schemas.microsoft.com/office/drawing/2014/main" id="{BC2D4A40-BD6B-4957-BB3D-0D46A90E0386}"/>
              </a:ext>
            </a:extLst>
          </p:cNvPr>
          <p:cNvSpPr/>
          <p:nvPr/>
        </p:nvSpPr>
        <p:spPr>
          <a:xfrm rot="1882940">
            <a:off x="8942747" y="204603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Callout 22">
            <a:extLst>
              <a:ext uri="{FF2B5EF4-FFF2-40B4-BE49-F238E27FC236}">
                <a16:creationId xmlns:a16="http://schemas.microsoft.com/office/drawing/2014/main" id="{0750B608-F594-4E6F-BEE9-28F90ACE7B76}"/>
              </a:ext>
            </a:extLst>
          </p:cNvPr>
          <p:cNvSpPr/>
          <p:nvPr/>
        </p:nvSpPr>
        <p:spPr>
          <a:xfrm rot="1882940">
            <a:off x="1481584" y="210432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1AAD0B1-0734-43BA-AC60-97233858447E}"/>
              </a:ext>
            </a:extLst>
          </p:cNvPr>
          <p:cNvSpPr/>
          <p:nvPr/>
        </p:nvSpPr>
        <p:spPr>
          <a:xfrm>
            <a:off x="164500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9029BA0D-A4AA-49A4-B272-C3FFD7F36965}"/>
              </a:ext>
            </a:extLst>
          </p:cNvPr>
          <p:cNvGrpSpPr/>
          <p:nvPr/>
        </p:nvGrpSpPr>
        <p:grpSpPr>
          <a:xfrm>
            <a:off x="1273522" y="4144484"/>
            <a:ext cx="2617901" cy="884485"/>
            <a:chOff x="2010671" y="4058224"/>
            <a:chExt cx="2007493" cy="8844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57E27D-9DDE-43D5-9D42-E8085994ABE7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F6877EC-C463-4898-8759-4D15B0276771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8C9102E1-9C4C-4488-A644-A2DF5217530A}"/>
              </a:ext>
            </a:extLst>
          </p:cNvPr>
          <p:cNvGrpSpPr/>
          <p:nvPr/>
        </p:nvGrpSpPr>
        <p:grpSpPr>
          <a:xfrm>
            <a:off x="8284241" y="4144484"/>
            <a:ext cx="2634239" cy="884485"/>
            <a:chOff x="8157498" y="4058224"/>
            <a:chExt cx="2006699" cy="884485"/>
          </a:xfrm>
        </p:grpSpPr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9384697C-8A9F-43A3-821B-F9D32CFFAB91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993C5A7A-076C-48BF-A40F-55E19D76F397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30" name="Rectangle 18">
            <a:extLst>
              <a:ext uri="{FF2B5EF4-FFF2-40B4-BE49-F238E27FC236}">
                <a16:creationId xmlns:a16="http://schemas.microsoft.com/office/drawing/2014/main" id="{CC6A4B7A-2850-4B59-B197-436725814CC8}"/>
              </a:ext>
            </a:extLst>
          </p:cNvPr>
          <p:cNvSpPr/>
          <p:nvPr/>
        </p:nvSpPr>
        <p:spPr>
          <a:xfrm>
            <a:off x="908314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B76AD8B4-FF1C-4ACC-86E4-884903C478D5}"/>
              </a:ext>
            </a:extLst>
          </p:cNvPr>
          <p:cNvSpPr/>
          <p:nvPr/>
        </p:nvSpPr>
        <p:spPr>
          <a:xfrm>
            <a:off x="4669710" y="1515629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77A7EE-5AA7-4228-AB44-4D1967EE68AF}"/>
              </a:ext>
            </a:extLst>
          </p:cNvPr>
          <p:cNvSpPr txBox="1"/>
          <p:nvPr/>
        </p:nvSpPr>
        <p:spPr>
          <a:xfrm>
            <a:off x="870046" y="5392873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7935393-7BBC-4A74-AB5F-B33E1D596690}"/>
              </a:ext>
            </a:extLst>
          </p:cNvPr>
          <p:cNvSpPr>
            <a:spLocks noChangeAspect="1"/>
          </p:cNvSpPr>
          <p:nvPr/>
        </p:nvSpPr>
        <p:spPr>
          <a:xfrm>
            <a:off x="9655279" y="243814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C8047C82-137F-4505-A97E-E72329C1F54F}"/>
              </a:ext>
            </a:extLst>
          </p:cNvPr>
          <p:cNvSpPr>
            <a:spLocks noChangeAspect="1"/>
          </p:cNvSpPr>
          <p:nvPr/>
        </p:nvSpPr>
        <p:spPr>
          <a:xfrm>
            <a:off x="2235426" y="249242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062E7-D186-496A-A134-1688AA9808D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51123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C9924-F9FB-436E-B2A6-CFFEA5AE058B}"/>
              </a:ext>
            </a:extLst>
          </p:cNvPr>
          <p:cNvGrpSpPr/>
          <p:nvPr/>
        </p:nvGrpSpPr>
        <p:grpSpPr>
          <a:xfrm>
            <a:off x="6255405" y="1765432"/>
            <a:ext cx="5563427" cy="4581255"/>
            <a:chOff x="6255405" y="1765432"/>
            <a:chExt cx="5563427" cy="458125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86827E-6E62-45C7-A98A-E3137EEA1FC3}"/>
                </a:ext>
              </a:extLst>
            </p:cNvPr>
            <p:cNvSpPr/>
            <p:nvPr/>
          </p:nvSpPr>
          <p:spPr>
            <a:xfrm>
              <a:off x="6255405" y="1765432"/>
              <a:ext cx="5563427" cy="4303288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484584 w 1180071"/>
                <a:gd name="connsiteY7" fmla="*/ 736616 h 913398"/>
                <a:gd name="connsiteX8" fmla="*/ 485173 w 1180071"/>
                <a:gd name="connsiteY8" fmla="*/ 883910 h 913398"/>
                <a:gd name="connsiteX9" fmla="*/ 455714 w 1180071"/>
                <a:gd name="connsiteY9" fmla="*/ 912780 h 913398"/>
                <a:gd name="connsiteX10" fmla="*/ 293691 w 1180071"/>
                <a:gd name="connsiteY10" fmla="*/ 912191 h 913398"/>
                <a:gd name="connsiteX11" fmla="*/ 237130 w 1180071"/>
                <a:gd name="connsiteY11" fmla="*/ 855040 h 913398"/>
                <a:gd name="connsiteX12" fmla="*/ 236541 w 1180071"/>
                <a:gd name="connsiteY12" fmla="*/ 421997 h 913398"/>
                <a:gd name="connsiteX13" fmla="*/ 230649 w 1180071"/>
                <a:gd name="connsiteY13" fmla="*/ 395484 h 913398"/>
                <a:gd name="connsiteX14" fmla="*/ 208260 w 1180071"/>
                <a:gd name="connsiteY14" fmla="*/ 407267 h 913398"/>
                <a:gd name="connsiteX15" fmla="*/ 110457 w 1180071"/>
                <a:gd name="connsiteY15" fmla="*/ 477968 h 913398"/>
                <a:gd name="connsiteX16" fmla="*/ 58021 w 1180071"/>
                <a:gd name="connsiteY16" fmla="*/ 493876 h 913398"/>
                <a:gd name="connsiteX17" fmla="*/ 2638 w 1180071"/>
                <a:gd name="connsiteY17" fmla="*/ 452634 h 913398"/>
                <a:gd name="connsiteX18" fmla="*/ 25616 w 1180071"/>
                <a:gd name="connsiteY18" fmla="*/ 390770 h 913398"/>
                <a:gd name="connsiteX19" fmla="*/ 211795 w 1180071"/>
                <a:gd name="connsiteY19" fmla="*/ 256439 h 913398"/>
                <a:gd name="connsiteX20" fmla="*/ 532307 w 1180071"/>
                <a:gd name="connsiteY20" fmla="*/ 26071 h 913398"/>
                <a:gd name="connsiteX21" fmla="*/ 648963 w 1180071"/>
                <a:gd name="connsiteY21" fmla="*/ 26071 h 913398"/>
                <a:gd name="connsiteX22" fmla="*/ 770923 w 1180071"/>
                <a:gd name="connsiteY22" fmla="*/ 113858 h 913398"/>
                <a:gd name="connsiteX23" fmla="*/ 798025 w 1180071"/>
                <a:gd name="connsiteY23" fmla="*/ 102075 h 913398"/>
                <a:gd name="connsiteX24" fmla="*/ 851051 w 1180071"/>
                <a:gd name="connsiteY24" fmla="*/ 50816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484584 w 1180071"/>
                <a:gd name="connsiteY6" fmla="*/ 736616 h 913398"/>
                <a:gd name="connsiteX7" fmla="*/ 485173 w 1180071"/>
                <a:gd name="connsiteY7" fmla="*/ 883910 h 913398"/>
                <a:gd name="connsiteX8" fmla="*/ 455714 w 1180071"/>
                <a:gd name="connsiteY8" fmla="*/ 912780 h 913398"/>
                <a:gd name="connsiteX9" fmla="*/ 293691 w 1180071"/>
                <a:gd name="connsiteY9" fmla="*/ 912191 h 913398"/>
                <a:gd name="connsiteX10" fmla="*/ 237130 w 1180071"/>
                <a:gd name="connsiteY10" fmla="*/ 855040 h 913398"/>
                <a:gd name="connsiteX11" fmla="*/ 236541 w 1180071"/>
                <a:gd name="connsiteY11" fmla="*/ 421997 h 913398"/>
                <a:gd name="connsiteX12" fmla="*/ 230649 w 1180071"/>
                <a:gd name="connsiteY12" fmla="*/ 395484 h 913398"/>
                <a:gd name="connsiteX13" fmla="*/ 208260 w 1180071"/>
                <a:gd name="connsiteY13" fmla="*/ 407267 h 913398"/>
                <a:gd name="connsiteX14" fmla="*/ 110457 w 1180071"/>
                <a:gd name="connsiteY14" fmla="*/ 477968 h 913398"/>
                <a:gd name="connsiteX15" fmla="*/ 58021 w 1180071"/>
                <a:gd name="connsiteY15" fmla="*/ 493876 h 913398"/>
                <a:gd name="connsiteX16" fmla="*/ 2638 w 1180071"/>
                <a:gd name="connsiteY16" fmla="*/ 452634 h 913398"/>
                <a:gd name="connsiteX17" fmla="*/ 25616 w 1180071"/>
                <a:gd name="connsiteY17" fmla="*/ 390770 h 913398"/>
                <a:gd name="connsiteX18" fmla="*/ 211795 w 1180071"/>
                <a:gd name="connsiteY18" fmla="*/ 256439 h 913398"/>
                <a:gd name="connsiteX19" fmla="*/ 532307 w 1180071"/>
                <a:gd name="connsiteY19" fmla="*/ 26071 h 913398"/>
                <a:gd name="connsiteX20" fmla="*/ 648963 w 1180071"/>
                <a:gd name="connsiteY20" fmla="*/ 26071 h 913398"/>
                <a:gd name="connsiteX21" fmla="*/ 770923 w 1180071"/>
                <a:gd name="connsiteY21" fmla="*/ 113858 h 913398"/>
                <a:gd name="connsiteX22" fmla="*/ 798025 w 1180071"/>
                <a:gd name="connsiteY22" fmla="*/ 102075 h 913398"/>
                <a:gd name="connsiteX23" fmla="*/ 851051 w 1180071"/>
                <a:gd name="connsiteY23" fmla="*/ 50816 h 913398"/>
                <a:gd name="connsiteX24" fmla="*/ 904076 w 1180071"/>
                <a:gd name="connsiteY24" fmla="*/ 50816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484584 w 1180071"/>
                <a:gd name="connsiteY5" fmla="*/ 736616 h 913398"/>
                <a:gd name="connsiteX6" fmla="*/ 485173 w 1180071"/>
                <a:gd name="connsiteY6" fmla="*/ 883910 h 913398"/>
                <a:gd name="connsiteX7" fmla="*/ 455714 w 1180071"/>
                <a:gd name="connsiteY7" fmla="*/ 912780 h 913398"/>
                <a:gd name="connsiteX8" fmla="*/ 293691 w 1180071"/>
                <a:gd name="connsiteY8" fmla="*/ 912191 h 913398"/>
                <a:gd name="connsiteX9" fmla="*/ 237130 w 1180071"/>
                <a:gd name="connsiteY9" fmla="*/ 855040 h 913398"/>
                <a:gd name="connsiteX10" fmla="*/ 236541 w 1180071"/>
                <a:gd name="connsiteY10" fmla="*/ 421997 h 913398"/>
                <a:gd name="connsiteX11" fmla="*/ 230649 w 1180071"/>
                <a:gd name="connsiteY11" fmla="*/ 395484 h 913398"/>
                <a:gd name="connsiteX12" fmla="*/ 208260 w 1180071"/>
                <a:gd name="connsiteY12" fmla="*/ 407267 h 913398"/>
                <a:gd name="connsiteX13" fmla="*/ 110457 w 1180071"/>
                <a:gd name="connsiteY13" fmla="*/ 477968 h 913398"/>
                <a:gd name="connsiteX14" fmla="*/ 58021 w 1180071"/>
                <a:gd name="connsiteY14" fmla="*/ 493876 h 913398"/>
                <a:gd name="connsiteX15" fmla="*/ 2638 w 1180071"/>
                <a:gd name="connsiteY15" fmla="*/ 452634 h 913398"/>
                <a:gd name="connsiteX16" fmla="*/ 25616 w 1180071"/>
                <a:gd name="connsiteY16" fmla="*/ 390770 h 913398"/>
                <a:gd name="connsiteX17" fmla="*/ 211795 w 1180071"/>
                <a:gd name="connsiteY17" fmla="*/ 256439 h 913398"/>
                <a:gd name="connsiteX18" fmla="*/ 532307 w 1180071"/>
                <a:gd name="connsiteY18" fmla="*/ 26071 h 913398"/>
                <a:gd name="connsiteX19" fmla="*/ 648963 w 1180071"/>
                <a:gd name="connsiteY19" fmla="*/ 26071 h 913398"/>
                <a:gd name="connsiteX20" fmla="*/ 770923 w 1180071"/>
                <a:gd name="connsiteY20" fmla="*/ 113858 h 913398"/>
                <a:gd name="connsiteX21" fmla="*/ 798025 w 1180071"/>
                <a:gd name="connsiteY21" fmla="*/ 102075 h 913398"/>
                <a:gd name="connsiteX22" fmla="*/ 851051 w 1180071"/>
                <a:gd name="connsiteY22" fmla="*/ 50816 h 913398"/>
                <a:gd name="connsiteX23" fmla="*/ 904076 w 1180071"/>
                <a:gd name="connsiteY23" fmla="*/ 50816 h 913398"/>
                <a:gd name="connsiteX24" fmla="*/ 944140 w 1180071"/>
                <a:gd name="connsiteY24" fmla="*/ 90880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26310"/>
                <a:gd name="connsiteX1" fmla="*/ 944140 w 1180071"/>
                <a:gd name="connsiteY1" fmla="*/ 856219 h 926310"/>
                <a:gd name="connsiteX2" fmla="*/ 889936 w 1180071"/>
                <a:gd name="connsiteY2" fmla="*/ 912780 h 926310"/>
                <a:gd name="connsiteX3" fmla="*/ 724967 w 1180071"/>
                <a:gd name="connsiteY3" fmla="*/ 913369 h 926310"/>
                <a:gd name="connsiteX4" fmla="*/ 484584 w 1180071"/>
                <a:gd name="connsiteY4" fmla="*/ 736616 h 926310"/>
                <a:gd name="connsiteX5" fmla="*/ 485173 w 1180071"/>
                <a:gd name="connsiteY5" fmla="*/ 883910 h 926310"/>
                <a:gd name="connsiteX6" fmla="*/ 455714 w 1180071"/>
                <a:gd name="connsiteY6" fmla="*/ 912780 h 926310"/>
                <a:gd name="connsiteX7" fmla="*/ 293691 w 1180071"/>
                <a:gd name="connsiteY7" fmla="*/ 912191 h 926310"/>
                <a:gd name="connsiteX8" fmla="*/ 237130 w 1180071"/>
                <a:gd name="connsiteY8" fmla="*/ 855040 h 926310"/>
                <a:gd name="connsiteX9" fmla="*/ 236541 w 1180071"/>
                <a:gd name="connsiteY9" fmla="*/ 421997 h 926310"/>
                <a:gd name="connsiteX10" fmla="*/ 230649 w 1180071"/>
                <a:gd name="connsiteY10" fmla="*/ 395484 h 926310"/>
                <a:gd name="connsiteX11" fmla="*/ 208260 w 1180071"/>
                <a:gd name="connsiteY11" fmla="*/ 407267 h 926310"/>
                <a:gd name="connsiteX12" fmla="*/ 110457 w 1180071"/>
                <a:gd name="connsiteY12" fmla="*/ 477968 h 926310"/>
                <a:gd name="connsiteX13" fmla="*/ 58021 w 1180071"/>
                <a:gd name="connsiteY13" fmla="*/ 493876 h 926310"/>
                <a:gd name="connsiteX14" fmla="*/ 2638 w 1180071"/>
                <a:gd name="connsiteY14" fmla="*/ 452634 h 926310"/>
                <a:gd name="connsiteX15" fmla="*/ 25616 w 1180071"/>
                <a:gd name="connsiteY15" fmla="*/ 390770 h 926310"/>
                <a:gd name="connsiteX16" fmla="*/ 211795 w 1180071"/>
                <a:gd name="connsiteY16" fmla="*/ 256439 h 926310"/>
                <a:gd name="connsiteX17" fmla="*/ 532307 w 1180071"/>
                <a:gd name="connsiteY17" fmla="*/ 26071 h 926310"/>
                <a:gd name="connsiteX18" fmla="*/ 648963 w 1180071"/>
                <a:gd name="connsiteY18" fmla="*/ 26071 h 926310"/>
                <a:gd name="connsiteX19" fmla="*/ 770923 w 1180071"/>
                <a:gd name="connsiteY19" fmla="*/ 113858 h 926310"/>
                <a:gd name="connsiteX20" fmla="*/ 798025 w 1180071"/>
                <a:gd name="connsiteY20" fmla="*/ 102075 h 926310"/>
                <a:gd name="connsiteX21" fmla="*/ 851051 w 1180071"/>
                <a:gd name="connsiteY21" fmla="*/ 50816 h 926310"/>
                <a:gd name="connsiteX22" fmla="*/ 904076 w 1180071"/>
                <a:gd name="connsiteY22" fmla="*/ 50816 h 926310"/>
                <a:gd name="connsiteX23" fmla="*/ 944140 w 1180071"/>
                <a:gd name="connsiteY23" fmla="*/ 90880 h 926310"/>
                <a:gd name="connsiteX24" fmla="*/ 943551 w 1180071"/>
                <a:gd name="connsiteY24" fmla="*/ 199878 h 926310"/>
                <a:gd name="connsiteX25" fmla="*/ 976545 w 1180071"/>
                <a:gd name="connsiteY25" fmla="*/ 262330 h 926310"/>
                <a:gd name="connsiteX26" fmla="*/ 1144460 w 1180071"/>
                <a:gd name="connsiteY26" fmla="*/ 381933 h 926310"/>
                <a:gd name="connsiteX27" fmla="*/ 1179810 w 1180071"/>
                <a:gd name="connsiteY27" fmla="*/ 429656 h 926310"/>
                <a:gd name="connsiteX28" fmla="*/ 1155065 w 1180071"/>
                <a:gd name="connsiteY28" fmla="*/ 482682 h 926310"/>
                <a:gd name="connsiteX29" fmla="*/ 1079651 w 1180071"/>
                <a:gd name="connsiteY29" fmla="*/ 482682 h 926310"/>
                <a:gd name="connsiteX30" fmla="*/ 978902 w 1180071"/>
                <a:gd name="connsiteY30" fmla="*/ 411392 h 926310"/>
                <a:gd name="connsiteX31" fmla="*/ 949443 w 1180071"/>
                <a:gd name="connsiteY31" fmla="*/ 395484 h 926310"/>
                <a:gd name="connsiteX32" fmla="*/ 944140 w 1180071"/>
                <a:gd name="connsiteY32" fmla="*/ 427888 h 926310"/>
                <a:gd name="connsiteX33" fmla="*/ 944140 w 1180071"/>
                <a:gd name="connsiteY33" fmla="*/ 641170 h 926310"/>
                <a:gd name="connsiteX0" fmla="*/ 944140 w 1180071"/>
                <a:gd name="connsiteY0" fmla="*/ 641170 h 915404"/>
                <a:gd name="connsiteX1" fmla="*/ 944140 w 1180071"/>
                <a:gd name="connsiteY1" fmla="*/ 856219 h 915404"/>
                <a:gd name="connsiteX2" fmla="*/ 889936 w 1180071"/>
                <a:gd name="connsiteY2" fmla="*/ 912780 h 915404"/>
                <a:gd name="connsiteX3" fmla="*/ 724967 w 1180071"/>
                <a:gd name="connsiteY3" fmla="*/ 913369 h 915404"/>
                <a:gd name="connsiteX4" fmla="*/ 485173 w 1180071"/>
                <a:gd name="connsiteY4" fmla="*/ 883910 h 915404"/>
                <a:gd name="connsiteX5" fmla="*/ 455714 w 1180071"/>
                <a:gd name="connsiteY5" fmla="*/ 912780 h 915404"/>
                <a:gd name="connsiteX6" fmla="*/ 293691 w 1180071"/>
                <a:gd name="connsiteY6" fmla="*/ 912191 h 915404"/>
                <a:gd name="connsiteX7" fmla="*/ 237130 w 1180071"/>
                <a:gd name="connsiteY7" fmla="*/ 855040 h 915404"/>
                <a:gd name="connsiteX8" fmla="*/ 236541 w 1180071"/>
                <a:gd name="connsiteY8" fmla="*/ 421997 h 915404"/>
                <a:gd name="connsiteX9" fmla="*/ 230649 w 1180071"/>
                <a:gd name="connsiteY9" fmla="*/ 395484 h 915404"/>
                <a:gd name="connsiteX10" fmla="*/ 208260 w 1180071"/>
                <a:gd name="connsiteY10" fmla="*/ 407267 h 915404"/>
                <a:gd name="connsiteX11" fmla="*/ 110457 w 1180071"/>
                <a:gd name="connsiteY11" fmla="*/ 477968 h 915404"/>
                <a:gd name="connsiteX12" fmla="*/ 58021 w 1180071"/>
                <a:gd name="connsiteY12" fmla="*/ 493876 h 915404"/>
                <a:gd name="connsiteX13" fmla="*/ 2638 w 1180071"/>
                <a:gd name="connsiteY13" fmla="*/ 452634 h 915404"/>
                <a:gd name="connsiteX14" fmla="*/ 25616 w 1180071"/>
                <a:gd name="connsiteY14" fmla="*/ 390770 h 915404"/>
                <a:gd name="connsiteX15" fmla="*/ 211795 w 1180071"/>
                <a:gd name="connsiteY15" fmla="*/ 256439 h 915404"/>
                <a:gd name="connsiteX16" fmla="*/ 532307 w 1180071"/>
                <a:gd name="connsiteY16" fmla="*/ 26071 h 915404"/>
                <a:gd name="connsiteX17" fmla="*/ 648963 w 1180071"/>
                <a:gd name="connsiteY17" fmla="*/ 26071 h 915404"/>
                <a:gd name="connsiteX18" fmla="*/ 770923 w 1180071"/>
                <a:gd name="connsiteY18" fmla="*/ 113858 h 915404"/>
                <a:gd name="connsiteX19" fmla="*/ 798025 w 1180071"/>
                <a:gd name="connsiteY19" fmla="*/ 102075 h 915404"/>
                <a:gd name="connsiteX20" fmla="*/ 851051 w 1180071"/>
                <a:gd name="connsiteY20" fmla="*/ 50816 h 915404"/>
                <a:gd name="connsiteX21" fmla="*/ 904076 w 1180071"/>
                <a:gd name="connsiteY21" fmla="*/ 50816 h 915404"/>
                <a:gd name="connsiteX22" fmla="*/ 944140 w 1180071"/>
                <a:gd name="connsiteY22" fmla="*/ 90880 h 915404"/>
                <a:gd name="connsiteX23" fmla="*/ 943551 w 1180071"/>
                <a:gd name="connsiteY23" fmla="*/ 199878 h 915404"/>
                <a:gd name="connsiteX24" fmla="*/ 976545 w 1180071"/>
                <a:gd name="connsiteY24" fmla="*/ 262330 h 915404"/>
                <a:gd name="connsiteX25" fmla="*/ 1144460 w 1180071"/>
                <a:gd name="connsiteY25" fmla="*/ 381933 h 915404"/>
                <a:gd name="connsiteX26" fmla="*/ 1179810 w 1180071"/>
                <a:gd name="connsiteY26" fmla="*/ 429656 h 915404"/>
                <a:gd name="connsiteX27" fmla="*/ 1155065 w 1180071"/>
                <a:gd name="connsiteY27" fmla="*/ 482682 h 915404"/>
                <a:gd name="connsiteX28" fmla="*/ 1079651 w 1180071"/>
                <a:gd name="connsiteY28" fmla="*/ 482682 h 915404"/>
                <a:gd name="connsiteX29" fmla="*/ 978902 w 1180071"/>
                <a:gd name="connsiteY29" fmla="*/ 411392 h 915404"/>
                <a:gd name="connsiteX30" fmla="*/ 949443 w 1180071"/>
                <a:gd name="connsiteY30" fmla="*/ 395484 h 915404"/>
                <a:gd name="connsiteX31" fmla="*/ 944140 w 1180071"/>
                <a:gd name="connsiteY31" fmla="*/ 427888 h 915404"/>
                <a:gd name="connsiteX32" fmla="*/ 944140 w 1180071"/>
                <a:gd name="connsiteY32" fmla="*/ 641170 h 915404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293691 w 1180071"/>
                <a:gd name="connsiteY4" fmla="*/ 912191 h 913369"/>
                <a:gd name="connsiteX5" fmla="*/ 237130 w 1180071"/>
                <a:gd name="connsiteY5" fmla="*/ 855040 h 913369"/>
                <a:gd name="connsiteX6" fmla="*/ 236541 w 1180071"/>
                <a:gd name="connsiteY6" fmla="*/ 421997 h 913369"/>
                <a:gd name="connsiteX7" fmla="*/ 230649 w 1180071"/>
                <a:gd name="connsiteY7" fmla="*/ 395484 h 913369"/>
                <a:gd name="connsiteX8" fmla="*/ 208260 w 1180071"/>
                <a:gd name="connsiteY8" fmla="*/ 407267 h 913369"/>
                <a:gd name="connsiteX9" fmla="*/ 110457 w 1180071"/>
                <a:gd name="connsiteY9" fmla="*/ 477968 h 913369"/>
                <a:gd name="connsiteX10" fmla="*/ 58021 w 1180071"/>
                <a:gd name="connsiteY10" fmla="*/ 493876 h 913369"/>
                <a:gd name="connsiteX11" fmla="*/ 2638 w 1180071"/>
                <a:gd name="connsiteY11" fmla="*/ 452634 h 913369"/>
                <a:gd name="connsiteX12" fmla="*/ 25616 w 1180071"/>
                <a:gd name="connsiteY12" fmla="*/ 390770 h 913369"/>
                <a:gd name="connsiteX13" fmla="*/ 211795 w 1180071"/>
                <a:gd name="connsiteY13" fmla="*/ 256439 h 913369"/>
                <a:gd name="connsiteX14" fmla="*/ 532307 w 1180071"/>
                <a:gd name="connsiteY14" fmla="*/ 26071 h 913369"/>
                <a:gd name="connsiteX15" fmla="*/ 648963 w 1180071"/>
                <a:gd name="connsiteY15" fmla="*/ 26071 h 913369"/>
                <a:gd name="connsiteX16" fmla="*/ 770923 w 1180071"/>
                <a:gd name="connsiteY16" fmla="*/ 113858 h 913369"/>
                <a:gd name="connsiteX17" fmla="*/ 798025 w 1180071"/>
                <a:gd name="connsiteY17" fmla="*/ 102075 h 913369"/>
                <a:gd name="connsiteX18" fmla="*/ 851051 w 1180071"/>
                <a:gd name="connsiteY18" fmla="*/ 50816 h 913369"/>
                <a:gd name="connsiteX19" fmla="*/ 904076 w 1180071"/>
                <a:gd name="connsiteY19" fmla="*/ 50816 h 913369"/>
                <a:gd name="connsiteX20" fmla="*/ 944140 w 1180071"/>
                <a:gd name="connsiteY20" fmla="*/ 90880 h 913369"/>
                <a:gd name="connsiteX21" fmla="*/ 943551 w 1180071"/>
                <a:gd name="connsiteY21" fmla="*/ 199878 h 913369"/>
                <a:gd name="connsiteX22" fmla="*/ 976545 w 1180071"/>
                <a:gd name="connsiteY22" fmla="*/ 262330 h 913369"/>
                <a:gd name="connsiteX23" fmla="*/ 1144460 w 1180071"/>
                <a:gd name="connsiteY23" fmla="*/ 381933 h 913369"/>
                <a:gd name="connsiteX24" fmla="*/ 1179810 w 1180071"/>
                <a:gd name="connsiteY24" fmla="*/ 429656 h 913369"/>
                <a:gd name="connsiteX25" fmla="*/ 1155065 w 1180071"/>
                <a:gd name="connsiteY25" fmla="*/ 482682 h 913369"/>
                <a:gd name="connsiteX26" fmla="*/ 1079651 w 1180071"/>
                <a:gd name="connsiteY26" fmla="*/ 482682 h 913369"/>
                <a:gd name="connsiteX27" fmla="*/ 978902 w 1180071"/>
                <a:gd name="connsiteY27" fmla="*/ 411392 h 913369"/>
                <a:gd name="connsiteX28" fmla="*/ 949443 w 1180071"/>
                <a:gd name="connsiteY28" fmla="*/ 395484 h 913369"/>
                <a:gd name="connsiteX29" fmla="*/ 944140 w 1180071"/>
                <a:gd name="connsiteY29" fmla="*/ 427888 h 913369"/>
                <a:gd name="connsiteX30" fmla="*/ 944140 w 1180071"/>
                <a:gd name="connsiteY30" fmla="*/ 641170 h 913369"/>
                <a:gd name="connsiteX0" fmla="*/ 944140 w 1180071"/>
                <a:gd name="connsiteY0" fmla="*/ 641170 h 912780"/>
                <a:gd name="connsiteX1" fmla="*/ 944140 w 1180071"/>
                <a:gd name="connsiteY1" fmla="*/ 856219 h 912780"/>
                <a:gd name="connsiteX2" fmla="*/ 889936 w 1180071"/>
                <a:gd name="connsiteY2" fmla="*/ 912780 h 912780"/>
                <a:gd name="connsiteX3" fmla="*/ 293691 w 1180071"/>
                <a:gd name="connsiteY3" fmla="*/ 912191 h 912780"/>
                <a:gd name="connsiteX4" fmla="*/ 237130 w 1180071"/>
                <a:gd name="connsiteY4" fmla="*/ 855040 h 912780"/>
                <a:gd name="connsiteX5" fmla="*/ 236541 w 1180071"/>
                <a:gd name="connsiteY5" fmla="*/ 421997 h 912780"/>
                <a:gd name="connsiteX6" fmla="*/ 230649 w 1180071"/>
                <a:gd name="connsiteY6" fmla="*/ 395484 h 912780"/>
                <a:gd name="connsiteX7" fmla="*/ 208260 w 1180071"/>
                <a:gd name="connsiteY7" fmla="*/ 407267 h 912780"/>
                <a:gd name="connsiteX8" fmla="*/ 110457 w 1180071"/>
                <a:gd name="connsiteY8" fmla="*/ 477968 h 912780"/>
                <a:gd name="connsiteX9" fmla="*/ 58021 w 1180071"/>
                <a:gd name="connsiteY9" fmla="*/ 493876 h 912780"/>
                <a:gd name="connsiteX10" fmla="*/ 2638 w 1180071"/>
                <a:gd name="connsiteY10" fmla="*/ 452634 h 912780"/>
                <a:gd name="connsiteX11" fmla="*/ 25616 w 1180071"/>
                <a:gd name="connsiteY11" fmla="*/ 390770 h 912780"/>
                <a:gd name="connsiteX12" fmla="*/ 211795 w 1180071"/>
                <a:gd name="connsiteY12" fmla="*/ 256439 h 912780"/>
                <a:gd name="connsiteX13" fmla="*/ 532307 w 1180071"/>
                <a:gd name="connsiteY13" fmla="*/ 26071 h 912780"/>
                <a:gd name="connsiteX14" fmla="*/ 648963 w 1180071"/>
                <a:gd name="connsiteY14" fmla="*/ 26071 h 912780"/>
                <a:gd name="connsiteX15" fmla="*/ 770923 w 1180071"/>
                <a:gd name="connsiteY15" fmla="*/ 113858 h 912780"/>
                <a:gd name="connsiteX16" fmla="*/ 798025 w 1180071"/>
                <a:gd name="connsiteY16" fmla="*/ 102075 h 912780"/>
                <a:gd name="connsiteX17" fmla="*/ 851051 w 1180071"/>
                <a:gd name="connsiteY17" fmla="*/ 50816 h 912780"/>
                <a:gd name="connsiteX18" fmla="*/ 904076 w 1180071"/>
                <a:gd name="connsiteY18" fmla="*/ 50816 h 912780"/>
                <a:gd name="connsiteX19" fmla="*/ 944140 w 1180071"/>
                <a:gd name="connsiteY19" fmla="*/ 90880 h 912780"/>
                <a:gd name="connsiteX20" fmla="*/ 943551 w 1180071"/>
                <a:gd name="connsiteY20" fmla="*/ 199878 h 912780"/>
                <a:gd name="connsiteX21" fmla="*/ 976545 w 1180071"/>
                <a:gd name="connsiteY21" fmla="*/ 262330 h 912780"/>
                <a:gd name="connsiteX22" fmla="*/ 1144460 w 1180071"/>
                <a:gd name="connsiteY22" fmla="*/ 381933 h 912780"/>
                <a:gd name="connsiteX23" fmla="*/ 1179810 w 1180071"/>
                <a:gd name="connsiteY23" fmla="*/ 429656 h 912780"/>
                <a:gd name="connsiteX24" fmla="*/ 1155065 w 1180071"/>
                <a:gd name="connsiteY24" fmla="*/ 482682 h 912780"/>
                <a:gd name="connsiteX25" fmla="*/ 1079651 w 1180071"/>
                <a:gd name="connsiteY25" fmla="*/ 482682 h 912780"/>
                <a:gd name="connsiteX26" fmla="*/ 978902 w 1180071"/>
                <a:gd name="connsiteY26" fmla="*/ 411392 h 912780"/>
                <a:gd name="connsiteX27" fmla="*/ 949443 w 1180071"/>
                <a:gd name="connsiteY27" fmla="*/ 395484 h 912780"/>
                <a:gd name="connsiteX28" fmla="*/ 944140 w 1180071"/>
                <a:gd name="connsiteY28" fmla="*/ 427888 h 912780"/>
                <a:gd name="connsiteX29" fmla="*/ 944140 w 1180071"/>
                <a:gd name="connsiteY29" fmla="*/ 641170 h 9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0071" h="912780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47ABF56-EA3F-49F7-8ACE-54F1D969E849}"/>
                </a:ext>
              </a:extLst>
            </p:cNvPr>
            <p:cNvSpPr/>
            <p:nvPr/>
          </p:nvSpPr>
          <p:spPr>
            <a:xfrm>
              <a:off x="7279857" y="2989619"/>
              <a:ext cx="3070729" cy="3079101"/>
            </a:xfrm>
            <a:custGeom>
              <a:avLst/>
              <a:gdLst>
                <a:gd name="connsiteX0" fmla="*/ 22305 w 2608300"/>
                <a:gd name="connsiteY0" fmla="*/ 129064 h 2615413"/>
                <a:gd name="connsiteX1" fmla="*/ 84096 w 2608300"/>
                <a:gd name="connsiteY1" fmla="*/ 191897 h 2615413"/>
                <a:gd name="connsiteX2" fmla="*/ 221066 w 2608300"/>
                <a:gd name="connsiteY2" fmla="*/ 459386 h 2615413"/>
                <a:gd name="connsiteX3" fmla="*/ 468027 w 2608300"/>
                <a:gd name="connsiteY3" fmla="*/ 760787 h 2615413"/>
                <a:gd name="connsiteX4" fmla="*/ 540222 w 2608300"/>
                <a:gd name="connsiteY4" fmla="*/ 859197 h 2615413"/>
                <a:gd name="connsiteX5" fmla="*/ 589115 w 2608300"/>
                <a:gd name="connsiteY5" fmla="*/ 964195 h 2615413"/>
                <a:gd name="connsiteX6" fmla="*/ 566853 w 2608300"/>
                <a:gd name="connsiteY6" fmla="*/ 992213 h 2615413"/>
                <a:gd name="connsiteX7" fmla="*/ 475378 w 2608300"/>
                <a:gd name="connsiteY7" fmla="*/ 1159143 h 2615413"/>
                <a:gd name="connsiteX8" fmla="*/ 402490 w 2608300"/>
                <a:gd name="connsiteY8" fmla="*/ 1499867 h 2615413"/>
                <a:gd name="connsiteX9" fmla="*/ 410396 w 2608300"/>
                <a:gd name="connsiteY9" fmla="*/ 1681776 h 2615413"/>
                <a:gd name="connsiteX10" fmla="*/ 472188 w 2608300"/>
                <a:gd name="connsiteY10" fmla="*/ 1740517 h 2615413"/>
                <a:gd name="connsiteX11" fmla="*/ 658189 w 2608300"/>
                <a:gd name="connsiteY11" fmla="*/ 1776233 h 2615413"/>
                <a:gd name="connsiteX12" fmla="*/ 766793 w 2608300"/>
                <a:gd name="connsiteY12" fmla="*/ 1997464 h 2615413"/>
                <a:gd name="connsiteX13" fmla="*/ 799597 w 2608300"/>
                <a:gd name="connsiteY13" fmla="*/ 2069936 h 2615413"/>
                <a:gd name="connsiteX14" fmla="*/ 798071 w 2608300"/>
                <a:gd name="connsiteY14" fmla="*/ 2159955 h 2615413"/>
                <a:gd name="connsiteX15" fmla="*/ 745086 w 2608300"/>
                <a:gd name="connsiteY15" fmla="*/ 2235062 h 2615413"/>
                <a:gd name="connsiteX16" fmla="*/ 683641 w 2608300"/>
                <a:gd name="connsiteY16" fmla="*/ 2257879 h 2615413"/>
                <a:gd name="connsiteX17" fmla="*/ 585093 w 2608300"/>
                <a:gd name="connsiteY17" fmla="*/ 2354625 h 2615413"/>
                <a:gd name="connsiteX18" fmla="*/ 643209 w 2608300"/>
                <a:gd name="connsiteY18" fmla="*/ 2447764 h 2615413"/>
                <a:gd name="connsiteX19" fmla="*/ 750149 w 2608300"/>
                <a:gd name="connsiteY19" fmla="*/ 2449705 h 2615413"/>
                <a:gd name="connsiteX20" fmla="*/ 931156 w 2608300"/>
                <a:gd name="connsiteY20" fmla="*/ 2442146 h 2615413"/>
                <a:gd name="connsiteX21" fmla="*/ 978385 w 2608300"/>
                <a:gd name="connsiteY21" fmla="*/ 2393808 h 2615413"/>
                <a:gd name="connsiteX22" fmla="*/ 1031370 w 2608300"/>
                <a:gd name="connsiteY22" fmla="*/ 2278754 h 2615413"/>
                <a:gd name="connsiteX23" fmla="*/ 1132901 w 2608300"/>
                <a:gd name="connsiteY23" fmla="*/ 2244494 h 2615413"/>
                <a:gd name="connsiteX24" fmla="*/ 1112233 w 2608300"/>
                <a:gd name="connsiteY24" fmla="*/ 2309962 h 2615413"/>
                <a:gd name="connsiteX25" fmla="*/ 1025336 w 2608300"/>
                <a:gd name="connsiteY25" fmla="*/ 2437638 h 2615413"/>
                <a:gd name="connsiteX26" fmla="*/ 979148 w 2608300"/>
                <a:gd name="connsiteY26" fmla="*/ 2508446 h 2615413"/>
                <a:gd name="connsiteX27" fmla="*/ 1042813 w 2608300"/>
                <a:gd name="connsiteY27" fmla="*/ 2608035 h 2615413"/>
                <a:gd name="connsiteX28" fmla="*/ 1302187 w 2608300"/>
                <a:gd name="connsiteY28" fmla="*/ 2612751 h 2615413"/>
                <a:gd name="connsiteX29" fmla="*/ 1366893 w 2608300"/>
                <a:gd name="connsiteY29" fmla="*/ 2550196 h 2615413"/>
                <a:gd name="connsiteX30" fmla="*/ 1376047 w 2608300"/>
                <a:gd name="connsiteY30" fmla="*/ 2516977 h 2615413"/>
                <a:gd name="connsiteX31" fmla="*/ 1489644 w 2608300"/>
                <a:gd name="connsiteY31" fmla="*/ 2311696 h 2615413"/>
                <a:gd name="connsiteX32" fmla="*/ 1517454 w 2608300"/>
                <a:gd name="connsiteY32" fmla="*/ 2299490 h 2615413"/>
                <a:gd name="connsiteX33" fmla="*/ 1798050 w 2608300"/>
                <a:gd name="connsiteY33" fmla="*/ 2296300 h 2615413"/>
                <a:gd name="connsiteX34" fmla="*/ 1940638 w 2608300"/>
                <a:gd name="connsiteY34" fmla="*/ 2285550 h 2615413"/>
                <a:gd name="connsiteX35" fmla="*/ 1920734 w 2608300"/>
                <a:gd name="connsiteY35" fmla="*/ 2314401 h 2615413"/>
                <a:gd name="connsiteX36" fmla="*/ 1845557 w 2608300"/>
                <a:gd name="connsiteY36" fmla="*/ 2395334 h 2615413"/>
                <a:gd name="connsiteX37" fmla="*/ 1871286 w 2608300"/>
                <a:gd name="connsiteY37" fmla="*/ 2511428 h 2615413"/>
                <a:gd name="connsiteX38" fmla="*/ 1970320 w 2608300"/>
                <a:gd name="connsiteY38" fmla="*/ 2532164 h 2615413"/>
                <a:gd name="connsiteX39" fmla="*/ 2035649 w 2608300"/>
                <a:gd name="connsiteY39" fmla="*/ 2535077 h 2615413"/>
                <a:gd name="connsiteX40" fmla="*/ 2207572 w 2608300"/>
                <a:gd name="connsiteY40" fmla="*/ 2510388 h 2615413"/>
                <a:gd name="connsiteX41" fmla="*/ 2437333 w 2608300"/>
                <a:gd name="connsiteY41" fmla="*/ 2417804 h 2615413"/>
                <a:gd name="connsiteX42" fmla="*/ 2532414 w 2608300"/>
                <a:gd name="connsiteY42" fmla="*/ 2284579 h 2615413"/>
                <a:gd name="connsiteX43" fmla="*/ 2537407 w 2608300"/>
                <a:gd name="connsiteY43" fmla="*/ 2129163 h 2615413"/>
                <a:gd name="connsiteX44" fmla="*/ 2532275 w 2608300"/>
                <a:gd name="connsiteY44" fmla="*/ 2057453 h 2615413"/>
                <a:gd name="connsiteX45" fmla="*/ 2536575 w 2608300"/>
                <a:gd name="connsiteY45" fmla="*/ 2017645 h 2615413"/>
                <a:gd name="connsiteX46" fmla="*/ 2592681 w 2608300"/>
                <a:gd name="connsiteY46" fmla="*/ 1874157 h 2615413"/>
                <a:gd name="connsiteX47" fmla="*/ 2591086 w 2608300"/>
                <a:gd name="connsiteY47" fmla="*/ 1533641 h 2615413"/>
                <a:gd name="connsiteX48" fmla="*/ 2515562 w 2608300"/>
                <a:gd name="connsiteY48" fmla="*/ 1270244 h 2615413"/>
                <a:gd name="connsiteX49" fmla="*/ 2194395 w 2608300"/>
                <a:gd name="connsiteY49" fmla="*/ 974321 h 2615413"/>
                <a:gd name="connsiteX50" fmla="*/ 2035303 w 2608300"/>
                <a:gd name="connsiteY50" fmla="*/ 926884 h 2615413"/>
                <a:gd name="connsiteX51" fmla="*/ 1601717 w 2608300"/>
                <a:gd name="connsiteY51" fmla="*/ 923139 h 2615413"/>
                <a:gd name="connsiteX52" fmla="*/ 1295946 w 2608300"/>
                <a:gd name="connsiteY52" fmla="*/ 1032299 h 2615413"/>
                <a:gd name="connsiteX53" fmla="*/ 1245735 w 2608300"/>
                <a:gd name="connsiteY53" fmla="*/ 1034102 h 2615413"/>
                <a:gd name="connsiteX54" fmla="*/ 1226317 w 2608300"/>
                <a:gd name="connsiteY54" fmla="*/ 971547 h 2615413"/>
                <a:gd name="connsiteX55" fmla="*/ 1254612 w 2608300"/>
                <a:gd name="connsiteY55" fmla="*/ 861833 h 2615413"/>
                <a:gd name="connsiteX56" fmla="*/ 1303921 w 2608300"/>
                <a:gd name="connsiteY56" fmla="*/ 784991 h 2615413"/>
                <a:gd name="connsiteX57" fmla="*/ 1484790 w 2608300"/>
                <a:gd name="connsiteY57" fmla="*/ 484699 h 2615413"/>
                <a:gd name="connsiteX58" fmla="*/ 1498452 w 2608300"/>
                <a:gd name="connsiteY58" fmla="*/ 90505 h 2615413"/>
                <a:gd name="connsiteX59" fmla="*/ 1456564 w 2608300"/>
                <a:gd name="connsiteY59" fmla="*/ 9086 h 2615413"/>
                <a:gd name="connsiteX60" fmla="*/ 1342966 w 2608300"/>
                <a:gd name="connsiteY60" fmla="*/ 26840 h 2615413"/>
                <a:gd name="connsiteX61" fmla="*/ 1239701 w 2608300"/>
                <a:gd name="connsiteY61" fmla="*/ 102225 h 2615413"/>
                <a:gd name="connsiteX62" fmla="*/ 972213 w 2608300"/>
                <a:gd name="connsiteY62" fmla="*/ 482202 h 2615413"/>
                <a:gd name="connsiteX63" fmla="*/ 949465 w 2608300"/>
                <a:gd name="connsiteY63" fmla="*/ 691505 h 2615413"/>
                <a:gd name="connsiteX64" fmla="*/ 909657 w 2608300"/>
                <a:gd name="connsiteY64" fmla="*/ 814951 h 2615413"/>
                <a:gd name="connsiteX65" fmla="*/ 794742 w 2608300"/>
                <a:gd name="connsiteY65" fmla="*/ 808917 h 2615413"/>
                <a:gd name="connsiteX66" fmla="*/ 759719 w 2608300"/>
                <a:gd name="connsiteY66" fmla="*/ 733671 h 2615413"/>
                <a:gd name="connsiteX67" fmla="*/ 216489 w 2608300"/>
                <a:gd name="connsiteY67" fmla="*/ 172756 h 2615413"/>
                <a:gd name="connsiteX68" fmla="*/ 19946 w 2608300"/>
                <a:gd name="connsiteY68" fmla="*/ 73514 h 2615413"/>
                <a:gd name="connsiteX69" fmla="*/ 2817 w 2608300"/>
                <a:gd name="connsiteY69" fmla="*/ 70740 h 2615413"/>
                <a:gd name="connsiteX70" fmla="*/ 22305 w 2608300"/>
                <a:gd name="connsiteY70" fmla="*/ 129064 h 261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608300" h="2615413">
                  <a:moveTo>
                    <a:pt x="22305" y="129064"/>
                  </a:moveTo>
                  <a:cubicBezTo>
                    <a:pt x="44844" y="147928"/>
                    <a:pt x="70365" y="167069"/>
                    <a:pt x="84096" y="191897"/>
                  </a:cubicBezTo>
                  <a:cubicBezTo>
                    <a:pt x="132366" y="279626"/>
                    <a:pt x="178554" y="368743"/>
                    <a:pt x="221066" y="459386"/>
                  </a:cubicBezTo>
                  <a:cubicBezTo>
                    <a:pt x="278143" y="581167"/>
                    <a:pt x="357550" y="683044"/>
                    <a:pt x="468027" y="760787"/>
                  </a:cubicBezTo>
                  <a:cubicBezTo>
                    <a:pt x="502425" y="784991"/>
                    <a:pt x="526837" y="817170"/>
                    <a:pt x="540222" y="859197"/>
                  </a:cubicBezTo>
                  <a:cubicBezTo>
                    <a:pt x="551180" y="893526"/>
                    <a:pt x="570528" y="925081"/>
                    <a:pt x="589115" y="964195"/>
                  </a:cubicBezTo>
                  <a:cubicBezTo>
                    <a:pt x="585161" y="969258"/>
                    <a:pt x="577048" y="981741"/>
                    <a:pt x="566853" y="992213"/>
                  </a:cubicBezTo>
                  <a:cubicBezTo>
                    <a:pt x="520943" y="1039581"/>
                    <a:pt x="488208" y="1092704"/>
                    <a:pt x="475378" y="1159143"/>
                  </a:cubicBezTo>
                  <a:cubicBezTo>
                    <a:pt x="453393" y="1273157"/>
                    <a:pt x="428220" y="1386616"/>
                    <a:pt x="402490" y="1499867"/>
                  </a:cubicBezTo>
                  <a:cubicBezTo>
                    <a:pt x="388411" y="1561798"/>
                    <a:pt x="378703" y="1623937"/>
                    <a:pt x="410396" y="1681776"/>
                  </a:cubicBezTo>
                  <a:cubicBezTo>
                    <a:pt x="423642" y="1705979"/>
                    <a:pt x="447638" y="1733373"/>
                    <a:pt x="472188" y="1740517"/>
                  </a:cubicBezTo>
                  <a:cubicBezTo>
                    <a:pt x="533287" y="1758340"/>
                    <a:pt x="597576" y="1765344"/>
                    <a:pt x="658189" y="1776233"/>
                  </a:cubicBezTo>
                  <a:cubicBezTo>
                    <a:pt x="672128" y="1861396"/>
                    <a:pt x="701811" y="1937960"/>
                    <a:pt x="766793" y="1997464"/>
                  </a:cubicBezTo>
                  <a:cubicBezTo>
                    <a:pt x="788292" y="2017090"/>
                    <a:pt x="801747" y="2039144"/>
                    <a:pt x="799597" y="2069936"/>
                  </a:cubicBezTo>
                  <a:cubicBezTo>
                    <a:pt x="797517" y="2099827"/>
                    <a:pt x="798695" y="2129925"/>
                    <a:pt x="798071" y="2159955"/>
                  </a:cubicBezTo>
                  <a:cubicBezTo>
                    <a:pt x="796892" y="2213217"/>
                    <a:pt x="793980" y="2217170"/>
                    <a:pt x="745086" y="2235062"/>
                  </a:cubicBezTo>
                  <a:cubicBezTo>
                    <a:pt x="724559" y="2242622"/>
                    <a:pt x="703614" y="2249210"/>
                    <a:pt x="683641" y="2257879"/>
                  </a:cubicBezTo>
                  <a:cubicBezTo>
                    <a:pt x="638563" y="2277436"/>
                    <a:pt x="604580" y="2309893"/>
                    <a:pt x="585093" y="2354625"/>
                  </a:cubicBezTo>
                  <a:cubicBezTo>
                    <a:pt x="558739" y="2415168"/>
                    <a:pt x="577949" y="2445059"/>
                    <a:pt x="643209" y="2447764"/>
                  </a:cubicBezTo>
                  <a:cubicBezTo>
                    <a:pt x="678925" y="2449220"/>
                    <a:pt x="716305" y="2441730"/>
                    <a:pt x="750149" y="2449705"/>
                  </a:cubicBezTo>
                  <a:cubicBezTo>
                    <a:pt x="812357" y="2464477"/>
                    <a:pt x="871168" y="2454005"/>
                    <a:pt x="931156" y="2442146"/>
                  </a:cubicBezTo>
                  <a:cubicBezTo>
                    <a:pt x="959313" y="2436598"/>
                    <a:pt x="969162" y="2418220"/>
                    <a:pt x="978385" y="2393808"/>
                  </a:cubicBezTo>
                  <a:cubicBezTo>
                    <a:pt x="993365" y="2354347"/>
                    <a:pt x="1009663" y="2314747"/>
                    <a:pt x="1031370" y="2278754"/>
                  </a:cubicBezTo>
                  <a:cubicBezTo>
                    <a:pt x="1059319" y="2232427"/>
                    <a:pt x="1073189" y="2230069"/>
                    <a:pt x="1132901" y="2244494"/>
                  </a:cubicBezTo>
                  <a:cubicBezTo>
                    <a:pt x="1125896" y="2266409"/>
                    <a:pt x="1117712" y="2287839"/>
                    <a:pt x="1112233" y="2309962"/>
                  </a:cubicBezTo>
                  <a:cubicBezTo>
                    <a:pt x="1099057" y="2363502"/>
                    <a:pt x="1072495" y="2405390"/>
                    <a:pt x="1025336" y="2437638"/>
                  </a:cubicBezTo>
                  <a:cubicBezTo>
                    <a:pt x="1003699" y="2452410"/>
                    <a:pt x="989551" y="2482509"/>
                    <a:pt x="979148" y="2508446"/>
                  </a:cubicBezTo>
                  <a:cubicBezTo>
                    <a:pt x="955222" y="2568366"/>
                    <a:pt x="973669" y="2598950"/>
                    <a:pt x="1042813" y="2608035"/>
                  </a:cubicBezTo>
                  <a:cubicBezTo>
                    <a:pt x="1128045" y="2619201"/>
                    <a:pt x="1215706" y="2614970"/>
                    <a:pt x="1302187" y="2612751"/>
                  </a:cubicBezTo>
                  <a:cubicBezTo>
                    <a:pt x="1351288" y="2611502"/>
                    <a:pt x="1359957" y="2598395"/>
                    <a:pt x="1366893" y="2550196"/>
                  </a:cubicBezTo>
                  <a:cubicBezTo>
                    <a:pt x="1368487" y="2538891"/>
                    <a:pt x="1370706" y="2526894"/>
                    <a:pt x="1376047" y="2516977"/>
                  </a:cubicBezTo>
                  <a:cubicBezTo>
                    <a:pt x="1413149" y="2448110"/>
                    <a:pt x="1450738" y="2379522"/>
                    <a:pt x="1489644" y="2311696"/>
                  </a:cubicBezTo>
                  <a:cubicBezTo>
                    <a:pt x="1493805" y="2304483"/>
                    <a:pt x="1507884" y="2299698"/>
                    <a:pt x="1517454" y="2299490"/>
                  </a:cubicBezTo>
                  <a:cubicBezTo>
                    <a:pt x="1610940" y="2297895"/>
                    <a:pt x="1704495" y="2298450"/>
                    <a:pt x="1798050" y="2296300"/>
                  </a:cubicBezTo>
                  <a:cubicBezTo>
                    <a:pt x="1843476" y="2295260"/>
                    <a:pt x="1888832" y="2289642"/>
                    <a:pt x="1940638" y="2285550"/>
                  </a:cubicBezTo>
                  <a:cubicBezTo>
                    <a:pt x="1931830" y="2298450"/>
                    <a:pt x="1927252" y="2307257"/>
                    <a:pt x="1920734" y="2314401"/>
                  </a:cubicBezTo>
                  <a:cubicBezTo>
                    <a:pt x="1895905" y="2341586"/>
                    <a:pt x="1868859" y="2366900"/>
                    <a:pt x="1845557" y="2395334"/>
                  </a:cubicBezTo>
                  <a:cubicBezTo>
                    <a:pt x="1808592" y="2440482"/>
                    <a:pt x="1818995" y="2484936"/>
                    <a:pt x="1871286" y="2511428"/>
                  </a:cubicBezTo>
                  <a:cubicBezTo>
                    <a:pt x="1902147" y="2527032"/>
                    <a:pt x="1933079" y="2540070"/>
                    <a:pt x="1970320" y="2532164"/>
                  </a:cubicBezTo>
                  <a:cubicBezTo>
                    <a:pt x="1990987" y="2527795"/>
                    <a:pt x="2013872" y="2532719"/>
                    <a:pt x="2035649" y="2535077"/>
                  </a:cubicBezTo>
                  <a:cubicBezTo>
                    <a:pt x="2095153" y="2541527"/>
                    <a:pt x="2153963" y="2540417"/>
                    <a:pt x="2207572" y="2510388"/>
                  </a:cubicBezTo>
                  <a:cubicBezTo>
                    <a:pt x="2280321" y="2469679"/>
                    <a:pt x="2357301" y="2440967"/>
                    <a:pt x="2437333" y="2417804"/>
                  </a:cubicBezTo>
                  <a:cubicBezTo>
                    <a:pt x="2508904" y="2397137"/>
                    <a:pt x="2531305" y="2360519"/>
                    <a:pt x="2532414" y="2284579"/>
                  </a:cubicBezTo>
                  <a:cubicBezTo>
                    <a:pt x="2533177" y="2232774"/>
                    <a:pt x="2536783" y="2180968"/>
                    <a:pt x="2537407" y="2129163"/>
                  </a:cubicBezTo>
                  <a:cubicBezTo>
                    <a:pt x="2537685" y="2105306"/>
                    <a:pt x="2533039" y="2081379"/>
                    <a:pt x="2532275" y="2057453"/>
                  </a:cubicBezTo>
                  <a:cubicBezTo>
                    <a:pt x="2531860" y="2044207"/>
                    <a:pt x="2531998" y="2029782"/>
                    <a:pt x="2536575" y="2017645"/>
                  </a:cubicBezTo>
                  <a:cubicBezTo>
                    <a:pt x="2554676" y="1969515"/>
                    <a:pt x="2580752" y="1923605"/>
                    <a:pt x="2592681" y="1874157"/>
                  </a:cubicBezTo>
                  <a:cubicBezTo>
                    <a:pt x="2619866" y="1761322"/>
                    <a:pt x="2606412" y="1647100"/>
                    <a:pt x="2591086" y="1533641"/>
                  </a:cubicBezTo>
                  <a:cubicBezTo>
                    <a:pt x="2578741" y="1442236"/>
                    <a:pt x="2565079" y="1351871"/>
                    <a:pt x="2515562" y="1270244"/>
                  </a:cubicBezTo>
                  <a:cubicBezTo>
                    <a:pt x="2436709" y="1140279"/>
                    <a:pt x="2344749" y="1025641"/>
                    <a:pt x="2194395" y="974321"/>
                  </a:cubicBezTo>
                  <a:cubicBezTo>
                    <a:pt x="2142035" y="956428"/>
                    <a:pt x="2088634" y="941726"/>
                    <a:pt x="2035303" y="926884"/>
                  </a:cubicBezTo>
                  <a:cubicBezTo>
                    <a:pt x="1891190" y="886660"/>
                    <a:pt x="1745691" y="878408"/>
                    <a:pt x="1601717" y="923139"/>
                  </a:cubicBezTo>
                  <a:cubicBezTo>
                    <a:pt x="1498452" y="955249"/>
                    <a:pt x="1398170" y="996652"/>
                    <a:pt x="1295946" y="1032299"/>
                  </a:cubicBezTo>
                  <a:cubicBezTo>
                    <a:pt x="1280134" y="1037847"/>
                    <a:pt x="1251907" y="1042008"/>
                    <a:pt x="1245735" y="1034102"/>
                  </a:cubicBezTo>
                  <a:cubicBezTo>
                    <a:pt x="1232974" y="1017735"/>
                    <a:pt x="1224029" y="992005"/>
                    <a:pt x="1226317" y="971547"/>
                  </a:cubicBezTo>
                  <a:cubicBezTo>
                    <a:pt x="1230478" y="934305"/>
                    <a:pt x="1240533" y="896716"/>
                    <a:pt x="1254612" y="861833"/>
                  </a:cubicBezTo>
                  <a:cubicBezTo>
                    <a:pt x="1265847" y="833884"/>
                    <a:pt x="1281798" y="804340"/>
                    <a:pt x="1303921" y="784991"/>
                  </a:cubicBezTo>
                  <a:cubicBezTo>
                    <a:pt x="1396783" y="703711"/>
                    <a:pt x="1451432" y="600932"/>
                    <a:pt x="1484790" y="484699"/>
                  </a:cubicBezTo>
                  <a:cubicBezTo>
                    <a:pt x="1522171" y="354457"/>
                    <a:pt x="1511699" y="222481"/>
                    <a:pt x="1498452" y="90505"/>
                  </a:cubicBezTo>
                  <a:cubicBezTo>
                    <a:pt x="1495193" y="57910"/>
                    <a:pt x="1490685" y="23442"/>
                    <a:pt x="1456564" y="9086"/>
                  </a:cubicBezTo>
                  <a:cubicBezTo>
                    <a:pt x="1416756" y="-7628"/>
                    <a:pt x="1378058" y="-1039"/>
                    <a:pt x="1342966" y="26840"/>
                  </a:cubicBezTo>
                  <a:cubicBezTo>
                    <a:pt x="1309608" y="53332"/>
                    <a:pt x="1276666" y="81697"/>
                    <a:pt x="1239701" y="102225"/>
                  </a:cubicBezTo>
                  <a:cubicBezTo>
                    <a:pt x="1088654" y="186141"/>
                    <a:pt x="1005432" y="317700"/>
                    <a:pt x="972213" y="482202"/>
                  </a:cubicBezTo>
                  <a:cubicBezTo>
                    <a:pt x="958412" y="550722"/>
                    <a:pt x="960631" y="622292"/>
                    <a:pt x="949465" y="691505"/>
                  </a:cubicBezTo>
                  <a:cubicBezTo>
                    <a:pt x="942599" y="733879"/>
                    <a:pt x="929839" y="777362"/>
                    <a:pt x="909657" y="814951"/>
                  </a:cubicBezTo>
                  <a:cubicBezTo>
                    <a:pt x="881778" y="866757"/>
                    <a:pt x="820194" y="861347"/>
                    <a:pt x="794742" y="808917"/>
                  </a:cubicBezTo>
                  <a:cubicBezTo>
                    <a:pt x="782675" y="784020"/>
                    <a:pt x="771232" y="758846"/>
                    <a:pt x="759719" y="733671"/>
                  </a:cubicBezTo>
                  <a:cubicBezTo>
                    <a:pt x="644874" y="482688"/>
                    <a:pt x="457555" y="301542"/>
                    <a:pt x="216489" y="172756"/>
                  </a:cubicBezTo>
                  <a:cubicBezTo>
                    <a:pt x="151784" y="138149"/>
                    <a:pt x="85623" y="106248"/>
                    <a:pt x="19946" y="73514"/>
                  </a:cubicBezTo>
                  <a:cubicBezTo>
                    <a:pt x="15161" y="71156"/>
                    <a:pt x="8920" y="71641"/>
                    <a:pt x="2817" y="70740"/>
                  </a:cubicBezTo>
                  <a:cubicBezTo>
                    <a:pt x="-4673" y="95914"/>
                    <a:pt x="3094" y="112975"/>
                    <a:pt x="22305" y="129064"/>
                  </a:cubicBezTo>
                  <a:close/>
                </a:path>
              </a:pathLst>
            </a:custGeom>
            <a:solidFill>
              <a:schemeClr val="accent1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37E34B-C8D3-4104-B6BB-73A288D2F44A}"/>
                </a:ext>
              </a:extLst>
            </p:cNvPr>
            <p:cNvSpPr/>
            <p:nvPr/>
          </p:nvSpPr>
          <p:spPr>
            <a:xfrm rot="19772092" flipH="1">
              <a:off x="7651775" y="4469933"/>
              <a:ext cx="785169" cy="596647"/>
            </a:xfrm>
            <a:custGeom>
              <a:avLst/>
              <a:gdLst>
                <a:gd name="connsiteX0" fmla="*/ 762128 w 807878"/>
                <a:gd name="connsiteY0" fmla="*/ 300535 h 613904"/>
                <a:gd name="connsiteX1" fmla="*/ 761401 w 807878"/>
                <a:gd name="connsiteY1" fmla="*/ 303085 h 613904"/>
                <a:gd name="connsiteX2" fmla="*/ 757735 w 807878"/>
                <a:gd name="connsiteY2" fmla="*/ 306179 h 613904"/>
                <a:gd name="connsiteX3" fmla="*/ 763387 w 807878"/>
                <a:gd name="connsiteY3" fmla="*/ 306179 h 613904"/>
                <a:gd name="connsiteX4" fmla="*/ 554888 w 807878"/>
                <a:gd name="connsiteY4" fmla="*/ 24151 h 613904"/>
                <a:gd name="connsiteX5" fmla="*/ 611707 w 807878"/>
                <a:gd name="connsiteY5" fmla="*/ 522 h 613904"/>
                <a:gd name="connsiteX6" fmla="*/ 742363 w 807878"/>
                <a:gd name="connsiteY6" fmla="*/ 134626 h 613904"/>
                <a:gd name="connsiteX7" fmla="*/ 806249 w 807878"/>
                <a:gd name="connsiteY7" fmla="*/ 319871 h 613904"/>
                <a:gd name="connsiteX8" fmla="*/ 797521 w 807878"/>
                <a:gd name="connsiteY8" fmla="*/ 529910 h 613904"/>
                <a:gd name="connsiteX9" fmla="*/ 794673 w 807878"/>
                <a:gd name="connsiteY9" fmla="*/ 571780 h 613904"/>
                <a:gd name="connsiteX10" fmla="*/ 749611 w 807878"/>
                <a:gd name="connsiteY10" fmla="*/ 613558 h 613904"/>
                <a:gd name="connsiteX11" fmla="*/ 445530 w 807878"/>
                <a:gd name="connsiteY11" fmla="*/ 555785 h 613904"/>
                <a:gd name="connsiteX12" fmla="*/ 398078 w 807878"/>
                <a:gd name="connsiteY12" fmla="*/ 540304 h 613904"/>
                <a:gd name="connsiteX13" fmla="*/ 373714 w 807878"/>
                <a:gd name="connsiteY13" fmla="*/ 537011 h 613904"/>
                <a:gd name="connsiteX14" fmla="*/ 181645 w 807878"/>
                <a:gd name="connsiteY14" fmla="*/ 558352 h 613904"/>
                <a:gd name="connsiteX15" fmla="*/ 89973 w 807878"/>
                <a:gd name="connsiteY15" fmla="*/ 553558 h 613904"/>
                <a:gd name="connsiteX16" fmla="*/ 148174 w 807878"/>
                <a:gd name="connsiteY16" fmla="*/ 540339 h 613904"/>
                <a:gd name="connsiteX17" fmla="*/ 217023 w 807878"/>
                <a:gd name="connsiteY17" fmla="*/ 522935 h 613904"/>
                <a:gd name="connsiteX18" fmla="*/ 358154 w 807878"/>
                <a:gd name="connsiteY18" fmla="*/ 487654 h 613904"/>
                <a:gd name="connsiteX19" fmla="*/ 393815 w 807878"/>
                <a:gd name="connsiteY19" fmla="*/ 455237 h 613904"/>
                <a:gd name="connsiteX20" fmla="*/ 433174 w 807878"/>
                <a:gd name="connsiteY20" fmla="*/ 434723 h 613904"/>
                <a:gd name="connsiteX21" fmla="*/ 442403 w 807878"/>
                <a:gd name="connsiteY21" fmla="*/ 415545 h 613904"/>
                <a:gd name="connsiteX22" fmla="*/ 363621 w 807878"/>
                <a:gd name="connsiteY22" fmla="*/ 220741 h 613904"/>
                <a:gd name="connsiteX23" fmla="*/ 32983 w 807878"/>
                <a:gd name="connsiteY23" fmla="*/ 366827 h 613904"/>
                <a:gd name="connsiteX24" fmla="*/ 200 w 807878"/>
                <a:gd name="connsiteY24" fmla="*/ 365692 h 613904"/>
                <a:gd name="connsiteX25" fmla="*/ 68087 w 807878"/>
                <a:gd name="connsiteY25" fmla="*/ 323722 h 613904"/>
                <a:gd name="connsiteX26" fmla="*/ 156235 w 807878"/>
                <a:gd name="connsiteY26" fmla="*/ 281651 h 613904"/>
                <a:gd name="connsiteX27" fmla="*/ 342470 w 807878"/>
                <a:gd name="connsiteY27" fmla="*/ 185830 h 613904"/>
                <a:gd name="connsiteX28" fmla="*/ 349988 w 807878"/>
                <a:gd name="connsiteY28" fmla="*/ 130962 h 613904"/>
                <a:gd name="connsiteX29" fmla="*/ 554888 w 807878"/>
                <a:gd name="connsiteY29" fmla="*/ 24151 h 61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7878" h="613904">
                  <a:moveTo>
                    <a:pt x="762128" y="300535"/>
                  </a:moveTo>
                  <a:lnTo>
                    <a:pt x="761401" y="303085"/>
                  </a:lnTo>
                  <a:lnTo>
                    <a:pt x="757735" y="306179"/>
                  </a:lnTo>
                  <a:lnTo>
                    <a:pt x="763387" y="306179"/>
                  </a:lnTo>
                  <a:close/>
                  <a:moveTo>
                    <a:pt x="554888" y="24151"/>
                  </a:moveTo>
                  <a:cubicBezTo>
                    <a:pt x="578389" y="13491"/>
                    <a:pt x="598530" y="5021"/>
                    <a:pt x="611707" y="522"/>
                  </a:cubicBezTo>
                  <a:cubicBezTo>
                    <a:pt x="648813" y="-8262"/>
                    <a:pt x="721588" y="96092"/>
                    <a:pt x="742363" y="134626"/>
                  </a:cubicBezTo>
                  <a:cubicBezTo>
                    <a:pt x="768325" y="182779"/>
                    <a:pt x="800060" y="252835"/>
                    <a:pt x="806249" y="319871"/>
                  </a:cubicBezTo>
                  <a:cubicBezTo>
                    <a:pt x="812335" y="389033"/>
                    <a:pt x="799559" y="460282"/>
                    <a:pt x="797521" y="529910"/>
                  </a:cubicBezTo>
                  <a:cubicBezTo>
                    <a:pt x="797298" y="543546"/>
                    <a:pt x="796832" y="557810"/>
                    <a:pt x="794673" y="571780"/>
                  </a:cubicBezTo>
                  <a:cubicBezTo>
                    <a:pt x="792089" y="603641"/>
                    <a:pt x="807801" y="616223"/>
                    <a:pt x="749611" y="613558"/>
                  </a:cubicBezTo>
                  <a:cubicBezTo>
                    <a:pt x="691421" y="610893"/>
                    <a:pt x="504120" y="567995"/>
                    <a:pt x="445530" y="555785"/>
                  </a:cubicBezTo>
                  <a:cubicBezTo>
                    <a:pt x="431904" y="550871"/>
                    <a:pt x="413072" y="538887"/>
                    <a:pt x="398078" y="540304"/>
                  </a:cubicBezTo>
                  <a:cubicBezTo>
                    <a:pt x="389913" y="537143"/>
                    <a:pt x="382082" y="535918"/>
                    <a:pt x="373714" y="537011"/>
                  </a:cubicBezTo>
                  <a:cubicBezTo>
                    <a:pt x="309384" y="544607"/>
                    <a:pt x="245743" y="546693"/>
                    <a:pt x="181645" y="558352"/>
                  </a:cubicBezTo>
                  <a:cubicBezTo>
                    <a:pt x="173035" y="560074"/>
                    <a:pt x="80886" y="574234"/>
                    <a:pt x="89973" y="553558"/>
                  </a:cubicBezTo>
                  <a:cubicBezTo>
                    <a:pt x="94300" y="543316"/>
                    <a:pt x="137821" y="542830"/>
                    <a:pt x="148174" y="540339"/>
                  </a:cubicBezTo>
                  <a:lnTo>
                    <a:pt x="217023" y="522935"/>
                  </a:lnTo>
                  <a:lnTo>
                    <a:pt x="358154" y="487654"/>
                  </a:lnTo>
                  <a:cubicBezTo>
                    <a:pt x="372621" y="483866"/>
                    <a:pt x="381658" y="464253"/>
                    <a:pt x="393815" y="455237"/>
                  </a:cubicBezTo>
                  <a:cubicBezTo>
                    <a:pt x="405537" y="446413"/>
                    <a:pt x="420540" y="440305"/>
                    <a:pt x="433174" y="434723"/>
                  </a:cubicBezTo>
                  <a:cubicBezTo>
                    <a:pt x="441887" y="430874"/>
                    <a:pt x="445766" y="425515"/>
                    <a:pt x="442403" y="415545"/>
                  </a:cubicBezTo>
                  <a:cubicBezTo>
                    <a:pt x="430811" y="379882"/>
                    <a:pt x="407335" y="251153"/>
                    <a:pt x="363621" y="220741"/>
                  </a:cubicBezTo>
                  <a:cubicBezTo>
                    <a:pt x="302879" y="235083"/>
                    <a:pt x="143196" y="318132"/>
                    <a:pt x="32983" y="366827"/>
                  </a:cubicBezTo>
                  <a:cubicBezTo>
                    <a:pt x="24706" y="370484"/>
                    <a:pt x="-2597" y="384110"/>
                    <a:pt x="200" y="365692"/>
                  </a:cubicBezTo>
                  <a:cubicBezTo>
                    <a:pt x="3047" y="346211"/>
                    <a:pt x="54339" y="330317"/>
                    <a:pt x="68087" y="323722"/>
                  </a:cubicBezTo>
                  <a:cubicBezTo>
                    <a:pt x="97517" y="310199"/>
                    <a:pt x="127382" y="296482"/>
                    <a:pt x="156235" y="281651"/>
                  </a:cubicBezTo>
                  <a:cubicBezTo>
                    <a:pt x="201965" y="258669"/>
                    <a:pt x="310178" y="210945"/>
                    <a:pt x="342470" y="185830"/>
                  </a:cubicBezTo>
                  <a:cubicBezTo>
                    <a:pt x="374762" y="160715"/>
                    <a:pt x="361239" y="165693"/>
                    <a:pt x="349988" y="130962"/>
                  </a:cubicBezTo>
                  <a:cubicBezTo>
                    <a:pt x="383643" y="107799"/>
                    <a:pt x="484385" y="56129"/>
                    <a:pt x="554888" y="241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372687-310D-4C7A-B43D-E983BD35F568}"/>
                </a:ext>
              </a:extLst>
            </p:cNvPr>
            <p:cNvGrpSpPr/>
            <p:nvPr/>
          </p:nvGrpSpPr>
          <p:grpSpPr>
            <a:xfrm rot="20373783">
              <a:off x="8765067" y="5011126"/>
              <a:ext cx="979277" cy="1220340"/>
              <a:chOff x="9248721" y="5265152"/>
              <a:chExt cx="787890" cy="98184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0812AEA-4795-44B9-9B23-A15BDF5DA7FF}"/>
                  </a:ext>
                </a:extLst>
              </p:cNvPr>
              <p:cNvSpPr/>
              <p:nvPr/>
            </p:nvSpPr>
            <p:spPr>
              <a:xfrm>
                <a:off x="9248721" y="5265152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3 w 1575780"/>
                  <a:gd name="connsiteY3" fmla="*/ 974951 h 1963679"/>
                  <a:gd name="connsiteX4" fmla="*/ 1553923 w 1575780"/>
                  <a:gd name="connsiteY4" fmla="*/ 974951 h 1963679"/>
                  <a:gd name="connsiteX5" fmla="*/ 1500927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2 w 1575780"/>
                  <a:gd name="connsiteY10" fmla="*/ 478887 h 1963679"/>
                  <a:gd name="connsiteX11" fmla="*/ 1376402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2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8 w 1575780"/>
                  <a:gd name="connsiteY33" fmla="*/ 974951 h 1963679"/>
                  <a:gd name="connsiteX34" fmla="*/ 21788 w 1575780"/>
                  <a:gd name="connsiteY34" fmla="*/ 974951 h 1963679"/>
                  <a:gd name="connsiteX35" fmla="*/ 14278 w 1575780"/>
                  <a:gd name="connsiteY35" fmla="*/ 1020087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4 h 1963679"/>
                  <a:gd name="connsiteX42" fmla="*/ 18700 w 1575780"/>
                  <a:gd name="connsiteY42" fmla="*/ 1351474 h 1963679"/>
                  <a:gd name="connsiteX43" fmla="*/ 18700 w 1575780"/>
                  <a:gd name="connsiteY43" fmla="*/ 1351474 h 1963679"/>
                  <a:gd name="connsiteX44" fmla="*/ 32879 w 1575780"/>
                  <a:gd name="connsiteY44" fmla="*/ 1402296 h 1963679"/>
                  <a:gd name="connsiteX45" fmla="*/ 32879 w 1575780"/>
                  <a:gd name="connsiteY45" fmla="*/ 1402296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4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19 h 1963679"/>
                  <a:gd name="connsiteX56" fmla="*/ 249780 w 1575780"/>
                  <a:gd name="connsiteY56" fmla="*/ 1750319 h 1963679"/>
                  <a:gd name="connsiteX57" fmla="*/ 249780 w 1575780"/>
                  <a:gd name="connsiteY57" fmla="*/ 1750319 h 1963679"/>
                  <a:gd name="connsiteX58" fmla="*/ 441130 w 1575780"/>
                  <a:gd name="connsiteY58" fmla="*/ 1883829 h 1963679"/>
                  <a:gd name="connsiteX59" fmla="*/ 720645 w 1575780"/>
                  <a:gd name="connsiteY59" fmla="*/ 1960833 h 1963679"/>
                  <a:gd name="connsiteX60" fmla="*/ 909327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50 h 1963679"/>
                  <a:gd name="connsiteX63" fmla="*/ 1412130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3 w 1575780"/>
                  <a:gd name="connsiteY65" fmla="*/ 1507377 h 1963679"/>
                  <a:gd name="connsiteX66" fmla="*/ 1503103 w 1575780"/>
                  <a:gd name="connsiteY66" fmla="*/ 1507377 h 1963679"/>
                  <a:gd name="connsiteX67" fmla="*/ 1503103 w 1575780"/>
                  <a:gd name="connsiteY67" fmla="*/ 1507377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4 h 1963679"/>
                  <a:gd name="connsiteX70" fmla="*/ 1549922 w 1575780"/>
                  <a:gd name="connsiteY70" fmla="*/ 1369514 h 1963679"/>
                  <a:gd name="connsiteX71" fmla="*/ 1549922 w 1575780"/>
                  <a:gd name="connsiteY71" fmla="*/ 1369514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3" y="974951"/>
                    </a:cubicBezTo>
                    <a:cubicBezTo>
                      <a:pt x="1553923" y="974951"/>
                      <a:pt x="1553923" y="974951"/>
                      <a:pt x="1553923" y="974951"/>
                    </a:cubicBezTo>
                    <a:cubicBezTo>
                      <a:pt x="1542692" y="904266"/>
                      <a:pt x="1523389" y="835545"/>
                      <a:pt x="1500927" y="767737"/>
                    </a:cubicBezTo>
                    <a:cubicBezTo>
                      <a:pt x="1484712" y="718742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2" y="588391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2" y="478887"/>
                    </a:cubicBezTo>
                    <a:cubicBezTo>
                      <a:pt x="1376402" y="478887"/>
                      <a:pt x="1376402" y="478887"/>
                      <a:pt x="1376402" y="478887"/>
                    </a:cubicBezTo>
                    <a:cubicBezTo>
                      <a:pt x="1364960" y="453687"/>
                      <a:pt x="1350500" y="430242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2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2"/>
                      <a:pt x="1175926" y="194108"/>
                    </a:cubicBezTo>
                    <a:cubicBezTo>
                      <a:pt x="1112260" y="130372"/>
                      <a:pt x="1043258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8"/>
                      <a:pt x="213349" y="458109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8" y="974951"/>
                    </a:cubicBezTo>
                    <a:cubicBezTo>
                      <a:pt x="21788" y="974951"/>
                      <a:pt x="21788" y="974951"/>
                      <a:pt x="21788" y="974951"/>
                    </a:cubicBezTo>
                    <a:cubicBezTo>
                      <a:pt x="15822" y="989482"/>
                      <a:pt x="18279" y="1005556"/>
                      <a:pt x="14278" y="1020087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9"/>
                      <a:pt x="2415" y="1115691"/>
                    </a:cubicBezTo>
                    <a:cubicBezTo>
                      <a:pt x="-1025" y="1155842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4"/>
                    </a:cubicBezTo>
                    <a:cubicBezTo>
                      <a:pt x="18700" y="1351474"/>
                      <a:pt x="18700" y="1351474"/>
                      <a:pt x="18700" y="1351474"/>
                    </a:cubicBezTo>
                    <a:cubicBezTo>
                      <a:pt x="18700" y="1351474"/>
                      <a:pt x="18700" y="1351474"/>
                      <a:pt x="18700" y="1351474"/>
                    </a:cubicBezTo>
                    <a:cubicBezTo>
                      <a:pt x="24666" y="1368041"/>
                      <a:pt x="24947" y="1386291"/>
                      <a:pt x="32879" y="1402296"/>
                    </a:cubicBezTo>
                    <a:lnTo>
                      <a:pt x="32879" y="1402296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79" y="1570481"/>
                      <a:pt x="107075" y="1574553"/>
                      <a:pt x="109602" y="1578764"/>
                    </a:cubicBezTo>
                    <a:cubicBezTo>
                      <a:pt x="124974" y="1604105"/>
                      <a:pt x="140979" y="1628953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5"/>
                      <a:pt x="249780" y="1750319"/>
                    </a:cubicBezTo>
                    <a:lnTo>
                      <a:pt x="249780" y="1750319"/>
                    </a:lnTo>
                    <a:cubicBezTo>
                      <a:pt x="249780" y="1750319"/>
                      <a:pt x="249780" y="1750319"/>
                      <a:pt x="249780" y="1750319"/>
                    </a:cubicBezTo>
                    <a:cubicBezTo>
                      <a:pt x="304953" y="1807107"/>
                      <a:pt x="370655" y="1849153"/>
                      <a:pt x="441130" y="1883829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2"/>
                      <a:pt x="909327" y="1955147"/>
                    </a:cubicBezTo>
                    <a:cubicBezTo>
                      <a:pt x="1000440" y="1941740"/>
                      <a:pt x="1086498" y="1911627"/>
                      <a:pt x="1167152" y="1866983"/>
                    </a:cubicBezTo>
                    <a:cubicBezTo>
                      <a:pt x="1221974" y="1836659"/>
                      <a:pt x="1273567" y="1801492"/>
                      <a:pt x="1318702" y="1757550"/>
                    </a:cubicBezTo>
                    <a:cubicBezTo>
                      <a:pt x="1352816" y="1726383"/>
                      <a:pt x="1385948" y="1694304"/>
                      <a:pt x="1412130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7"/>
                      <a:pt x="1503103" y="1507377"/>
                    </a:cubicBezTo>
                    <a:lnTo>
                      <a:pt x="1503103" y="1507377"/>
                    </a:lnTo>
                    <a:lnTo>
                      <a:pt x="1503103" y="1507377"/>
                    </a:lnTo>
                    <a:cubicBezTo>
                      <a:pt x="1516510" y="1475298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4"/>
                    </a:cubicBezTo>
                    <a:cubicBezTo>
                      <a:pt x="1549922" y="1369514"/>
                      <a:pt x="1549922" y="1369514"/>
                      <a:pt x="1549922" y="1369514"/>
                    </a:cubicBezTo>
                    <a:cubicBezTo>
                      <a:pt x="1549922" y="1369514"/>
                      <a:pt x="1549922" y="1369514"/>
                      <a:pt x="1549922" y="1369514"/>
                    </a:cubicBezTo>
                    <a:cubicBezTo>
                      <a:pt x="1567822" y="1314342"/>
                      <a:pt x="1572244" y="1257203"/>
                      <a:pt x="1575122" y="119999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8459A6B-F06C-4F95-8813-B4D2154E8447}"/>
                  </a:ext>
                </a:extLst>
              </p:cNvPr>
              <p:cNvSpPr/>
              <p:nvPr/>
            </p:nvSpPr>
            <p:spPr>
              <a:xfrm>
                <a:off x="9252467" y="5360994"/>
                <a:ext cx="780429" cy="804239"/>
              </a:xfrm>
              <a:custGeom>
                <a:avLst/>
                <a:gdLst>
                  <a:gd name="connsiteX0" fmla="*/ 81064 w 780429"/>
                  <a:gd name="connsiteY0" fmla="*/ 724553 h 804239"/>
                  <a:gd name="connsiteX1" fmla="*/ 87241 w 780429"/>
                  <a:gd name="connsiteY1" fmla="*/ 725865 h 804239"/>
                  <a:gd name="connsiteX2" fmla="*/ 174703 w 780429"/>
                  <a:gd name="connsiteY2" fmla="*/ 739974 h 804239"/>
                  <a:gd name="connsiteX3" fmla="*/ 316777 w 780429"/>
                  <a:gd name="connsiteY3" fmla="*/ 753065 h 804239"/>
                  <a:gd name="connsiteX4" fmla="*/ 463132 w 780429"/>
                  <a:gd name="connsiteY4" fmla="*/ 754048 h 804239"/>
                  <a:gd name="connsiteX5" fmla="*/ 640197 w 780429"/>
                  <a:gd name="connsiteY5" fmla="*/ 737412 h 804239"/>
                  <a:gd name="connsiteX6" fmla="*/ 691053 w 780429"/>
                  <a:gd name="connsiteY6" fmla="*/ 729094 h 804239"/>
                  <a:gd name="connsiteX7" fmla="*/ 702215 w 780429"/>
                  <a:gd name="connsiteY7" fmla="*/ 730217 h 804239"/>
                  <a:gd name="connsiteX8" fmla="*/ 655500 w 780429"/>
                  <a:gd name="connsiteY8" fmla="*/ 781073 h 804239"/>
                  <a:gd name="connsiteX9" fmla="*/ 552279 w 780429"/>
                  <a:gd name="connsiteY9" fmla="*/ 795533 h 804239"/>
                  <a:gd name="connsiteX10" fmla="*/ 434528 w 780429"/>
                  <a:gd name="connsiteY10" fmla="*/ 803289 h 804239"/>
                  <a:gd name="connsiteX11" fmla="*/ 323551 w 780429"/>
                  <a:gd name="connsiteY11" fmla="*/ 801991 h 804239"/>
                  <a:gd name="connsiteX12" fmla="*/ 127181 w 780429"/>
                  <a:gd name="connsiteY12" fmla="*/ 778791 h 804239"/>
                  <a:gd name="connsiteX13" fmla="*/ 121039 w 780429"/>
                  <a:gd name="connsiteY13" fmla="*/ 777458 h 804239"/>
                  <a:gd name="connsiteX14" fmla="*/ 81274 w 780429"/>
                  <a:gd name="connsiteY14" fmla="*/ 735517 h 804239"/>
                  <a:gd name="connsiteX15" fmla="*/ 75834 w 780429"/>
                  <a:gd name="connsiteY15" fmla="*/ 728427 h 804239"/>
                  <a:gd name="connsiteX16" fmla="*/ 81064 w 780429"/>
                  <a:gd name="connsiteY16" fmla="*/ 724553 h 804239"/>
                  <a:gd name="connsiteX17" fmla="*/ 29189 w 780429"/>
                  <a:gd name="connsiteY17" fmla="*/ 648931 h 804239"/>
                  <a:gd name="connsiteX18" fmla="*/ 67375 w 780429"/>
                  <a:gd name="connsiteY18" fmla="*/ 654617 h 804239"/>
                  <a:gd name="connsiteX19" fmla="*/ 157294 w 780429"/>
                  <a:gd name="connsiteY19" fmla="*/ 667041 h 804239"/>
                  <a:gd name="connsiteX20" fmla="*/ 241422 w 780429"/>
                  <a:gd name="connsiteY20" fmla="*/ 675535 h 804239"/>
                  <a:gd name="connsiteX21" fmla="*/ 269289 w 780429"/>
                  <a:gd name="connsiteY21" fmla="*/ 677290 h 804239"/>
                  <a:gd name="connsiteX22" fmla="*/ 324287 w 780429"/>
                  <a:gd name="connsiteY22" fmla="*/ 679571 h 804239"/>
                  <a:gd name="connsiteX23" fmla="*/ 436317 w 780429"/>
                  <a:gd name="connsiteY23" fmla="*/ 681010 h 804239"/>
                  <a:gd name="connsiteX24" fmla="*/ 553437 w 780429"/>
                  <a:gd name="connsiteY24" fmla="*/ 675465 h 804239"/>
                  <a:gd name="connsiteX25" fmla="*/ 673329 w 780429"/>
                  <a:gd name="connsiteY25" fmla="*/ 662970 h 804239"/>
                  <a:gd name="connsiteX26" fmla="*/ 739943 w 780429"/>
                  <a:gd name="connsiteY26" fmla="*/ 652757 h 804239"/>
                  <a:gd name="connsiteX27" fmla="*/ 747665 w 780429"/>
                  <a:gd name="connsiteY27" fmla="*/ 655986 h 804239"/>
                  <a:gd name="connsiteX28" fmla="*/ 729555 w 780429"/>
                  <a:gd name="connsiteY28" fmla="*/ 688556 h 804239"/>
                  <a:gd name="connsiteX29" fmla="*/ 665537 w 780429"/>
                  <a:gd name="connsiteY29" fmla="*/ 698033 h 804239"/>
                  <a:gd name="connsiteX30" fmla="*/ 601380 w 780429"/>
                  <a:gd name="connsiteY30" fmla="*/ 706491 h 804239"/>
                  <a:gd name="connsiteX31" fmla="*/ 495491 w 780429"/>
                  <a:gd name="connsiteY31" fmla="*/ 715230 h 804239"/>
                  <a:gd name="connsiteX32" fmla="*/ 402448 w 780429"/>
                  <a:gd name="connsiteY32" fmla="*/ 717757 h 804239"/>
                  <a:gd name="connsiteX33" fmla="*/ 303053 w 780429"/>
                  <a:gd name="connsiteY33" fmla="*/ 715301 h 804239"/>
                  <a:gd name="connsiteX34" fmla="*/ 186460 w 780429"/>
                  <a:gd name="connsiteY34" fmla="*/ 705228 h 804239"/>
                  <a:gd name="connsiteX35" fmla="*/ 55828 w 780429"/>
                  <a:gd name="connsiteY35" fmla="*/ 685328 h 804239"/>
                  <a:gd name="connsiteX36" fmla="*/ 48633 w 780429"/>
                  <a:gd name="connsiteY36" fmla="*/ 685117 h 804239"/>
                  <a:gd name="connsiteX37" fmla="*/ 29189 w 780429"/>
                  <a:gd name="connsiteY37" fmla="*/ 648931 h 804239"/>
                  <a:gd name="connsiteX38" fmla="*/ 5499 w 780429"/>
                  <a:gd name="connsiteY38" fmla="*/ 578000 h 804239"/>
                  <a:gd name="connsiteX39" fmla="*/ 38385 w 780429"/>
                  <a:gd name="connsiteY39" fmla="*/ 585090 h 804239"/>
                  <a:gd name="connsiteX40" fmla="*/ 110510 w 780429"/>
                  <a:gd name="connsiteY40" fmla="*/ 594005 h 804239"/>
                  <a:gd name="connsiteX41" fmla="*/ 152557 w 780429"/>
                  <a:gd name="connsiteY41" fmla="*/ 597935 h 804239"/>
                  <a:gd name="connsiteX42" fmla="*/ 250303 w 780429"/>
                  <a:gd name="connsiteY42" fmla="*/ 604850 h 804239"/>
                  <a:gd name="connsiteX43" fmla="*/ 339625 w 780429"/>
                  <a:gd name="connsiteY43" fmla="*/ 607482 h 804239"/>
                  <a:gd name="connsiteX44" fmla="*/ 427157 w 780429"/>
                  <a:gd name="connsiteY44" fmla="*/ 608500 h 804239"/>
                  <a:gd name="connsiteX45" fmla="*/ 502932 w 780429"/>
                  <a:gd name="connsiteY45" fmla="*/ 606745 h 804239"/>
                  <a:gd name="connsiteX46" fmla="*/ 573092 w 780429"/>
                  <a:gd name="connsiteY46" fmla="*/ 603305 h 804239"/>
                  <a:gd name="connsiteX47" fmla="*/ 684175 w 780429"/>
                  <a:gd name="connsiteY47" fmla="*/ 594145 h 804239"/>
                  <a:gd name="connsiteX48" fmla="*/ 764267 w 780429"/>
                  <a:gd name="connsiteY48" fmla="*/ 584072 h 804239"/>
                  <a:gd name="connsiteX49" fmla="*/ 771111 w 780429"/>
                  <a:gd name="connsiteY49" fmla="*/ 587020 h 804239"/>
                  <a:gd name="connsiteX50" fmla="*/ 765881 w 780429"/>
                  <a:gd name="connsiteY50" fmla="*/ 607131 h 804239"/>
                  <a:gd name="connsiteX51" fmla="*/ 745946 w 780429"/>
                  <a:gd name="connsiteY51" fmla="*/ 607517 h 804239"/>
                  <a:gd name="connsiteX52" fmla="*/ 647884 w 780429"/>
                  <a:gd name="connsiteY52" fmla="*/ 619310 h 804239"/>
                  <a:gd name="connsiteX53" fmla="*/ 568950 w 780429"/>
                  <a:gd name="connsiteY53" fmla="*/ 625487 h 804239"/>
                  <a:gd name="connsiteX54" fmla="*/ 316145 w 780429"/>
                  <a:gd name="connsiteY54" fmla="*/ 630120 h 804239"/>
                  <a:gd name="connsiteX55" fmla="*/ 204746 w 780429"/>
                  <a:gd name="connsiteY55" fmla="*/ 623802 h 804239"/>
                  <a:gd name="connsiteX56" fmla="*/ 134868 w 780429"/>
                  <a:gd name="connsiteY56" fmla="*/ 617730 h 804239"/>
                  <a:gd name="connsiteX57" fmla="*/ 53793 w 780429"/>
                  <a:gd name="connsiteY57" fmla="*/ 607728 h 804239"/>
                  <a:gd name="connsiteX58" fmla="*/ 15642 w 780429"/>
                  <a:gd name="connsiteY58" fmla="*/ 601972 h 804239"/>
                  <a:gd name="connsiteX59" fmla="*/ 12589 w 780429"/>
                  <a:gd name="connsiteY59" fmla="*/ 603411 h 804239"/>
                  <a:gd name="connsiteX60" fmla="*/ 5499 w 780429"/>
                  <a:gd name="connsiteY60" fmla="*/ 578000 h 804239"/>
                  <a:gd name="connsiteX61" fmla="*/ 7043 w 780429"/>
                  <a:gd name="connsiteY61" fmla="*/ 389738 h 804239"/>
                  <a:gd name="connsiteX62" fmla="*/ 16414 w 780429"/>
                  <a:gd name="connsiteY62" fmla="*/ 391563 h 804239"/>
                  <a:gd name="connsiteX63" fmla="*/ 318636 w 780429"/>
                  <a:gd name="connsiteY63" fmla="*/ 391037 h 804239"/>
                  <a:gd name="connsiteX64" fmla="*/ 462289 w 780429"/>
                  <a:gd name="connsiteY64" fmla="*/ 390195 h 804239"/>
                  <a:gd name="connsiteX65" fmla="*/ 760721 w 780429"/>
                  <a:gd name="connsiteY65" fmla="*/ 391599 h 804239"/>
                  <a:gd name="connsiteX66" fmla="*/ 773075 w 780429"/>
                  <a:gd name="connsiteY66" fmla="*/ 389809 h 804239"/>
                  <a:gd name="connsiteX67" fmla="*/ 777147 w 780429"/>
                  <a:gd name="connsiteY67" fmla="*/ 420940 h 804239"/>
                  <a:gd name="connsiteX68" fmla="*/ 780060 w 780429"/>
                  <a:gd name="connsiteY68" fmla="*/ 431609 h 804239"/>
                  <a:gd name="connsiteX69" fmla="*/ 669960 w 780429"/>
                  <a:gd name="connsiteY69" fmla="*/ 433575 h 804239"/>
                  <a:gd name="connsiteX70" fmla="*/ 482997 w 780429"/>
                  <a:gd name="connsiteY70" fmla="*/ 435470 h 804239"/>
                  <a:gd name="connsiteX71" fmla="*/ 352997 w 780429"/>
                  <a:gd name="connsiteY71" fmla="*/ 436523 h 804239"/>
                  <a:gd name="connsiteX72" fmla="*/ 141606 w 780429"/>
                  <a:gd name="connsiteY72" fmla="*/ 434593 h 804239"/>
                  <a:gd name="connsiteX73" fmla="*/ 39648 w 780429"/>
                  <a:gd name="connsiteY73" fmla="*/ 432943 h 804239"/>
                  <a:gd name="connsiteX74" fmla="*/ 59 w 780429"/>
                  <a:gd name="connsiteY74" fmla="*/ 431539 h 804239"/>
                  <a:gd name="connsiteX75" fmla="*/ 3288 w 780429"/>
                  <a:gd name="connsiteY75" fmla="*/ 412306 h 804239"/>
                  <a:gd name="connsiteX76" fmla="*/ 7043 w 780429"/>
                  <a:gd name="connsiteY76" fmla="*/ 389738 h 804239"/>
                  <a:gd name="connsiteX77" fmla="*/ 455621 w 780429"/>
                  <a:gd name="connsiteY77" fmla="*/ 172942 h 804239"/>
                  <a:gd name="connsiteX78" fmla="*/ 542978 w 780429"/>
                  <a:gd name="connsiteY78" fmla="*/ 176347 h 804239"/>
                  <a:gd name="connsiteX79" fmla="*/ 656798 w 780429"/>
                  <a:gd name="connsiteY79" fmla="*/ 185402 h 804239"/>
                  <a:gd name="connsiteX80" fmla="*/ 695967 w 780429"/>
                  <a:gd name="connsiteY80" fmla="*/ 190386 h 804239"/>
                  <a:gd name="connsiteX81" fmla="*/ 708040 w 780429"/>
                  <a:gd name="connsiteY81" fmla="*/ 188806 h 804239"/>
                  <a:gd name="connsiteX82" fmla="*/ 718850 w 780429"/>
                  <a:gd name="connsiteY82" fmla="*/ 214077 h 804239"/>
                  <a:gd name="connsiteX83" fmla="*/ 658237 w 780429"/>
                  <a:gd name="connsiteY83" fmla="*/ 207233 h 804239"/>
                  <a:gd name="connsiteX84" fmla="*/ 611663 w 780429"/>
                  <a:gd name="connsiteY84" fmla="*/ 203407 h 804239"/>
                  <a:gd name="connsiteX85" fmla="*/ 488401 w 780429"/>
                  <a:gd name="connsiteY85" fmla="*/ 197406 h 804239"/>
                  <a:gd name="connsiteX86" fmla="*/ 320321 w 780429"/>
                  <a:gd name="connsiteY86" fmla="*/ 196528 h 804239"/>
                  <a:gd name="connsiteX87" fmla="*/ 236614 w 780429"/>
                  <a:gd name="connsiteY87" fmla="*/ 200003 h 804239"/>
                  <a:gd name="connsiteX88" fmla="*/ 154206 w 780429"/>
                  <a:gd name="connsiteY88" fmla="*/ 206496 h 804239"/>
                  <a:gd name="connsiteX89" fmla="*/ 73728 w 780429"/>
                  <a:gd name="connsiteY89" fmla="*/ 214252 h 804239"/>
                  <a:gd name="connsiteX90" fmla="*/ 59899 w 780429"/>
                  <a:gd name="connsiteY90" fmla="*/ 217867 h 804239"/>
                  <a:gd name="connsiteX91" fmla="*/ 72289 w 780429"/>
                  <a:gd name="connsiteY91" fmla="*/ 190667 h 804239"/>
                  <a:gd name="connsiteX92" fmla="*/ 103981 w 780429"/>
                  <a:gd name="connsiteY92" fmla="*/ 189824 h 804239"/>
                  <a:gd name="connsiteX93" fmla="*/ 165577 w 780429"/>
                  <a:gd name="connsiteY93" fmla="*/ 183507 h 804239"/>
                  <a:gd name="connsiteX94" fmla="*/ 252478 w 780429"/>
                  <a:gd name="connsiteY94" fmla="*/ 176452 h 804239"/>
                  <a:gd name="connsiteX95" fmla="*/ 290278 w 780429"/>
                  <a:gd name="connsiteY95" fmla="*/ 174732 h 804239"/>
                  <a:gd name="connsiteX96" fmla="*/ 455621 w 780429"/>
                  <a:gd name="connsiteY96" fmla="*/ 172942 h 804239"/>
                  <a:gd name="connsiteX97" fmla="*/ 389497 w 780429"/>
                  <a:gd name="connsiteY97" fmla="*/ 87269 h 804239"/>
                  <a:gd name="connsiteX98" fmla="*/ 519989 w 780429"/>
                  <a:gd name="connsiteY98" fmla="*/ 90674 h 804239"/>
                  <a:gd name="connsiteX99" fmla="*/ 595343 w 780429"/>
                  <a:gd name="connsiteY99" fmla="*/ 96816 h 804239"/>
                  <a:gd name="connsiteX100" fmla="*/ 663958 w 780429"/>
                  <a:gd name="connsiteY100" fmla="*/ 105836 h 804239"/>
                  <a:gd name="connsiteX101" fmla="*/ 684315 w 780429"/>
                  <a:gd name="connsiteY101" fmla="*/ 141776 h 804239"/>
                  <a:gd name="connsiteX102" fmla="*/ 625316 w 780429"/>
                  <a:gd name="connsiteY102" fmla="*/ 135634 h 804239"/>
                  <a:gd name="connsiteX103" fmla="*/ 586042 w 780429"/>
                  <a:gd name="connsiteY103" fmla="*/ 131141 h 804239"/>
                  <a:gd name="connsiteX104" fmla="*/ 462009 w 780429"/>
                  <a:gd name="connsiteY104" fmla="*/ 123982 h 804239"/>
                  <a:gd name="connsiteX105" fmla="*/ 329131 w 780429"/>
                  <a:gd name="connsiteY105" fmla="*/ 124087 h 804239"/>
                  <a:gd name="connsiteX106" fmla="*/ 224927 w 780429"/>
                  <a:gd name="connsiteY106" fmla="*/ 130369 h 804239"/>
                  <a:gd name="connsiteX107" fmla="*/ 144413 w 780429"/>
                  <a:gd name="connsiteY107" fmla="*/ 138301 h 804239"/>
                  <a:gd name="connsiteX108" fmla="*/ 99910 w 780429"/>
                  <a:gd name="connsiteY108" fmla="*/ 144408 h 804239"/>
                  <a:gd name="connsiteX109" fmla="*/ 95874 w 780429"/>
                  <a:gd name="connsiteY109" fmla="*/ 143601 h 804239"/>
                  <a:gd name="connsiteX110" fmla="*/ 117635 w 780429"/>
                  <a:gd name="connsiteY110" fmla="*/ 107415 h 804239"/>
                  <a:gd name="connsiteX111" fmla="*/ 180037 w 780429"/>
                  <a:gd name="connsiteY111" fmla="*/ 99624 h 804239"/>
                  <a:gd name="connsiteX112" fmla="*/ 241703 w 780429"/>
                  <a:gd name="connsiteY112" fmla="*/ 93025 h 804239"/>
                  <a:gd name="connsiteX113" fmla="*/ 389497 w 780429"/>
                  <a:gd name="connsiteY113" fmla="*/ 87269 h 804239"/>
                  <a:gd name="connsiteX114" fmla="*/ 342011 w 780429"/>
                  <a:gd name="connsiteY114" fmla="*/ 1212 h 804239"/>
                  <a:gd name="connsiteX115" fmla="*/ 461166 w 780429"/>
                  <a:gd name="connsiteY115" fmla="*/ 2159 h 804239"/>
                  <a:gd name="connsiteX116" fmla="*/ 498965 w 780429"/>
                  <a:gd name="connsiteY116" fmla="*/ 3914 h 804239"/>
                  <a:gd name="connsiteX117" fmla="*/ 589271 w 780429"/>
                  <a:gd name="connsiteY117" fmla="*/ 13145 h 804239"/>
                  <a:gd name="connsiteX118" fmla="*/ 595588 w 780429"/>
                  <a:gd name="connsiteY118" fmla="*/ 13250 h 804239"/>
                  <a:gd name="connsiteX119" fmla="*/ 633844 w 780429"/>
                  <a:gd name="connsiteY119" fmla="*/ 60175 h 804239"/>
                  <a:gd name="connsiteX120" fmla="*/ 625526 w 780429"/>
                  <a:gd name="connsiteY120" fmla="*/ 61895 h 804239"/>
                  <a:gd name="connsiteX121" fmla="*/ 524621 w 780429"/>
                  <a:gd name="connsiteY121" fmla="*/ 51015 h 804239"/>
                  <a:gd name="connsiteX122" fmla="*/ 357067 w 780429"/>
                  <a:gd name="connsiteY122" fmla="*/ 46277 h 804239"/>
                  <a:gd name="connsiteX123" fmla="*/ 252021 w 780429"/>
                  <a:gd name="connsiteY123" fmla="*/ 52629 h 804239"/>
                  <a:gd name="connsiteX124" fmla="*/ 154802 w 780429"/>
                  <a:gd name="connsiteY124" fmla="*/ 64036 h 804239"/>
                  <a:gd name="connsiteX125" fmla="*/ 145080 w 780429"/>
                  <a:gd name="connsiteY125" fmla="*/ 65791 h 804239"/>
                  <a:gd name="connsiteX126" fmla="*/ 182915 w 780429"/>
                  <a:gd name="connsiteY126" fmla="*/ 17005 h 804239"/>
                  <a:gd name="connsiteX127" fmla="*/ 233525 w 780429"/>
                  <a:gd name="connsiteY127" fmla="*/ 9705 h 804239"/>
                  <a:gd name="connsiteX128" fmla="*/ 342011 w 780429"/>
                  <a:gd name="connsiteY128" fmla="*/ 1212 h 8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780429" h="804239">
                    <a:moveTo>
                      <a:pt x="81064" y="724553"/>
                    </a:moveTo>
                    <a:cubicBezTo>
                      <a:pt x="83117" y="724610"/>
                      <a:pt x="85328" y="725531"/>
                      <a:pt x="87241" y="725865"/>
                    </a:cubicBezTo>
                    <a:cubicBezTo>
                      <a:pt x="116301" y="731024"/>
                      <a:pt x="145397" y="736113"/>
                      <a:pt x="174703" y="739974"/>
                    </a:cubicBezTo>
                    <a:cubicBezTo>
                      <a:pt x="221873" y="746186"/>
                      <a:pt x="269185" y="750643"/>
                      <a:pt x="316777" y="753065"/>
                    </a:cubicBezTo>
                    <a:cubicBezTo>
                      <a:pt x="365597" y="755557"/>
                      <a:pt x="414417" y="755311"/>
                      <a:pt x="463132" y="754048"/>
                    </a:cubicBezTo>
                    <a:cubicBezTo>
                      <a:pt x="522411" y="752469"/>
                      <a:pt x="581515" y="746432"/>
                      <a:pt x="640197" y="737412"/>
                    </a:cubicBezTo>
                    <a:cubicBezTo>
                      <a:pt x="657185" y="734815"/>
                      <a:pt x="674137" y="732182"/>
                      <a:pt x="691053" y="729094"/>
                    </a:cubicBezTo>
                    <a:cubicBezTo>
                      <a:pt x="694844" y="728392"/>
                      <a:pt x="698775" y="727093"/>
                      <a:pt x="702215" y="730217"/>
                    </a:cubicBezTo>
                    <a:cubicBezTo>
                      <a:pt x="689088" y="749450"/>
                      <a:pt x="672557" y="765489"/>
                      <a:pt x="655500" y="781073"/>
                    </a:cubicBezTo>
                    <a:cubicBezTo>
                      <a:pt x="621280" y="787145"/>
                      <a:pt x="586885" y="791953"/>
                      <a:pt x="552279" y="795533"/>
                    </a:cubicBezTo>
                    <a:cubicBezTo>
                      <a:pt x="513111" y="799604"/>
                      <a:pt x="473801" y="801113"/>
                      <a:pt x="434528" y="803289"/>
                    </a:cubicBezTo>
                    <a:cubicBezTo>
                      <a:pt x="397395" y="805360"/>
                      <a:pt x="360437" y="803640"/>
                      <a:pt x="323551" y="801991"/>
                    </a:cubicBezTo>
                    <a:cubicBezTo>
                      <a:pt x="257637" y="799042"/>
                      <a:pt x="192146" y="790689"/>
                      <a:pt x="127181" y="778791"/>
                    </a:cubicBezTo>
                    <a:cubicBezTo>
                      <a:pt x="125111" y="778405"/>
                      <a:pt x="123075" y="777914"/>
                      <a:pt x="121039" y="777458"/>
                    </a:cubicBezTo>
                    <a:cubicBezTo>
                      <a:pt x="105281" y="765876"/>
                      <a:pt x="93909" y="750047"/>
                      <a:pt x="81274" y="735517"/>
                    </a:cubicBezTo>
                    <a:cubicBezTo>
                      <a:pt x="79309" y="733270"/>
                      <a:pt x="77624" y="730813"/>
                      <a:pt x="75834" y="728427"/>
                    </a:cubicBezTo>
                    <a:cubicBezTo>
                      <a:pt x="77115" y="725303"/>
                      <a:pt x="79010" y="724496"/>
                      <a:pt x="81064" y="724553"/>
                    </a:cubicBezTo>
                    <a:close/>
                    <a:moveTo>
                      <a:pt x="29189" y="648931"/>
                    </a:moveTo>
                    <a:cubicBezTo>
                      <a:pt x="42140" y="649247"/>
                      <a:pt x="54670" y="652652"/>
                      <a:pt x="67375" y="654617"/>
                    </a:cubicBezTo>
                    <a:cubicBezTo>
                      <a:pt x="97278" y="659215"/>
                      <a:pt x="127286" y="663216"/>
                      <a:pt x="157294" y="667041"/>
                    </a:cubicBezTo>
                    <a:cubicBezTo>
                      <a:pt x="185267" y="670586"/>
                      <a:pt x="213415" y="672341"/>
                      <a:pt x="241422" y="675535"/>
                    </a:cubicBezTo>
                    <a:cubicBezTo>
                      <a:pt x="250653" y="676588"/>
                      <a:pt x="259989" y="676447"/>
                      <a:pt x="269289" y="677290"/>
                    </a:cubicBezTo>
                    <a:cubicBezTo>
                      <a:pt x="287540" y="678904"/>
                      <a:pt x="305966" y="678623"/>
                      <a:pt x="324287" y="679571"/>
                    </a:cubicBezTo>
                    <a:cubicBezTo>
                      <a:pt x="361630" y="681537"/>
                      <a:pt x="399009" y="681993"/>
                      <a:pt x="436317" y="681010"/>
                    </a:cubicBezTo>
                    <a:cubicBezTo>
                      <a:pt x="475380" y="679992"/>
                      <a:pt x="514479" y="678448"/>
                      <a:pt x="553437" y="675465"/>
                    </a:cubicBezTo>
                    <a:cubicBezTo>
                      <a:pt x="593483" y="672411"/>
                      <a:pt x="633423" y="667708"/>
                      <a:pt x="673329" y="662970"/>
                    </a:cubicBezTo>
                    <a:cubicBezTo>
                      <a:pt x="695616" y="660338"/>
                      <a:pt x="717727" y="656126"/>
                      <a:pt x="739943" y="652757"/>
                    </a:cubicBezTo>
                    <a:cubicBezTo>
                      <a:pt x="742962" y="652300"/>
                      <a:pt x="746858" y="650721"/>
                      <a:pt x="747665" y="655986"/>
                    </a:cubicBezTo>
                    <a:cubicBezTo>
                      <a:pt x="741874" y="666971"/>
                      <a:pt x="737873" y="678974"/>
                      <a:pt x="729555" y="688556"/>
                    </a:cubicBezTo>
                    <a:cubicBezTo>
                      <a:pt x="708216" y="691715"/>
                      <a:pt x="686912" y="695014"/>
                      <a:pt x="665537" y="698033"/>
                    </a:cubicBezTo>
                    <a:cubicBezTo>
                      <a:pt x="644163" y="701051"/>
                      <a:pt x="622824" y="704350"/>
                      <a:pt x="601380" y="706491"/>
                    </a:cubicBezTo>
                    <a:cubicBezTo>
                      <a:pt x="566142" y="709966"/>
                      <a:pt x="530869" y="713616"/>
                      <a:pt x="495491" y="715230"/>
                    </a:cubicBezTo>
                    <a:cubicBezTo>
                      <a:pt x="464535" y="716669"/>
                      <a:pt x="433509" y="717757"/>
                      <a:pt x="402448" y="717757"/>
                    </a:cubicBezTo>
                    <a:cubicBezTo>
                      <a:pt x="369281" y="717757"/>
                      <a:pt x="336115" y="717091"/>
                      <a:pt x="303053" y="715301"/>
                    </a:cubicBezTo>
                    <a:cubicBezTo>
                      <a:pt x="264130" y="713195"/>
                      <a:pt x="225242" y="709896"/>
                      <a:pt x="186460" y="705228"/>
                    </a:cubicBezTo>
                    <a:cubicBezTo>
                      <a:pt x="142694" y="699998"/>
                      <a:pt x="99068" y="694032"/>
                      <a:pt x="55828" y="685328"/>
                    </a:cubicBezTo>
                    <a:cubicBezTo>
                      <a:pt x="53512" y="684871"/>
                      <a:pt x="51020" y="685152"/>
                      <a:pt x="48633" y="685117"/>
                    </a:cubicBezTo>
                    <a:cubicBezTo>
                      <a:pt x="39754" y="674342"/>
                      <a:pt x="34664" y="661531"/>
                      <a:pt x="29189" y="648931"/>
                    </a:cubicBezTo>
                    <a:close/>
                    <a:moveTo>
                      <a:pt x="5499" y="578000"/>
                    </a:moveTo>
                    <a:cubicBezTo>
                      <a:pt x="15397" y="585090"/>
                      <a:pt x="27330" y="583440"/>
                      <a:pt x="38385" y="585090"/>
                    </a:cubicBezTo>
                    <a:cubicBezTo>
                      <a:pt x="62322" y="588705"/>
                      <a:pt x="86433" y="591267"/>
                      <a:pt x="110510" y="594005"/>
                    </a:cubicBezTo>
                    <a:cubicBezTo>
                      <a:pt x="124479" y="595584"/>
                      <a:pt x="138518" y="596847"/>
                      <a:pt x="152557" y="597935"/>
                    </a:cubicBezTo>
                    <a:cubicBezTo>
                      <a:pt x="185127" y="600463"/>
                      <a:pt x="217662" y="603797"/>
                      <a:pt x="250303" y="604850"/>
                    </a:cubicBezTo>
                    <a:cubicBezTo>
                      <a:pt x="280065" y="605832"/>
                      <a:pt x="309863" y="606850"/>
                      <a:pt x="339625" y="607482"/>
                    </a:cubicBezTo>
                    <a:cubicBezTo>
                      <a:pt x="368826" y="608114"/>
                      <a:pt x="398027" y="609693"/>
                      <a:pt x="427157" y="608500"/>
                    </a:cubicBezTo>
                    <a:cubicBezTo>
                      <a:pt x="452427" y="607482"/>
                      <a:pt x="477733" y="608149"/>
                      <a:pt x="502932" y="606745"/>
                    </a:cubicBezTo>
                    <a:cubicBezTo>
                      <a:pt x="526307" y="605446"/>
                      <a:pt x="549752" y="604990"/>
                      <a:pt x="573092" y="603305"/>
                    </a:cubicBezTo>
                    <a:cubicBezTo>
                      <a:pt x="610155" y="600638"/>
                      <a:pt x="647182" y="597760"/>
                      <a:pt x="684175" y="594145"/>
                    </a:cubicBezTo>
                    <a:cubicBezTo>
                      <a:pt x="710954" y="591548"/>
                      <a:pt x="737628" y="587722"/>
                      <a:pt x="764267" y="584072"/>
                    </a:cubicBezTo>
                    <a:cubicBezTo>
                      <a:pt x="767811" y="583581"/>
                      <a:pt x="769110" y="585476"/>
                      <a:pt x="771111" y="587020"/>
                    </a:cubicBezTo>
                    <a:cubicBezTo>
                      <a:pt x="771883" y="594426"/>
                      <a:pt x="767145" y="600322"/>
                      <a:pt x="765881" y="607131"/>
                    </a:cubicBezTo>
                    <a:cubicBezTo>
                      <a:pt x="759213" y="602042"/>
                      <a:pt x="752229" y="606534"/>
                      <a:pt x="745946" y="607517"/>
                    </a:cubicBezTo>
                    <a:cubicBezTo>
                      <a:pt x="713375" y="612571"/>
                      <a:pt x="680630" y="615940"/>
                      <a:pt x="647884" y="619310"/>
                    </a:cubicBezTo>
                    <a:cubicBezTo>
                      <a:pt x="621666" y="622012"/>
                      <a:pt x="595238" y="623311"/>
                      <a:pt x="568950" y="625487"/>
                    </a:cubicBezTo>
                    <a:cubicBezTo>
                      <a:pt x="484752" y="632471"/>
                      <a:pt x="400413" y="631102"/>
                      <a:pt x="316145" y="630120"/>
                    </a:cubicBezTo>
                    <a:cubicBezTo>
                      <a:pt x="279047" y="629698"/>
                      <a:pt x="241844" y="627242"/>
                      <a:pt x="204746" y="623802"/>
                    </a:cubicBezTo>
                    <a:cubicBezTo>
                      <a:pt x="181477" y="621661"/>
                      <a:pt x="158137" y="620082"/>
                      <a:pt x="134868" y="617730"/>
                    </a:cubicBezTo>
                    <a:cubicBezTo>
                      <a:pt x="107773" y="615028"/>
                      <a:pt x="80783" y="611237"/>
                      <a:pt x="53793" y="607728"/>
                    </a:cubicBezTo>
                    <a:cubicBezTo>
                      <a:pt x="41053" y="606043"/>
                      <a:pt x="28383" y="603832"/>
                      <a:pt x="15642" y="601972"/>
                    </a:cubicBezTo>
                    <a:cubicBezTo>
                      <a:pt x="14730" y="601831"/>
                      <a:pt x="13607" y="602919"/>
                      <a:pt x="12589" y="603411"/>
                    </a:cubicBezTo>
                    <a:cubicBezTo>
                      <a:pt x="8623" y="595373"/>
                      <a:pt x="8483" y="586283"/>
                      <a:pt x="5499" y="578000"/>
                    </a:cubicBezTo>
                    <a:close/>
                    <a:moveTo>
                      <a:pt x="7043" y="389738"/>
                    </a:moveTo>
                    <a:cubicBezTo>
                      <a:pt x="9710" y="392687"/>
                      <a:pt x="13255" y="391563"/>
                      <a:pt x="16414" y="391563"/>
                    </a:cubicBezTo>
                    <a:cubicBezTo>
                      <a:pt x="117143" y="391599"/>
                      <a:pt x="217907" y="392722"/>
                      <a:pt x="318636" y="391037"/>
                    </a:cubicBezTo>
                    <a:cubicBezTo>
                      <a:pt x="366544" y="390230"/>
                      <a:pt x="414487" y="388896"/>
                      <a:pt x="462289" y="390195"/>
                    </a:cubicBezTo>
                    <a:cubicBezTo>
                      <a:pt x="561790" y="392862"/>
                      <a:pt x="661256" y="390511"/>
                      <a:pt x="760721" y="391599"/>
                    </a:cubicBezTo>
                    <a:cubicBezTo>
                      <a:pt x="764898" y="391634"/>
                      <a:pt x="769215" y="392195"/>
                      <a:pt x="773075" y="389809"/>
                    </a:cubicBezTo>
                    <a:cubicBezTo>
                      <a:pt x="776901" y="399881"/>
                      <a:pt x="779183" y="410270"/>
                      <a:pt x="777147" y="420940"/>
                    </a:cubicBezTo>
                    <a:cubicBezTo>
                      <a:pt x="776305" y="425502"/>
                      <a:pt x="781885" y="427398"/>
                      <a:pt x="780060" y="431609"/>
                    </a:cubicBezTo>
                    <a:cubicBezTo>
                      <a:pt x="743383" y="434312"/>
                      <a:pt x="706601" y="431820"/>
                      <a:pt x="669960" y="433575"/>
                    </a:cubicBezTo>
                    <a:cubicBezTo>
                      <a:pt x="607627" y="436593"/>
                      <a:pt x="545259" y="433083"/>
                      <a:pt x="482997" y="435470"/>
                    </a:cubicBezTo>
                    <a:cubicBezTo>
                      <a:pt x="439652" y="437120"/>
                      <a:pt x="396271" y="437751"/>
                      <a:pt x="352997" y="436523"/>
                    </a:cubicBezTo>
                    <a:cubicBezTo>
                      <a:pt x="282521" y="434522"/>
                      <a:pt x="212046" y="436769"/>
                      <a:pt x="141606" y="434593"/>
                    </a:cubicBezTo>
                    <a:cubicBezTo>
                      <a:pt x="107597" y="433540"/>
                      <a:pt x="73587" y="434698"/>
                      <a:pt x="39648" y="432943"/>
                    </a:cubicBezTo>
                    <a:cubicBezTo>
                      <a:pt x="26452" y="432276"/>
                      <a:pt x="13290" y="431364"/>
                      <a:pt x="59" y="431539"/>
                    </a:cubicBezTo>
                    <a:cubicBezTo>
                      <a:pt x="-363" y="424871"/>
                      <a:pt x="1533" y="418694"/>
                      <a:pt x="3288" y="412306"/>
                    </a:cubicBezTo>
                    <a:cubicBezTo>
                      <a:pt x="5288" y="405041"/>
                      <a:pt x="4060" y="397003"/>
                      <a:pt x="7043" y="389738"/>
                    </a:cubicBezTo>
                    <a:close/>
                    <a:moveTo>
                      <a:pt x="455621" y="172942"/>
                    </a:moveTo>
                    <a:cubicBezTo>
                      <a:pt x="484716" y="173609"/>
                      <a:pt x="513882" y="174452"/>
                      <a:pt x="542978" y="176347"/>
                    </a:cubicBezTo>
                    <a:cubicBezTo>
                      <a:pt x="580953" y="178839"/>
                      <a:pt x="618858" y="182103"/>
                      <a:pt x="656798" y="185402"/>
                    </a:cubicBezTo>
                    <a:cubicBezTo>
                      <a:pt x="669889" y="186525"/>
                      <a:pt x="682875" y="188947"/>
                      <a:pt x="695967" y="190386"/>
                    </a:cubicBezTo>
                    <a:cubicBezTo>
                      <a:pt x="699968" y="190807"/>
                      <a:pt x="704390" y="192176"/>
                      <a:pt x="708040" y="188806"/>
                    </a:cubicBezTo>
                    <a:cubicBezTo>
                      <a:pt x="713305" y="196528"/>
                      <a:pt x="716885" y="204952"/>
                      <a:pt x="718850" y="214077"/>
                    </a:cubicBezTo>
                    <a:cubicBezTo>
                      <a:pt x="698634" y="211760"/>
                      <a:pt x="678453" y="209304"/>
                      <a:pt x="658237" y="207233"/>
                    </a:cubicBezTo>
                    <a:cubicBezTo>
                      <a:pt x="642724" y="205654"/>
                      <a:pt x="627211" y="204215"/>
                      <a:pt x="611663" y="203407"/>
                    </a:cubicBezTo>
                    <a:cubicBezTo>
                      <a:pt x="570564" y="201302"/>
                      <a:pt x="529500" y="199055"/>
                      <a:pt x="488401" y="197406"/>
                    </a:cubicBezTo>
                    <a:cubicBezTo>
                      <a:pt x="432351" y="195195"/>
                      <a:pt x="376336" y="196142"/>
                      <a:pt x="320321" y="196528"/>
                    </a:cubicBezTo>
                    <a:cubicBezTo>
                      <a:pt x="292454" y="196704"/>
                      <a:pt x="264446" y="197932"/>
                      <a:pt x="236614" y="200003"/>
                    </a:cubicBezTo>
                    <a:cubicBezTo>
                      <a:pt x="209133" y="202039"/>
                      <a:pt x="181652" y="204004"/>
                      <a:pt x="154206" y="206496"/>
                    </a:cubicBezTo>
                    <a:cubicBezTo>
                      <a:pt x="127356" y="208953"/>
                      <a:pt x="100577" y="212076"/>
                      <a:pt x="73728" y="214252"/>
                    </a:cubicBezTo>
                    <a:cubicBezTo>
                      <a:pt x="68954" y="214638"/>
                      <a:pt x="64251" y="215726"/>
                      <a:pt x="59899" y="217867"/>
                    </a:cubicBezTo>
                    <a:cubicBezTo>
                      <a:pt x="63339" y="208567"/>
                      <a:pt x="66743" y="199125"/>
                      <a:pt x="72289" y="190667"/>
                    </a:cubicBezTo>
                    <a:cubicBezTo>
                      <a:pt x="82958" y="195686"/>
                      <a:pt x="93487" y="190491"/>
                      <a:pt x="103981" y="189824"/>
                    </a:cubicBezTo>
                    <a:cubicBezTo>
                      <a:pt x="124583" y="188526"/>
                      <a:pt x="145045" y="185367"/>
                      <a:pt x="165577" y="183507"/>
                    </a:cubicBezTo>
                    <a:cubicBezTo>
                      <a:pt x="194532" y="180874"/>
                      <a:pt x="223487" y="178663"/>
                      <a:pt x="252478" y="176452"/>
                    </a:cubicBezTo>
                    <a:cubicBezTo>
                      <a:pt x="265043" y="175505"/>
                      <a:pt x="277678" y="175399"/>
                      <a:pt x="290278" y="174732"/>
                    </a:cubicBezTo>
                    <a:cubicBezTo>
                      <a:pt x="345345" y="171854"/>
                      <a:pt x="400518" y="171643"/>
                      <a:pt x="455621" y="172942"/>
                    </a:cubicBezTo>
                    <a:close/>
                    <a:moveTo>
                      <a:pt x="389497" y="87269"/>
                    </a:moveTo>
                    <a:cubicBezTo>
                      <a:pt x="433018" y="87761"/>
                      <a:pt x="476503" y="87164"/>
                      <a:pt x="519989" y="90674"/>
                    </a:cubicBezTo>
                    <a:cubicBezTo>
                      <a:pt x="545119" y="92674"/>
                      <a:pt x="570283" y="94499"/>
                      <a:pt x="595343" y="96816"/>
                    </a:cubicBezTo>
                    <a:cubicBezTo>
                      <a:pt x="618297" y="98957"/>
                      <a:pt x="641109" y="102782"/>
                      <a:pt x="663958" y="105836"/>
                    </a:cubicBezTo>
                    <a:cubicBezTo>
                      <a:pt x="671363" y="117489"/>
                      <a:pt x="678593" y="129211"/>
                      <a:pt x="684315" y="141776"/>
                    </a:cubicBezTo>
                    <a:cubicBezTo>
                      <a:pt x="664660" y="139740"/>
                      <a:pt x="644971" y="137775"/>
                      <a:pt x="625316" y="135634"/>
                    </a:cubicBezTo>
                    <a:cubicBezTo>
                      <a:pt x="612225" y="134230"/>
                      <a:pt x="599169" y="132019"/>
                      <a:pt x="586042" y="131141"/>
                    </a:cubicBezTo>
                    <a:cubicBezTo>
                      <a:pt x="544697" y="128404"/>
                      <a:pt x="503388" y="125140"/>
                      <a:pt x="462009" y="123982"/>
                    </a:cubicBezTo>
                    <a:cubicBezTo>
                      <a:pt x="417751" y="122753"/>
                      <a:pt x="373388" y="122683"/>
                      <a:pt x="329131" y="124087"/>
                    </a:cubicBezTo>
                    <a:cubicBezTo>
                      <a:pt x="294384" y="125175"/>
                      <a:pt x="259637" y="127316"/>
                      <a:pt x="224927" y="130369"/>
                    </a:cubicBezTo>
                    <a:cubicBezTo>
                      <a:pt x="198042" y="132756"/>
                      <a:pt x="171228" y="135704"/>
                      <a:pt x="144413" y="138301"/>
                    </a:cubicBezTo>
                    <a:cubicBezTo>
                      <a:pt x="129533" y="139740"/>
                      <a:pt x="114757" y="142267"/>
                      <a:pt x="99910" y="144408"/>
                    </a:cubicBezTo>
                    <a:cubicBezTo>
                      <a:pt x="98331" y="144619"/>
                      <a:pt x="96997" y="144970"/>
                      <a:pt x="95874" y="143601"/>
                    </a:cubicBezTo>
                    <a:cubicBezTo>
                      <a:pt x="102823" y="131352"/>
                      <a:pt x="108790" y="118542"/>
                      <a:pt x="117635" y="107415"/>
                    </a:cubicBezTo>
                    <a:cubicBezTo>
                      <a:pt x="138447" y="104818"/>
                      <a:pt x="159225" y="102045"/>
                      <a:pt x="180037" y="99624"/>
                    </a:cubicBezTo>
                    <a:cubicBezTo>
                      <a:pt x="200569" y="97237"/>
                      <a:pt x="221101" y="94745"/>
                      <a:pt x="241703" y="93025"/>
                    </a:cubicBezTo>
                    <a:cubicBezTo>
                      <a:pt x="290875" y="88919"/>
                      <a:pt x="340115" y="86743"/>
                      <a:pt x="389497" y="87269"/>
                    </a:cubicBezTo>
                    <a:close/>
                    <a:moveTo>
                      <a:pt x="342011" y="1212"/>
                    </a:moveTo>
                    <a:cubicBezTo>
                      <a:pt x="381671" y="18"/>
                      <a:pt x="421471" y="-1140"/>
                      <a:pt x="461166" y="2159"/>
                    </a:cubicBezTo>
                    <a:cubicBezTo>
                      <a:pt x="473731" y="3212"/>
                      <a:pt x="486365" y="3037"/>
                      <a:pt x="498965" y="3914"/>
                    </a:cubicBezTo>
                    <a:cubicBezTo>
                      <a:pt x="529184" y="6020"/>
                      <a:pt x="559297" y="8933"/>
                      <a:pt x="589271" y="13145"/>
                    </a:cubicBezTo>
                    <a:cubicBezTo>
                      <a:pt x="591341" y="13425"/>
                      <a:pt x="593483" y="13215"/>
                      <a:pt x="595588" y="13250"/>
                    </a:cubicBezTo>
                    <a:cubicBezTo>
                      <a:pt x="610013" y="27534"/>
                      <a:pt x="622051" y="43750"/>
                      <a:pt x="633844" y="60175"/>
                    </a:cubicBezTo>
                    <a:cubicBezTo>
                      <a:pt x="631598" y="63229"/>
                      <a:pt x="628334" y="62316"/>
                      <a:pt x="625526" y="61895"/>
                    </a:cubicBezTo>
                    <a:cubicBezTo>
                      <a:pt x="592043" y="56946"/>
                      <a:pt x="558385" y="53788"/>
                      <a:pt x="524621" y="51015"/>
                    </a:cubicBezTo>
                    <a:cubicBezTo>
                      <a:pt x="468817" y="46417"/>
                      <a:pt x="412942" y="44522"/>
                      <a:pt x="357067" y="46277"/>
                    </a:cubicBezTo>
                    <a:cubicBezTo>
                      <a:pt x="322041" y="47365"/>
                      <a:pt x="286978" y="49155"/>
                      <a:pt x="252021" y="52629"/>
                    </a:cubicBezTo>
                    <a:cubicBezTo>
                      <a:pt x="219521" y="55858"/>
                      <a:pt x="187161" y="59719"/>
                      <a:pt x="154802" y="64036"/>
                    </a:cubicBezTo>
                    <a:cubicBezTo>
                      <a:pt x="151538" y="64457"/>
                      <a:pt x="148344" y="65194"/>
                      <a:pt x="145080" y="65791"/>
                    </a:cubicBezTo>
                    <a:cubicBezTo>
                      <a:pt x="155995" y="48207"/>
                      <a:pt x="169473" y="32624"/>
                      <a:pt x="182915" y="17005"/>
                    </a:cubicBezTo>
                    <a:cubicBezTo>
                      <a:pt x="199551" y="12899"/>
                      <a:pt x="216643" y="11951"/>
                      <a:pt x="233525" y="9705"/>
                    </a:cubicBezTo>
                    <a:cubicBezTo>
                      <a:pt x="269535" y="4897"/>
                      <a:pt x="305791" y="2300"/>
                      <a:pt x="342011" y="12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1B9FCD-7FBF-4B24-80DD-6A1FFD10B9F2}"/>
                </a:ext>
              </a:extLst>
            </p:cNvPr>
            <p:cNvGrpSpPr/>
            <p:nvPr/>
          </p:nvGrpSpPr>
          <p:grpSpPr>
            <a:xfrm>
              <a:off x="9449530" y="5016369"/>
              <a:ext cx="979872" cy="1220339"/>
              <a:chOff x="10556549" y="5224439"/>
              <a:chExt cx="788369" cy="98184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90C979-A7D5-47B2-ABCD-CF5F267ACCC9}"/>
                  </a:ext>
                </a:extLst>
              </p:cNvPr>
              <p:cNvSpPr/>
              <p:nvPr/>
            </p:nvSpPr>
            <p:spPr>
              <a:xfrm>
                <a:off x="10556549" y="5224439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4 w 1575780"/>
                  <a:gd name="connsiteY3" fmla="*/ 974951 h 1963679"/>
                  <a:gd name="connsiteX4" fmla="*/ 1553924 w 1575780"/>
                  <a:gd name="connsiteY4" fmla="*/ 974951 h 1963679"/>
                  <a:gd name="connsiteX5" fmla="*/ 1500926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1 w 1575780"/>
                  <a:gd name="connsiteY10" fmla="*/ 478887 h 1963679"/>
                  <a:gd name="connsiteX11" fmla="*/ 1376401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2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9 w 1575780"/>
                  <a:gd name="connsiteY33" fmla="*/ 974951 h 1963679"/>
                  <a:gd name="connsiteX34" fmla="*/ 21789 w 1575780"/>
                  <a:gd name="connsiteY34" fmla="*/ 974951 h 1963679"/>
                  <a:gd name="connsiteX35" fmla="*/ 14278 w 1575780"/>
                  <a:gd name="connsiteY35" fmla="*/ 1020087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5 h 1963679"/>
                  <a:gd name="connsiteX42" fmla="*/ 18700 w 1575780"/>
                  <a:gd name="connsiteY42" fmla="*/ 1351475 h 1963679"/>
                  <a:gd name="connsiteX43" fmla="*/ 18700 w 1575780"/>
                  <a:gd name="connsiteY43" fmla="*/ 1351475 h 1963679"/>
                  <a:gd name="connsiteX44" fmla="*/ 32879 w 1575780"/>
                  <a:gd name="connsiteY44" fmla="*/ 1402295 h 1963679"/>
                  <a:gd name="connsiteX45" fmla="*/ 32879 w 1575780"/>
                  <a:gd name="connsiteY45" fmla="*/ 1402295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4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20 h 1963679"/>
                  <a:gd name="connsiteX56" fmla="*/ 249780 w 1575780"/>
                  <a:gd name="connsiteY56" fmla="*/ 1750320 h 1963679"/>
                  <a:gd name="connsiteX57" fmla="*/ 249780 w 1575780"/>
                  <a:gd name="connsiteY57" fmla="*/ 1750320 h 1963679"/>
                  <a:gd name="connsiteX58" fmla="*/ 441130 w 1575780"/>
                  <a:gd name="connsiteY58" fmla="*/ 1883830 h 1963679"/>
                  <a:gd name="connsiteX59" fmla="*/ 720645 w 1575780"/>
                  <a:gd name="connsiteY59" fmla="*/ 1960833 h 1963679"/>
                  <a:gd name="connsiteX60" fmla="*/ 909328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49 h 1963679"/>
                  <a:gd name="connsiteX63" fmla="*/ 1412131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2 w 1575780"/>
                  <a:gd name="connsiteY65" fmla="*/ 1507377 h 1963679"/>
                  <a:gd name="connsiteX66" fmla="*/ 1503102 w 1575780"/>
                  <a:gd name="connsiteY66" fmla="*/ 1507377 h 1963679"/>
                  <a:gd name="connsiteX67" fmla="*/ 1503102 w 1575780"/>
                  <a:gd name="connsiteY67" fmla="*/ 1507377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5 h 1963679"/>
                  <a:gd name="connsiteX70" fmla="*/ 1549922 w 1575780"/>
                  <a:gd name="connsiteY70" fmla="*/ 1369515 h 1963679"/>
                  <a:gd name="connsiteX71" fmla="*/ 1549922 w 1575780"/>
                  <a:gd name="connsiteY71" fmla="*/ 1369515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4" y="974951"/>
                    </a:cubicBezTo>
                    <a:cubicBezTo>
                      <a:pt x="1553924" y="974951"/>
                      <a:pt x="1553924" y="974951"/>
                      <a:pt x="1553924" y="974951"/>
                    </a:cubicBezTo>
                    <a:cubicBezTo>
                      <a:pt x="1542692" y="904266"/>
                      <a:pt x="1523389" y="835545"/>
                      <a:pt x="1500926" y="767737"/>
                    </a:cubicBezTo>
                    <a:cubicBezTo>
                      <a:pt x="1484711" y="718741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1" y="588391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1" y="478887"/>
                    </a:cubicBezTo>
                    <a:cubicBezTo>
                      <a:pt x="1376401" y="478887"/>
                      <a:pt x="1376401" y="478887"/>
                      <a:pt x="1376401" y="478887"/>
                    </a:cubicBezTo>
                    <a:cubicBezTo>
                      <a:pt x="1364960" y="453687"/>
                      <a:pt x="1350500" y="430242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2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1"/>
                      <a:pt x="1175926" y="194108"/>
                    </a:cubicBezTo>
                    <a:cubicBezTo>
                      <a:pt x="1112260" y="130372"/>
                      <a:pt x="1043259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8"/>
                      <a:pt x="213349" y="458110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9" y="974951"/>
                    </a:cubicBezTo>
                    <a:cubicBezTo>
                      <a:pt x="21789" y="974951"/>
                      <a:pt x="21789" y="974951"/>
                      <a:pt x="21789" y="974951"/>
                    </a:cubicBezTo>
                    <a:cubicBezTo>
                      <a:pt x="15822" y="989482"/>
                      <a:pt x="18279" y="1005556"/>
                      <a:pt x="14278" y="1020087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9"/>
                      <a:pt x="2415" y="1115691"/>
                    </a:cubicBezTo>
                    <a:cubicBezTo>
                      <a:pt x="-1025" y="1155843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24667" y="1368040"/>
                      <a:pt x="24947" y="1386291"/>
                      <a:pt x="32879" y="1402295"/>
                    </a:cubicBezTo>
                    <a:lnTo>
                      <a:pt x="32879" y="1402295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80" y="1570481"/>
                      <a:pt x="107075" y="1574553"/>
                      <a:pt x="109602" y="1578764"/>
                    </a:cubicBezTo>
                    <a:cubicBezTo>
                      <a:pt x="124974" y="1604104"/>
                      <a:pt x="140979" y="1628954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6"/>
                      <a:pt x="249780" y="1750320"/>
                    </a:cubicBezTo>
                    <a:lnTo>
                      <a:pt x="249780" y="1750320"/>
                    </a:lnTo>
                    <a:cubicBezTo>
                      <a:pt x="249780" y="1750320"/>
                      <a:pt x="249780" y="1750320"/>
                      <a:pt x="249780" y="1750320"/>
                    </a:cubicBezTo>
                    <a:cubicBezTo>
                      <a:pt x="304953" y="1807107"/>
                      <a:pt x="370655" y="1849154"/>
                      <a:pt x="441130" y="1883830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3"/>
                      <a:pt x="909328" y="1955147"/>
                    </a:cubicBezTo>
                    <a:cubicBezTo>
                      <a:pt x="1000440" y="1941740"/>
                      <a:pt x="1086498" y="1911626"/>
                      <a:pt x="1167152" y="1866983"/>
                    </a:cubicBezTo>
                    <a:cubicBezTo>
                      <a:pt x="1221974" y="1836659"/>
                      <a:pt x="1273567" y="1801491"/>
                      <a:pt x="1318702" y="1757549"/>
                    </a:cubicBezTo>
                    <a:cubicBezTo>
                      <a:pt x="1352816" y="1726383"/>
                      <a:pt x="1385948" y="1694305"/>
                      <a:pt x="1412131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8"/>
                      <a:pt x="1503102" y="1507377"/>
                    </a:cubicBezTo>
                    <a:lnTo>
                      <a:pt x="1503102" y="1507377"/>
                    </a:lnTo>
                    <a:lnTo>
                      <a:pt x="1503102" y="1507377"/>
                    </a:lnTo>
                    <a:cubicBezTo>
                      <a:pt x="1516510" y="1475298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67822" y="1314342"/>
                      <a:pt x="1572244" y="1257133"/>
                      <a:pt x="1575122" y="119999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20F02DB-4D36-4131-B532-FC0C154251FC}"/>
                  </a:ext>
                </a:extLst>
              </p:cNvPr>
              <p:cNvSpPr/>
              <p:nvPr/>
            </p:nvSpPr>
            <p:spPr>
              <a:xfrm>
                <a:off x="10557589" y="5229784"/>
                <a:ext cx="787329" cy="962715"/>
              </a:xfrm>
              <a:custGeom>
                <a:avLst/>
                <a:gdLst>
                  <a:gd name="connsiteX0" fmla="*/ 782683 w 787329"/>
                  <a:gd name="connsiteY0" fmla="*/ 560182 h 962715"/>
                  <a:gd name="connsiteX1" fmla="*/ 786031 w 787329"/>
                  <a:gd name="connsiteY1" fmla="*/ 571313 h 962715"/>
                  <a:gd name="connsiteX2" fmla="*/ 787329 w 787329"/>
                  <a:gd name="connsiteY2" fmla="*/ 573629 h 962715"/>
                  <a:gd name="connsiteX3" fmla="*/ 787259 w 787329"/>
                  <a:gd name="connsiteY3" fmla="*/ 580543 h 962715"/>
                  <a:gd name="connsiteX4" fmla="*/ 712186 w 787329"/>
                  <a:gd name="connsiteY4" fmla="*/ 608481 h 962715"/>
                  <a:gd name="connsiteX5" fmla="*/ 583099 w 787329"/>
                  <a:gd name="connsiteY5" fmla="*/ 692117 h 962715"/>
                  <a:gd name="connsiteX6" fmla="*/ 491495 w 787329"/>
                  <a:gd name="connsiteY6" fmla="*/ 770735 h 962715"/>
                  <a:gd name="connsiteX7" fmla="*/ 368759 w 787329"/>
                  <a:gd name="connsiteY7" fmla="*/ 888065 h 962715"/>
                  <a:gd name="connsiteX8" fmla="*/ 298214 w 787329"/>
                  <a:gd name="connsiteY8" fmla="*/ 955382 h 962715"/>
                  <a:gd name="connsiteX9" fmla="*/ 291511 w 787329"/>
                  <a:gd name="connsiteY9" fmla="*/ 962682 h 962715"/>
                  <a:gd name="connsiteX10" fmla="*/ 275365 w 787329"/>
                  <a:gd name="connsiteY10" fmla="*/ 958997 h 962715"/>
                  <a:gd name="connsiteX11" fmla="*/ 277541 w 787329"/>
                  <a:gd name="connsiteY11" fmla="*/ 950749 h 962715"/>
                  <a:gd name="connsiteX12" fmla="*/ 360407 w 787329"/>
                  <a:gd name="connsiteY12" fmla="*/ 871534 h 962715"/>
                  <a:gd name="connsiteX13" fmla="*/ 457977 w 787329"/>
                  <a:gd name="connsiteY13" fmla="*/ 777614 h 962715"/>
                  <a:gd name="connsiteX14" fmla="*/ 648519 w 787329"/>
                  <a:gd name="connsiteY14" fmla="*/ 621221 h 962715"/>
                  <a:gd name="connsiteX15" fmla="*/ 770623 w 787329"/>
                  <a:gd name="connsiteY15" fmla="*/ 562082 h 962715"/>
                  <a:gd name="connsiteX16" fmla="*/ 782683 w 787329"/>
                  <a:gd name="connsiteY16" fmla="*/ 560182 h 962715"/>
                  <a:gd name="connsiteX17" fmla="*/ 774589 w 787329"/>
                  <a:gd name="connsiteY17" fmla="*/ 476024 h 962715"/>
                  <a:gd name="connsiteX18" fmla="*/ 781819 w 787329"/>
                  <a:gd name="connsiteY18" fmla="*/ 513578 h 962715"/>
                  <a:gd name="connsiteX19" fmla="*/ 718258 w 787329"/>
                  <a:gd name="connsiteY19" fmla="*/ 536076 h 962715"/>
                  <a:gd name="connsiteX20" fmla="*/ 577588 w 787329"/>
                  <a:gd name="connsiteY20" fmla="*/ 626837 h 962715"/>
                  <a:gd name="connsiteX21" fmla="*/ 451203 w 787329"/>
                  <a:gd name="connsiteY21" fmla="*/ 738517 h 962715"/>
                  <a:gd name="connsiteX22" fmla="*/ 346508 w 787329"/>
                  <a:gd name="connsiteY22" fmla="*/ 839632 h 962715"/>
                  <a:gd name="connsiteX23" fmla="*/ 249885 w 787329"/>
                  <a:gd name="connsiteY23" fmla="*/ 930709 h 962715"/>
                  <a:gd name="connsiteX24" fmla="*/ 233530 w 787329"/>
                  <a:gd name="connsiteY24" fmla="*/ 942958 h 962715"/>
                  <a:gd name="connsiteX25" fmla="*/ 208049 w 787329"/>
                  <a:gd name="connsiteY25" fmla="*/ 930394 h 962715"/>
                  <a:gd name="connsiteX26" fmla="*/ 211945 w 787329"/>
                  <a:gd name="connsiteY26" fmla="*/ 924673 h 962715"/>
                  <a:gd name="connsiteX27" fmla="*/ 267223 w 787329"/>
                  <a:gd name="connsiteY27" fmla="*/ 875572 h 962715"/>
                  <a:gd name="connsiteX28" fmla="*/ 379183 w 787329"/>
                  <a:gd name="connsiteY28" fmla="*/ 767788 h 962715"/>
                  <a:gd name="connsiteX29" fmla="*/ 461346 w 787329"/>
                  <a:gd name="connsiteY29" fmla="*/ 689065 h 962715"/>
                  <a:gd name="connsiteX30" fmla="*/ 648098 w 787329"/>
                  <a:gd name="connsiteY30" fmla="*/ 536392 h 962715"/>
                  <a:gd name="connsiteX31" fmla="*/ 774589 w 787329"/>
                  <a:gd name="connsiteY31" fmla="*/ 476024 h 962715"/>
                  <a:gd name="connsiteX32" fmla="*/ 729521 w 787329"/>
                  <a:gd name="connsiteY32" fmla="*/ 323588 h 962715"/>
                  <a:gd name="connsiteX33" fmla="*/ 753847 w 787329"/>
                  <a:gd name="connsiteY33" fmla="*/ 389965 h 962715"/>
                  <a:gd name="connsiteX34" fmla="*/ 760937 w 787329"/>
                  <a:gd name="connsiteY34" fmla="*/ 413831 h 962715"/>
                  <a:gd name="connsiteX35" fmla="*/ 748687 w 787329"/>
                  <a:gd name="connsiteY35" fmla="*/ 414042 h 962715"/>
                  <a:gd name="connsiteX36" fmla="*/ 644905 w 787329"/>
                  <a:gd name="connsiteY36" fmla="*/ 468267 h 962715"/>
                  <a:gd name="connsiteX37" fmla="*/ 494969 w 787329"/>
                  <a:gd name="connsiteY37" fmla="*/ 587914 h 962715"/>
                  <a:gd name="connsiteX38" fmla="*/ 390695 w 787329"/>
                  <a:gd name="connsiteY38" fmla="*/ 686642 h 962715"/>
                  <a:gd name="connsiteX39" fmla="*/ 296951 w 787329"/>
                  <a:gd name="connsiteY39" fmla="*/ 776877 h 962715"/>
                  <a:gd name="connsiteX40" fmla="*/ 163441 w 787329"/>
                  <a:gd name="connsiteY40" fmla="*/ 894067 h 962715"/>
                  <a:gd name="connsiteX41" fmla="*/ 163055 w 787329"/>
                  <a:gd name="connsiteY41" fmla="*/ 901578 h 962715"/>
                  <a:gd name="connsiteX42" fmla="*/ 96510 w 787329"/>
                  <a:gd name="connsiteY42" fmla="*/ 841456 h 962715"/>
                  <a:gd name="connsiteX43" fmla="*/ 107390 w 787329"/>
                  <a:gd name="connsiteY43" fmla="*/ 841631 h 962715"/>
                  <a:gd name="connsiteX44" fmla="*/ 150560 w 787329"/>
                  <a:gd name="connsiteY44" fmla="*/ 810570 h 962715"/>
                  <a:gd name="connsiteX45" fmla="*/ 294599 w 787329"/>
                  <a:gd name="connsiteY45" fmla="*/ 686186 h 962715"/>
                  <a:gd name="connsiteX46" fmla="*/ 390379 w 787329"/>
                  <a:gd name="connsiteY46" fmla="*/ 594091 h 962715"/>
                  <a:gd name="connsiteX47" fmla="*/ 469453 w 787329"/>
                  <a:gd name="connsiteY47" fmla="*/ 518526 h 962715"/>
                  <a:gd name="connsiteX48" fmla="*/ 562882 w 787329"/>
                  <a:gd name="connsiteY48" fmla="*/ 436223 h 962715"/>
                  <a:gd name="connsiteX49" fmla="*/ 726857 w 787329"/>
                  <a:gd name="connsiteY49" fmla="*/ 330265 h 962715"/>
                  <a:gd name="connsiteX50" fmla="*/ 724225 w 787329"/>
                  <a:gd name="connsiteY50" fmla="*/ 309136 h 962715"/>
                  <a:gd name="connsiteX51" fmla="*/ 729840 w 787329"/>
                  <a:gd name="connsiteY51" fmla="*/ 322789 h 962715"/>
                  <a:gd name="connsiteX52" fmla="*/ 729521 w 787329"/>
                  <a:gd name="connsiteY52" fmla="*/ 323588 h 962715"/>
                  <a:gd name="connsiteX53" fmla="*/ 651643 w 787329"/>
                  <a:gd name="connsiteY53" fmla="*/ 173661 h 962715"/>
                  <a:gd name="connsiteX54" fmla="*/ 660873 w 787329"/>
                  <a:gd name="connsiteY54" fmla="*/ 188050 h 962715"/>
                  <a:gd name="connsiteX55" fmla="*/ 615141 w 787329"/>
                  <a:gd name="connsiteY55" fmla="*/ 219849 h 962715"/>
                  <a:gd name="connsiteX56" fmla="*/ 526486 w 787329"/>
                  <a:gd name="connsiteY56" fmla="*/ 290605 h 962715"/>
                  <a:gd name="connsiteX57" fmla="*/ 389852 w 787329"/>
                  <a:gd name="connsiteY57" fmla="*/ 418043 h 962715"/>
                  <a:gd name="connsiteX58" fmla="*/ 305724 w 787329"/>
                  <a:gd name="connsiteY58" fmla="*/ 498662 h 962715"/>
                  <a:gd name="connsiteX59" fmla="*/ 183059 w 787329"/>
                  <a:gd name="connsiteY59" fmla="*/ 607604 h 962715"/>
                  <a:gd name="connsiteX60" fmla="*/ 61763 w 787329"/>
                  <a:gd name="connsiteY60" fmla="*/ 691732 h 962715"/>
                  <a:gd name="connsiteX61" fmla="*/ 20279 w 787329"/>
                  <a:gd name="connsiteY61" fmla="*/ 711071 h 962715"/>
                  <a:gd name="connsiteX62" fmla="*/ 14768 w 787329"/>
                  <a:gd name="connsiteY62" fmla="*/ 691311 h 962715"/>
                  <a:gd name="connsiteX63" fmla="*/ 116795 w 787329"/>
                  <a:gd name="connsiteY63" fmla="*/ 633751 h 962715"/>
                  <a:gd name="connsiteX64" fmla="*/ 216717 w 787329"/>
                  <a:gd name="connsiteY64" fmla="*/ 555414 h 962715"/>
                  <a:gd name="connsiteX65" fmla="*/ 337979 w 787329"/>
                  <a:gd name="connsiteY65" fmla="*/ 443243 h 962715"/>
                  <a:gd name="connsiteX66" fmla="*/ 428565 w 787329"/>
                  <a:gd name="connsiteY66" fmla="*/ 356237 h 962715"/>
                  <a:gd name="connsiteX67" fmla="*/ 538840 w 787329"/>
                  <a:gd name="connsiteY67" fmla="*/ 256244 h 962715"/>
                  <a:gd name="connsiteX68" fmla="*/ 640481 w 787329"/>
                  <a:gd name="connsiteY68" fmla="*/ 178679 h 962715"/>
                  <a:gd name="connsiteX69" fmla="*/ 651643 w 787329"/>
                  <a:gd name="connsiteY69" fmla="*/ 173661 h 962715"/>
                  <a:gd name="connsiteX70" fmla="*/ 574851 w 787329"/>
                  <a:gd name="connsiteY70" fmla="*/ 78793 h 962715"/>
                  <a:gd name="connsiteX71" fmla="*/ 601279 w 787329"/>
                  <a:gd name="connsiteY71" fmla="*/ 106449 h 962715"/>
                  <a:gd name="connsiteX72" fmla="*/ 591663 w 787329"/>
                  <a:gd name="connsiteY72" fmla="*/ 107222 h 962715"/>
                  <a:gd name="connsiteX73" fmla="*/ 485739 w 787329"/>
                  <a:gd name="connsiteY73" fmla="*/ 197000 h 962715"/>
                  <a:gd name="connsiteX74" fmla="*/ 394345 w 787329"/>
                  <a:gd name="connsiteY74" fmla="*/ 283094 h 962715"/>
                  <a:gd name="connsiteX75" fmla="*/ 250728 w 787329"/>
                  <a:gd name="connsiteY75" fmla="*/ 421202 h 962715"/>
                  <a:gd name="connsiteX76" fmla="*/ 169723 w 787329"/>
                  <a:gd name="connsiteY76" fmla="*/ 489220 h 962715"/>
                  <a:gd name="connsiteX77" fmla="*/ 449 w 787329"/>
                  <a:gd name="connsiteY77" fmla="*/ 590616 h 962715"/>
                  <a:gd name="connsiteX78" fmla="*/ 554 w 787329"/>
                  <a:gd name="connsiteY78" fmla="*/ 550360 h 962715"/>
                  <a:gd name="connsiteX79" fmla="*/ 9820 w 787329"/>
                  <a:gd name="connsiteY79" fmla="*/ 547166 h 962715"/>
                  <a:gd name="connsiteX80" fmla="*/ 99844 w 787329"/>
                  <a:gd name="connsiteY80" fmla="*/ 499539 h 962715"/>
                  <a:gd name="connsiteX81" fmla="*/ 235706 w 787329"/>
                  <a:gd name="connsiteY81" fmla="*/ 393931 h 962715"/>
                  <a:gd name="connsiteX82" fmla="*/ 353808 w 787329"/>
                  <a:gd name="connsiteY82" fmla="*/ 283480 h 962715"/>
                  <a:gd name="connsiteX83" fmla="*/ 427618 w 787329"/>
                  <a:gd name="connsiteY83" fmla="*/ 212934 h 962715"/>
                  <a:gd name="connsiteX84" fmla="*/ 572464 w 787329"/>
                  <a:gd name="connsiteY84" fmla="*/ 83882 h 962715"/>
                  <a:gd name="connsiteX85" fmla="*/ 574851 w 787329"/>
                  <a:gd name="connsiteY85" fmla="*/ 78793 h 962715"/>
                  <a:gd name="connsiteX86" fmla="*/ 438392 w 787329"/>
                  <a:gd name="connsiteY86" fmla="*/ 0 h 962715"/>
                  <a:gd name="connsiteX87" fmla="*/ 515114 w 787329"/>
                  <a:gd name="connsiteY87" fmla="*/ 32254 h 962715"/>
                  <a:gd name="connsiteX88" fmla="*/ 532383 w 787329"/>
                  <a:gd name="connsiteY88" fmla="*/ 44924 h 962715"/>
                  <a:gd name="connsiteX89" fmla="*/ 512026 w 787329"/>
                  <a:gd name="connsiteY89" fmla="*/ 64930 h 962715"/>
                  <a:gd name="connsiteX90" fmla="*/ 465206 w 787329"/>
                  <a:gd name="connsiteY90" fmla="*/ 107362 h 962715"/>
                  <a:gd name="connsiteX91" fmla="*/ 362090 w 787329"/>
                  <a:gd name="connsiteY91" fmla="*/ 206091 h 962715"/>
                  <a:gd name="connsiteX92" fmla="*/ 239250 w 787329"/>
                  <a:gd name="connsiteY92" fmla="*/ 320684 h 962715"/>
                  <a:gd name="connsiteX93" fmla="*/ 108723 w 787329"/>
                  <a:gd name="connsiteY93" fmla="*/ 423519 h 962715"/>
                  <a:gd name="connsiteX94" fmla="*/ 28386 w 787329"/>
                  <a:gd name="connsiteY94" fmla="*/ 468584 h 962715"/>
                  <a:gd name="connsiteX95" fmla="*/ 17400 w 787329"/>
                  <a:gd name="connsiteY95" fmla="*/ 472760 h 962715"/>
                  <a:gd name="connsiteX96" fmla="*/ 12627 w 787329"/>
                  <a:gd name="connsiteY96" fmla="*/ 468443 h 962715"/>
                  <a:gd name="connsiteX97" fmla="*/ 40810 w 787329"/>
                  <a:gd name="connsiteY97" fmla="*/ 367363 h 962715"/>
                  <a:gd name="connsiteX98" fmla="*/ 58254 w 787329"/>
                  <a:gd name="connsiteY98" fmla="*/ 322088 h 962715"/>
                  <a:gd name="connsiteX99" fmla="*/ 78189 w 787329"/>
                  <a:gd name="connsiteY99" fmla="*/ 308259 h 962715"/>
                  <a:gd name="connsiteX100" fmla="*/ 208505 w 787329"/>
                  <a:gd name="connsiteY100" fmla="*/ 212689 h 962715"/>
                  <a:gd name="connsiteX101" fmla="*/ 310146 w 787329"/>
                  <a:gd name="connsiteY101" fmla="*/ 120418 h 962715"/>
                  <a:gd name="connsiteX102" fmla="*/ 396942 w 787329"/>
                  <a:gd name="connsiteY102" fmla="*/ 37308 h 962715"/>
                  <a:gd name="connsiteX103" fmla="*/ 430881 w 787329"/>
                  <a:gd name="connsiteY103" fmla="*/ 4843 h 962715"/>
                  <a:gd name="connsiteX104" fmla="*/ 438392 w 787329"/>
                  <a:gd name="connsiteY104" fmla="*/ 0 h 96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87329" h="962715">
                    <a:moveTo>
                      <a:pt x="782683" y="560182"/>
                    </a:moveTo>
                    <a:cubicBezTo>
                      <a:pt x="784601" y="561328"/>
                      <a:pt x="785066" y="564644"/>
                      <a:pt x="786031" y="571313"/>
                    </a:cubicBezTo>
                    <a:cubicBezTo>
                      <a:pt x="786136" y="572120"/>
                      <a:pt x="786873" y="572857"/>
                      <a:pt x="787329" y="573629"/>
                    </a:cubicBezTo>
                    <a:cubicBezTo>
                      <a:pt x="787294" y="575946"/>
                      <a:pt x="787259" y="578262"/>
                      <a:pt x="787259" y="580543"/>
                    </a:cubicBezTo>
                    <a:cubicBezTo>
                      <a:pt x="761603" y="588124"/>
                      <a:pt x="736297" y="596618"/>
                      <a:pt x="712186" y="608481"/>
                    </a:cubicBezTo>
                    <a:cubicBezTo>
                      <a:pt x="665857" y="631259"/>
                      <a:pt x="623460" y="660144"/>
                      <a:pt x="583099" y="692117"/>
                    </a:cubicBezTo>
                    <a:cubicBezTo>
                      <a:pt x="551546" y="717107"/>
                      <a:pt x="521187" y="743535"/>
                      <a:pt x="491495" y="770735"/>
                    </a:cubicBezTo>
                    <a:cubicBezTo>
                      <a:pt x="449764" y="808991"/>
                      <a:pt x="409086" y="848300"/>
                      <a:pt x="368759" y="888065"/>
                    </a:cubicBezTo>
                    <a:cubicBezTo>
                      <a:pt x="345631" y="910878"/>
                      <a:pt x="321729" y="932919"/>
                      <a:pt x="298214" y="955382"/>
                    </a:cubicBezTo>
                    <a:cubicBezTo>
                      <a:pt x="295827" y="957663"/>
                      <a:pt x="293757" y="960225"/>
                      <a:pt x="291511" y="962682"/>
                    </a:cubicBezTo>
                    <a:cubicBezTo>
                      <a:pt x="285789" y="963068"/>
                      <a:pt x="280806" y="960015"/>
                      <a:pt x="275365" y="958997"/>
                    </a:cubicBezTo>
                    <a:cubicBezTo>
                      <a:pt x="272242" y="955241"/>
                      <a:pt x="275015" y="952995"/>
                      <a:pt x="277541" y="950749"/>
                    </a:cubicBezTo>
                    <a:cubicBezTo>
                      <a:pt x="306041" y="925268"/>
                      <a:pt x="333136" y="898278"/>
                      <a:pt x="360407" y="871534"/>
                    </a:cubicBezTo>
                    <a:cubicBezTo>
                      <a:pt x="392661" y="839947"/>
                      <a:pt x="424985" y="808394"/>
                      <a:pt x="457977" y="777614"/>
                    </a:cubicBezTo>
                    <a:cubicBezTo>
                      <a:pt x="518133" y="721423"/>
                      <a:pt x="579273" y="666321"/>
                      <a:pt x="648519" y="621221"/>
                    </a:cubicBezTo>
                    <a:cubicBezTo>
                      <a:pt x="686705" y="596372"/>
                      <a:pt x="726716" y="575173"/>
                      <a:pt x="770623" y="562082"/>
                    </a:cubicBezTo>
                    <a:cubicBezTo>
                      <a:pt x="777397" y="560064"/>
                      <a:pt x="780766" y="559037"/>
                      <a:pt x="782683" y="560182"/>
                    </a:cubicBezTo>
                    <a:close/>
                    <a:moveTo>
                      <a:pt x="774589" y="476024"/>
                    </a:moveTo>
                    <a:cubicBezTo>
                      <a:pt x="779011" y="488168"/>
                      <a:pt x="780029" y="500943"/>
                      <a:pt x="781819" y="513578"/>
                    </a:cubicBezTo>
                    <a:cubicBezTo>
                      <a:pt x="759392" y="517544"/>
                      <a:pt x="738579" y="526459"/>
                      <a:pt x="718258" y="536076"/>
                    </a:cubicBezTo>
                    <a:cubicBezTo>
                      <a:pt x="667437" y="560117"/>
                      <a:pt x="621354" y="591670"/>
                      <a:pt x="577588" y="626837"/>
                    </a:cubicBezTo>
                    <a:cubicBezTo>
                      <a:pt x="533717" y="662110"/>
                      <a:pt x="491986" y="699734"/>
                      <a:pt x="451203" y="738517"/>
                    </a:cubicBezTo>
                    <a:cubicBezTo>
                      <a:pt x="416035" y="771965"/>
                      <a:pt x="381289" y="805798"/>
                      <a:pt x="346508" y="839632"/>
                    </a:cubicBezTo>
                    <a:cubicBezTo>
                      <a:pt x="314780" y="870518"/>
                      <a:pt x="282385" y="900666"/>
                      <a:pt x="249885" y="930709"/>
                    </a:cubicBezTo>
                    <a:cubicBezTo>
                      <a:pt x="244972" y="935237"/>
                      <a:pt x="240619" y="941098"/>
                      <a:pt x="233530" y="942958"/>
                    </a:cubicBezTo>
                    <a:cubicBezTo>
                      <a:pt x="224826" y="939203"/>
                      <a:pt x="216016" y="935658"/>
                      <a:pt x="208049" y="930394"/>
                    </a:cubicBezTo>
                    <a:cubicBezTo>
                      <a:pt x="208330" y="927797"/>
                      <a:pt x="210015" y="926322"/>
                      <a:pt x="211945" y="924673"/>
                    </a:cubicBezTo>
                    <a:cubicBezTo>
                      <a:pt x="230476" y="908423"/>
                      <a:pt x="249253" y="892454"/>
                      <a:pt x="267223" y="875572"/>
                    </a:cubicBezTo>
                    <a:cubicBezTo>
                      <a:pt x="304953" y="840088"/>
                      <a:pt x="342472" y="804359"/>
                      <a:pt x="379183" y="767788"/>
                    </a:cubicBezTo>
                    <a:cubicBezTo>
                      <a:pt x="406068" y="741044"/>
                      <a:pt x="433549" y="714861"/>
                      <a:pt x="461346" y="689065"/>
                    </a:cubicBezTo>
                    <a:cubicBezTo>
                      <a:pt x="520379" y="634278"/>
                      <a:pt x="580396" y="580579"/>
                      <a:pt x="648098" y="536392"/>
                    </a:cubicBezTo>
                    <a:cubicBezTo>
                      <a:pt x="687548" y="510630"/>
                      <a:pt x="729033" y="489045"/>
                      <a:pt x="774589" y="476024"/>
                    </a:cubicBezTo>
                    <a:close/>
                    <a:moveTo>
                      <a:pt x="729521" y="323588"/>
                    </a:moveTo>
                    <a:lnTo>
                      <a:pt x="753847" y="389965"/>
                    </a:lnTo>
                    <a:cubicBezTo>
                      <a:pt x="756339" y="397897"/>
                      <a:pt x="758690" y="405864"/>
                      <a:pt x="760937" y="413831"/>
                    </a:cubicBezTo>
                    <a:cubicBezTo>
                      <a:pt x="758936" y="410673"/>
                      <a:pt x="755812" y="411304"/>
                      <a:pt x="748687" y="414042"/>
                    </a:cubicBezTo>
                    <a:cubicBezTo>
                      <a:pt x="711975" y="428046"/>
                      <a:pt x="677685" y="446752"/>
                      <a:pt x="644905" y="468267"/>
                    </a:cubicBezTo>
                    <a:cubicBezTo>
                      <a:pt x="591241" y="503505"/>
                      <a:pt x="542315" y="544814"/>
                      <a:pt x="494969" y="587914"/>
                    </a:cubicBezTo>
                    <a:cubicBezTo>
                      <a:pt x="459591" y="620133"/>
                      <a:pt x="425091" y="653335"/>
                      <a:pt x="390695" y="686642"/>
                    </a:cubicBezTo>
                    <a:cubicBezTo>
                      <a:pt x="359529" y="716826"/>
                      <a:pt x="328363" y="746974"/>
                      <a:pt x="296951" y="776877"/>
                    </a:cubicBezTo>
                    <a:cubicBezTo>
                      <a:pt x="254027" y="817730"/>
                      <a:pt x="210190" y="857566"/>
                      <a:pt x="163441" y="894067"/>
                    </a:cubicBezTo>
                    <a:cubicBezTo>
                      <a:pt x="159826" y="896910"/>
                      <a:pt x="159545" y="898770"/>
                      <a:pt x="163055" y="901578"/>
                    </a:cubicBezTo>
                    <a:cubicBezTo>
                      <a:pt x="138381" y="883994"/>
                      <a:pt x="116165" y="863988"/>
                      <a:pt x="96510" y="841456"/>
                    </a:cubicBezTo>
                    <a:cubicBezTo>
                      <a:pt x="99669" y="844615"/>
                      <a:pt x="102336" y="845492"/>
                      <a:pt x="107390" y="841631"/>
                    </a:cubicBezTo>
                    <a:cubicBezTo>
                      <a:pt x="121464" y="830892"/>
                      <a:pt x="136381" y="821240"/>
                      <a:pt x="150560" y="810570"/>
                    </a:cubicBezTo>
                    <a:cubicBezTo>
                      <a:pt x="201346" y="772350"/>
                      <a:pt x="248201" y="729496"/>
                      <a:pt x="294599" y="686186"/>
                    </a:cubicBezTo>
                    <a:cubicBezTo>
                      <a:pt x="326959" y="655967"/>
                      <a:pt x="358687" y="625047"/>
                      <a:pt x="390379" y="594091"/>
                    </a:cubicBezTo>
                    <a:cubicBezTo>
                      <a:pt x="416457" y="568575"/>
                      <a:pt x="442815" y="543410"/>
                      <a:pt x="469453" y="518526"/>
                    </a:cubicBezTo>
                    <a:cubicBezTo>
                      <a:pt x="499813" y="490203"/>
                      <a:pt x="530698" y="462511"/>
                      <a:pt x="562882" y="436223"/>
                    </a:cubicBezTo>
                    <a:cubicBezTo>
                      <a:pt x="613598" y="394773"/>
                      <a:pt x="666630" y="356939"/>
                      <a:pt x="726857" y="330265"/>
                    </a:cubicBezTo>
                    <a:close/>
                    <a:moveTo>
                      <a:pt x="724225" y="309136"/>
                    </a:moveTo>
                    <a:cubicBezTo>
                      <a:pt x="726120" y="313664"/>
                      <a:pt x="728015" y="318226"/>
                      <a:pt x="729840" y="322789"/>
                    </a:cubicBezTo>
                    <a:lnTo>
                      <a:pt x="729521" y="323588"/>
                    </a:lnTo>
                    <a:close/>
                    <a:moveTo>
                      <a:pt x="651643" y="173661"/>
                    </a:moveTo>
                    <a:cubicBezTo>
                      <a:pt x="654731" y="178469"/>
                      <a:pt x="657785" y="183242"/>
                      <a:pt x="660873" y="188050"/>
                    </a:cubicBezTo>
                    <a:cubicBezTo>
                      <a:pt x="645641" y="198650"/>
                      <a:pt x="630339" y="209179"/>
                      <a:pt x="615141" y="219849"/>
                    </a:cubicBezTo>
                    <a:cubicBezTo>
                      <a:pt x="584151" y="241644"/>
                      <a:pt x="555090" y="265791"/>
                      <a:pt x="526486" y="290605"/>
                    </a:cubicBezTo>
                    <a:cubicBezTo>
                      <a:pt x="479421" y="331458"/>
                      <a:pt x="434250" y="374312"/>
                      <a:pt x="389852" y="418043"/>
                    </a:cubicBezTo>
                    <a:cubicBezTo>
                      <a:pt x="362195" y="445279"/>
                      <a:pt x="334153" y="472199"/>
                      <a:pt x="305724" y="498662"/>
                    </a:cubicBezTo>
                    <a:cubicBezTo>
                      <a:pt x="265678" y="535900"/>
                      <a:pt x="225703" y="573209"/>
                      <a:pt x="183059" y="607604"/>
                    </a:cubicBezTo>
                    <a:cubicBezTo>
                      <a:pt x="144628" y="638630"/>
                      <a:pt x="104968" y="667725"/>
                      <a:pt x="61763" y="691732"/>
                    </a:cubicBezTo>
                    <a:cubicBezTo>
                      <a:pt x="48461" y="699102"/>
                      <a:pt x="35440" y="707491"/>
                      <a:pt x="20279" y="711071"/>
                    </a:cubicBezTo>
                    <a:cubicBezTo>
                      <a:pt x="18453" y="704402"/>
                      <a:pt x="16628" y="697874"/>
                      <a:pt x="14768" y="691311"/>
                    </a:cubicBezTo>
                    <a:cubicBezTo>
                      <a:pt x="50673" y="675517"/>
                      <a:pt x="84681" y="656284"/>
                      <a:pt x="116795" y="633751"/>
                    </a:cubicBezTo>
                    <a:cubicBezTo>
                      <a:pt x="151507" y="609429"/>
                      <a:pt x="184709" y="583246"/>
                      <a:pt x="216717" y="555414"/>
                    </a:cubicBezTo>
                    <a:cubicBezTo>
                      <a:pt x="258307" y="519229"/>
                      <a:pt x="298669" y="481815"/>
                      <a:pt x="337979" y="443243"/>
                    </a:cubicBezTo>
                    <a:cubicBezTo>
                      <a:pt x="367846" y="413902"/>
                      <a:pt x="397995" y="384841"/>
                      <a:pt x="428565" y="356237"/>
                    </a:cubicBezTo>
                    <a:cubicBezTo>
                      <a:pt x="464785" y="322298"/>
                      <a:pt x="500900" y="288288"/>
                      <a:pt x="538840" y="256244"/>
                    </a:cubicBezTo>
                    <a:cubicBezTo>
                      <a:pt x="571481" y="228658"/>
                      <a:pt x="604823" y="202160"/>
                      <a:pt x="640481" y="178679"/>
                    </a:cubicBezTo>
                    <a:cubicBezTo>
                      <a:pt x="643886" y="176433"/>
                      <a:pt x="646799" y="172818"/>
                      <a:pt x="651643" y="173661"/>
                    </a:cubicBezTo>
                    <a:close/>
                    <a:moveTo>
                      <a:pt x="574851" y="78793"/>
                    </a:moveTo>
                    <a:cubicBezTo>
                      <a:pt x="584046" y="87637"/>
                      <a:pt x="592855" y="96903"/>
                      <a:pt x="601279" y="106449"/>
                    </a:cubicBezTo>
                    <a:cubicBezTo>
                      <a:pt x="598155" y="103817"/>
                      <a:pt x="595313" y="104379"/>
                      <a:pt x="591663" y="107222"/>
                    </a:cubicBezTo>
                    <a:cubicBezTo>
                      <a:pt x="555231" y="135826"/>
                      <a:pt x="519853" y="165694"/>
                      <a:pt x="485739" y="197000"/>
                    </a:cubicBezTo>
                    <a:cubicBezTo>
                      <a:pt x="454923" y="225324"/>
                      <a:pt x="424319" y="253893"/>
                      <a:pt x="394345" y="283094"/>
                    </a:cubicBezTo>
                    <a:cubicBezTo>
                      <a:pt x="346648" y="329528"/>
                      <a:pt x="300039" y="376488"/>
                      <a:pt x="250728" y="421202"/>
                    </a:cubicBezTo>
                    <a:cubicBezTo>
                      <a:pt x="224861" y="444647"/>
                      <a:pt x="197134" y="467706"/>
                      <a:pt x="169723" y="489220"/>
                    </a:cubicBezTo>
                    <a:cubicBezTo>
                      <a:pt x="114164" y="532811"/>
                      <a:pt x="60606" y="567241"/>
                      <a:pt x="449" y="590616"/>
                    </a:cubicBezTo>
                    <a:cubicBezTo>
                      <a:pt x="-43" y="580649"/>
                      <a:pt x="-288" y="563100"/>
                      <a:pt x="554" y="550360"/>
                    </a:cubicBezTo>
                    <a:cubicBezTo>
                      <a:pt x="4205" y="549131"/>
                      <a:pt x="7047" y="548254"/>
                      <a:pt x="9820" y="547166"/>
                    </a:cubicBezTo>
                    <a:cubicBezTo>
                      <a:pt x="41548" y="534566"/>
                      <a:pt x="71170" y="517930"/>
                      <a:pt x="99844" y="499539"/>
                    </a:cubicBezTo>
                    <a:cubicBezTo>
                      <a:pt x="148314" y="468443"/>
                      <a:pt x="192642" y="431907"/>
                      <a:pt x="235706" y="393931"/>
                    </a:cubicBezTo>
                    <a:cubicBezTo>
                      <a:pt x="276138" y="358273"/>
                      <a:pt x="315061" y="320964"/>
                      <a:pt x="353808" y="283480"/>
                    </a:cubicBezTo>
                    <a:cubicBezTo>
                      <a:pt x="378271" y="259824"/>
                      <a:pt x="403225" y="236660"/>
                      <a:pt x="427618" y="212934"/>
                    </a:cubicBezTo>
                    <a:cubicBezTo>
                      <a:pt x="474016" y="167799"/>
                      <a:pt x="521819" y="124244"/>
                      <a:pt x="572464" y="83882"/>
                    </a:cubicBezTo>
                    <a:cubicBezTo>
                      <a:pt x="574711" y="82057"/>
                      <a:pt x="575693" y="80548"/>
                      <a:pt x="574851" y="78793"/>
                    </a:cubicBezTo>
                    <a:close/>
                    <a:moveTo>
                      <a:pt x="438392" y="0"/>
                    </a:moveTo>
                    <a:cubicBezTo>
                      <a:pt x="466470" y="4808"/>
                      <a:pt x="491248" y="17548"/>
                      <a:pt x="515114" y="32254"/>
                    </a:cubicBezTo>
                    <a:cubicBezTo>
                      <a:pt x="521151" y="35974"/>
                      <a:pt x="527749" y="39168"/>
                      <a:pt x="532383" y="44924"/>
                    </a:cubicBezTo>
                    <a:cubicBezTo>
                      <a:pt x="528031" y="54050"/>
                      <a:pt x="519081" y="58612"/>
                      <a:pt x="512026" y="64930"/>
                    </a:cubicBezTo>
                    <a:cubicBezTo>
                      <a:pt x="496337" y="79004"/>
                      <a:pt x="480438" y="92867"/>
                      <a:pt x="465206" y="107362"/>
                    </a:cubicBezTo>
                    <a:cubicBezTo>
                      <a:pt x="430741" y="140178"/>
                      <a:pt x="396415" y="173134"/>
                      <a:pt x="362090" y="206091"/>
                    </a:cubicBezTo>
                    <a:cubicBezTo>
                      <a:pt x="321729" y="244873"/>
                      <a:pt x="281332" y="283656"/>
                      <a:pt x="239250" y="320684"/>
                    </a:cubicBezTo>
                    <a:cubicBezTo>
                      <a:pt x="197590" y="357360"/>
                      <a:pt x="154806" y="392528"/>
                      <a:pt x="108723" y="423519"/>
                    </a:cubicBezTo>
                    <a:cubicBezTo>
                      <a:pt x="83173" y="440716"/>
                      <a:pt x="56218" y="455492"/>
                      <a:pt x="28386" y="468584"/>
                    </a:cubicBezTo>
                    <a:cubicBezTo>
                      <a:pt x="24841" y="470268"/>
                      <a:pt x="21226" y="471812"/>
                      <a:pt x="17400" y="472760"/>
                    </a:cubicBezTo>
                    <a:cubicBezTo>
                      <a:pt x="14136" y="473567"/>
                      <a:pt x="10942" y="473497"/>
                      <a:pt x="12627" y="468443"/>
                    </a:cubicBezTo>
                    <a:cubicBezTo>
                      <a:pt x="19050" y="433907"/>
                      <a:pt x="29333" y="400460"/>
                      <a:pt x="40810" y="367363"/>
                    </a:cubicBezTo>
                    <a:cubicBezTo>
                      <a:pt x="46110" y="352096"/>
                      <a:pt x="52392" y="337144"/>
                      <a:pt x="58254" y="322088"/>
                    </a:cubicBezTo>
                    <a:cubicBezTo>
                      <a:pt x="63869" y="315981"/>
                      <a:pt x="71240" y="312401"/>
                      <a:pt x="78189" y="308259"/>
                    </a:cubicBezTo>
                    <a:cubicBezTo>
                      <a:pt x="124798" y="280743"/>
                      <a:pt x="167371" y="247646"/>
                      <a:pt x="208505" y="212689"/>
                    </a:cubicBezTo>
                    <a:cubicBezTo>
                      <a:pt x="243391" y="183032"/>
                      <a:pt x="276980" y="152006"/>
                      <a:pt x="310146" y="120418"/>
                    </a:cubicBezTo>
                    <a:cubicBezTo>
                      <a:pt x="339137" y="92797"/>
                      <a:pt x="368162" y="65175"/>
                      <a:pt x="396942" y="37308"/>
                    </a:cubicBezTo>
                    <a:cubicBezTo>
                      <a:pt x="408173" y="26428"/>
                      <a:pt x="419825" y="15934"/>
                      <a:pt x="430881" y="4843"/>
                    </a:cubicBezTo>
                    <a:cubicBezTo>
                      <a:pt x="433057" y="2667"/>
                      <a:pt x="435514" y="1018"/>
                      <a:pt x="43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EE34C4-118D-4ADD-8CBC-A54D32BFB04E}"/>
                </a:ext>
              </a:extLst>
            </p:cNvPr>
            <p:cNvGrpSpPr/>
            <p:nvPr/>
          </p:nvGrpSpPr>
          <p:grpSpPr>
            <a:xfrm rot="1805084">
              <a:off x="10201344" y="5123117"/>
              <a:ext cx="979277" cy="1223570"/>
              <a:chOff x="11502781" y="5224439"/>
              <a:chExt cx="787890" cy="98443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627EE4-9A67-4E43-BB73-9D647394BC86}"/>
                  </a:ext>
                </a:extLst>
              </p:cNvPr>
              <p:cNvSpPr/>
              <p:nvPr/>
            </p:nvSpPr>
            <p:spPr>
              <a:xfrm>
                <a:off x="11502781" y="5227038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3 w 1575780"/>
                  <a:gd name="connsiteY3" fmla="*/ 974951 h 1963679"/>
                  <a:gd name="connsiteX4" fmla="*/ 1553923 w 1575780"/>
                  <a:gd name="connsiteY4" fmla="*/ 974951 h 1963679"/>
                  <a:gd name="connsiteX5" fmla="*/ 1500927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2 w 1575780"/>
                  <a:gd name="connsiteY10" fmla="*/ 478887 h 1963679"/>
                  <a:gd name="connsiteX11" fmla="*/ 1376402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1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8 w 1575780"/>
                  <a:gd name="connsiteY33" fmla="*/ 974951 h 1963679"/>
                  <a:gd name="connsiteX34" fmla="*/ 21788 w 1575780"/>
                  <a:gd name="connsiteY34" fmla="*/ 974951 h 1963679"/>
                  <a:gd name="connsiteX35" fmla="*/ 14278 w 1575780"/>
                  <a:gd name="connsiteY35" fmla="*/ 1020086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5 h 1963679"/>
                  <a:gd name="connsiteX42" fmla="*/ 18700 w 1575780"/>
                  <a:gd name="connsiteY42" fmla="*/ 1351475 h 1963679"/>
                  <a:gd name="connsiteX43" fmla="*/ 18700 w 1575780"/>
                  <a:gd name="connsiteY43" fmla="*/ 1351475 h 1963679"/>
                  <a:gd name="connsiteX44" fmla="*/ 32879 w 1575780"/>
                  <a:gd name="connsiteY44" fmla="*/ 1402295 h 1963679"/>
                  <a:gd name="connsiteX45" fmla="*/ 32879 w 1575780"/>
                  <a:gd name="connsiteY45" fmla="*/ 1402295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5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20 h 1963679"/>
                  <a:gd name="connsiteX56" fmla="*/ 249780 w 1575780"/>
                  <a:gd name="connsiteY56" fmla="*/ 1750320 h 1963679"/>
                  <a:gd name="connsiteX57" fmla="*/ 249780 w 1575780"/>
                  <a:gd name="connsiteY57" fmla="*/ 1750320 h 1963679"/>
                  <a:gd name="connsiteX58" fmla="*/ 441130 w 1575780"/>
                  <a:gd name="connsiteY58" fmla="*/ 1883829 h 1963679"/>
                  <a:gd name="connsiteX59" fmla="*/ 720645 w 1575780"/>
                  <a:gd name="connsiteY59" fmla="*/ 1960833 h 1963679"/>
                  <a:gd name="connsiteX60" fmla="*/ 909327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50 h 1963679"/>
                  <a:gd name="connsiteX63" fmla="*/ 1412130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3 w 1575780"/>
                  <a:gd name="connsiteY65" fmla="*/ 1507376 h 1963679"/>
                  <a:gd name="connsiteX66" fmla="*/ 1503103 w 1575780"/>
                  <a:gd name="connsiteY66" fmla="*/ 1507376 h 1963679"/>
                  <a:gd name="connsiteX67" fmla="*/ 1503103 w 1575780"/>
                  <a:gd name="connsiteY67" fmla="*/ 1507376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5 h 1963679"/>
                  <a:gd name="connsiteX70" fmla="*/ 1549922 w 1575780"/>
                  <a:gd name="connsiteY70" fmla="*/ 1369515 h 1963679"/>
                  <a:gd name="connsiteX71" fmla="*/ 1549922 w 1575780"/>
                  <a:gd name="connsiteY71" fmla="*/ 1369515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3" y="974951"/>
                    </a:cubicBezTo>
                    <a:cubicBezTo>
                      <a:pt x="1553923" y="974951"/>
                      <a:pt x="1553923" y="974951"/>
                      <a:pt x="1553923" y="974951"/>
                    </a:cubicBezTo>
                    <a:cubicBezTo>
                      <a:pt x="1542692" y="904266"/>
                      <a:pt x="1523389" y="835545"/>
                      <a:pt x="1500927" y="767737"/>
                    </a:cubicBezTo>
                    <a:cubicBezTo>
                      <a:pt x="1484712" y="718742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2" y="588390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2" y="478887"/>
                    </a:cubicBezTo>
                    <a:cubicBezTo>
                      <a:pt x="1376402" y="478887"/>
                      <a:pt x="1376402" y="478887"/>
                      <a:pt x="1376402" y="478887"/>
                    </a:cubicBezTo>
                    <a:cubicBezTo>
                      <a:pt x="1364960" y="453687"/>
                      <a:pt x="1350500" y="430243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1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2"/>
                      <a:pt x="1175926" y="194108"/>
                    </a:cubicBezTo>
                    <a:cubicBezTo>
                      <a:pt x="1112260" y="130372"/>
                      <a:pt x="1043258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9"/>
                      <a:pt x="213349" y="458110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8" y="974951"/>
                    </a:cubicBezTo>
                    <a:cubicBezTo>
                      <a:pt x="21788" y="974951"/>
                      <a:pt x="21788" y="974951"/>
                      <a:pt x="21788" y="974951"/>
                    </a:cubicBezTo>
                    <a:cubicBezTo>
                      <a:pt x="15822" y="989482"/>
                      <a:pt x="18279" y="1005556"/>
                      <a:pt x="14278" y="1020086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8"/>
                      <a:pt x="2415" y="1115691"/>
                    </a:cubicBezTo>
                    <a:cubicBezTo>
                      <a:pt x="-1025" y="1155843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24666" y="1368041"/>
                      <a:pt x="24947" y="1386291"/>
                      <a:pt x="32879" y="1402295"/>
                    </a:cubicBezTo>
                    <a:lnTo>
                      <a:pt x="32879" y="1402295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79" y="1570481"/>
                      <a:pt x="107075" y="1574553"/>
                      <a:pt x="109602" y="1578765"/>
                    </a:cubicBezTo>
                    <a:cubicBezTo>
                      <a:pt x="124974" y="1604105"/>
                      <a:pt x="140979" y="1628953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5"/>
                      <a:pt x="249780" y="1750320"/>
                    </a:cubicBezTo>
                    <a:lnTo>
                      <a:pt x="249780" y="1750320"/>
                    </a:lnTo>
                    <a:cubicBezTo>
                      <a:pt x="249780" y="1750320"/>
                      <a:pt x="249780" y="1750320"/>
                      <a:pt x="249780" y="1750320"/>
                    </a:cubicBezTo>
                    <a:cubicBezTo>
                      <a:pt x="304953" y="1807107"/>
                      <a:pt x="370655" y="1849153"/>
                      <a:pt x="441130" y="1883829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3"/>
                      <a:pt x="909327" y="1955147"/>
                    </a:cubicBezTo>
                    <a:cubicBezTo>
                      <a:pt x="1000440" y="1941740"/>
                      <a:pt x="1086498" y="1911627"/>
                      <a:pt x="1167152" y="1866983"/>
                    </a:cubicBezTo>
                    <a:cubicBezTo>
                      <a:pt x="1221974" y="1836659"/>
                      <a:pt x="1273567" y="1801491"/>
                      <a:pt x="1318702" y="1757550"/>
                    </a:cubicBezTo>
                    <a:cubicBezTo>
                      <a:pt x="1352816" y="1726383"/>
                      <a:pt x="1385948" y="1694304"/>
                      <a:pt x="1412130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7"/>
                      <a:pt x="1503103" y="1507376"/>
                    </a:cubicBezTo>
                    <a:lnTo>
                      <a:pt x="1503103" y="1507376"/>
                    </a:lnTo>
                    <a:lnTo>
                      <a:pt x="1503103" y="1507376"/>
                    </a:lnTo>
                    <a:cubicBezTo>
                      <a:pt x="1516510" y="1475297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67822" y="1314342"/>
                      <a:pt x="1572244" y="1257204"/>
                      <a:pt x="1575122" y="119999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5259ED-635A-4419-BFA9-08E13D5A3028}"/>
                  </a:ext>
                </a:extLst>
              </p:cNvPr>
              <p:cNvSpPr/>
              <p:nvPr/>
            </p:nvSpPr>
            <p:spPr>
              <a:xfrm>
                <a:off x="11515782" y="5224439"/>
                <a:ext cx="748727" cy="983447"/>
              </a:xfrm>
              <a:custGeom>
                <a:avLst/>
                <a:gdLst>
                  <a:gd name="connsiteX0" fmla="*/ 68650 w 748727"/>
                  <a:gd name="connsiteY0" fmla="*/ 277105 h 983447"/>
                  <a:gd name="connsiteX1" fmla="*/ 71388 w 748727"/>
                  <a:gd name="connsiteY1" fmla="*/ 284616 h 983447"/>
                  <a:gd name="connsiteX2" fmla="*/ 68264 w 748727"/>
                  <a:gd name="connsiteY2" fmla="*/ 402016 h 983447"/>
                  <a:gd name="connsiteX3" fmla="*/ 69037 w 748727"/>
                  <a:gd name="connsiteY3" fmla="*/ 452556 h 983447"/>
                  <a:gd name="connsiteX4" fmla="*/ 69598 w 748727"/>
                  <a:gd name="connsiteY4" fmla="*/ 468806 h 983447"/>
                  <a:gd name="connsiteX5" fmla="*/ 73599 w 748727"/>
                  <a:gd name="connsiteY5" fmla="*/ 613302 h 983447"/>
                  <a:gd name="connsiteX6" fmla="*/ 92762 w 748727"/>
                  <a:gd name="connsiteY6" fmla="*/ 837433 h 983447"/>
                  <a:gd name="connsiteX7" fmla="*/ 91815 w 748727"/>
                  <a:gd name="connsiteY7" fmla="*/ 854806 h 983447"/>
                  <a:gd name="connsiteX8" fmla="*/ 69774 w 748727"/>
                  <a:gd name="connsiteY8" fmla="*/ 832589 h 983447"/>
                  <a:gd name="connsiteX9" fmla="*/ 18040 w 748727"/>
                  <a:gd name="connsiteY9" fmla="*/ 745723 h 983447"/>
                  <a:gd name="connsiteX10" fmla="*/ 17163 w 748727"/>
                  <a:gd name="connsiteY10" fmla="*/ 714908 h 983447"/>
                  <a:gd name="connsiteX11" fmla="*/ 12530 w 748727"/>
                  <a:gd name="connsiteY11" fmla="*/ 664017 h 983447"/>
                  <a:gd name="connsiteX12" fmla="*/ 5300 w 748727"/>
                  <a:gd name="connsiteY12" fmla="*/ 551917 h 983447"/>
                  <a:gd name="connsiteX13" fmla="*/ 5230 w 748727"/>
                  <a:gd name="connsiteY13" fmla="*/ 543774 h 983447"/>
                  <a:gd name="connsiteX14" fmla="*/ 3370 w 748727"/>
                  <a:gd name="connsiteY14" fmla="*/ 477124 h 983447"/>
                  <a:gd name="connsiteX15" fmla="*/ 0 w 748727"/>
                  <a:gd name="connsiteY15" fmla="*/ 470982 h 983447"/>
                  <a:gd name="connsiteX16" fmla="*/ 17900 w 748727"/>
                  <a:gd name="connsiteY16" fmla="*/ 405982 h 983447"/>
                  <a:gd name="connsiteX17" fmla="*/ 44117 w 748727"/>
                  <a:gd name="connsiteY17" fmla="*/ 330593 h 983447"/>
                  <a:gd name="connsiteX18" fmla="*/ 68650 w 748727"/>
                  <a:gd name="connsiteY18" fmla="*/ 277105 h 983447"/>
                  <a:gd name="connsiteX19" fmla="*/ 680465 w 748727"/>
                  <a:gd name="connsiteY19" fmla="*/ 251764 h 983447"/>
                  <a:gd name="connsiteX20" fmla="*/ 689134 w 748727"/>
                  <a:gd name="connsiteY20" fmla="*/ 267101 h 983447"/>
                  <a:gd name="connsiteX21" fmla="*/ 730478 w 748727"/>
                  <a:gd name="connsiteY21" fmla="*/ 364672 h 983447"/>
                  <a:gd name="connsiteX22" fmla="*/ 743394 w 748727"/>
                  <a:gd name="connsiteY22" fmla="*/ 407105 h 983447"/>
                  <a:gd name="connsiteX23" fmla="*/ 747290 w 748727"/>
                  <a:gd name="connsiteY23" fmla="*/ 416756 h 983447"/>
                  <a:gd name="connsiteX24" fmla="*/ 748378 w 748727"/>
                  <a:gd name="connsiteY24" fmla="*/ 433638 h 983447"/>
                  <a:gd name="connsiteX25" fmla="*/ 747150 w 748727"/>
                  <a:gd name="connsiteY25" fmla="*/ 514853 h 983447"/>
                  <a:gd name="connsiteX26" fmla="*/ 746764 w 748727"/>
                  <a:gd name="connsiteY26" fmla="*/ 525663 h 983447"/>
                  <a:gd name="connsiteX27" fmla="*/ 741710 w 748727"/>
                  <a:gd name="connsiteY27" fmla="*/ 656365 h 983447"/>
                  <a:gd name="connsiteX28" fmla="*/ 735989 w 748727"/>
                  <a:gd name="connsiteY28" fmla="*/ 748215 h 983447"/>
                  <a:gd name="connsiteX29" fmla="*/ 734690 w 748727"/>
                  <a:gd name="connsiteY29" fmla="*/ 762183 h 983447"/>
                  <a:gd name="connsiteX30" fmla="*/ 685484 w 748727"/>
                  <a:gd name="connsiteY30" fmla="*/ 838801 h 983447"/>
                  <a:gd name="connsiteX31" fmla="*/ 664180 w 748727"/>
                  <a:gd name="connsiteY31" fmla="*/ 861824 h 983447"/>
                  <a:gd name="connsiteX32" fmla="*/ 671234 w 748727"/>
                  <a:gd name="connsiteY32" fmla="*/ 777661 h 983447"/>
                  <a:gd name="connsiteX33" fmla="*/ 672849 w 748727"/>
                  <a:gd name="connsiteY33" fmla="*/ 748917 h 983447"/>
                  <a:gd name="connsiteX34" fmla="*/ 676920 w 748727"/>
                  <a:gd name="connsiteY34" fmla="*/ 667947 h 983447"/>
                  <a:gd name="connsiteX35" fmla="*/ 680886 w 748727"/>
                  <a:gd name="connsiteY35" fmla="*/ 562550 h 983447"/>
                  <a:gd name="connsiteX36" fmla="*/ 682290 w 748727"/>
                  <a:gd name="connsiteY36" fmla="*/ 391767 h 983447"/>
                  <a:gd name="connsiteX37" fmla="*/ 682396 w 748727"/>
                  <a:gd name="connsiteY37" fmla="*/ 339297 h 983447"/>
                  <a:gd name="connsiteX38" fmla="*/ 680465 w 748727"/>
                  <a:gd name="connsiteY38" fmla="*/ 251764 h 983447"/>
                  <a:gd name="connsiteX39" fmla="*/ 186226 w 748727"/>
                  <a:gd name="connsiteY39" fmla="*/ 101408 h 983447"/>
                  <a:gd name="connsiteX40" fmla="*/ 183594 w 748727"/>
                  <a:gd name="connsiteY40" fmla="*/ 116956 h 983447"/>
                  <a:gd name="connsiteX41" fmla="*/ 180506 w 748727"/>
                  <a:gd name="connsiteY41" fmla="*/ 168373 h 983447"/>
                  <a:gd name="connsiteX42" fmla="*/ 177944 w 748727"/>
                  <a:gd name="connsiteY42" fmla="*/ 230706 h 983447"/>
                  <a:gd name="connsiteX43" fmla="*/ 175066 w 748727"/>
                  <a:gd name="connsiteY43" fmla="*/ 529209 h 983447"/>
                  <a:gd name="connsiteX44" fmla="*/ 179593 w 748727"/>
                  <a:gd name="connsiteY44" fmla="*/ 656577 h 983447"/>
                  <a:gd name="connsiteX45" fmla="*/ 183945 w 748727"/>
                  <a:gd name="connsiteY45" fmla="*/ 739617 h 983447"/>
                  <a:gd name="connsiteX46" fmla="*/ 191842 w 748727"/>
                  <a:gd name="connsiteY46" fmla="*/ 845084 h 983447"/>
                  <a:gd name="connsiteX47" fmla="*/ 200160 w 748727"/>
                  <a:gd name="connsiteY47" fmla="*/ 931494 h 983447"/>
                  <a:gd name="connsiteX48" fmla="*/ 199107 w 748727"/>
                  <a:gd name="connsiteY48" fmla="*/ 939425 h 983447"/>
                  <a:gd name="connsiteX49" fmla="*/ 133756 w 748727"/>
                  <a:gd name="connsiteY49" fmla="*/ 896221 h 983447"/>
                  <a:gd name="connsiteX50" fmla="*/ 123648 w 748727"/>
                  <a:gd name="connsiteY50" fmla="*/ 805530 h 983447"/>
                  <a:gd name="connsiteX51" fmla="*/ 115224 w 748727"/>
                  <a:gd name="connsiteY51" fmla="*/ 703818 h 983447"/>
                  <a:gd name="connsiteX52" fmla="*/ 111083 w 748727"/>
                  <a:gd name="connsiteY52" fmla="*/ 634430 h 983447"/>
                  <a:gd name="connsiteX53" fmla="*/ 106802 w 748727"/>
                  <a:gd name="connsiteY53" fmla="*/ 506255 h 983447"/>
                  <a:gd name="connsiteX54" fmla="*/ 105994 w 748727"/>
                  <a:gd name="connsiteY54" fmla="*/ 358952 h 983447"/>
                  <a:gd name="connsiteX55" fmla="*/ 109468 w 748727"/>
                  <a:gd name="connsiteY55" fmla="*/ 244324 h 983447"/>
                  <a:gd name="connsiteX56" fmla="*/ 112242 w 748727"/>
                  <a:gd name="connsiteY56" fmla="*/ 197574 h 983447"/>
                  <a:gd name="connsiteX57" fmla="*/ 157412 w 748727"/>
                  <a:gd name="connsiteY57" fmla="*/ 133978 h 983447"/>
                  <a:gd name="connsiteX58" fmla="*/ 186226 w 748727"/>
                  <a:gd name="connsiteY58" fmla="*/ 101408 h 983447"/>
                  <a:gd name="connsiteX59" fmla="*/ 566399 w 748727"/>
                  <a:gd name="connsiteY59" fmla="*/ 90668 h 983447"/>
                  <a:gd name="connsiteX60" fmla="*/ 593424 w 748727"/>
                  <a:gd name="connsiteY60" fmla="*/ 120395 h 983447"/>
                  <a:gd name="connsiteX61" fmla="*/ 625292 w 748727"/>
                  <a:gd name="connsiteY61" fmla="*/ 159458 h 983447"/>
                  <a:gd name="connsiteX62" fmla="*/ 631680 w 748727"/>
                  <a:gd name="connsiteY62" fmla="*/ 170128 h 983447"/>
                  <a:gd name="connsiteX63" fmla="*/ 634663 w 748727"/>
                  <a:gd name="connsiteY63" fmla="*/ 203225 h 983447"/>
                  <a:gd name="connsiteX64" fmla="*/ 637927 w 748727"/>
                  <a:gd name="connsiteY64" fmla="*/ 518679 h 983447"/>
                  <a:gd name="connsiteX65" fmla="*/ 633260 w 748727"/>
                  <a:gd name="connsiteY65" fmla="*/ 674897 h 983447"/>
                  <a:gd name="connsiteX66" fmla="*/ 629012 w 748727"/>
                  <a:gd name="connsiteY66" fmla="*/ 768747 h 983447"/>
                  <a:gd name="connsiteX67" fmla="*/ 622484 w 748727"/>
                  <a:gd name="connsiteY67" fmla="*/ 866072 h 983447"/>
                  <a:gd name="connsiteX68" fmla="*/ 620519 w 748727"/>
                  <a:gd name="connsiteY68" fmla="*/ 893096 h 983447"/>
                  <a:gd name="connsiteX69" fmla="*/ 617184 w 748727"/>
                  <a:gd name="connsiteY69" fmla="*/ 903310 h 983447"/>
                  <a:gd name="connsiteX70" fmla="*/ 595916 w 748727"/>
                  <a:gd name="connsiteY70" fmla="*/ 918682 h 983447"/>
                  <a:gd name="connsiteX71" fmla="*/ 557274 w 748727"/>
                  <a:gd name="connsiteY71" fmla="*/ 941250 h 983447"/>
                  <a:gd name="connsiteX72" fmla="*/ 555414 w 748727"/>
                  <a:gd name="connsiteY72" fmla="*/ 932721 h 983447"/>
                  <a:gd name="connsiteX73" fmla="*/ 561977 w 748727"/>
                  <a:gd name="connsiteY73" fmla="*/ 796474 h 983447"/>
                  <a:gd name="connsiteX74" fmla="*/ 567698 w 748727"/>
                  <a:gd name="connsiteY74" fmla="*/ 623093 h 983447"/>
                  <a:gd name="connsiteX75" fmla="*/ 568926 w 748727"/>
                  <a:gd name="connsiteY75" fmla="*/ 506500 h 983447"/>
                  <a:gd name="connsiteX76" fmla="*/ 570681 w 748727"/>
                  <a:gd name="connsiteY76" fmla="*/ 398962 h 983447"/>
                  <a:gd name="connsiteX77" fmla="*/ 568680 w 748727"/>
                  <a:gd name="connsiteY77" fmla="*/ 242568 h 983447"/>
                  <a:gd name="connsiteX78" fmla="*/ 565311 w 748727"/>
                  <a:gd name="connsiteY78" fmla="*/ 117903 h 983447"/>
                  <a:gd name="connsiteX79" fmla="*/ 563907 w 748727"/>
                  <a:gd name="connsiteY79" fmla="*/ 104426 h 983447"/>
                  <a:gd name="connsiteX80" fmla="*/ 566399 w 748727"/>
                  <a:gd name="connsiteY80" fmla="*/ 90668 h 983447"/>
                  <a:gd name="connsiteX81" fmla="*/ 294782 w 748727"/>
                  <a:gd name="connsiteY81" fmla="*/ 21702 h 983447"/>
                  <a:gd name="connsiteX82" fmla="*/ 297414 w 748727"/>
                  <a:gd name="connsiteY82" fmla="*/ 38092 h 983447"/>
                  <a:gd name="connsiteX83" fmla="*/ 294746 w 748727"/>
                  <a:gd name="connsiteY83" fmla="*/ 97652 h 983447"/>
                  <a:gd name="connsiteX84" fmla="*/ 291939 w 748727"/>
                  <a:gd name="connsiteY84" fmla="*/ 192555 h 983447"/>
                  <a:gd name="connsiteX85" fmla="*/ 290254 w 748727"/>
                  <a:gd name="connsiteY85" fmla="*/ 304656 h 983447"/>
                  <a:gd name="connsiteX86" fmla="*/ 289272 w 748727"/>
                  <a:gd name="connsiteY86" fmla="*/ 522645 h 983447"/>
                  <a:gd name="connsiteX87" fmla="*/ 290710 w 748727"/>
                  <a:gd name="connsiteY87" fmla="*/ 622076 h 983447"/>
                  <a:gd name="connsiteX88" fmla="*/ 294431 w 748727"/>
                  <a:gd name="connsiteY88" fmla="*/ 749479 h 983447"/>
                  <a:gd name="connsiteX89" fmla="*/ 299941 w 748727"/>
                  <a:gd name="connsiteY89" fmla="*/ 875864 h 983447"/>
                  <a:gd name="connsiteX90" fmla="*/ 305136 w 748727"/>
                  <a:gd name="connsiteY90" fmla="*/ 966064 h 983447"/>
                  <a:gd name="connsiteX91" fmla="*/ 304012 w 748727"/>
                  <a:gd name="connsiteY91" fmla="*/ 975821 h 983447"/>
                  <a:gd name="connsiteX92" fmla="*/ 245856 w 748727"/>
                  <a:gd name="connsiteY92" fmla="*/ 959431 h 983447"/>
                  <a:gd name="connsiteX93" fmla="*/ 241855 w 748727"/>
                  <a:gd name="connsiteY93" fmla="*/ 942058 h 983447"/>
                  <a:gd name="connsiteX94" fmla="*/ 233783 w 748727"/>
                  <a:gd name="connsiteY94" fmla="*/ 831186 h 983447"/>
                  <a:gd name="connsiteX95" fmla="*/ 227290 w 748727"/>
                  <a:gd name="connsiteY95" fmla="*/ 717541 h 983447"/>
                  <a:gd name="connsiteX96" fmla="*/ 224974 w 748727"/>
                  <a:gd name="connsiteY96" fmla="*/ 667878 h 983447"/>
                  <a:gd name="connsiteX97" fmla="*/ 221710 w 748727"/>
                  <a:gd name="connsiteY97" fmla="*/ 304376 h 983447"/>
                  <a:gd name="connsiteX98" fmla="*/ 226342 w 748727"/>
                  <a:gd name="connsiteY98" fmla="*/ 156265 h 983447"/>
                  <a:gd name="connsiteX99" fmla="*/ 230344 w 748727"/>
                  <a:gd name="connsiteY99" fmla="*/ 68697 h 983447"/>
                  <a:gd name="connsiteX100" fmla="*/ 231466 w 748727"/>
                  <a:gd name="connsiteY100" fmla="*/ 59747 h 983447"/>
                  <a:gd name="connsiteX101" fmla="*/ 285516 w 748727"/>
                  <a:gd name="connsiteY101" fmla="*/ 24685 h 983447"/>
                  <a:gd name="connsiteX102" fmla="*/ 294782 w 748727"/>
                  <a:gd name="connsiteY102" fmla="*/ 21702 h 983447"/>
                  <a:gd name="connsiteX103" fmla="*/ 455844 w 748727"/>
                  <a:gd name="connsiteY103" fmla="*/ 14788 h 983447"/>
                  <a:gd name="connsiteX104" fmla="*/ 517614 w 748727"/>
                  <a:gd name="connsiteY104" fmla="*/ 48902 h 983447"/>
                  <a:gd name="connsiteX105" fmla="*/ 520246 w 748727"/>
                  <a:gd name="connsiteY105" fmla="*/ 104812 h 983447"/>
                  <a:gd name="connsiteX106" fmla="*/ 522879 w 748727"/>
                  <a:gd name="connsiteY106" fmla="*/ 319116 h 983447"/>
                  <a:gd name="connsiteX107" fmla="*/ 523792 w 748727"/>
                  <a:gd name="connsiteY107" fmla="*/ 469192 h 983447"/>
                  <a:gd name="connsiteX108" fmla="*/ 522002 w 748727"/>
                  <a:gd name="connsiteY108" fmla="*/ 660894 h 983447"/>
                  <a:gd name="connsiteX109" fmla="*/ 518422 w 748727"/>
                  <a:gd name="connsiteY109" fmla="*/ 814514 h 983447"/>
                  <a:gd name="connsiteX110" fmla="*/ 514772 w 748727"/>
                  <a:gd name="connsiteY110" fmla="*/ 923807 h 983447"/>
                  <a:gd name="connsiteX111" fmla="*/ 512244 w 748727"/>
                  <a:gd name="connsiteY111" fmla="*/ 959817 h 983447"/>
                  <a:gd name="connsiteX112" fmla="*/ 462090 w 748727"/>
                  <a:gd name="connsiteY112" fmla="*/ 975260 h 983447"/>
                  <a:gd name="connsiteX113" fmla="*/ 454088 w 748727"/>
                  <a:gd name="connsiteY113" fmla="*/ 975786 h 983447"/>
                  <a:gd name="connsiteX114" fmla="*/ 451280 w 748727"/>
                  <a:gd name="connsiteY114" fmla="*/ 964660 h 983447"/>
                  <a:gd name="connsiteX115" fmla="*/ 451386 w 748727"/>
                  <a:gd name="connsiteY115" fmla="*/ 929388 h 983447"/>
                  <a:gd name="connsiteX116" fmla="*/ 453000 w 748727"/>
                  <a:gd name="connsiteY116" fmla="*/ 799212 h 983447"/>
                  <a:gd name="connsiteX117" fmla="*/ 454615 w 748727"/>
                  <a:gd name="connsiteY117" fmla="*/ 119939 h 983447"/>
                  <a:gd name="connsiteX118" fmla="*/ 453070 w 748727"/>
                  <a:gd name="connsiteY118" fmla="*/ 28651 h 983447"/>
                  <a:gd name="connsiteX119" fmla="*/ 455844 w 748727"/>
                  <a:gd name="connsiteY119" fmla="*/ 14788 h 983447"/>
                  <a:gd name="connsiteX120" fmla="*/ 383613 w 748727"/>
                  <a:gd name="connsiteY120" fmla="*/ 12 h 983447"/>
                  <a:gd name="connsiteX121" fmla="*/ 401618 w 748727"/>
                  <a:gd name="connsiteY121" fmla="*/ 3732 h 983447"/>
                  <a:gd name="connsiteX122" fmla="*/ 406356 w 748727"/>
                  <a:gd name="connsiteY122" fmla="*/ 14823 h 983447"/>
                  <a:gd name="connsiteX123" fmla="*/ 404636 w 748727"/>
                  <a:gd name="connsiteY123" fmla="*/ 43673 h 983447"/>
                  <a:gd name="connsiteX124" fmla="*/ 405198 w 748727"/>
                  <a:gd name="connsiteY124" fmla="*/ 800651 h 983447"/>
                  <a:gd name="connsiteX125" fmla="*/ 406496 w 748727"/>
                  <a:gd name="connsiteY125" fmla="*/ 966064 h 983447"/>
                  <a:gd name="connsiteX126" fmla="*/ 410778 w 748727"/>
                  <a:gd name="connsiteY126" fmla="*/ 981367 h 983447"/>
                  <a:gd name="connsiteX127" fmla="*/ 396950 w 748727"/>
                  <a:gd name="connsiteY127" fmla="*/ 983052 h 983447"/>
                  <a:gd name="connsiteX128" fmla="*/ 367328 w 748727"/>
                  <a:gd name="connsiteY128" fmla="*/ 983262 h 983447"/>
                  <a:gd name="connsiteX129" fmla="*/ 349323 w 748727"/>
                  <a:gd name="connsiteY129" fmla="*/ 979647 h 983447"/>
                  <a:gd name="connsiteX130" fmla="*/ 344830 w 748727"/>
                  <a:gd name="connsiteY130" fmla="*/ 951604 h 983447"/>
                  <a:gd name="connsiteX131" fmla="*/ 342304 w 748727"/>
                  <a:gd name="connsiteY131" fmla="*/ 864879 h 983447"/>
                  <a:gd name="connsiteX132" fmla="*/ 338478 w 748727"/>
                  <a:gd name="connsiteY132" fmla="*/ 705889 h 983447"/>
                  <a:gd name="connsiteX133" fmla="*/ 337180 w 748727"/>
                  <a:gd name="connsiteY133" fmla="*/ 620953 h 983447"/>
                  <a:gd name="connsiteX134" fmla="*/ 335810 w 748727"/>
                  <a:gd name="connsiteY134" fmla="*/ 290934 h 983447"/>
                  <a:gd name="connsiteX135" fmla="*/ 337670 w 748727"/>
                  <a:gd name="connsiteY135" fmla="*/ 159880 h 983447"/>
                  <a:gd name="connsiteX136" fmla="*/ 339285 w 748727"/>
                  <a:gd name="connsiteY136" fmla="*/ 75857 h 983447"/>
                  <a:gd name="connsiteX137" fmla="*/ 340830 w 748727"/>
                  <a:gd name="connsiteY137" fmla="*/ 11735 h 983447"/>
                  <a:gd name="connsiteX138" fmla="*/ 341952 w 748727"/>
                  <a:gd name="connsiteY138" fmla="*/ 5522 h 983447"/>
                  <a:gd name="connsiteX139" fmla="*/ 358062 w 748727"/>
                  <a:gd name="connsiteY139" fmla="*/ 3030 h 983447"/>
                  <a:gd name="connsiteX140" fmla="*/ 383613 w 748727"/>
                  <a:gd name="connsiteY140" fmla="*/ 12 h 98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748727" h="983447">
                    <a:moveTo>
                      <a:pt x="68650" y="277105"/>
                    </a:moveTo>
                    <a:cubicBezTo>
                      <a:pt x="72827" y="278404"/>
                      <a:pt x="71564" y="282054"/>
                      <a:pt x="71388" y="284616"/>
                    </a:cubicBezTo>
                    <a:cubicBezTo>
                      <a:pt x="68405" y="323679"/>
                      <a:pt x="70932" y="362918"/>
                      <a:pt x="68264" y="402016"/>
                    </a:cubicBezTo>
                    <a:cubicBezTo>
                      <a:pt x="67106" y="418793"/>
                      <a:pt x="66790" y="435745"/>
                      <a:pt x="69037" y="452556"/>
                    </a:cubicBezTo>
                    <a:cubicBezTo>
                      <a:pt x="69774" y="457961"/>
                      <a:pt x="69738" y="463401"/>
                      <a:pt x="69598" y="468806"/>
                    </a:cubicBezTo>
                    <a:cubicBezTo>
                      <a:pt x="68580" y="517030"/>
                      <a:pt x="70967" y="565218"/>
                      <a:pt x="73599" y="613302"/>
                    </a:cubicBezTo>
                    <a:cubicBezTo>
                      <a:pt x="77706" y="688164"/>
                      <a:pt x="83567" y="762956"/>
                      <a:pt x="92762" y="837433"/>
                    </a:cubicBezTo>
                    <a:cubicBezTo>
                      <a:pt x="93464" y="843118"/>
                      <a:pt x="96413" y="849260"/>
                      <a:pt x="91815" y="854806"/>
                    </a:cubicBezTo>
                    <a:cubicBezTo>
                      <a:pt x="81707" y="850173"/>
                      <a:pt x="76126" y="840697"/>
                      <a:pt x="69774" y="832589"/>
                    </a:cubicBezTo>
                    <a:cubicBezTo>
                      <a:pt x="48891" y="805915"/>
                      <a:pt x="31482" y="776960"/>
                      <a:pt x="18040" y="745723"/>
                    </a:cubicBezTo>
                    <a:cubicBezTo>
                      <a:pt x="22638" y="735370"/>
                      <a:pt x="17408" y="725156"/>
                      <a:pt x="17163" y="714908"/>
                    </a:cubicBezTo>
                    <a:cubicBezTo>
                      <a:pt x="16742" y="697921"/>
                      <a:pt x="13758" y="681004"/>
                      <a:pt x="12530" y="664017"/>
                    </a:cubicBezTo>
                    <a:cubicBezTo>
                      <a:pt x="9898" y="626674"/>
                      <a:pt x="7687" y="589295"/>
                      <a:pt x="5300" y="551917"/>
                    </a:cubicBezTo>
                    <a:cubicBezTo>
                      <a:pt x="5124" y="549214"/>
                      <a:pt x="5089" y="546477"/>
                      <a:pt x="5230" y="543774"/>
                    </a:cubicBezTo>
                    <a:cubicBezTo>
                      <a:pt x="6423" y="521487"/>
                      <a:pt x="3054" y="499341"/>
                      <a:pt x="3370" y="477124"/>
                    </a:cubicBezTo>
                    <a:cubicBezTo>
                      <a:pt x="3405" y="474562"/>
                      <a:pt x="4107" y="471368"/>
                      <a:pt x="0" y="470982"/>
                    </a:cubicBezTo>
                    <a:cubicBezTo>
                      <a:pt x="6142" y="449363"/>
                      <a:pt x="11547" y="427567"/>
                      <a:pt x="17900" y="405982"/>
                    </a:cubicBezTo>
                    <a:cubicBezTo>
                      <a:pt x="25446" y="380361"/>
                      <a:pt x="33659" y="355056"/>
                      <a:pt x="44117" y="330593"/>
                    </a:cubicBezTo>
                    <a:cubicBezTo>
                      <a:pt x="51804" y="312589"/>
                      <a:pt x="57454" y="293531"/>
                      <a:pt x="68650" y="277105"/>
                    </a:cubicBezTo>
                    <a:close/>
                    <a:moveTo>
                      <a:pt x="680465" y="251764"/>
                    </a:moveTo>
                    <a:cubicBezTo>
                      <a:pt x="686010" y="255379"/>
                      <a:pt x="686432" y="261872"/>
                      <a:pt x="689134" y="267101"/>
                    </a:cubicBezTo>
                    <a:cubicBezTo>
                      <a:pt x="705384" y="298584"/>
                      <a:pt x="719248" y="331119"/>
                      <a:pt x="730478" y="364672"/>
                    </a:cubicBezTo>
                    <a:cubicBezTo>
                      <a:pt x="735182" y="378676"/>
                      <a:pt x="741640" y="392188"/>
                      <a:pt x="743394" y="407105"/>
                    </a:cubicBezTo>
                    <a:cubicBezTo>
                      <a:pt x="743816" y="410614"/>
                      <a:pt x="747922" y="412755"/>
                      <a:pt x="747290" y="416756"/>
                    </a:cubicBezTo>
                    <a:cubicBezTo>
                      <a:pt x="745254" y="422548"/>
                      <a:pt x="748448" y="427988"/>
                      <a:pt x="748378" y="433638"/>
                    </a:cubicBezTo>
                    <a:cubicBezTo>
                      <a:pt x="748062" y="460698"/>
                      <a:pt x="749992" y="487793"/>
                      <a:pt x="747150" y="514853"/>
                    </a:cubicBezTo>
                    <a:cubicBezTo>
                      <a:pt x="746764" y="518468"/>
                      <a:pt x="746728" y="522048"/>
                      <a:pt x="746764" y="525663"/>
                    </a:cubicBezTo>
                    <a:cubicBezTo>
                      <a:pt x="746940" y="569289"/>
                      <a:pt x="743956" y="612810"/>
                      <a:pt x="741710" y="656365"/>
                    </a:cubicBezTo>
                    <a:cubicBezTo>
                      <a:pt x="740130" y="687005"/>
                      <a:pt x="737568" y="717575"/>
                      <a:pt x="735989" y="748215"/>
                    </a:cubicBezTo>
                    <a:cubicBezTo>
                      <a:pt x="735744" y="752918"/>
                      <a:pt x="732234" y="757305"/>
                      <a:pt x="734690" y="762183"/>
                    </a:cubicBezTo>
                    <a:cubicBezTo>
                      <a:pt x="721880" y="790016"/>
                      <a:pt x="705314" y="815672"/>
                      <a:pt x="685484" y="838801"/>
                    </a:cubicBezTo>
                    <a:cubicBezTo>
                      <a:pt x="678780" y="846592"/>
                      <a:pt x="673270" y="856034"/>
                      <a:pt x="664180" y="861824"/>
                    </a:cubicBezTo>
                    <a:cubicBezTo>
                      <a:pt x="666532" y="833782"/>
                      <a:pt x="668918" y="805739"/>
                      <a:pt x="671234" y="777661"/>
                    </a:cubicBezTo>
                    <a:cubicBezTo>
                      <a:pt x="672006" y="768115"/>
                      <a:pt x="672077" y="758498"/>
                      <a:pt x="672849" y="748917"/>
                    </a:cubicBezTo>
                    <a:cubicBezTo>
                      <a:pt x="675025" y="721997"/>
                      <a:pt x="675446" y="694937"/>
                      <a:pt x="676920" y="667947"/>
                    </a:cubicBezTo>
                    <a:cubicBezTo>
                      <a:pt x="678850" y="632815"/>
                      <a:pt x="679307" y="597648"/>
                      <a:pt x="680886" y="562550"/>
                    </a:cubicBezTo>
                    <a:cubicBezTo>
                      <a:pt x="683448" y="505587"/>
                      <a:pt x="681342" y="448695"/>
                      <a:pt x="682290" y="391767"/>
                    </a:cubicBezTo>
                    <a:cubicBezTo>
                      <a:pt x="682571" y="374289"/>
                      <a:pt x="681834" y="356775"/>
                      <a:pt x="682396" y="339297"/>
                    </a:cubicBezTo>
                    <a:cubicBezTo>
                      <a:pt x="683308" y="310061"/>
                      <a:pt x="679623" y="280965"/>
                      <a:pt x="680465" y="251764"/>
                    </a:cubicBezTo>
                    <a:close/>
                    <a:moveTo>
                      <a:pt x="186226" y="101408"/>
                    </a:moveTo>
                    <a:cubicBezTo>
                      <a:pt x="188824" y="107129"/>
                      <a:pt x="184226" y="111691"/>
                      <a:pt x="183594" y="116956"/>
                    </a:cubicBezTo>
                    <a:cubicBezTo>
                      <a:pt x="181558" y="134048"/>
                      <a:pt x="181278" y="151281"/>
                      <a:pt x="180506" y="168373"/>
                    </a:cubicBezTo>
                    <a:cubicBezTo>
                      <a:pt x="179558" y="189116"/>
                      <a:pt x="179032" y="209963"/>
                      <a:pt x="177944" y="230706"/>
                    </a:cubicBezTo>
                    <a:cubicBezTo>
                      <a:pt x="172784" y="330172"/>
                      <a:pt x="174574" y="429708"/>
                      <a:pt x="175066" y="529209"/>
                    </a:cubicBezTo>
                    <a:cubicBezTo>
                      <a:pt x="175276" y="571641"/>
                      <a:pt x="177312" y="614109"/>
                      <a:pt x="179593" y="656577"/>
                    </a:cubicBezTo>
                    <a:cubicBezTo>
                      <a:pt x="181067" y="684233"/>
                      <a:pt x="182296" y="711960"/>
                      <a:pt x="183945" y="739617"/>
                    </a:cubicBezTo>
                    <a:cubicBezTo>
                      <a:pt x="186016" y="774819"/>
                      <a:pt x="188683" y="809987"/>
                      <a:pt x="191842" y="845084"/>
                    </a:cubicBezTo>
                    <a:cubicBezTo>
                      <a:pt x="194439" y="873899"/>
                      <a:pt x="196896" y="902749"/>
                      <a:pt x="200160" y="931494"/>
                    </a:cubicBezTo>
                    <a:cubicBezTo>
                      <a:pt x="200440" y="934231"/>
                      <a:pt x="200862" y="937004"/>
                      <a:pt x="199107" y="939425"/>
                    </a:cubicBezTo>
                    <a:cubicBezTo>
                      <a:pt x="175943" y="927141"/>
                      <a:pt x="153972" y="912997"/>
                      <a:pt x="133756" y="896221"/>
                    </a:cubicBezTo>
                    <a:cubicBezTo>
                      <a:pt x="129614" y="866072"/>
                      <a:pt x="126631" y="835818"/>
                      <a:pt x="123648" y="805530"/>
                    </a:cubicBezTo>
                    <a:cubicBezTo>
                      <a:pt x="120314" y="771661"/>
                      <a:pt x="117752" y="737722"/>
                      <a:pt x="115224" y="703818"/>
                    </a:cubicBezTo>
                    <a:cubicBezTo>
                      <a:pt x="113505" y="680724"/>
                      <a:pt x="112101" y="657559"/>
                      <a:pt x="111083" y="634430"/>
                    </a:cubicBezTo>
                    <a:cubicBezTo>
                      <a:pt x="109223" y="591717"/>
                      <a:pt x="108346" y="548969"/>
                      <a:pt x="106802" y="506255"/>
                    </a:cubicBezTo>
                    <a:cubicBezTo>
                      <a:pt x="105012" y="457119"/>
                      <a:pt x="105187" y="408018"/>
                      <a:pt x="105994" y="358952"/>
                    </a:cubicBezTo>
                    <a:cubicBezTo>
                      <a:pt x="106626" y="320766"/>
                      <a:pt x="107222" y="282475"/>
                      <a:pt x="109468" y="244324"/>
                    </a:cubicBezTo>
                    <a:cubicBezTo>
                      <a:pt x="110381" y="228740"/>
                      <a:pt x="110276" y="213087"/>
                      <a:pt x="112242" y="197574"/>
                    </a:cubicBezTo>
                    <a:cubicBezTo>
                      <a:pt x="125122" y="174831"/>
                      <a:pt x="140319" y="153527"/>
                      <a:pt x="157412" y="133978"/>
                    </a:cubicBezTo>
                    <a:cubicBezTo>
                      <a:pt x="166923" y="123098"/>
                      <a:pt x="174048" y="109936"/>
                      <a:pt x="186226" y="101408"/>
                    </a:cubicBezTo>
                    <a:close/>
                    <a:moveTo>
                      <a:pt x="566399" y="90668"/>
                    </a:moveTo>
                    <a:cubicBezTo>
                      <a:pt x="576332" y="99793"/>
                      <a:pt x="584088" y="111059"/>
                      <a:pt x="593424" y="120395"/>
                    </a:cubicBezTo>
                    <a:cubicBezTo>
                      <a:pt x="605532" y="132504"/>
                      <a:pt x="614658" y="146472"/>
                      <a:pt x="625292" y="159458"/>
                    </a:cubicBezTo>
                    <a:cubicBezTo>
                      <a:pt x="627924" y="162652"/>
                      <a:pt x="630838" y="165811"/>
                      <a:pt x="631680" y="170128"/>
                    </a:cubicBezTo>
                    <a:cubicBezTo>
                      <a:pt x="635154" y="180938"/>
                      <a:pt x="634172" y="192134"/>
                      <a:pt x="634663" y="203225"/>
                    </a:cubicBezTo>
                    <a:cubicBezTo>
                      <a:pt x="639226" y="308341"/>
                      <a:pt x="638840" y="413528"/>
                      <a:pt x="637927" y="518679"/>
                    </a:cubicBezTo>
                    <a:cubicBezTo>
                      <a:pt x="637471" y="570728"/>
                      <a:pt x="635962" y="622848"/>
                      <a:pt x="633260" y="674897"/>
                    </a:cubicBezTo>
                    <a:cubicBezTo>
                      <a:pt x="631645" y="706168"/>
                      <a:pt x="630732" y="737475"/>
                      <a:pt x="629012" y="768747"/>
                    </a:cubicBezTo>
                    <a:cubicBezTo>
                      <a:pt x="627222" y="801212"/>
                      <a:pt x="625503" y="833712"/>
                      <a:pt x="622484" y="866072"/>
                    </a:cubicBezTo>
                    <a:cubicBezTo>
                      <a:pt x="621642" y="875056"/>
                      <a:pt x="622309" y="884146"/>
                      <a:pt x="620519" y="893096"/>
                    </a:cubicBezTo>
                    <a:cubicBezTo>
                      <a:pt x="619817" y="896676"/>
                      <a:pt x="619220" y="900221"/>
                      <a:pt x="617184" y="903310"/>
                    </a:cubicBezTo>
                    <a:cubicBezTo>
                      <a:pt x="611183" y="909943"/>
                      <a:pt x="603356" y="914084"/>
                      <a:pt x="595916" y="918682"/>
                    </a:cubicBezTo>
                    <a:cubicBezTo>
                      <a:pt x="583246" y="926544"/>
                      <a:pt x="570926" y="935037"/>
                      <a:pt x="557274" y="941250"/>
                    </a:cubicBezTo>
                    <a:cubicBezTo>
                      <a:pt x="554922" y="938793"/>
                      <a:pt x="555273" y="935739"/>
                      <a:pt x="555414" y="932721"/>
                    </a:cubicBezTo>
                    <a:cubicBezTo>
                      <a:pt x="557660" y="887305"/>
                      <a:pt x="560292" y="841925"/>
                      <a:pt x="561977" y="796474"/>
                    </a:cubicBezTo>
                    <a:cubicBezTo>
                      <a:pt x="564118" y="738669"/>
                      <a:pt x="566048" y="680898"/>
                      <a:pt x="567698" y="623093"/>
                    </a:cubicBezTo>
                    <a:cubicBezTo>
                      <a:pt x="568820" y="584206"/>
                      <a:pt x="568364" y="545353"/>
                      <a:pt x="568926" y="506500"/>
                    </a:cubicBezTo>
                    <a:cubicBezTo>
                      <a:pt x="569418" y="470666"/>
                      <a:pt x="572400" y="434797"/>
                      <a:pt x="570681" y="398962"/>
                    </a:cubicBezTo>
                    <a:cubicBezTo>
                      <a:pt x="568154" y="346843"/>
                      <a:pt x="570224" y="294653"/>
                      <a:pt x="568680" y="242568"/>
                    </a:cubicBezTo>
                    <a:cubicBezTo>
                      <a:pt x="567452" y="201013"/>
                      <a:pt x="566540" y="159458"/>
                      <a:pt x="565311" y="117903"/>
                    </a:cubicBezTo>
                    <a:cubicBezTo>
                      <a:pt x="565170" y="113376"/>
                      <a:pt x="564188" y="108918"/>
                      <a:pt x="563907" y="104426"/>
                    </a:cubicBezTo>
                    <a:cubicBezTo>
                      <a:pt x="563626" y="99688"/>
                      <a:pt x="562714" y="94739"/>
                      <a:pt x="566399" y="90668"/>
                    </a:cubicBezTo>
                    <a:close/>
                    <a:moveTo>
                      <a:pt x="294782" y="21702"/>
                    </a:moveTo>
                    <a:cubicBezTo>
                      <a:pt x="299134" y="26581"/>
                      <a:pt x="298222" y="32652"/>
                      <a:pt x="297414" y="38092"/>
                    </a:cubicBezTo>
                    <a:cubicBezTo>
                      <a:pt x="294571" y="57887"/>
                      <a:pt x="295378" y="77858"/>
                      <a:pt x="294746" y="97652"/>
                    </a:cubicBezTo>
                    <a:cubicBezTo>
                      <a:pt x="293764" y="129275"/>
                      <a:pt x="292746" y="160933"/>
                      <a:pt x="291939" y="192555"/>
                    </a:cubicBezTo>
                    <a:cubicBezTo>
                      <a:pt x="290992" y="229934"/>
                      <a:pt x="291834" y="267347"/>
                      <a:pt x="290254" y="304656"/>
                    </a:cubicBezTo>
                    <a:cubicBezTo>
                      <a:pt x="287130" y="377308"/>
                      <a:pt x="288570" y="449994"/>
                      <a:pt x="289272" y="522645"/>
                    </a:cubicBezTo>
                    <a:cubicBezTo>
                      <a:pt x="289588" y="555777"/>
                      <a:pt x="289306" y="588980"/>
                      <a:pt x="290710" y="622076"/>
                    </a:cubicBezTo>
                    <a:cubicBezTo>
                      <a:pt x="292500" y="664544"/>
                      <a:pt x="292782" y="707012"/>
                      <a:pt x="294431" y="749479"/>
                    </a:cubicBezTo>
                    <a:cubicBezTo>
                      <a:pt x="296080" y="791631"/>
                      <a:pt x="297800" y="833748"/>
                      <a:pt x="299941" y="875864"/>
                    </a:cubicBezTo>
                    <a:cubicBezTo>
                      <a:pt x="301450" y="905943"/>
                      <a:pt x="303135" y="936021"/>
                      <a:pt x="305136" y="966064"/>
                    </a:cubicBezTo>
                    <a:cubicBezTo>
                      <a:pt x="305416" y="969399"/>
                      <a:pt x="306154" y="972803"/>
                      <a:pt x="304012" y="975821"/>
                    </a:cubicBezTo>
                    <a:cubicBezTo>
                      <a:pt x="284604" y="970416"/>
                      <a:pt x="264528" y="967433"/>
                      <a:pt x="245856" y="959431"/>
                    </a:cubicBezTo>
                    <a:cubicBezTo>
                      <a:pt x="241996" y="954237"/>
                      <a:pt x="242276" y="947919"/>
                      <a:pt x="241855" y="942058"/>
                    </a:cubicBezTo>
                    <a:cubicBezTo>
                      <a:pt x="239152" y="905100"/>
                      <a:pt x="236415" y="868143"/>
                      <a:pt x="233783" y="831186"/>
                    </a:cubicBezTo>
                    <a:cubicBezTo>
                      <a:pt x="231116" y="793316"/>
                      <a:pt x="229466" y="755411"/>
                      <a:pt x="227290" y="717541"/>
                    </a:cubicBezTo>
                    <a:cubicBezTo>
                      <a:pt x="226342" y="701010"/>
                      <a:pt x="225640" y="684444"/>
                      <a:pt x="224974" y="667878"/>
                    </a:cubicBezTo>
                    <a:cubicBezTo>
                      <a:pt x="220130" y="546757"/>
                      <a:pt x="220797" y="425566"/>
                      <a:pt x="221710" y="304376"/>
                    </a:cubicBezTo>
                    <a:cubicBezTo>
                      <a:pt x="222096" y="255028"/>
                      <a:pt x="223780" y="205612"/>
                      <a:pt x="226342" y="156265"/>
                    </a:cubicBezTo>
                    <a:cubicBezTo>
                      <a:pt x="227852" y="127099"/>
                      <a:pt x="229396" y="97898"/>
                      <a:pt x="230344" y="68697"/>
                    </a:cubicBezTo>
                    <a:cubicBezTo>
                      <a:pt x="230448" y="65644"/>
                      <a:pt x="230975" y="62731"/>
                      <a:pt x="231466" y="59747"/>
                    </a:cubicBezTo>
                    <a:cubicBezTo>
                      <a:pt x="248629" y="46761"/>
                      <a:pt x="265932" y="33986"/>
                      <a:pt x="285516" y="24685"/>
                    </a:cubicBezTo>
                    <a:cubicBezTo>
                      <a:pt x="288500" y="23281"/>
                      <a:pt x="291307" y="21526"/>
                      <a:pt x="294782" y="21702"/>
                    </a:cubicBezTo>
                    <a:close/>
                    <a:moveTo>
                      <a:pt x="455844" y="14788"/>
                    </a:moveTo>
                    <a:cubicBezTo>
                      <a:pt x="477990" y="23316"/>
                      <a:pt x="498452" y="34934"/>
                      <a:pt x="517614" y="48902"/>
                    </a:cubicBezTo>
                    <a:cubicBezTo>
                      <a:pt x="519474" y="67504"/>
                      <a:pt x="520001" y="86211"/>
                      <a:pt x="520246" y="104812"/>
                    </a:cubicBezTo>
                    <a:cubicBezTo>
                      <a:pt x="521300" y="176235"/>
                      <a:pt x="521756" y="247693"/>
                      <a:pt x="522879" y="319116"/>
                    </a:cubicBezTo>
                    <a:cubicBezTo>
                      <a:pt x="523686" y="369165"/>
                      <a:pt x="524598" y="419214"/>
                      <a:pt x="523792" y="469192"/>
                    </a:cubicBezTo>
                    <a:cubicBezTo>
                      <a:pt x="522738" y="533105"/>
                      <a:pt x="523335" y="597017"/>
                      <a:pt x="522002" y="660894"/>
                    </a:cubicBezTo>
                    <a:cubicBezTo>
                      <a:pt x="520948" y="712101"/>
                      <a:pt x="520001" y="763307"/>
                      <a:pt x="518422" y="814514"/>
                    </a:cubicBezTo>
                    <a:cubicBezTo>
                      <a:pt x="517298" y="850945"/>
                      <a:pt x="516140" y="887376"/>
                      <a:pt x="514772" y="923807"/>
                    </a:cubicBezTo>
                    <a:cubicBezTo>
                      <a:pt x="514316" y="935775"/>
                      <a:pt x="514070" y="947884"/>
                      <a:pt x="512244" y="959817"/>
                    </a:cubicBezTo>
                    <a:cubicBezTo>
                      <a:pt x="496591" y="968381"/>
                      <a:pt x="478270" y="968310"/>
                      <a:pt x="462090" y="975260"/>
                    </a:cubicBezTo>
                    <a:cubicBezTo>
                      <a:pt x="459774" y="976242"/>
                      <a:pt x="456791" y="975646"/>
                      <a:pt x="454088" y="975786"/>
                    </a:cubicBezTo>
                    <a:cubicBezTo>
                      <a:pt x="451140" y="972592"/>
                      <a:pt x="451316" y="968591"/>
                      <a:pt x="451280" y="964660"/>
                    </a:cubicBezTo>
                    <a:cubicBezTo>
                      <a:pt x="451176" y="952903"/>
                      <a:pt x="450508" y="941075"/>
                      <a:pt x="451386" y="929388"/>
                    </a:cubicBezTo>
                    <a:cubicBezTo>
                      <a:pt x="454720" y="886007"/>
                      <a:pt x="452264" y="842592"/>
                      <a:pt x="453000" y="799212"/>
                    </a:cubicBezTo>
                    <a:cubicBezTo>
                      <a:pt x="456896" y="572800"/>
                      <a:pt x="454054" y="346352"/>
                      <a:pt x="454615" y="119939"/>
                    </a:cubicBezTo>
                    <a:cubicBezTo>
                      <a:pt x="454685" y="89545"/>
                      <a:pt x="452544" y="59116"/>
                      <a:pt x="453070" y="28651"/>
                    </a:cubicBezTo>
                    <a:cubicBezTo>
                      <a:pt x="453141" y="23878"/>
                      <a:pt x="452298" y="18859"/>
                      <a:pt x="455844" y="14788"/>
                    </a:cubicBezTo>
                    <a:close/>
                    <a:moveTo>
                      <a:pt x="383613" y="12"/>
                    </a:moveTo>
                    <a:cubicBezTo>
                      <a:pt x="390106" y="-304"/>
                      <a:pt x="394984" y="5627"/>
                      <a:pt x="401618" y="3732"/>
                    </a:cubicBezTo>
                    <a:cubicBezTo>
                      <a:pt x="407550" y="5557"/>
                      <a:pt x="406286" y="10717"/>
                      <a:pt x="406356" y="14823"/>
                    </a:cubicBezTo>
                    <a:cubicBezTo>
                      <a:pt x="406462" y="24475"/>
                      <a:pt x="404636" y="33986"/>
                      <a:pt x="404636" y="43673"/>
                    </a:cubicBezTo>
                    <a:cubicBezTo>
                      <a:pt x="404742" y="295988"/>
                      <a:pt x="404145" y="548337"/>
                      <a:pt x="405198" y="800651"/>
                    </a:cubicBezTo>
                    <a:cubicBezTo>
                      <a:pt x="405444" y="855789"/>
                      <a:pt x="405935" y="910927"/>
                      <a:pt x="406496" y="966064"/>
                    </a:cubicBezTo>
                    <a:cubicBezTo>
                      <a:pt x="406496" y="971645"/>
                      <a:pt x="407725" y="976699"/>
                      <a:pt x="410778" y="981367"/>
                    </a:cubicBezTo>
                    <a:cubicBezTo>
                      <a:pt x="406532" y="984806"/>
                      <a:pt x="401548" y="982911"/>
                      <a:pt x="396950" y="983052"/>
                    </a:cubicBezTo>
                    <a:cubicBezTo>
                      <a:pt x="387088" y="983367"/>
                      <a:pt x="377190" y="982806"/>
                      <a:pt x="367328" y="983262"/>
                    </a:cubicBezTo>
                    <a:cubicBezTo>
                      <a:pt x="360905" y="983543"/>
                      <a:pt x="355008" y="982350"/>
                      <a:pt x="349323" y="979647"/>
                    </a:cubicBezTo>
                    <a:cubicBezTo>
                      <a:pt x="344164" y="970908"/>
                      <a:pt x="344760" y="960870"/>
                      <a:pt x="344830" y="951604"/>
                    </a:cubicBezTo>
                    <a:cubicBezTo>
                      <a:pt x="345041" y="922649"/>
                      <a:pt x="343111" y="893764"/>
                      <a:pt x="342304" y="864879"/>
                    </a:cubicBezTo>
                    <a:cubicBezTo>
                      <a:pt x="340830" y="811882"/>
                      <a:pt x="339882" y="758885"/>
                      <a:pt x="338478" y="705889"/>
                    </a:cubicBezTo>
                    <a:cubicBezTo>
                      <a:pt x="337706" y="677565"/>
                      <a:pt x="338022" y="649242"/>
                      <a:pt x="337180" y="620953"/>
                    </a:cubicBezTo>
                    <a:cubicBezTo>
                      <a:pt x="333880" y="510958"/>
                      <a:pt x="335214" y="400928"/>
                      <a:pt x="335810" y="290934"/>
                    </a:cubicBezTo>
                    <a:cubicBezTo>
                      <a:pt x="336056" y="247272"/>
                      <a:pt x="335881" y="203506"/>
                      <a:pt x="337670" y="159880"/>
                    </a:cubicBezTo>
                    <a:cubicBezTo>
                      <a:pt x="338794" y="131837"/>
                      <a:pt x="337741" y="103795"/>
                      <a:pt x="339285" y="75857"/>
                    </a:cubicBezTo>
                    <a:cubicBezTo>
                      <a:pt x="340478" y="54448"/>
                      <a:pt x="340760" y="33109"/>
                      <a:pt x="340830" y="11735"/>
                    </a:cubicBezTo>
                    <a:cubicBezTo>
                      <a:pt x="340830" y="9593"/>
                      <a:pt x="341321" y="7558"/>
                      <a:pt x="341952" y="5522"/>
                    </a:cubicBezTo>
                    <a:cubicBezTo>
                      <a:pt x="346972" y="2434"/>
                      <a:pt x="352657" y="2328"/>
                      <a:pt x="358062" y="3030"/>
                    </a:cubicBezTo>
                    <a:cubicBezTo>
                      <a:pt x="366906" y="4153"/>
                      <a:pt x="375014" y="433"/>
                      <a:pt x="383613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0D423-ED6F-497B-8C15-76C2C2EB4AF7}"/>
              </a:ext>
            </a:extLst>
          </p:cNvPr>
          <p:cNvSpPr/>
          <p:nvPr/>
        </p:nvSpPr>
        <p:spPr>
          <a:xfrm>
            <a:off x="715087" y="3927890"/>
            <a:ext cx="489613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PANDEMIC  (COVID-19)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6D49D4-38B5-4A6D-8468-70C5C5DE0AF8}"/>
              </a:ext>
            </a:extLst>
          </p:cNvPr>
          <p:cNvSpPr txBox="1"/>
          <p:nvPr/>
        </p:nvSpPr>
        <p:spPr>
          <a:xfrm>
            <a:off x="715087" y="4631560"/>
            <a:ext cx="122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EF6855-978C-4A91-8695-E14C76F839DE}"/>
              </a:ext>
            </a:extLst>
          </p:cNvPr>
          <p:cNvSpPr txBox="1"/>
          <p:nvPr/>
        </p:nvSpPr>
        <p:spPr>
          <a:xfrm>
            <a:off x="2013792" y="4631560"/>
            <a:ext cx="196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9F002B-C087-4AE4-A12B-0CD01929FEFC}"/>
              </a:ext>
            </a:extLst>
          </p:cNvPr>
          <p:cNvSpPr txBox="1"/>
          <p:nvPr/>
        </p:nvSpPr>
        <p:spPr>
          <a:xfrm>
            <a:off x="715087" y="5573226"/>
            <a:ext cx="122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D6AA72-263A-4585-B4CF-8880911EB55D}"/>
              </a:ext>
            </a:extLst>
          </p:cNvPr>
          <p:cNvSpPr txBox="1"/>
          <p:nvPr/>
        </p:nvSpPr>
        <p:spPr>
          <a:xfrm>
            <a:off x="2013792" y="5573226"/>
            <a:ext cx="196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9D7FBB-5077-40E3-8218-88EF2FCDB510}"/>
              </a:ext>
            </a:extLst>
          </p:cNvPr>
          <p:cNvSpPr/>
          <p:nvPr/>
        </p:nvSpPr>
        <p:spPr>
          <a:xfrm>
            <a:off x="4125521" y="4512665"/>
            <a:ext cx="45719" cy="17545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5D5F18-4C0E-464A-B5CD-3E53F0CE64AC}"/>
              </a:ext>
            </a:extLst>
          </p:cNvPr>
          <p:cNvSpPr txBox="1"/>
          <p:nvPr/>
        </p:nvSpPr>
        <p:spPr>
          <a:xfrm>
            <a:off x="4430466" y="4631560"/>
            <a:ext cx="249157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EA9416-925B-46DD-B9CA-5E6C47670DD7}"/>
              </a:ext>
            </a:extLst>
          </p:cNvPr>
          <p:cNvSpPr txBox="1"/>
          <p:nvPr/>
        </p:nvSpPr>
        <p:spPr>
          <a:xfrm>
            <a:off x="4430466" y="5595040"/>
            <a:ext cx="249157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7983ED-9EEA-4322-9F36-072BEFE6CF58}"/>
              </a:ext>
            </a:extLst>
          </p:cNvPr>
          <p:cNvSpPr txBox="1"/>
          <p:nvPr/>
        </p:nvSpPr>
        <p:spPr>
          <a:xfrm>
            <a:off x="4430466" y="5273880"/>
            <a:ext cx="249157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184C46-D5AF-4325-B1AE-6AF3C5CAF72C}"/>
              </a:ext>
            </a:extLst>
          </p:cNvPr>
          <p:cNvSpPr txBox="1"/>
          <p:nvPr/>
        </p:nvSpPr>
        <p:spPr>
          <a:xfrm>
            <a:off x="4430466" y="4952720"/>
            <a:ext cx="249157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27852-565C-4AD5-B2E4-275C768CA241}"/>
              </a:ext>
            </a:extLst>
          </p:cNvPr>
          <p:cNvSpPr txBox="1"/>
          <p:nvPr/>
        </p:nvSpPr>
        <p:spPr>
          <a:xfrm>
            <a:off x="4430466" y="5916200"/>
            <a:ext cx="249157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E245A6-95FC-4F06-88AE-C3FB0E0837C2}"/>
              </a:ext>
            </a:extLst>
          </p:cNvPr>
          <p:cNvSpPr txBox="1"/>
          <p:nvPr/>
        </p:nvSpPr>
        <p:spPr>
          <a:xfrm>
            <a:off x="626767" y="1879272"/>
            <a:ext cx="624046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D78029B6-DA42-4EA3-84CB-13095EB1001C}"/>
              </a:ext>
            </a:extLst>
          </p:cNvPr>
          <p:cNvGrpSpPr/>
          <p:nvPr/>
        </p:nvGrpSpPr>
        <p:grpSpPr>
          <a:xfrm>
            <a:off x="4094426" y="1921269"/>
            <a:ext cx="4003148" cy="4047536"/>
            <a:chOff x="4255714" y="2032360"/>
            <a:chExt cx="3689626" cy="3730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1BB2D2-1283-43B3-B391-353D912AFED3}"/>
                </a:ext>
              </a:extLst>
            </p:cNvPr>
            <p:cNvSpPr/>
            <p:nvPr/>
          </p:nvSpPr>
          <p:spPr>
            <a:xfrm>
              <a:off x="4641232" y="2439629"/>
              <a:ext cx="2916000" cy="2916000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3A2896-78BE-4D38-9B52-95FC5E8B3925}"/>
                </a:ext>
              </a:extLst>
            </p:cNvPr>
            <p:cNvSpPr/>
            <p:nvPr/>
          </p:nvSpPr>
          <p:spPr>
            <a:xfrm>
              <a:off x="5631180" y="20323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49558FB-F9BC-4ED6-92ED-2C393F65A7A8}"/>
                </a:ext>
              </a:extLst>
            </p:cNvPr>
            <p:cNvSpPr/>
            <p:nvPr/>
          </p:nvSpPr>
          <p:spPr>
            <a:xfrm>
              <a:off x="7009236" y="3429577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E357CD-D491-42A1-AAC8-BD0CEC485DCA}"/>
                </a:ext>
              </a:extLst>
            </p:cNvPr>
            <p:cNvSpPr/>
            <p:nvPr/>
          </p:nvSpPr>
          <p:spPr>
            <a:xfrm>
              <a:off x="4255714" y="3429577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B6C522-1993-4854-85A0-EB149C4E1FD1}"/>
                </a:ext>
              </a:extLst>
            </p:cNvPr>
            <p:cNvSpPr/>
            <p:nvPr/>
          </p:nvSpPr>
          <p:spPr>
            <a:xfrm>
              <a:off x="5631180" y="4826794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FF021-AFE3-4463-B03D-6A586A6457B3}"/>
              </a:ext>
            </a:extLst>
          </p:cNvPr>
          <p:cNvGrpSpPr/>
          <p:nvPr/>
        </p:nvGrpSpPr>
        <p:grpSpPr>
          <a:xfrm>
            <a:off x="2291459" y="1793461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265B30-9751-4184-92D5-B6885390C46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AFC67-A128-41D8-9B14-0504B9CDCE8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BD290-6509-401C-B942-18393854C00E}"/>
              </a:ext>
            </a:extLst>
          </p:cNvPr>
          <p:cNvGrpSpPr/>
          <p:nvPr/>
        </p:nvGrpSpPr>
        <p:grpSpPr>
          <a:xfrm>
            <a:off x="7140026" y="5288809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CF65C7-DEDD-469A-88BB-27089308610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87AC57-115C-4CAB-A25C-3A39E51DD72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A4E554-0D33-4C79-BA2C-4B3A75DEDD98}"/>
              </a:ext>
            </a:extLst>
          </p:cNvPr>
          <p:cNvGrpSpPr/>
          <p:nvPr/>
        </p:nvGrpSpPr>
        <p:grpSpPr>
          <a:xfrm>
            <a:off x="8433841" y="3558514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B45CEC-0812-4C45-8B42-078DDE687F6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8DA331-8411-4F5B-BD87-10A989ADC5ED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20949-1025-450C-BA48-D051A0BD1C67}"/>
              </a:ext>
            </a:extLst>
          </p:cNvPr>
          <p:cNvGrpSpPr/>
          <p:nvPr/>
        </p:nvGrpSpPr>
        <p:grpSpPr>
          <a:xfrm>
            <a:off x="956652" y="3558514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8947C-C8AE-47D8-AE13-456B2EC0D55E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EBCC60-5728-4E65-9D16-0D118A7F673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B2274E4E-8DCE-46EE-B752-2F4B958FDED0}"/>
              </a:ext>
            </a:extLst>
          </p:cNvPr>
          <p:cNvSpPr/>
          <p:nvPr/>
        </p:nvSpPr>
        <p:spPr>
          <a:xfrm>
            <a:off x="5901316" y="22637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CDBB4992-3C31-407D-81F8-C652DA9C8733}"/>
              </a:ext>
            </a:extLst>
          </p:cNvPr>
          <p:cNvSpPr/>
          <p:nvPr/>
        </p:nvSpPr>
        <p:spPr>
          <a:xfrm>
            <a:off x="4483795" y="374943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8BD3A29-A3FD-4E6C-BD55-1A545CF7E871}"/>
              </a:ext>
            </a:extLst>
          </p:cNvPr>
          <p:cNvSpPr/>
          <p:nvPr/>
        </p:nvSpPr>
        <p:spPr>
          <a:xfrm>
            <a:off x="5896568" y="53705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B8EB76C3-AE29-40D3-8287-D58BC7BBFF7F}"/>
              </a:ext>
            </a:extLst>
          </p:cNvPr>
          <p:cNvSpPr>
            <a:spLocks noChangeAspect="1"/>
          </p:cNvSpPr>
          <p:nvPr/>
        </p:nvSpPr>
        <p:spPr>
          <a:xfrm>
            <a:off x="7429923" y="37739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C1B1AA-4864-42AC-8BC7-8B5CA22418A8}"/>
              </a:ext>
            </a:extLst>
          </p:cNvPr>
          <p:cNvGrpSpPr/>
          <p:nvPr/>
        </p:nvGrpSpPr>
        <p:grpSpPr>
          <a:xfrm>
            <a:off x="5277449" y="3037882"/>
            <a:ext cx="1689586" cy="1573789"/>
            <a:chOff x="3107256" y="2568163"/>
            <a:chExt cx="2007066" cy="18695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866D21E-B097-4B07-A05C-2C3F1C3AC638}"/>
                </a:ext>
              </a:extLst>
            </p:cNvPr>
            <p:cNvSpPr/>
            <p:nvPr/>
          </p:nvSpPr>
          <p:spPr>
            <a:xfrm>
              <a:off x="3107256" y="3444075"/>
              <a:ext cx="2007066" cy="993598"/>
            </a:xfrm>
            <a:custGeom>
              <a:avLst/>
              <a:gdLst>
                <a:gd name="connsiteX0" fmla="*/ 7340973 w 7360055"/>
                <a:gd name="connsiteY0" fmla="*/ 2990846 h 3643593"/>
                <a:gd name="connsiteX1" fmla="*/ 7331000 w 7360055"/>
                <a:gd name="connsiteY1" fmla="*/ 2967504 h 3643593"/>
                <a:gd name="connsiteX2" fmla="*/ 7241463 w 7360055"/>
                <a:gd name="connsiteY2" fmla="*/ 2840533 h 3643593"/>
                <a:gd name="connsiteX3" fmla="*/ 7088044 w 7360055"/>
                <a:gd name="connsiteY3" fmla="*/ 2775856 h 3643593"/>
                <a:gd name="connsiteX4" fmla="*/ 7091729 w 7360055"/>
                <a:gd name="connsiteY4" fmla="*/ 2333735 h 3643593"/>
                <a:gd name="connsiteX5" fmla="*/ 7179315 w 7360055"/>
                <a:gd name="connsiteY5" fmla="*/ 1793622 h 3643593"/>
                <a:gd name="connsiteX6" fmla="*/ 7154383 w 7360055"/>
                <a:gd name="connsiteY6" fmla="*/ 1649091 h 3643593"/>
                <a:gd name="connsiteX7" fmla="*/ 7061594 w 7360055"/>
                <a:gd name="connsiteY7" fmla="*/ 1553701 h 3643593"/>
                <a:gd name="connsiteX8" fmla="*/ 6892637 w 7360055"/>
                <a:gd name="connsiteY8" fmla="*/ 1524289 h 3643593"/>
                <a:gd name="connsiteX9" fmla="*/ 6751286 w 7360055"/>
                <a:gd name="connsiteY9" fmla="*/ 1510703 h 3643593"/>
                <a:gd name="connsiteX10" fmla="*/ 6812856 w 7360055"/>
                <a:gd name="connsiteY10" fmla="*/ 1348539 h 3643593"/>
                <a:gd name="connsiteX11" fmla="*/ 6862430 w 7360055"/>
                <a:gd name="connsiteY11" fmla="*/ 1036641 h 3643593"/>
                <a:gd name="connsiteX12" fmla="*/ 6853253 w 7360055"/>
                <a:gd name="connsiteY12" fmla="*/ 1007662 h 3643593"/>
                <a:gd name="connsiteX13" fmla="*/ 6846677 w 7360055"/>
                <a:gd name="connsiteY13" fmla="*/ 974854 h 3643593"/>
                <a:gd name="connsiteX14" fmla="*/ 6768052 w 7360055"/>
                <a:gd name="connsiteY14" fmla="*/ 878957 h 3643593"/>
                <a:gd name="connsiteX15" fmla="*/ 6589917 w 7360055"/>
                <a:gd name="connsiteY15" fmla="*/ 915451 h 3643593"/>
                <a:gd name="connsiteX16" fmla="*/ 6598806 w 7360055"/>
                <a:gd name="connsiteY16" fmla="*/ 1483820 h 3643593"/>
                <a:gd name="connsiteX17" fmla="*/ 6650331 w 7360055"/>
                <a:gd name="connsiteY17" fmla="*/ 1565336 h 3643593"/>
                <a:gd name="connsiteX18" fmla="*/ 6595915 w 7360055"/>
                <a:gd name="connsiteY18" fmla="*/ 1701556 h 3643593"/>
                <a:gd name="connsiteX19" fmla="*/ 6524373 w 7360055"/>
                <a:gd name="connsiteY19" fmla="*/ 1888652 h 3643593"/>
                <a:gd name="connsiteX20" fmla="*/ 5809594 w 7360055"/>
                <a:gd name="connsiteY20" fmla="*/ 2581389 h 3643593"/>
                <a:gd name="connsiteX21" fmla="*/ 5774762 w 7360055"/>
                <a:gd name="connsiteY21" fmla="*/ 2540848 h 3643593"/>
                <a:gd name="connsiteX22" fmla="*/ 5637819 w 7360055"/>
                <a:gd name="connsiteY22" fmla="*/ 2285823 h 3643593"/>
                <a:gd name="connsiteX23" fmla="*/ 5607612 w 7360055"/>
                <a:gd name="connsiteY23" fmla="*/ 1947042 h 3643593"/>
                <a:gd name="connsiteX24" fmla="*/ 5711674 w 7360055"/>
                <a:gd name="connsiteY24" fmla="*/ 1894794 h 3643593"/>
                <a:gd name="connsiteX25" fmla="*/ 6241164 w 7360055"/>
                <a:gd name="connsiteY25" fmla="*/ 1524433 h 3643593"/>
                <a:gd name="connsiteX26" fmla="*/ 6221219 w 7360055"/>
                <a:gd name="connsiteY26" fmla="*/ 1364437 h 3643593"/>
                <a:gd name="connsiteX27" fmla="*/ 5818916 w 7360055"/>
                <a:gd name="connsiteY27" fmla="*/ 1223737 h 3643593"/>
                <a:gd name="connsiteX28" fmla="*/ 5412133 w 7360055"/>
                <a:gd name="connsiteY28" fmla="*/ 1549799 h 3643593"/>
                <a:gd name="connsiteX29" fmla="*/ 5287909 w 7360055"/>
                <a:gd name="connsiteY29" fmla="*/ 1892699 h 3643593"/>
                <a:gd name="connsiteX30" fmla="*/ 5271649 w 7360055"/>
                <a:gd name="connsiteY30" fmla="*/ 2078927 h 3643593"/>
                <a:gd name="connsiteX31" fmla="*/ 5281044 w 7360055"/>
                <a:gd name="connsiteY31" fmla="*/ 2255905 h 3643593"/>
                <a:gd name="connsiteX32" fmla="*/ 5038665 w 7360055"/>
                <a:gd name="connsiteY32" fmla="*/ 2725270 h 3643593"/>
                <a:gd name="connsiteX33" fmla="*/ 4986056 w 7360055"/>
                <a:gd name="connsiteY33" fmla="*/ 2776868 h 3643593"/>
                <a:gd name="connsiteX34" fmla="*/ 4878380 w 7360055"/>
                <a:gd name="connsiteY34" fmla="*/ 2780987 h 3643593"/>
                <a:gd name="connsiteX35" fmla="*/ 4703497 w 7360055"/>
                <a:gd name="connsiteY35" fmla="*/ 2381720 h 3643593"/>
                <a:gd name="connsiteX36" fmla="*/ 4694248 w 7360055"/>
                <a:gd name="connsiteY36" fmla="*/ 1594386 h 3643593"/>
                <a:gd name="connsiteX37" fmla="*/ 4731175 w 7360055"/>
                <a:gd name="connsiteY37" fmla="*/ 1204875 h 3643593"/>
                <a:gd name="connsiteX38" fmla="*/ 4753577 w 7360055"/>
                <a:gd name="connsiteY38" fmla="*/ 1010553 h 3643593"/>
                <a:gd name="connsiteX39" fmla="*/ 4783857 w 7360055"/>
                <a:gd name="connsiteY39" fmla="*/ 835526 h 3643593"/>
                <a:gd name="connsiteX40" fmla="*/ 4790288 w 7360055"/>
                <a:gd name="connsiteY40" fmla="*/ 834297 h 3643593"/>
                <a:gd name="connsiteX41" fmla="*/ 4814136 w 7360055"/>
                <a:gd name="connsiteY41" fmla="*/ 839790 h 3643593"/>
                <a:gd name="connsiteX42" fmla="*/ 5115845 w 7360055"/>
                <a:gd name="connsiteY42" fmla="*/ 850268 h 3643593"/>
                <a:gd name="connsiteX43" fmla="*/ 5350780 w 7360055"/>
                <a:gd name="connsiteY43" fmla="*/ 661872 h 3643593"/>
                <a:gd name="connsiteX44" fmla="*/ 5380264 w 7360055"/>
                <a:gd name="connsiteY44" fmla="*/ 615839 h 3643593"/>
                <a:gd name="connsiteX45" fmla="*/ 5400354 w 7360055"/>
                <a:gd name="connsiteY45" fmla="*/ 591991 h 3643593"/>
                <a:gd name="connsiteX46" fmla="*/ 5306048 w 7360055"/>
                <a:gd name="connsiteY46" fmla="*/ 610347 h 3643593"/>
                <a:gd name="connsiteX47" fmla="*/ 5126757 w 7360055"/>
                <a:gd name="connsiteY47" fmla="*/ 783423 h 3643593"/>
                <a:gd name="connsiteX48" fmla="*/ 4833359 w 7360055"/>
                <a:gd name="connsiteY48" fmla="*/ 770704 h 3643593"/>
                <a:gd name="connsiteX49" fmla="*/ 4808427 w 7360055"/>
                <a:gd name="connsiteY49" fmla="*/ 764995 h 3643593"/>
                <a:gd name="connsiteX50" fmla="*/ 4794624 w 7360055"/>
                <a:gd name="connsiteY50" fmla="*/ 722792 h 3643593"/>
                <a:gd name="connsiteX51" fmla="*/ 4823603 w 7360055"/>
                <a:gd name="connsiteY51" fmla="*/ 521966 h 3643593"/>
                <a:gd name="connsiteX52" fmla="*/ 4789566 w 7360055"/>
                <a:gd name="connsiteY52" fmla="*/ 354960 h 3643593"/>
                <a:gd name="connsiteX53" fmla="*/ 4673796 w 7360055"/>
                <a:gd name="connsiteY53" fmla="*/ 270554 h 3643593"/>
                <a:gd name="connsiteX54" fmla="*/ 4649660 w 7360055"/>
                <a:gd name="connsiteY54" fmla="*/ 266146 h 3643593"/>
                <a:gd name="connsiteX55" fmla="*/ 4609697 w 7360055"/>
                <a:gd name="connsiteY55" fmla="*/ 260509 h 3643593"/>
                <a:gd name="connsiteX56" fmla="*/ 4597050 w 7360055"/>
                <a:gd name="connsiteY56" fmla="*/ 259642 h 3643593"/>
                <a:gd name="connsiteX57" fmla="*/ 4564242 w 7360055"/>
                <a:gd name="connsiteY57" fmla="*/ 265134 h 3643593"/>
                <a:gd name="connsiteX58" fmla="*/ 4488435 w 7360055"/>
                <a:gd name="connsiteY58" fmla="*/ 484532 h 3643593"/>
                <a:gd name="connsiteX59" fmla="*/ 4470875 w 7360055"/>
                <a:gd name="connsiteY59" fmla="*/ 601819 h 3643593"/>
                <a:gd name="connsiteX60" fmla="*/ 4438572 w 7360055"/>
                <a:gd name="connsiteY60" fmla="*/ 669387 h 3643593"/>
                <a:gd name="connsiteX61" fmla="*/ 4085410 w 7360055"/>
                <a:gd name="connsiteY61" fmla="*/ 676108 h 3643593"/>
                <a:gd name="connsiteX62" fmla="*/ 3906336 w 7360055"/>
                <a:gd name="connsiteY62" fmla="*/ 1018213 h 3643593"/>
                <a:gd name="connsiteX63" fmla="*/ 3947094 w 7360055"/>
                <a:gd name="connsiteY63" fmla="*/ 1018286 h 3643593"/>
                <a:gd name="connsiteX64" fmla="*/ 3970436 w 7360055"/>
                <a:gd name="connsiteY64" fmla="*/ 996967 h 3643593"/>
                <a:gd name="connsiteX65" fmla="*/ 3973471 w 7360055"/>
                <a:gd name="connsiteY65" fmla="*/ 948622 h 3643593"/>
                <a:gd name="connsiteX66" fmla="*/ 3983372 w 7360055"/>
                <a:gd name="connsiteY66" fmla="*/ 881848 h 3643593"/>
                <a:gd name="connsiteX67" fmla="*/ 4426287 w 7360055"/>
                <a:gd name="connsiteY67" fmla="*/ 740858 h 3643593"/>
                <a:gd name="connsiteX68" fmla="*/ 4442980 w 7360055"/>
                <a:gd name="connsiteY68" fmla="*/ 758491 h 3643593"/>
                <a:gd name="connsiteX69" fmla="*/ 4440162 w 7360055"/>
                <a:gd name="connsiteY69" fmla="*/ 818038 h 3643593"/>
                <a:gd name="connsiteX70" fmla="*/ 4369775 w 7360055"/>
                <a:gd name="connsiteY70" fmla="*/ 1367689 h 3643593"/>
                <a:gd name="connsiteX71" fmla="*/ 4335955 w 7360055"/>
                <a:gd name="connsiteY71" fmla="*/ 1941189 h 3643593"/>
                <a:gd name="connsiteX72" fmla="*/ 4278793 w 7360055"/>
                <a:gd name="connsiteY72" fmla="*/ 2039976 h 3643593"/>
                <a:gd name="connsiteX73" fmla="*/ 4036198 w 7360055"/>
                <a:gd name="connsiteY73" fmla="*/ 2312128 h 3643593"/>
                <a:gd name="connsiteX74" fmla="*/ 3819184 w 7360055"/>
                <a:gd name="connsiteY74" fmla="*/ 1986788 h 3643593"/>
                <a:gd name="connsiteX75" fmla="*/ 3668149 w 7360055"/>
                <a:gd name="connsiteY75" fmla="*/ 1732847 h 3643593"/>
                <a:gd name="connsiteX76" fmla="*/ 3563292 w 7360055"/>
                <a:gd name="connsiteY76" fmla="*/ 1242019 h 3643593"/>
                <a:gd name="connsiteX77" fmla="*/ 3716639 w 7360055"/>
                <a:gd name="connsiteY77" fmla="*/ 1166285 h 3643593"/>
                <a:gd name="connsiteX78" fmla="*/ 3880176 w 7360055"/>
                <a:gd name="connsiteY78" fmla="*/ 1289932 h 3643593"/>
                <a:gd name="connsiteX79" fmla="*/ 3895135 w 7360055"/>
                <a:gd name="connsiteY79" fmla="*/ 1475943 h 3643593"/>
                <a:gd name="connsiteX80" fmla="*/ 3929028 w 7360055"/>
                <a:gd name="connsiteY80" fmla="*/ 1516701 h 3643593"/>
                <a:gd name="connsiteX81" fmla="*/ 3949479 w 7360055"/>
                <a:gd name="connsiteY81" fmla="*/ 1500297 h 3643593"/>
                <a:gd name="connsiteX82" fmla="*/ 3890582 w 7360055"/>
                <a:gd name="connsiteY82" fmla="*/ 1175463 h 3643593"/>
                <a:gd name="connsiteX83" fmla="*/ 3635413 w 7360055"/>
                <a:gd name="connsiteY83" fmla="*/ 1056153 h 3643593"/>
                <a:gd name="connsiteX84" fmla="*/ 3317011 w 7360055"/>
                <a:gd name="connsiteY84" fmla="*/ 1190350 h 3643593"/>
                <a:gd name="connsiteX85" fmla="*/ 3230437 w 7360055"/>
                <a:gd name="connsiteY85" fmla="*/ 1477822 h 3643593"/>
                <a:gd name="connsiteX86" fmla="*/ 3306966 w 7360055"/>
                <a:gd name="connsiteY86" fmla="*/ 1724103 h 3643593"/>
                <a:gd name="connsiteX87" fmla="*/ 3422302 w 7360055"/>
                <a:gd name="connsiteY87" fmla="*/ 1985921 h 3643593"/>
                <a:gd name="connsiteX88" fmla="*/ 3394841 w 7360055"/>
                <a:gd name="connsiteY88" fmla="*/ 2131536 h 3643593"/>
                <a:gd name="connsiteX89" fmla="*/ 3322864 w 7360055"/>
                <a:gd name="connsiteY89" fmla="*/ 2314657 h 3643593"/>
                <a:gd name="connsiteX90" fmla="*/ 3230437 w 7360055"/>
                <a:gd name="connsiteY90" fmla="*/ 2521048 h 3643593"/>
                <a:gd name="connsiteX91" fmla="*/ 3134974 w 7360055"/>
                <a:gd name="connsiteY91" fmla="*/ 2687114 h 3643593"/>
                <a:gd name="connsiteX92" fmla="*/ 3027443 w 7360055"/>
                <a:gd name="connsiteY92" fmla="*/ 2422839 h 3643593"/>
                <a:gd name="connsiteX93" fmla="*/ 3026576 w 7360055"/>
                <a:gd name="connsiteY93" fmla="*/ 1928831 h 3643593"/>
                <a:gd name="connsiteX94" fmla="*/ 2869109 w 7360055"/>
                <a:gd name="connsiteY94" fmla="*/ 1393633 h 3643593"/>
                <a:gd name="connsiteX95" fmla="*/ 2732672 w 7360055"/>
                <a:gd name="connsiteY95" fmla="*/ 1602769 h 3643593"/>
                <a:gd name="connsiteX96" fmla="*/ 2507492 w 7360055"/>
                <a:gd name="connsiteY96" fmla="*/ 2333735 h 3643593"/>
                <a:gd name="connsiteX97" fmla="*/ 2425760 w 7360055"/>
                <a:gd name="connsiteY97" fmla="*/ 2441483 h 3643593"/>
                <a:gd name="connsiteX98" fmla="*/ 2297705 w 7360055"/>
                <a:gd name="connsiteY98" fmla="*/ 2465114 h 3643593"/>
                <a:gd name="connsiteX99" fmla="*/ 2179407 w 7360055"/>
                <a:gd name="connsiteY99" fmla="*/ 2106749 h 3643593"/>
                <a:gd name="connsiteX100" fmla="*/ 2238954 w 7360055"/>
                <a:gd name="connsiteY100" fmla="*/ 1637673 h 3643593"/>
                <a:gd name="connsiteX101" fmla="*/ 2308184 w 7360055"/>
                <a:gd name="connsiteY101" fmla="*/ 1441979 h 3643593"/>
                <a:gd name="connsiteX102" fmla="*/ 2534809 w 7360055"/>
                <a:gd name="connsiteY102" fmla="*/ 1282127 h 3643593"/>
                <a:gd name="connsiteX103" fmla="*/ 2636992 w 7360055"/>
                <a:gd name="connsiteY103" fmla="*/ 1358729 h 3643593"/>
                <a:gd name="connsiteX104" fmla="*/ 2674498 w 7360055"/>
                <a:gd name="connsiteY104" fmla="*/ 1455059 h 3643593"/>
                <a:gd name="connsiteX105" fmla="*/ 2721037 w 7360055"/>
                <a:gd name="connsiteY105" fmla="*/ 1453180 h 3643593"/>
                <a:gd name="connsiteX106" fmla="*/ 2730793 w 7360055"/>
                <a:gd name="connsiteY106" fmla="*/ 1439377 h 3643593"/>
                <a:gd name="connsiteX107" fmla="*/ 2716990 w 7360055"/>
                <a:gd name="connsiteY107" fmla="*/ 1412349 h 3643593"/>
                <a:gd name="connsiteX108" fmla="*/ 2701453 w 7360055"/>
                <a:gd name="connsiteY108" fmla="*/ 1355332 h 3643593"/>
                <a:gd name="connsiteX109" fmla="*/ 2560752 w 7360055"/>
                <a:gd name="connsiteY109" fmla="*/ 1195770 h 3643593"/>
                <a:gd name="connsiteX110" fmla="*/ 2057856 w 7360055"/>
                <a:gd name="connsiteY110" fmla="*/ 1357355 h 3643593"/>
                <a:gd name="connsiteX111" fmla="*/ 1850093 w 7360055"/>
                <a:gd name="connsiteY111" fmla="*/ 1972769 h 3643593"/>
                <a:gd name="connsiteX112" fmla="*/ 1867075 w 7360055"/>
                <a:gd name="connsiteY112" fmla="*/ 2298759 h 3643593"/>
                <a:gd name="connsiteX113" fmla="*/ 1775515 w 7360055"/>
                <a:gd name="connsiteY113" fmla="*/ 2624965 h 3643593"/>
                <a:gd name="connsiteX114" fmla="*/ 1582276 w 7360055"/>
                <a:gd name="connsiteY114" fmla="*/ 3016283 h 3643593"/>
                <a:gd name="connsiteX115" fmla="*/ 1364685 w 7360055"/>
                <a:gd name="connsiteY115" fmla="*/ 3267261 h 3643593"/>
                <a:gd name="connsiteX116" fmla="*/ 879205 w 7360055"/>
                <a:gd name="connsiteY116" fmla="*/ 3284967 h 3643593"/>
                <a:gd name="connsiteX117" fmla="*/ 535366 w 7360055"/>
                <a:gd name="connsiteY117" fmla="*/ 2363075 h 3643593"/>
                <a:gd name="connsiteX118" fmla="*/ 871184 w 7360055"/>
                <a:gd name="connsiteY118" fmla="*/ 1651549 h 3643593"/>
                <a:gd name="connsiteX119" fmla="*/ 962672 w 7360055"/>
                <a:gd name="connsiteY119" fmla="*/ 1572057 h 3643593"/>
                <a:gd name="connsiteX120" fmla="*/ 1122017 w 7360055"/>
                <a:gd name="connsiteY120" fmla="*/ 1464236 h 3643593"/>
                <a:gd name="connsiteX121" fmla="*/ 1142179 w 7360055"/>
                <a:gd name="connsiteY121" fmla="*/ 1451807 h 3643593"/>
                <a:gd name="connsiteX122" fmla="*/ 1138711 w 7360055"/>
                <a:gd name="connsiteY122" fmla="*/ 1423767 h 3643593"/>
                <a:gd name="connsiteX123" fmla="*/ 902402 w 7360055"/>
                <a:gd name="connsiteY123" fmla="*/ 1446820 h 3643593"/>
                <a:gd name="connsiteX124" fmla="*/ 609655 w 7360055"/>
                <a:gd name="connsiteY124" fmla="*/ 1202129 h 3643593"/>
                <a:gd name="connsiteX125" fmla="*/ 597080 w 7360055"/>
                <a:gd name="connsiteY125" fmla="*/ 773233 h 3643593"/>
                <a:gd name="connsiteX126" fmla="*/ 820309 w 7360055"/>
                <a:gd name="connsiteY126" fmla="*/ 416892 h 3643593"/>
                <a:gd name="connsiteX127" fmla="*/ 1196234 w 7360055"/>
                <a:gd name="connsiteY127" fmla="*/ 210646 h 3643593"/>
                <a:gd name="connsiteX128" fmla="*/ 1410718 w 7360055"/>
                <a:gd name="connsiteY128" fmla="*/ 362331 h 3643593"/>
                <a:gd name="connsiteX129" fmla="*/ 1299429 w 7360055"/>
                <a:gd name="connsiteY129" fmla="*/ 731753 h 3643593"/>
                <a:gd name="connsiteX130" fmla="*/ 1220804 w 7360055"/>
                <a:gd name="connsiteY130" fmla="*/ 750542 h 3643593"/>
                <a:gd name="connsiteX131" fmla="*/ 999961 w 7360055"/>
                <a:gd name="connsiteY131" fmla="*/ 670472 h 3643593"/>
                <a:gd name="connsiteX132" fmla="*/ 960721 w 7360055"/>
                <a:gd name="connsiteY132" fmla="*/ 733993 h 3643593"/>
                <a:gd name="connsiteX133" fmla="*/ 986447 w 7360055"/>
                <a:gd name="connsiteY133" fmla="*/ 752204 h 3643593"/>
                <a:gd name="connsiteX134" fmla="*/ 1261562 w 7360055"/>
                <a:gd name="connsiteY134" fmla="*/ 817676 h 3643593"/>
                <a:gd name="connsiteX135" fmla="*/ 1420546 w 7360055"/>
                <a:gd name="connsiteY135" fmla="*/ 718600 h 3643593"/>
                <a:gd name="connsiteX136" fmla="*/ 1500038 w 7360055"/>
                <a:gd name="connsiteY136" fmla="*/ 439439 h 3643593"/>
                <a:gd name="connsiteX137" fmla="*/ 1340765 w 7360055"/>
                <a:gd name="connsiteY137" fmla="*/ 130648 h 3643593"/>
                <a:gd name="connsiteX138" fmla="*/ 293999 w 7360055"/>
                <a:gd name="connsiteY138" fmla="*/ 459456 h 3643593"/>
                <a:gd name="connsiteX139" fmla="*/ 163198 w 7360055"/>
                <a:gd name="connsiteY139" fmla="*/ 942696 h 3643593"/>
                <a:gd name="connsiteX140" fmla="*/ 740527 w 7360055"/>
                <a:gd name="connsiteY140" fmla="*/ 1530070 h 3643593"/>
                <a:gd name="connsiteX141" fmla="*/ 735686 w 7360055"/>
                <a:gd name="connsiteY141" fmla="*/ 1539826 h 3643593"/>
                <a:gd name="connsiteX142" fmla="*/ 685750 w 7360055"/>
                <a:gd name="connsiteY142" fmla="*/ 1560494 h 3643593"/>
                <a:gd name="connsiteX143" fmla="*/ 165149 w 7360055"/>
                <a:gd name="connsiteY143" fmla="*/ 2040265 h 3643593"/>
                <a:gd name="connsiteX144" fmla="*/ 239 w 7360055"/>
                <a:gd name="connsiteY144" fmla="*/ 2703374 h 3643593"/>
                <a:gd name="connsiteX145" fmla="*/ 109866 w 7360055"/>
                <a:gd name="connsiteY145" fmla="*/ 3180326 h 3643593"/>
                <a:gd name="connsiteX146" fmla="*/ 346608 w 7360055"/>
                <a:gd name="connsiteY146" fmla="*/ 3474302 h 3643593"/>
                <a:gd name="connsiteX147" fmla="*/ 1023519 w 7360055"/>
                <a:gd name="connsiteY147" fmla="*/ 3630540 h 3643593"/>
                <a:gd name="connsiteX148" fmla="*/ 1515792 w 7360055"/>
                <a:gd name="connsiteY148" fmla="*/ 3284388 h 3643593"/>
                <a:gd name="connsiteX149" fmla="*/ 1738225 w 7360055"/>
                <a:gd name="connsiteY149" fmla="*/ 2917569 h 3643593"/>
                <a:gd name="connsiteX150" fmla="*/ 1910001 w 7360055"/>
                <a:gd name="connsiteY150" fmla="*/ 2474075 h 3643593"/>
                <a:gd name="connsiteX151" fmla="*/ 1921635 w 7360055"/>
                <a:gd name="connsiteY151" fmla="*/ 2437798 h 3643593"/>
                <a:gd name="connsiteX152" fmla="*/ 2038055 w 7360055"/>
                <a:gd name="connsiteY152" fmla="*/ 2582112 h 3643593"/>
                <a:gd name="connsiteX153" fmla="*/ 2340848 w 7360055"/>
                <a:gd name="connsiteY153" fmla="*/ 2626411 h 3643593"/>
                <a:gd name="connsiteX154" fmla="*/ 2500121 w 7360055"/>
                <a:gd name="connsiteY154" fmla="*/ 2473858 h 3643593"/>
                <a:gd name="connsiteX155" fmla="*/ 2613939 w 7360055"/>
                <a:gd name="connsiteY155" fmla="*/ 2277729 h 3643593"/>
                <a:gd name="connsiteX156" fmla="*/ 2658600 w 7360055"/>
                <a:gd name="connsiteY156" fmla="*/ 2173161 h 3643593"/>
                <a:gd name="connsiteX157" fmla="*/ 2689674 w 7360055"/>
                <a:gd name="connsiteY157" fmla="*/ 2084780 h 3643593"/>
                <a:gd name="connsiteX158" fmla="*/ 2694082 w 7360055"/>
                <a:gd name="connsiteY158" fmla="*/ 2112603 h 3643593"/>
                <a:gd name="connsiteX159" fmla="*/ 2789328 w 7360055"/>
                <a:gd name="connsiteY159" fmla="*/ 2657051 h 3643593"/>
                <a:gd name="connsiteX160" fmla="*/ 3086773 w 7360055"/>
                <a:gd name="connsiteY160" fmla="*/ 2876811 h 3643593"/>
                <a:gd name="connsiteX161" fmla="*/ 3305593 w 7360055"/>
                <a:gd name="connsiteY161" fmla="*/ 2525095 h 3643593"/>
                <a:gd name="connsiteX162" fmla="*/ 3473104 w 7360055"/>
                <a:gd name="connsiteY162" fmla="*/ 2104364 h 3643593"/>
                <a:gd name="connsiteX163" fmla="*/ 3506636 w 7360055"/>
                <a:gd name="connsiteY163" fmla="*/ 2160443 h 3643593"/>
                <a:gd name="connsiteX164" fmla="*/ 3548839 w 7360055"/>
                <a:gd name="connsiteY164" fmla="*/ 2250557 h 3643593"/>
                <a:gd name="connsiteX165" fmla="*/ 3648204 w 7360055"/>
                <a:gd name="connsiteY165" fmla="*/ 2434690 h 3643593"/>
                <a:gd name="connsiteX166" fmla="*/ 3620960 w 7360055"/>
                <a:gd name="connsiteY166" fmla="*/ 2496477 h 3643593"/>
                <a:gd name="connsiteX167" fmla="*/ 3468190 w 7360055"/>
                <a:gd name="connsiteY167" fmla="*/ 2801727 h 3643593"/>
                <a:gd name="connsiteX168" fmla="*/ 3623200 w 7360055"/>
                <a:gd name="connsiteY168" fmla="*/ 3070771 h 3643593"/>
                <a:gd name="connsiteX169" fmla="*/ 3721915 w 7360055"/>
                <a:gd name="connsiteY169" fmla="*/ 3220795 h 3643593"/>
                <a:gd name="connsiteX170" fmla="*/ 3851848 w 7360055"/>
                <a:gd name="connsiteY170" fmla="*/ 3382742 h 3643593"/>
                <a:gd name="connsiteX171" fmla="*/ 4126602 w 7360055"/>
                <a:gd name="connsiteY171" fmla="*/ 3524816 h 3643593"/>
                <a:gd name="connsiteX172" fmla="*/ 5094743 w 7360055"/>
                <a:gd name="connsiteY172" fmla="*/ 3491790 h 3643593"/>
                <a:gd name="connsiteX173" fmla="*/ 5699317 w 7360055"/>
                <a:gd name="connsiteY173" fmla="*/ 3206486 h 3643593"/>
                <a:gd name="connsiteX174" fmla="*/ 6208933 w 7360055"/>
                <a:gd name="connsiteY174" fmla="*/ 2965625 h 3643593"/>
                <a:gd name="connsiteX175" fmla="*/ 6762054 w 7360055"/>
                <a:gd name="connsiteY175" fmla="*/ 2860985 h 3643593"/>
                <a:gd name="connsiteX176" fmla="*/ 6776507 w 7360055"/>
                <a:gd name="connsiteY176" fmla="*/ 2872041 h 3643593"/>
                <a:gd name="connsiteX177" fmla="*/ 6953413 w 7360055"/>
                <a:gd name="connsiteY177" fmla="*/ 3194707 h 3643593"/>
                <a:gd name="connsiteX178" fmla="*/ 7280415 w 7360055"/>
                <a:gd name="connsiteY178" fmla="*/ 3217977 h 3643593"/>
                <a:gd name="connsiteX179" fmla="*/ 7340973 w 7360055"/>
                <a:gd name="connsiteY179" fmla="*/ 2990846 h 3643593"/>
                <a:gd name="connsiteX180" fmla="*/ 5650827 w 7360055"/>
                <a:gd name="connsiteY180" fmla="*/ 1770425 h 3643593"/>
                <a:gd name="connsiteX181" fmla="*/ 5784807 w 7360055"/>
                <a:gd name="connsiteY181" fmla="*/ 1509113 h 3643593"/>
                <a:gd name="connsiteX182" fmla="*/ 5852375 w 7360055"/>
                <a:gd name="connsiteY182" fmla="*/ 1420299 h 3643593"/>
                <a:gd name="connsiteX183" fmla="*/ 5898770 w 7360055"/>
                <a:gd name="connsiteY183" fmla="*/ 1375783 h 3643593"/>
                <a:gd name="connsiteX184" fmla="*/ 5956727 w 7360055"/>
                <a:gd name="connsiteY184" fmla="*/ 1344998 h 3643593"/>
                <a:gd name="connsiteX185" fmla="*/ 6013094 w 7360055"/>
                <a:gd name="connsiteY185" fmla="*/ 1325197 h 3643593"/>
                <a:gd name="connsiteX186" fmla="*/ 6138113 w 7360055"/>
                <a:gd name="connsiteY186" fmla="*/ 1371520 h 3643593"/>
                <a:gd name="connsiteX187" fmla="*/ 6172367 w 7360055"/>
                <a:gd name="connsiteY187" fmla="*/ 1419215 h 3643593"/>
                <a:gd name="connsiteX188" fmla="*/ 6185592 w 7360055"/>
                <a:gd name="connsiteY188" fmla="*/ 1455348 h 3643593"/>
                <a:gd name="connsiteX189" fmla="*/ 6175619 w 7360055"/>
                <a:gd name="connsiteY189" fmla="*/ 1503838 h 3643593"/>
                <a:gd name="connsiteX190" fmla="*/ 6126478 w 7360055"/>
                <a:gd name="connsiteY190" fmla="*/ 1607033 h 3643593"/>
                <a:gd name="connsiteX191" fmla="*/ 6077843 w 7360055"/>
                <a:gd name="connsiteY191" fmla="*/ 1667302 h 3643593"/>
                <a:gd name="connsiteX192" fmla="*/ 6048287 w 7360055"/>
                <a:gd name="connsiteY192" fmla="*/ 1684718 h 3643593"/>
                <a:gd name="connsiteX193" fmla="*/ 5904334 w 7360055"/>
                <a:gd name="connsiteY193" fmla="*/ 1770136 h 3643593"/>
                <a:gd name="connsiteX194" fmla="*/ 5792250 w 7360055"/>
                <a:gd name="connsiteY194" fmla="*/ 1811978 h 3643593"/>
                <a:gd name="connsiteX195" fmla="*/ 5651910 w 7360055"/>
                <a:gd name="connsiteY195" fmla="*/ 1836693 h 3643593"/>
                <a:gd name="connsiteX196" fmla="*/ 5634711 w 7360055"/>
                <a:gd name="connsiteY196" fmla="*/ 1841101 h 3643593"/>
                <a:gd name="connsiteX197" fmla="*/ 5650827 w 7360055"/>
                <a:gd name="connsiteY197" fmla="*/ 1770425 h 3643593"/>
                <a:gd name="connsiteX198" fmla="*/ 6648814 w 7360055"/>
                <a:gd name="connsiteY198" fmla="*/ 1439521 h 3643593"/>
                <a:gd name="connsiteX199" fmla="*/ 6581896 w 7360055"/>
                <a:gd name="connsiteY199" fmla="*/ 1303807 h 3643593"/>
                <a:gd name="connsiteX200" fmla="*/ 6570333 w 7360055"/>
                <a:gd name="connsiteY200" fmla="*/ 1233998 h 3643593"/>
                <a:gd name="connsiteX201" fmla="*/ 6571562 w 7360055"/>
                <a:gd name="connsiteY201" fmla="*/ 1098790 h 3643593"/>
                <a:gd name="connsiteX202" fmla="*/ 6625617 w 7360055"/>
                <a:gd name="connsiteY202" fmla="*/ 982659 h 3643593"/>
                <a:gd name="connsiteX203" fmla="*/ 6724042 w 7360055"/>
                <a:gd name="connsiteY203" fmla="*/ 948333 h 3643593"/>
                <a:gd name="connsiteX204" fmla="*/ 6780771 w 7360055"/>
                <a:gd name="connsiteY204" fmla="*/ 982225 h 3643593"/>
                <a:gd name="connsiteX205" fmla="*/ 6794139 w 7360055"/>
                <a:gd name="connsiteY205" fmla="*/ 1051600 h 3643593"/>
                <a:gd name="connsiteX206" fmla="*/ 6797609 w 7360055"/>
                <a:gd name="connsiteY206" fmla="*/ 1122420 h 3643593"/>
                <a:gd name="connsiteX207" fmla="*/ 6786624 w 7360055"/>
                <a:gd name="connsiteY207" fmla="*/ 1185508 h 3643593"/>
                <a:gd name="connsiteX208" fmla="*/ 6771593 w 7360055"/>
                <a:gd name="connsiteY208" fmla="*/ 1255967 h 3643593"/>
                <a:gd name="connsiteX209" fmla="*/ 6687476 w 7360055"/>
                <a:gd name="connsiteY209" fmla="*/ 1489529 h 3643593"/>
                <a:gd name="connsiteX210" fmla="*/ 6648814 w 7360055"/>
                <a:gd name="connsiteY210" fmla="*/ 1439521 h 3643593"/>
                <a:gd name="connsiteX211" fmla="*/ 3761227 w 7360055"/>
                <a:gd name="connsiteY211" fmla="*/ 2876305 h 3643593"/>
                <a:gd name="connsiteX212" fmla="*/ 3744967 w 7360055"/>
                <a:gd name="connsiteY212" fmla="*/ 2921182 h 3643593"/>
                <a:gd name="connsiteX213" fmla="*/ 3711580 w 7360055"/>
                <a:gd name="connsiteY213" fmla="*/ 2968588 h 3643593"/>
                <a:gd name="connsiteX214" fmla="*/ 3607012 w 7360055"/>
                <a:gd name="connsiteY214" fmla="*/ 2968949 h 3643593"/>
                <a:gd name="connsiteX215" fmla="*/ 3556716 w 7360055"/>
                <a:gd name="connsiteY215" fmla="*/ 2891119 h 3643593"/>
                <a:gd name="connsiteX216" fmla="*/ 3697922 w 7360055"/>
                <a:gd name="connsiteY216" fmla="*/ 2534272 h 3643593"/>
                <a:gd name="connsiteX217" fmla="*/ 3764696 w 7360055"/>
                <a:gd name="connsiteY217" fmla="*/ 2722524 h 3643593"/>
                <a:gd name="connsiteX218" fmla="*/ 3761227 w 7360055"/>
                <a:gd name="connsiteY218" fmla="*/ 2876305 h 3643593"/>
                <a:gd name="connsiteX219" fmla="*/ 6862142 w 7360055"/>
                <a:gd name="connsiteY219" fmla="*/ 1628785 h 3643593"/>
                <a:gd name="connsiteX220" fmla="*/ 6763065 w 7360055"/>
                <a:gd name="connsiteY220" fmla="*/ 2218038 h 3643593"/>
                <a:gd name="connsiteX221" fmla="*/ 6747023 w 7360055"/>
                <a:gd name="connsiteY221" fmla="*/ 2519602 h 3643593"/>
                <a:gd name="connsiteX222" fmla="*/ 6750058 w 7360055"/>
                <a:gd name="connsiteY222" fmla="*/ 2676419 h 3643593"/>
                <a:gd name="connsiteX223" fmla="*/ 6741386 w 7360055"/>
                <a:gd name="connsiteY223" fmla="*/ 2786190 h 3643593"/>
                <a:gd name="connsiteX224" fmla="*/ 6125105 w 7360055"/>
                <a:gd name="connsiteY224" fmla="*/ 2914678 h 3643593"/>
                <a:gd name="connsiteX225" fmla="*/ 5521255 w 7360055"/>
                <a:gd name="connsiteY225" fmla="*/ 3216459 h 3643593"/>
                <a:gd name="connsiteX226" fmla="*/ 4933158 w 7360055"/>
                <a:gd name="connsiteY226" fmla="*/ 3454863 h 3643593"/>
                <a:gd name="connsiteX227" fmla="*/ 4442547 w 7360055"/>
                <a:gd name="connsiteY227" fmla="*/ 3498728 h 3643593"/>
                <a:gd name="connsiteX228" fmla="*/ 4092998 w 7360055"/>
                <a:gd name="connsiteY228" fmla="*/ 3432244 h 3643593"/>
                <a:gd name="connsiteX229" fmla="*/ 3809284 w 7360055"/>
                <a:gd name="connsiteY229" fmla="*/ 3192900 h 3643593"/>
                <a:gd name="connsiteX230" fmla="*/ 3774958 w 7360055"/>
                <a:gd name="connsiteY230" fmla="*/ 3129162 h 3643593"/>
                <a:gd name="connsiteX231" fmla="*/ 3778643 w 7360055"/>
                <a:gd name="connsiteY231" fmla="*/ 3108494 h 3643593"/>
                <a:gd name="connsiteX232" fmla="*/ 3931557 w 7360055"/>
                <a:gd name="connsiteY232" fmla="*/ 3069615 h 3643593"/>
                <a:gd name="connsiteX233" fmla="*/ 4099502 w 7360055"/>
                <a:gd name="connsiteY233" fmla="*/ 2863586 h 3643593"/>
                <a:gd name="connsiteX234" fmla="*/ 4092059 w 7360055"/>
                <a:gd name="connsiteY234" fmla="*/ 2432017 h 3643593"/>
                <a:gd name="connsiteX235" fmla="*/ 4070885 w 7360055"/>
                <a:gd name="connsiteY235" fmla="*/ 2383382 h 3643593"/>
                <a:gd name="connsiteX236" fmla="*/ 4335016 w 7360055"/>
                <a:gd name="connsiteY236" fmla="*/ 2091935 h 3643593"/>
                <a:gd name="connsiteX237" fmla="*/ 4336389 w 7360055"/>
                <a:gd name="connsiteY237" fmla="*/ 2118962 h 3643593"/>
                <a:gd name="connsiteX238" fmla="*/ 4562869 w 7360055"/>
                <a:gd name="connsiteY238" fmla="*/ 2853686 h 3643593"/>
                <a:gd name="connsiteX239" fmla="*/ 4882355 w 7360055"/>
                <a:gd name="connsiteY239" fmla="*/ 2959555 h 3643593"/>
                <a:gd name="connsiteX240" fmla="*/ 5137814 w 7360055"/>
                <a:gd name="connsiteY240" fmla="*/ 2740446 h 3643593"/>
                <a:gd name="connsiteX241" fmla="*/ 5312335 w 7360055"/>
                <a:gd name="connsiteY241" fmla="*/ 2380852 h 3643593"/>
                <a:gd name="connsiteX242" fmla="*/ 5322813 w 7360055"/>
                <a:gd name="connsiteY242" fmla="*/ 2374638 h 3643593"/>
                <a:gd name="connsiteX243" fmla="*/ 5330329 w 7360055"/>
                <a:gd name="connsiteY243" fmla="*/ 2383887 h 3643593"/>
                <a:gd name="connsiteX244" fmla="*/ 5653212 w 7360055"/>
                <a:gd name="connsiteY244" fmla="*/ 2737338 h 3643593"/>
                <a:gd name="connsiteX245" fmla="*/ 5995750 w 7360055"/>
                <a:gd name="connsiteY245" fmla="*/ 2715948 h 3643593"/>
                <a:gd name="connsiteX246" fmla="*/ 6530949 w 7360055"/>
                <a:gd name="connsiteY246" fmla="*/ 2052550 h 3643593"/>
                <a:gd name="connsiteX247" fmla="*/ 6629735 w 7360055"/>
                <a:gd name="connsiteY247" fmla="*/ 1806197 h 3643593"/>
                <a:gd name="connsiteX248" fmla="*/ 6720718 w 7360055"/>
                <a:gd name="connsiteY248" fmla="*/ 1580511 h 3643593"/>
                <a:gd name="connsiteX249" fmla="*/ 6862142 w 7360055"/>
                <a:gd name="connsiteY249" fmla="*/ 1628785 h 3643593"/>
                <a:gd name="connsiteX250" fmla="*/ 7282077 w 7360055"/>
                <a:gd name="connsiteY250" fmla="*/ 3108711 h 3643593"/>
                <a:gd name="connsiteX251" fmla="*/ 7260397 w 7360055"/>
                <a:gd name="connsiteY251" fmla="*/ 3132125 h 3643593"/>
                <a:gd name="connsiteX252" fmla="*/ 7233514 w 7360055"/>
                <a:gd name="connsiteY252" fmla="*/ 3132053 h 3643593"/>
                <a:gd name="connsiteX253" fmla="*/ 7195864 w 7360055"/>
                <a:gd name="connsiteY253" fmla="*/ 3107410 h 3643593"/>
                <a:gd name="connsiteX254" fmla="*/ 7177580 w 7360055"/>
                <a:gd name="connsiteY254" fmla="*/ 3077926 h 3643593"/>
                <a:gd name="connsiteX255" fmla="*/ 7110012 w 7360055"/>
                <a:gd name="connsiteY255" fmla="*/ 2954352 h 3643593"/>
                <a:gd name="connsiteX256" fmla="*/ 7089995 w 7360055"/>
                <a:gd name="connsiteY256" fmla="*/ 2895600 h 3643593"/>
                <a:gd name="connsiteX257" fmla="*/ 7091151 w 7360055"/>
                <a:gd name="connsiteY257" fmla="*/ 2857805 h 3643593"/>
                <a:gd name="connsiteX258" fmla="*/ 7214436 w 7360055"/>
                <a:gd name="connsiteY258" fmla="*/ 2909692 h 3643593"/>
                <a:gd name="connsiteX259" fmla="*/ 7282077 w 7360055"/>
                <a:gd name="connsiteY259" fmla="*/ 3108711 h 36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7360055" h="3643593">
                  <a:moveTo>
                    <a:pt x="7340973" y="2990846"/>
                  </a:moveTo>
                  <a:cubicBezTo>
                    <a:pt x="7337938" y="2982897"/>
                    <a:pt x="7334614" y="2975092"/>
                    <a:pt x="7331000" y="2967504"/>
                  </a:cubicBezTo>
                  <a:cubicBezTo>
                    <a:pt x="7309031" y="2920748"/>
                    <a:pt x="7278247" y="2876883"/>
                    <a:pt x="7241463" y="2840533"/>
                  </a:cubicBezTo>
                  <a:cubicBezTo>
                    <a:pt x="7193912" y="2793633"/>
                    <a:pt x="7153372" y="2785901"/>
                    <a:pt x="7088044" y="2775856"/>
                  </a:cubicBezTo>
                  <a:cubicBezTo>
                    <a:pt x="7026040" y="2766317"/>
                    <a:pt x="7085008" y="2391186"/>
                    <a:pt x="7091729" y="2333735"/>
                  </a:cubicBezTo>
                  <a:cubicBezTo>
                    <a:pt x="7112758" y="2152927"/>
                    <a:pt x="7148602" y="1973275"/>
                    <a:pt x="7179315" y="1793622"/>
                  </a:cubicBezTo>
                  <a:cubicBezTo>
                    <a:pt x="7188998" y="1736894"/>
                    <a:pt x="7177725" y="1699894"/>
                    <a:pt x="7154383" y="1649091"/>
                  </a:cubicBezTo>
                  <a:cubicBezTo>
                    <a:pt x="7136823" y="1610935"/>
                    <a:pt x="7099678" y="1571767"/>
                    <a:pt x="7061594" y="1553701"/>
                  </a:cubicBezTo>
                  <a:cubicBezTo>
                    <a:pt x="7008985" y="1528697"/>
                    <a:pt x="6950161" y="1523639"/>
                    <a:pt x="6892637" y="1524289"/>
                  </a:cubicBezTo>
                  <a:cubicBezTo>
                    <a:pt x="6884327" y="1524361"/>
                    <a:pt x="6746661" y="1534912"/>
                    <a:pt x="6751286" y="1510703"/>
                  </a:cubicBezTo>
                  <a:cubicBezTo>
                    <a:pt x="6761403" y="1457371"/>
                    <a:pt x="6795802" y="1401654"/>
                    <a:pt x="6812856" y="1348539"/>
                  </a:cubicBezTo>
                  <a:cubicBezTo>
                    <a:pt x="6841112" y="1260448"/>
                    <a:pt x="6886929" y="1129719"/>
                    <a:pt x="6862430" y="1036641"/>
                  </a:cubicBezTo>
                  <a:cubicBezTo>
                    <a:pt x="6859829" y="1026813"/>
                    <a:pt x="6855855" y="1017491"/>
                    <a:pt x="6853253" y="1007662"/>
                  </a:cubicBezTo>
                  <a:cubicBezTo>
                    <a:pt x="6850362" y="996895"/>
                    <a:pt x="6849134" y="985694"/>
                    <a:pt x="6846677" y="974854"/>
                  </a:cubicBezTo>
                  <a:cubicBezTo>
                    <a:pt x="6837065" y="933084"/>
                    <a:pt x="6807075" y="896590"/>
                    <a:pt x="6768052" y="878957"/>
                  </a:cubicBezTo>
                  <a:cubicBezTo>
                    <a:pt x="6709589" y="852581"/>
                    <a:pt x="6635517" y="873032"/>
                    <a:pt x="6589917" y="915451"/>
                  </a:cubicBezTo>
                  <a:cubicBezTo>
                    <a:pt x="6438521" y="1056225"/>
                    <a:pt x="6480363" y="1336398"/>
                    <a:pt x="6598806" y="1483820"/>
                  </a:cubicBezTo>
                  <a:cubicBezTo>
                    <a:pt x="6619618" y="1509691"/>
                    <a:pt x="6652355" y="1532238"/>
                    <a:pt x="6650331" y="1565336"/>
                  </a:cubicBezTo>
                  <a:cubicBezTo>
                    <a:pt x="6647513" y="1612019"/>
                    <a:pt x="6612103" y="1658125"/>
                    <a:pt x="6595915" y="1701556"/>
                  </a:cubicBezTo>
                  <a:cubicBezTo>
                    <a:pt x="6572646" y="1764210"/>
                    <a:pt x="6550171" y="1826937"/>
                    <a:pt x="6524373" y="1888652"/>
                  </a:cubicBezTo>
                  <a:cubicBezTo>
                    <a:pt x="6446976" y="2073940"/>
                    <a:pt x="6123226" y="2842196"/>
                    <a:pt x="5809594" y="2581389"/>
                  </a:cubicBezTo>
                  <a:cubicBezTo>
                    <a:pt x="5795864" y="2569971"/>
                    <a:pt x="5785096" y="2555446"/>
                    <a:pt x="5774762" y="2540848"/>
                  </a:cubicBezTo>
                  <a:cubicBezTo>
                    <a:pt x="5719190" y="2462223"/>
                    <a:pt x="5669977" y="2376878"/>
                    <a:pt x="5637819" y="2285823"/>
                  </a:cubicBezTo>
                  <a:cubicBezTo>
                    <a:pt x="5604504" y="2191444"/>
                    <a:pt x="5565409" y="2043806"/>
                    <a:pt x="5607612" y="1947042"/>
                  </a:cubicBezTo>
                  <a:cubicBezTo>
                    <a:pt x="5625317" y="1906501"/>
                    <a:pt x="5672723" y="1902816"/>
                    <a:pt x="5711674" y="1894794"/>
                  </a:cubicBezTo>
                  <a:cubicBezTo>
                    <a:pt x="5908525" y="1854253"/>
                    <a:pt x="6192746" y="1745710"/>
                    <a:pt x="6241164" y="1524433"/>
                  </a:cubicBezTo>
                  <a:cubicBezTo>
                    <a:pt x="6252871" y="1470812"/>
                    <a:pt x="6247523" y="1412639"/>
                    <a:pt x="6221219" y="1364437"/>
                  </a:cubicBezTo>
                  <a:cubicBezTo>
                    <a:pt x="6146713" y="1227783"/>
                    <a:pt x="5958099" y="1202635"/>
                    <a:pt x="5818916" y="1223737"/>
                  </a:cubicBezTo>
                  <a:cubicBezTo>
                    <a:pt x="5639047" y="1251053"/>
                    <a:pt x="5499286" y="1398763"/>
                    <a:pt x="5412133" y="1549799"/>
                  </a:cubicBezTo>
                  <a:cubicBezTo>
                    <a:pt x="5351069" y="1655668"/>
                    <a:pt x="5309155" y="1772376"/>
                    <a:pt x="5287909" y="1892699"/>
                  </a:cubicBezTo>
                  <a:cubicBezTo>
                    <a:pt x="5277069" y="1954124"/>
                    <a:pt x="5271577" y="2016562"/>
                    <a:pt x="5271649" y="2078927"/>
                  </a:cubicBezTo>
                  <a:cubicBezTo>
                    <a:pt x="5271721" y="2128284"/>
                    <a:pt x="5298171" y="2210234"/>
                    <a:pt x="5281044" y="2255905"/>
                  </a:cubicBezTo>
                  <a:cubicBezTo>
                    <a:pt x="5218389" y="2422766"/>
                    <a:pt x="5150460" y="2584352"/>
                    <a:pt x="5038665" y="2725270"/>
                  </a:cubicBezTo>
                  <a:cubicBezTo>
                    <a:pt x="5023345" y="2744637"/>
                    <a:pt x="5007013" y="2763860"/>
                    <a:pt x="4986056" y="2776868"/>
                  </a:cubicBezTo>
                  <a:cubicBezTo>
                    <a:pt x="4961486" y="2792188"/>
                    <a:pt x="4903745" y="2801004"/>
                    <a:pt x="4878380" y="2780987"/>
                  </a:cubicBezTo>
                  <a:cubicBezTo>
                    <a:pt x="4752638" y="2681260"/>
                    <a:pt x="4722287" y="2536223"/>
                    <a:pt x="4703497" y="2381720"/>
                  </a:cubicBezTo>
                  <a:cubicBezTo>
                    <a:pt x="4671773" y="2120552"/>
                    <a:pt x="4675386" y="1856421"/>
                    <a:pt x="4694248" y="1594386"/>
                  </a:cubicBezTo>
                  <a:cubicBezTo>
                    <a:pt x="4703570" y="1464308"/>
                    <a:pt x="4716722" y="1334447"/>
                    <a:pt x="4731175" y="1204875"/>
                  </a:cubicBezTo>
                  <a:cubicBezTo>
                    <a:pt x="4738402" y="1140342"/>
                    <a:pt x="4743099" y="1074653"/>
                    <a:pt x="4753577" y="1010553"/>
                  </a:cubicBezTo>
                  <a:cubicBezTo>
                    <a:pt x="4756829" y="990680"/>
                    <a:pt x="4774968" y="837261"/>
                    <a:pt x="4783857" y="835526"/>
                  </a:cubicBezTo>
                  <a:cubicBezTo>
                    <a:pt x="4787759" y="834803"/>
                    <a:pt x="4789132" y="834081"/>
                    <a:pt x="4790288" y="834297"/>
                  </a:cubicBezTo>
                  <a:cubicBezTo>
                    <a:pt x="4798237" y="836032"/>
                    <a:pt x="4806259" y="837694"/>
                    <a:pt x="4814136" y="839790"/>
                  </a:cubicBezTo>
                  <a:cubicBezTo>
                    <a:pt x="4913862" y="865950"/>
                    <a:pt x="5015106" y="880692"/>
                    <a:pt x="5115845" y="850268"/>
                  </a:cubicBezTo>
                  <a:cubicBezTo>
                    <a:pt x="5217016" y="819628"/>
                    <a:pt x="5286680" y="741219"/>
                    <a:pt x="5350780" y="661872"/>
                  </a:cubicBezTo>
                  <a:cubicBezTo>
                    <a:pt x="5362198" y="647780"/>
                    <a:pt x="5370003" y="630870"/>
                    <a:pt x="5380264" y="615839"/>
                  </a:cubicBezTo>
                  <a:cubicBezTo>
                    <a:pt x="5386118" y="607312"/>
                    <a:pt x="5393561" y="599940"/>
                    <a:pt x="5400354" y="591991"/>
                  </a:cubicBezTo>
                  <a:cubicBezTo>
                    <a:pt x="5366317" y="591341"/>
                    <a:pt x="5333075" y="574647"/>
                    <a:pt x="5306048" y="610347"/>
                  </a:cubicBezTo>
                  <a:cubicBezTo>
                    <a:pt x="5257702" y="674157"/>
                    <a:pt x="5201768" y="750036"/>
                    <a:pt x="5126757" y="783423"/>
                  </a:cubicBezTo>
                  <a:cubicBezTo>
                    <a:pt x="5036642" y="823530"/>
                    <a:pt x="4923113" y="801923"/>
                    <a:pt x="4833359" y="770704"/>
                  </a:cubicBezTo>
                  <a:cubicBezTo>
                    <a:pt x="4825337" y="767958"/>
                    <a:pt x="4816593" y="767524"/>
                    <a:pt x="4808427" y="764995"/>
                  </a:cubicBezTo>
                  <a:cubicBezTo>
                    <a:pt x="4784363" y="757551"/>
                    <a:pt x="4792456" y="738257"/>
                    <a:pt x="4794624" y="722792"/>
                  </a:cubicBezTo>
                  <a:cubicBezTo>
                    <a:pt x="4803874" y="655801"/>
                    <a:pt x="4815509" y="589100"/>
                    <a:pt x="4823603" y="521966"/>
                  </a:cubicBezTo>
                  <a:cubicBezTo>
                    <a:pt x="4830685" y="463069"/>
                    <a:pt x="4826927" y="405401"/>
                    <a:pt x="4789566" y="354960"/>
                  </a:cubicBezTo>
                  <a:cubicBezTo>
                    <a:pt x="4759720" y="314708"/>
                    <a:pt x="4720697" y="287175"/>
                    <a:pt x="4673796" y="270554"/>
                  </a:cubicBezTo>
                  <a:cubicBezTo>
                    <a:pt x="4666209" y="267880"/>
                    <a:pt x="4657754" y="267374"/>
                    <a:pt x="4649660" y="266146"/>
                  </a:cubicBezTo>
                  <a:cubicBezTo>
                    <a:pt x="4636363" y="264122"/>
                    <a:pt x="4623066" y="262243"/>
                    <a:pt x="4609697" y="260509"/>
                  </a:cubicBezTo>
                  <a:cubicBezTo>
                    <a:pt x="4605433" y="259931"/>
                    <a:pt x="4599218" y="261882"/>
                    <a:pt x="4597050" y="259642"/>
                  </a:cubicBezTo>
                  <a:cubicBezTo>
                    <a:pt x="4583103" y="245333"/>
                    <a:pt x="4569517" y="256679"/>
                    <a:pt x="4564242" y="265134"/>
                  </a:cubicBezTo>
                  <a:cubicBezTo>
                    <a:pt x="4523051" y="331474"/>
                    <a:pt x="4502527" y="408437"/>
                    <a:pt x="4488435" y="484532"/>
                  </a:cubicBezTo>
                  <a:cubicBezTo>
                    <a:pt x="4481209" y="523411"/>
                    <a:pt x="4475933" y="562651"/>
                    <a:pt x="4470875" y="601819"/>
                  </a:cubicBezTo>
                  <a:cubicBezTo>
                    <a:pt x="4467189" y="630292"/>
                    <a:pt x="4475500" y="675458"/>
                    <a:pt x="4438572" y="669387"/>
                  </a:cubicBezTo>
                  <a:cubicBezTo>
                    <a:pt x="4320201" y="649948"/>
                    <a:pt x="4200240" y="626606"/>
                    <a:pt x="4085410" y="676108"/>
                  </a:cubicBezTo>
                  <a:cubicBezTo>
                    <a:pt x="3934954" y="740930"/>
                    <a:pt x="3912334" y="871225"/>
                    <a:pt x="3906336" y="1018213"/>
                  </a:cubicBezTo>
                  <a:cubicBezTo>
                    <a:pt x="3922596" y="1018213"/>
                    <a:pt x="3934809" y="1017852"/>
                    <a:pt x="3947094" y="1018286"/>
                  </a:cubicBezTo>
                  <a:cubicBezTo>
                    <a:pt x="3962125" y="1018792"/>
                    <a:pt x="3969569" y="1012793"/>
                    <a:pt x="3970436" y="996967"/>
                  </a:cubicBezTo>
                  <a:cubicBezTo>
                    <a:pt x="3971303" y="980924"/>
                    <a:pt x="3968701" y="965170"/>
                    <a:pt x="3973471" y="948622"/>
                  </a:cubicBezTo>
                  <a:cubicBezTo>
                    <a:pt x="3979614" y="927159"/>
                    <a:pt x="3977952" y="903600"/>
                    <a:pt x="3983372" y="881848"/>
                  </a:cubicBezTo>
                  <a:cubicBezTo>
                    <a:pt x="4034246" y="676108"/>
                    <a:pt x="4269760" y="693380"/>
                    <a:pt x="4426287" y="740858"/>
                  </a:cubicBezTo>
                  <a:cubicBezTo>
                    <a:pt x="4434742" y="743387"/>
                    <a:pt x="4445871" y="741798"/>
                    <a:pt x="4442980" y="758491"/>
                  </a:cubicBezTo>
                  <a:cubicBezTo>
                    <a:pt x="4439584" y="777930"/>
                    <a:pt x="4441174" y="798165"/>
                    <a:pt x="4440162" y="818038"/>
                  </a:cubicBezTo>
                  <a:cubicBezTo>
                    <a:pt x="4430912" y="1001086"/>
                    <a:pt x="4387986" y="1184785"/>
                    <a:pt x="4369775" y="1367689"/>
                  </a:cubicBezTo>
                  <a:cubicBezTo>
                    <a:pt x="4350842" y="1558326"/>
                    <a:pt x="4339568" y="1749685"/>
                    <a:pt x="4335955" y="1941189"/>
                  </a:cubicBezTo>
                  <a:cubicBezTo>
                    <a:pt x="4335016" y="1991124"/>
                    <a:pt x="4300328" y="2000302"/>
                    <a:pt x="4278793" y="2039976"/>
                  </a:cubicBezTo>
                  <a:cubicBezTo>
                    <a:pt x="4220258" y="2147724"/>
                    <a:pt x="4136502" y="2241669"/>
                    <a:pt x="4036198" y="2312128"/>
                  </a:cubicBezTo>
                  <a:cubicBezTo>
                    <a:pt x="3950490" y="2215220"/>
                    <a:pt x="3886319" y="2096921"/>
                    <a:pt x="3819184" y="1986788"/>
                  </a:cubicBezTo>
                  <a:cubicBezTo>
                    <a:pt x="3767948" y="1902816"/>
                    <a:pt x="3715989" y="1818843"/>
                    <a:pt x="3668149" y="1732847"/>
                  </a:cubicBezTo>
                  <a:cubicBezTo>
                    <a:pt x="3594800" y="1598433"/>
                    <a:pt x="3486257" y="1395945"/>
                    <a:pt x="3563292" y="1242019"/>
                  </a:cubicBezTo>
                  <a:cubicBezTo>
                    <a:pt x="3592776" y="1183123"/>
                    <a:pt x="3651311" y="1156530"/>
                    <a:pt x="3716639" y="1166285"/>
                  </a:cubicBezTo>
                  <a:cubicBezTo>
                    <a:pt x="3785942" y="1176619"/>
                    <a:pt x="3853149" y="1224531"/>
                    <a:pt x="3880176" y="1289932"/>
                  </a:cubicBezTo>
                  <a:cubicBezTo>
                    <a:pt x="3905180" y="1350418"/>
                    <a:pt x="3907059" y="1412711"/>
                    <a:pt x="3895135" y="1475943"/>
                  </a:cubicBezTo>
                  <a:cubicBezTo>
                    <a:pt x="3887547" y="1516340"/>
                    <a:pt x="3887186" y="1515761"/>
                    <a:pt x="3929028" y="1516701"/>
                  </a:cubicBezTo>
                  <a:cubicBezTo>
                    <a:pt x="3941891" y="1516990"/>
                    <a:pt x="3947889" y="1512943"/>
                    <a:pt x="3949479" y="1500297"/>
                  </a:cubicBezTo>
                  <a:cubicBezTo>
                    <a:pt x="3963643" y="1388141"/>
                    <a:pt x="3973254" y="1263916"/>
                    <a:pt x="3890582" y="1175463"/>
                  </a:cubicBezTo>
                  <a:cubicBezTo>
                    <a:pt x="3825688" y="1106016"/>
                    <a:pt x="3729647" y="1062873"/>
                    <a:pt x="3635413" y="1056153"/>
                  </a:cubicBezTo>
                  <a:cubicBezTo>
                    <a:pt x="3514874" y="1047553"/>
                    <a:pt x="3393974" y="1096838"/>
                    <a:pt x="3317011" y="1190350"/>
                  </a:cubicBezTo>
                  <a:cubicBezTo>
                    <a:pt x="3247853" y="1274395"/>
                    <a:pt x="3216562" y="1368774"/>
                    <a:pt x="3230437" y="1477822"/>
                  </a:cubicBezTo>
                  <a:cubicBezTo>
                    <a:pt x="3241276" y="1563385"/>
                    <a:pt x="3274302" y="1644322"/>
                    <a:pt x="3306966" y="1724103"/>
                  </a:cubicBezTo>
                  <a:cubicBezTo>
                    <a:pt x="3343026" y="1812122"/>
                    <a:pt x="3374245" y="1904044"/>
                    <a:pt x="3422302" y="1985921"/>
                  </a:cubicBezTo>
                  <a:cubicBezTo>
                    <a:pt x="3449473" y="2032243"/>
                    <a:pt x="3411462" y="2086298"/>
                    <a:pt x="3394841" y="2131536"/>
                  </a:cubicBezTo>
                  <a:cubicBezTo>
                    <a:pt x="3372149" y="2193107"/>
                    <a:pt x="3348157" y="2254099"/>
                    <a:pt x="3322864" y="2314657"/>
                  </a:cubicBezTo>
                  <a:cubicBezTo>
                    <a:pt x="3293741" y="2384177"/>
                    <a:pt x="3262956" y="2452973"/>
                    <a:pt x="3230437" y="2521048"/>
                  </a:cubicBezTo>
                  <a:cubicBezTo>
                    <a:pt x="3204060" y="2576186"/>
                    <a:pt x="3181441" y="2646139"/>
                    <a:pt x="3134974" y="2687114"/>
                  </a:cubicBezTo>
                  <a:cubicBezTo>
                    <a:pt x="3053386" y="2759668"/>
                    <a:pt x="3028527" y="2462079"/>
                    <a:pt x="3027443" y="2422839"/>
                  </a:cubicBezTo>
                  <a:cubicBezTo>
                    <a:pt x="3022746" y="2258218"/>
                    <a:pt x="3022456" y="2093452"/>
                    <a:pt x="3026576" y="1928831"/>
                  </a:cubicBezTo>
                  <a:cubicBezTo>
                    <a:pt x="3030767" y="1760958"/>
                    <a:pt x="3113655" y="1435330"/>
                    <a:pt x="2869109" y="1393633"/>
                  </a:cubicBezTo>
                  <a:cubicBezTo>
                    <a:pt x="2765842" y="1376000"/>
                    <a:pt x="2750088" y="1534840"/>
                    <a:pt x="2732672" y="1602769"/>
                  </a:cubicBezTo>
                  <a:cubicBezTo>
                    <a:pt x="2670017" y="1847243"/>
                    <a:pt x="2625791" y="2108339"/>
                    <a:pt x="2507492" y="2333735"/>
                  </a:cubicBezTo>
                  <a:cubicBezTo>
                    <a:pt x="2486391" y="2373987"/>
                    <a:pt x="2461820" y="2413878"/>
                    <a:pt x="2425760" y="2441483"/>
                  </a:cubicBezTo>
                  <a:cubicBezTo>
                    <a:pt x="2389699" y="2469161"/>
                    <a:pt x="2339692" y="2482530"/>
                    <a:pt x="2297705" y="2465114"/>
                  </a:cubicBezTo>
                  <a:cubicBezTo>
                    <a:pt x="2174854" y="2414167"/>
                    <a:pt x="2180780" y="2214714"/>
                    <a:pt x="2179407" y="2106749"/>
                  </a:cubicBezTo>
                  <a:cubicBezTo>
                    <a:pt x="2177383" y="1948632"/>
                    <a:pt x="2201086" y="1790949"/>
                    <a:pt x="2238954" y="1637673"/>
                  </a:cubicBezTo>
                  <a:cubicBezTo>
                    <a:pt x="2255647" y="1570322"/>
                    <a:pt x="2275231" y="1503043"/>
                    <a:pt x="2308184" y="1441979"/>
                  </a:cubicBezTo>
                  <a:cubicBezTo>
                    <a:pt x="2351760" y="1361330"/>
                    <a:pt x="2432987" y="1267963"/>
                    <a:pt x="2534809" y="1282127"/>
                  </a:cubicBezTo>
                  <a:cubicBezTo>
                    <a:pt x="2584961" y="1289064"/>
                    <a:pt x="2615457" y="1311322"/>
                    <a:pt x="2636992" y="1358729"/>
                  </a:cubicBezTo>
                  <a:cubicBezTo>
                    <a:pt x="2647977" y="1382937"/>
                    <a:pt x="2654697" y="1437715"/>
                    <a:pt x="2674498" y="1455059"/>
                  </a:cubicBezTo>
                  <a:cubicBezTo>
                    <a:pt x="2699285" y="1476738"/>
                    <a:pt x="2698346" y="1443713"/>
                    <a:pt x="2721037" y="1453180"/>
                  </a:cubicBezTo>
                  <a:cubicBezTo>
                    <a:pt x="2722338" y="1453758"/>
                    <a:pt x="2731804" y="1442918"/>
                    <a:pt x="2730793" y="1439377"/>
                  </a:cubicBezTo>
                  <a:cubicBezTo>
                    <a:pt x="2728047" y="1429838"/>
                    <a:pt x="2720025" y="1421889"/>
                    <a:pt x="2716990" y="1412349"/>
                  </a:cubicBezTo>
                  <a:cubicBezTo>
                    <a:pt x="2710920" y="1393633"/>
                    <a:pt x="2709041" y="1373254"/>
                    <a:pt x="2701453" y="1355332"/>
                  </a:cubicBezTo>
                  <a:cubicBezTo>
                    <a:pt x="2672474" y="1286680"/>
                    <a:pt x="2626008" y="1231541"/>
                    <a:pt x="2560752" y="1195770"/>
                  </a:cubicBezTo>
                  <a:cubicBezTo>
                    <a:pt x="2388326" y="1101246"/>
                    <a:pt x="2167338" y="1217522"/>
                    <a:pt x="2057856" y="1357355"/>
                  </a:cubicBezTo>
                  <a:cubicBezTo>
                    <a:pt x="1921925" y="1531010"/>
                    <a:pt x="1862522" y="1755611"/>
                    <a:pt x="1850093" y="1972769"/>
                  </a:cubicBezTo>
                  <a:cubicBezTo>
                    <a:pt x="1843805" y="2082323"/>
                    <a:pt x="1851682" y="2190288"/>
                    <a:pt x="1867075" y="2298759"/>
                  </a:cubicBezTo>
                  <a:cubicBezTo>
                    <a:pt x="1882829" y="2409831"/>
                    <a:pt x="1815405" y="2524299"/>
                    <a:pt x="1775515" y="2624965"/>
                  </a:cubicBezTo>
                  <a:cubicBezTo>
                    <a:pt x="1722544" y="2758512"/>
                    <a:pt x="1662058" y="2896250"/>
                    <a:pt x="1582276" y="3016283"/>
                  </a:cubicBezTo>
                  <a:cubicBezTo>
                    <a:pt x="1520778" y="3108855"/>
                    <a:pt x="1455089" y="3199043"/>
                    <a:pt x="1364685" y="3267261"/>
                  </a:cubicBezTo>
                  <a:cubicBezTo>
                    <a:pt x="1218781" y="3377322"/>
                    <a:pt x="1031902" y="3389029"/>
                    <a:pt x="879205" y="3284967"/>
                  </a:cubicBezTo>
                  <a:cubicBezTo>
                    <a:pt x="593684" y="3090355"/>
                    <a:pt x="503785" y="2688126"/>
                    <a:pt x="535366" y="2363075"/>
                  </a:cubicBezTo>
                  <a:cubicBezTo>
                    <a:pt x="561309" y="2096054"/>
                    <a:pt x="678740" y="1837560"/>
                    <a:pt x="871184" y="1651549"/>
                  </a:cubicBezTo>
                  <a:cubicBezTo>
                    <a:pt x="900234" y="1623510"/>
                    <a:pt x="930152" y="1595759"/>
                    <a:pt x="962672" y="1572057"/>
                  </a:cubicBezTo>
                  <a:cubicBezTo>
                    <a:pt x="1014486" y="1534334"/>
                    <a:pt x="1068758" y="1499935"/>
                    <a:pt x="1122017" y="1464236"/>
                  </a:cubicBezTo>
                  <a:cubicBezTo>
                    <a:pt x="1128088" y="1460189"/>
                    <a:pt x="1134375" y="1456576"/>
                    <a:pt x="1142179" y="1451807"/>
                  </a:cubicBezTo>
                  <a:cubicBezTo>
                    <a:pt x="1141168" y="1443785"/>
                    <a:pt x="1139939" y="1433451"/>
                    <a:pt x="1138711" y="1423767"/>
                  </a:cubicBezTo>
                  <a:cubicBezTo>
                    <a:pt x="1060302" y="1435691"/>
                    <a:pt x="982400" y="1457515"/>
                    <a:pt x="902402" y="1446820"/>
                  </a:cubicBezTo>
                  <a:cubicBezTo>
                    <a:pt x="770373" y="1429187"/>
                    <a:pt x="660240" y="1325414"/>
                    <a:pt x="609655" y="1202129"/>
                  </a:cubicBezTo>
                  <a:cubicBezTo>
                    <a:pt x="559213" y="1079133"/>
                    <a:pt x="546639" y="898614"/>
                    <a:pt x="597080" y="773233"/>
                  </a:cubicBezTo>
                  <a:cubicBezTo>
                    <a:pt x="649401" y="643227"/>
                    <a:pt x="723256" y="518714"/>
                    <a:pt x="820309" y="416892"/>
                  </a:cubicBezTo>
                  <a:cubicBezTo>
                    <a:pt x="923937" y="308132"/>
                    <a:pt x="1048451" y="233554"/>
                    <a:pt x="1196234" y="210646"/>
                  </a:cubicBezTo>
                  <a:cubicBezTo>
                    <a:pt x="1300947" y="194458"/>
                    <a:pt x="1381595" y="265134"/>
                    <a:pt x="1410718" y="362331"/>
                  </a:cubicBezTo>
                  <a:cubicBezTo>
                    <a:pt x="1447718" y="485978"/>
                    <a:pt x="1426617" y="665485"/>
                    <a:pt x="1299429" y="731753"/>
                  </a:cubicBezTo>
                  <a:cubicBezTo>
                    <a:pt x="1275365" y="744327"/>
                    <a:pt x="1247904" y="749096"/>
                    <a:pt x="1220804" y="750542"/>
                  </a:cubicBezTo>
                  <a:cubicBezTo>
                    <a:pt x="1137265" y="754950"/>
                    <a:pt x="1071142" y="707688"/>
                    <a:pt x="999961" y="670472"/>
                  </a:cubicBezTo>
                  <a:cubicBezTo>
                    <a:pt x="987892" y="690055"/>
                    <a:pt x="974595" y="711518"/>
                    <a:pt x="960721" y="733993"/>
                  </a:cubicBezTo>
                  <a:cubicBezTo>
                    <a:pt x="969826" y="740497"/>
                    <a:pt x="977558" y="747506"/>
                    <a:pt x="986447" y="752204"/>
                  </a:cubicBezTo>
                  <a:cubicBezTo>
                    <a:pt x="1068541" y="795780"/>
                    <a:pt x="1166316" y="838489"/>
                    <a:pt x="1261562" y="817676"/>
                  </a:cubicBezTo>
                  <a:cubicBezTo>
                    <a:pt x="1329130" y="802934"/>
                    <a:pt x="1375742" y="768247"/>
                    <a:pt x="1420546" y="718600"/>
                  </a:cubicBezTo>
                  <a:cubicBezTo>
                    <a:pt x="1485007" y="647058"/>
                    <a:pt x="1507265" y="533022"/>
                    <a:pt x="1500038" y="439439"/>
                  </a:cubicBezTo>
                  <a:cubicBezTo>
                    <a:pt x="1490499" y="316298"/>
                    <a:pt x="1427122" y="214765"/>
                    <a:pt x="1340765" y="130648"/>
                  </a:cubicBezTo>
                  <a:cubicBezTo>
                    <a:pt x="1010511" y="-191295"/>
                    <a:pt x="481383" y="144812"/>
                    <a:pt x="293999" y="459456"/>
                  </a:cubicBezTo>
                  <a:cubicBezTo>
                    <a:pt x="207786" y="604276"/>
                    <a:pt x="156405" y="773305"/>
                    <a:pt x="163198" y="942696"/>
                  </a:cubicBezTo>
                  <a:cubicBezTo>
                    <a:pt x="175844" y="1257123"/>
                    <a:pt x="428413" y="1511859"/>
                    <a:pt x="740527" y="1530070"/>
                  </a:cubicBezTo>
                  <a:cubicBezTo>
                    <a:pt x="738432" y="1534551"/>
                    <a:pt x="737781" y="1538959"/>
                    <a:pt x="735686" y="1539826"/>
                  </a:cubicBezTo>
                  <a:cubicBezTo>
                    <a:pt x="719137" y="1546980"/>
                    <a:pt x="701576" y="1552039"/>
                    <a:pt x="685750" y="1560494"/>
                  </a:cubicBezTo>
                  <a:cubicBezTo>
                    <a:pt x="473145" y="1674673"/>
                    <a:pt x="284965" y="1827876"/>
                    <a:pt x="165149" y="2040265"/>
                  </a:cubicBezTo>
                  <a:cubicBezTo>
                    <a:pt x="52415" y="2240946"/>
                    <a:pt x="-4169" y="2473497"/>
                    <a:pt x="239" y="2703374"/>
                  </a:cubicBezTo>
                  <a:cubicBezTo>
                    <a:pt x="3419" y="2867561"/>
                    <a:pt x="38323" y="3032037"/>
                    <a:pt x="109866" y="3180326"/>
                  </a:cubicBezTo>
                  <a:cubicBezTo>
                    <a:pt x="165366" y="3295300"/>
                    <a:pt x="244424" y="3397050"/>
                    <a:pt x="346608" y="3474302"/>
                  </a:cubicBezTo>
                  <a:cubicBezTo>
                    <a:pt x="534354" y="3616160"/>
                    <a:pt x="792848" y="3671226"/>
                    <a:pt x="1023519" y="3630540"/>
                  </a:cubicBezTo>
                  <a:cubicBezTo>
                    <a:pt x="1228248" y="3594480"/>
                    <a:pt x="1392507" y="3443156"/>
                    <a:pt x="1515792" y="3284388"/>
                  </a:cubicBezTo>
                  <a:cubicBezTo>
                    <a:pt x="1603595" y="3171293"/>
                    <a:pt x="1676800" y="3046780"/>
                    <a:pt x="1738225" y="2917569"/>
                  </a:cubicBezTo>
                  <a:cubicBezTo>
                    <a:pt x="1806661" y="2773688"/>
                    <a:pt x="1844528" y="2618100"/>
                    <a:pt x="1910001" y="2474075"/>
                  </a:cubicBezTo>
                  <a:cubicBezTo>
                    <a:pt x="1914553" y="2464102"/>
                    <a:pt x="1916866" y="2453046"/>
                    <a:pt x="1921635" y="2437798"/>
                  </a:cubicBezTo>
                  <a:cubicBezTo>
                    <a:pt x="1947290" y="2500379"/>
                    <a:pt x="1991805" y="2542655"/>
                    <a:pt x="2038055" y="2582112"/>
                  </a:cubicBezTo>
                  <a:cubicBezTo>
                    <a:pt x="2117692" y="2650042"/>
                    <a:pt x="2245891" y="2671577"/>
                    <a:pt x="2340848" y="2626411"/>
                  </a:cubicBezTo>
                  <a:cubicBezTo>
                    <a:pt x="2407983" y="2594469"/>
                    <a:pt x="2457629" y="2534923"/>
                    <a:pt x="2500121" y="2473858"/>
                  </a:cubicBezTo>
                  <a:cubicBezTo>
                    <a:pt x="2543336" y="2411710"/>
                    <a:pt x="2581420" y="2346093"/>
                    <a:pt x="2613939" y="2277729"/>
                  </a:cubicBezTo>
                  <a:cubicBezTo>
                    <a:pt x="2630199" y="2243620"/>
                    <a:pt x="2645808" y="2208788"/>
                    <a:pt x="2658600" y="2173161"/>
                  </a:cubicBezTo>
                  <a:cubicBezTo>
                    <a:pt x="2665392" y="2154228"/>
                    <a:pt x="2694515" y="2101980"/>
                    <a:pt x="2689674" y="2084780"/>
                  </a:cubicBezTo>
                  <a:cubicBezTo>
                    <a:pt x="2692347" y="2094319"/>
                    <a:pt x="2692853" y="2103570"/>
                    <a:pt x="2694082" y="2112603"/>
                  </a:cubicBezTo>
                  <a:cubicBezTo>
                    <a:pt x="2718724" y="2296085"/>
                    <a:pt x="2736574" y="2478122"/>
                    <a:pt x="2789328" y="2657051"/>
                  </a:cubicBezTo>
                  <a:cubicBezTo>
                    <a:pt x="2827051" y="2784961"/>
                    <a:pt x="2926343" y="2991352"/>
                    <a:pt x="3086773" y="2876811"/>
                  </a:cubicBezTo>
                  <a:cubicBezTo>
                    <a:pt x="3197050" y="2798041"/>
                    <a:pt x="3250021" y="2644405"/>
                    <a:pt x="3305593" y="2525095"/>
                  </a:cubicBezTo>
                  <a:cubicBezTo>
                    <a:pt x="3369331" y="2388151"/>
                    <a:pt x="3425265" y="2247595"/>
                    <a:pt x="3473104" y="2104364"/>
                  </a:cubicBezTo>
                  <a:cubicBezTo>
                    <a:pt x="3474911" y="2098872"/>
                    <a:pt x="3504179" y="2154444"/>
                    <a:pt x="3506636" y="2160443"/>
                  </a:cubicBezTo>
                  <a:cubicBezTo>
                    <a:pt x="3519138" y="2191155"/>
                    <a:pt x="3533591" y="2221073"/>
                    <a:pt x="3548839" y="2250557"/>
                  </a:cubicBezTo>
                  <a:cubicBezTo>
                    <a:pt x="3580780" y="2312561"/>
                    <a:pt x="3616768" y="2372397"/>
                    <a:pt x="3648204" y="2434690"/>
                  </a:cubicBezTo>
                  <a:cubicBezTo>
                    <a:pt x="3663885" y="2465837"/>
                    <a:pt x="3642784" y="2477760"/>
                    <a:pt x="3620960" y="2496477"/>
                  </a:cubicBezTo>
                  <a:cubicBezTo>
                    <a:pt x="3529544" y="2574741"/>
                    <a:pt x="3462626" y="2676924"/>
                    <a:pt x="3468190" y="2801727"/>
                  </a:cubicBezTo>
                  <a:cubicBezTo>
                    <a:pt x="3472960" y="2909186"/>
                    <a:pt x="3532651" y="3012742"/>
                    <a:pt x="3623200" y="3070771"/>
                  </a:cubicBezTo>
                  <a:cubicBezTo>
                    <a:pt x="3690262" y="3113769"/>
                    <a:pt x="3688384" y="3153805"/>
                    <a:pt x="3721915" y="3220795"/>
                  </a:cubicBezTo>
                  <a:cubicBezTo>
                    <a:pt x="3753133" y="3283160"/>
                    <a:pt x="3798588" y="3338010"/>
                    <a:pt x="3851848" y="3382742"/>
                  </a:cubicBezTo>
                  <a:cubicBezTo>
                    <a:pt x="3931340" y="3449515"/>
                    <a:pt x="4027381" y="3494392"/>
                    <a:pt x="4126602" y="3524816"/>
                  </a:cubicBezTo>
                  <a:cubicBezTo>
                    <a:pt x="4430695" y="3617966"/>
                    <a:pt x="4795781" y="3595347"/>
                    <a:pt x="5094743" y="3491790"/>
                  </a:cubicBezTo>
                  <a:cubicBezTo>
                    <a:pt x="5305831" y="3418658"/>
                    <a:pt x="5502899" y="3311560"/>
                    <a:pt x="5699317" y="3206486"/>
                  </a:cubicBezTo>
                  <a:cubicBezTo>
                    <a:pt x="5864949" y="3117889"/>
                    <a:pt x="6032316" y="3030592"/>
                    <a:pt x="6208933" y="2965625"/>
                  </a:cubicBezTo>
                  <a:cubicBezTo>
                    <a:pt x="6389381" y="2899285"/>
                    <a:pt x="6570622" y="2869801"/>
                    <a:pt x="6762054" y="2860985"/>
                  </a:cubicBezTo>
                  <a:cubicBezTo>
                    <a:pt x="6766823" y="2860768"/>
                    <a:pt x="6774989" y="2867199"/>
                    <a:pt x="6776507" y="2872041"/>
                  </a:cubicBezTo>
                  <a:cubicBezTo>
                    <a:pt x="6813290" y="2991424"/>
                    <a:pt x="6852385" y="3112758"/>
                    <a:pt x="6953413" y="3194707"/>
                  </a:cubicBezTo>
                  <a:cubicBezTo>
                    <a:pt x="7054585" y="3276800"/>
                    <a:pt x="7169270" y="3272681"/>
                    <a:pt x="7280415" y="3217977"/>
                  </a:cubicBezTo>
                  <a:cubicBezTo>
                    <a:pt x="7372192" y="3172955"/>
                    <a:pt x="7372914" y="3074457"/>
                    <a:pt x="7340973" y="2990846"/>
                  </a:cubicBezTo>
                  <a:close/>
                  <a:moveTo>
                    <a:pt x="5650827" y="1770425"/>
                  </a:moveTo>
                  <a:cubicBezTo>
                    <a:pt x="5679444" y="1675179"/>
                    <a:pt x="5728223" y="1590051"/>
                    <a:pt x="5784807" y="1509113"/>
                  </a:cubicBezTo>
                  <a:cubicBezTo>
                    <a:pt x="5806125" y="1478617"/>
                    <a:pt x="5828672" y="1448916"/>
                    <a:pt x="5852375" y="1420299"/>
                  </a:cubicBezTo>
                  <a:cubicBezTo>
                    <a:pt x="5865961" y="1403822"/>
                    <a:pt x="5881498" y="1388213"/>
                    <a:pt x="5898770" y="1375783"/>
                  </a:cubicBezTo>
                  <a:cubicBezTo>
                    <a:pt x="5916403" y="1363137"/>
                    <a:pt x="5936781" y="1353959"/>
                    <a:pt x="5956727" y="1344998"/>
                  </a:cubicBezTo>
                  <a:cubicBezTo>
                    <a:pt x="5975082" y="1336688"/>
                    <a:pt x="5995895" y="1322235"/>
                    <a:pt x="6013094" y="1325197"/>
                  </a:cubicBezTo>
                  <a:cubicBezTo>
                    <a:pt x="6056887" y="1332713"/>
                    <a:pt x="6102414" y="1340084"/>
                    <a:pt x="6138113" y="1371520"/>
                  </a:cubicBezTo>
                  <a:cubicBezTo>
                    <a:pt x="6153216" y="1384889"/>
                    <a:pt x="6166297" y="1399197"/>
                    <a:pt x="6172367" y="1419215"/>
                  </a:cubicBezTo>
                  <a:cubicBezTo>
                    <a:pt x="6176053" y="1431572"/>
                    <a:pt x="6185519" y="1443279"/>
                    <a:pt x="6185592" y="1455348"/>
                  </a:cubicBezTo>
                  <a:cubicBezTo>
                    <a:pt x="6185736" y="1471463"/>
                    <a:pt x="6179232" y="1487650"/>
                    <a:pt x="6175619" y="1503838"/>
                  </a:cubicBezTo>
                  <a:cubicBezTo>
                    <a:pt x="6167164" y="1541994"/>
                    <a:pt x="6150904" y="1576392"/>
                    <a:pt x="6126478" y="1607033"/>
                  </a:cubicBezTo>
                  <a:cubicBezTo>
                    <a:pt x="6110363" y="1627267"/>
                    <a:pt x="6095260" y="1648369"/>
                    <a:pt x="6077843" y="1667302"/>
                  </a:cubicBezTo>
                  <a:cubicBezTo>
                    <a:pt x="6070473" y="1675324"/>
                    <a:pt x="6057031" y="1677564"/>
                    <a:pt x="6048287" y="1684718"/>
                  </a:cubicBezTo>
                  <a:cubicBezTo>
                    <a:pt x="6004638" y="1720707"/>
                    <a:pt x="5955570" y="1747517"/>
                    <a:pt x="5904334" y="1770136"/>
                  </a:cubicBezTo>
                  <a:cubicBezTo>
                    <a:pt x="5867912" y="1786251"/>
                    <a:pt x="5829900" y="1798826"/>
                    <a:pt x="5792250" y="1811978"/>
                  </a:cubicBezTo>
                  <a:cubicBezTo>
                    <a:pt x="5746867" y="1827804"/>
                    <a:pt x="5699534" y="1833224"/>
                    <a:pt x="5651910" y="1836693"/>
                  </a:cubicBezTo>
                  <a:cubicBezTo>
                    <a:pt x="5648081" y="1836982"/>
                    <a:pt x="5644395" y="1838572"/>
                    <a:pt x="5634711" y="1841101"/>
                  </a:cubicBezTo>
                  <a:cubicBezTo>
                    <a:pt x="5640637" y="1814941"/>
                    <a:pt x="5644250" y="1792249"/>
                    <a:pt x="5650827" y="1770425"/>
                  </a:cubicBezTo>
                  <a:close/>
                  <a:moveTo>
                    <a:pt x="6648814" y="1439521"/>
                  </a:moveTo>
                  <a:cubicBezTo>
                    <a:pt x="6616005" y="1399486"/>
                    <a:pt x="6602636" y="1349695"/>
                    <a:pt x="6581896" y="1303807"/>
                  </a:cubicBezTo>
                  <a:cubicBezTo>
                    <a:pt x="6572501" y="1282994"/>
                    <a:pt x="6571273" y="1257484"/>
                    <a:pt x="6570333" y="1233998"/>
                  </a:cubicBezTo>
                  <a:cubicBezTo>
                    <a:pt x="6568527" y="1188832"/>
                    <a:pt x="6562529" y="1142077"/>
                    <a:pt x="6571562" y="1098790"/>
                  </a:cubicBezTo>
                  <a:cubicBezTo>
                    <a:pt x="6580089" y="1057742"/>
                    <a:pt x="6599528" y="1015250"/>
                    <a:pt x="6625617" y="982659"/>
                  </a:cubicBezTo>
                  <a:cubicBezTo>
                    <a:pt x="6646935" y="956065"/>
                    <a:pt x="6685813" y="947104"/>
                    <a:pt x="6724042" y="948333"/>
                  </a:cubicBezTo>
                  <a:cubicBezTo>
                    <a:pt x="6750708" y="949200"/>
                    <a:pt x="6770148" y="965170"/>
                    <a:pt x="6780771" y="982225"/>
                  </a:cubicBezTo>
                  <a:cubicBezTo>
                    <a:pt x="6792405" y="1000942"/>
                    <a:pt x="6791538" y="1027969"/>
                    <a:pt x="6794139" y="1051600"/>
                  </a:cubicBezTo>
                  <a:cubicBezTo>
                    <a:pt x="6796741" y="1075086"/>
                    <a:pt x="6798982" y="1098934"/>
                    <a:pt x="6797609" y="1122420"/>
                  </a:cubicBezTo>
                  <a:cubicBezTo>
                    <a:pt x="6796380" y="1143594"/>
                    <a:pt x="6787491" y="1164334"/>
                    <a:pt x="6786624" y="1185508"/>
                  </a:cubicBezTo>
                  <a:cubicBezTo>
                    <a:pt x="6785612" y="1210223"/>
                    <a:pt x="6777157" y="1232553"/>
                    <a:pt x="6771593" y="1255967"/>
                  </a:cubicBezTo>
                  <a:cubicBezTo>
                    <a:pt x="6752876" y="1334303"/>
                    <a:pt x="6723825" y="1408808"/>
                    <a:pt x="6687476" y="1489529"/>
                  </a:cubicBezTo>
                  <a:cubicBezTo>
                    <a:pt x="6672228" y="1469801"/>
                    <a:pt x="6660954" y="1454336"/>
                    <a:pt x="6648814" y="1439521"/>
                  </a:cubicBezTo>
                  <a:close/>
                  <a:moveTo>
                    <a:pt x="3761227" y="2876305"/>
                  </a:moveTo>
                  <a:cubicBezTo>
                    <a:pt x="3757252" y="2891409"/>
                    <a:pt x="3751905" y="2906440"/>
                    <a:pt x="3744967" y="2921182"/>
                  </a:cubicBezTo>
                  <a:cubicBezTo>
                    <a:pt x="3736729" y="2938815"/>
                    <a:pt x="3726467" y="2956014"/>
                    <a:pt x="3711580" y="2968588"/>
                  </a:cubicBezTo>
                  <a:cubicBezTo>
                    <a:pt x="3684553" y="2991424"/>
                    <a:pt x="3634690" y="2991930"/>
                    <a:pt x="3607012" y="2968949"/>
                  </a:cubicBezTo>
                  <a:cubicBezTo>
                    <a:pt x="3582225" y="2948354"/>
                    <a:pt x="3566255" y="2922699"/>
                    <a:pt x="3556716" y="2891119"/>
                  </a:cubicBezTo>
                  <a:cubicBezTo>
                    <a:pt x="3514946" y="2752514"/>
                    <a:pt x="3567700" y="2605092"/>
                    <a:pt x="3697922" y="2534272"/>
                  </a:cubicBezTo>
                  <a:cubicBezTo>
                    <a:pt x="3709846" y="2527768"/>
                    <a:pt x="3762094" y="2705758"/>
                    <a:pt x="3764696" y="2722524"/>
                  </a:cubicBezTo>
                  <a:cubicBezTo>
                    <a:pt x="3772862" y="2774772"/>
                    <a:pt x="3774379" y="2826370"/>
                    <a:pt x="3761227" y="2876305"/>
                  </a:cubicBezTo>
                  <a:close/>
                  <a:moveTo>
                    <a:pt x="6862142" y="1628785"/>
                  </a:moveTo>
                  <a:cubicBezTo>
                    <a:pt x="6818059" y="1823107"/>
                    <a:pt x="6782432" y="2019669"/>
                    <a:pt x="6763065" y="2218038"/>
                  </a:cubicBezTo>
                  <a:cubicBezTo>
                    <a:pt x="6753310" y="2318271"/>
                    <a:pt x="6747673" y="2418864"/>
                    <a:pt x="6747023" y="2519602"/>
                  </a:cubicBezTo>
                  <a:cubicBezTo>
                    <a:pt x="6746661" y="2571850"/>
                    <a:pt x="6747673" y="2624170"/>
                    <a:pt x="6750058" y="2676419"/>
                  </a:cubicBezTo>
                  <a:cubicBezTo>
                    <a:pt x="6751069" y="2698460"/>
                    <a:pt x="6772243" y="2784889"/>
                    <a:pt x="6741386" y="2786190"/>
                  </a:cubicBezTo>
                  <a:cubicBezTo>
                    <a:pt x="6532972" y="2795079"/>
                    <a:pt x="6321451" y="2837932"/>
                    <a:pt x="6125105" y="2914678"/>
                  </a:cubicBezTo>
                  <a:cubicBezTo>
                    <a:pt x="5914596" y="2996916"/>
                    <a:pt x="5723815" y="3117600"/>
                    <a:pt x="5521255" y="3216459"/>
                  </a:cubicBezTo>
                  <a:cubicBezTo>
                    <a:pt x="5336760" y="3306502"/>
                    <a:pt x="5135212" y="3415406"/>
                    <a:pt x="4933158" y="3454863"/>
                  </a:cubicBezTo>
                  <a:cubicBezTo>
                    <a:pt x="4768753" y="3486949"/>
                    <a:pt x="4610709" y="3507761"/>
                    <a:pt x="4442547" y="3498728"/>
                  </a:cubicBezTo>
                  <a:cubicBezTo>
                    <a:pt x="4323597" y="3492369"/>
                    <a:pt x="4203709" y="3476254"/>
                    <a:pt x="4092998" y="3432244"/>
                  </a:cubicBezTo>
                  <a:cubicBezTo>
                    <a:pt x="3970436" y="3383537"/>
                    <a:pt x="3878442" y="3303972"/>
                    <a:pt x="3809284" y="3192900"/>
                  </a:cubicBezTo>
                  <a:cubicBezTo>
                    <a:pt x="3796421" y="3172305"/>
                    <a:pt x="3798733" y="3143832"/>
                    <a:pt x="3774958" y="3129162"/>
                  </a:cubicBezTo>
                  <a:cubicBezTo>
                    <a:pt x="3773006" y="3127934"/>
                    <a:pt x="3776981" y="3117021"/>
                    <a:pt x="3778643" y="3108494"/>
                  </a:cubicBezTo>
                  <a:cubicBezTo>
                    <a:pt x="3778788" y="3119117"/>
                    <a:pt x="3920573" y="3075469"/>
                    <a:pt x="3931557" y="3069615"/>
                  </a:cubicBezTo>
                  <a:cubicBezTo>
                    <a:pt x="4012856" y="3026328"/>
                    <a:pt x="4069945" y="2949799"/>
                    <a:pt x="4099502" y="2863586"/>
                  </a:cubicBezTo>
                  <a:cubicBezTo>
                    <a:pt x="4146691" y="2725631"/>
                    <a:pt x="4130938" y="2569682"/>
                    <a:pt x="4092059" y="2432017"/>
                  </a:cubicBezTo>
                  <a:cubicBezTo>
                    <a:pt x="4087434" y="2415540"/>
                    <a:pt x="4078400" y="2400292"/>
                    <a:pt x="4070885" y="2383382"/>
                  </a:cubicBezTo>
                  <a:cubicBezTo>
                    <a:pt x="4181740" y="2308081"/>
                    <a:pt x="4262100" y="2205030"/>
                    <a:pt x="4335016" y="2091935"/>
                  </a:cubicBezTo>
                  <a:cubicBezTo>
                    <a:pt x="4335521" y="2100968"/>
                    <a:pt x="4336100" y="2109929"/>
                    <a:pt x="4336389" y="2118962"/>
                  </a:cubicBezTo>
                  <a:cubicBezTo>
                    <a:pt x="4344410" y="2362497"/>
                    <a:pt x="4379531" y="2671721"/>
                    <a:pt x="4562869" y="2853686"/>
                  </a:cubicBezTo>
                  <a:cubicBezTo>
                    <a:pt x="4642867" y="2933106"/>
                    <a:pt x="4769115" y="2987377"/>
                    <a:pt x="4882355" y="2959555"/>
                  </a:cubicBezTo>
                  <a:cubicBezTo>
                    <a:pt x="4995306" y="2931805"/>
                    <a:pt x="5076822" y="2833452"/>
                    <a:pt x="5137814" y="2740446"/>
                  </a:cubicBezTo>
                  <a:cubicBezTo>
                    <a:pt x="5211596" y="2627928"/>
                    <a:pt x="5257124" y="2502620"/>
                    <a:pt x="5312335" y="2380852"/>
                  </a:cubicBezTo>
                  <a:cubicBezTo>
                    <a:pt x="5313780" y="2377673"/>
                    <a:pt x="5319489" y="2374276"/>
                    <a:pt x="5322813" y="2374638"/>
                  </a:cubicBezTo>
                  <a:cubicBezTo>
                    <a:pt x="5325632" y="2374999"/>
                    <a:pt x="5328594" y="2380202"/>
                    <a:pt x="5330329" y="2383887"/>
                  </a:cubicBezTo>
                  <a:cubicBezTo>
                    <a:pt x="5400210" y="2533333"/>
                    <a:pt x="5488157" y="2679381"/>
                    <a:pt x="5653212" y="2737338"/>
                  </a:cubicBezTo>
                  <a:cubicBezTo>
                    <a:pt x="5763778" y="2776145"/>
                    <a:pt x="5888580" y="2763282"/>
                    <a:pt x="5995750" y="2715948"/>
                  </a:cubicBezTo>
                  <a:cubicBezTo>
                    <a:pt x="6259519" y="2599383"/>
                    <a:pt x="6418070" y="2302516"/>
                    <a:pt x="6530949" y="2052550"/>
                  </a:cubicBezTo>
                  <a:cubicBezTo>
                    <a:pt x="6567371" y="1971901"/>
                    <a:pt x="6600034" y="1889519"/>
                    <a:pt x="6629735" y="1806197"/>
                  </a:cubicBezTo>
                  <a:cubicBezTo>
                    <a:pt x="6637179" y="1785240"/>
                    <a:pt x="6695859" y="1577549"/>
                    <a:pt x="6720718" y="1580511"/>
                  </a:cubicBezTo>
                  <a:cubicBezTo>
                    <a:pt x="6751358" y="1584197"/>
                    <a:pt x="6873415" y="1579211"/>
                    <a:pt x="6862142" y="1628785"/>
                  </a:cubicBezTo>
                  <a:close/>
                  <a:moveTo>
                    <a:pt x="7282077" y="3108711"/>
                  </a:moveTo>
                  <a:cubicBezTo>
                    <a:pt x="7281282" y="3117383"/>
                    <a:pt x="7269502" y="3127283"/>
                    <a:pt x="7260397" y="3132125"/>
                  </a:cubicBezTo>
                  <a:cubicBezTo>
                    <a:pt x="7253243" y="3135955"/>
                    <a:pt x="7241174" y="3135521"/>
                    <a:pt x="7233514" y="3132053"/>
                  </a:cubicBezTo>
                  <a:cubicBezTo>
                    <a:pt x="7219928" y="3125982"/>
                    <a:pt x="7206704" y="3117600"/>
                    <a:pt x="7195864" y="3107410"/>
                  </a:cubicBezTo>
                  <a:cubicBezTo>
                    <a:pt x="7187698" y="3099750"/>
                    <a:pt x="7183217" y="3088115"/>
                    <a:pt x="7177580" y="3077926"/>
                  </a:cubicBezTo>
                  <a:cubicBezTo>
                    <a:pt x="7154817" y="3036879"/>
                    <a:pt x="7131258" y="2996194"/>
                    <a:pt x="7110012" y="2954352"/>
                  </a:cubicBezTo>
                  <a:cubicBezTo>
                    <a:pt x="7100690" y="2936069"/>
                    <a:pt x="7094403" y="2915690"/>
                    <a:pt x="7089995" y="2895600"/>
                  </a:cubicBezTo>
                  <a:cubicBezTo>
                    <a:pt x="7087248" y="2883026"/>
                    <a:pt x="7090573" y="2869078"/>
                    <a:pt x="7091151" y="2857805"/>
                  </a:cubicBezTo>
                  <a:cubicBezTo>
                    <a:pt x="7146940" y="2852240"/>
                    <a:pt x="7184518" y="2874209"/>
                    <a:pt x="7214436" y="2909692"/>
                  </a:cubicBezTo>
                  <a:cubicBezTo>
                    <a:pt x="7262709" y="2967070"/>
                    <a:pt x="7289014" y="3032832"/>
                    <a:pt x="7282077" y="3108711"/>
                  </a:cubicBezTo>
                  <a:close/>
                </a:path>
              </a:pathLst>
            </a:custGeom>
            <a:solidFill>
              <a:schemeClr val="accent2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4BA6B26-2FF6-4363-AD6D-1DEB2B20EDDB}"/>
                </a:ext>
              </a:extLst>
            </p:cNvPr>
            <p:cNvSpPr/>
            <p:nvPr/>
          </p:nvSpPr>
          <p:spPr>
            <a:xfrm>
              <a:off x="3283565" y="2568163"/>
              <a:ext cx="1557801" cy="1005394"/>
            </a:xfrm>
            <a:custGeom>
              <a:avLst/>
              <a:gdLst>
                <a:gd name="connsiteX0" fmla="*/ 588037 w 1557801"/>
                <a:gd name="connsiteY0" fmla="*/ 577195 h 1005394"/>
                <a:gd name="connsiteX1" fmla="*/ 538199 w 1557801"/>
                <a:gd name="connsiteY1" fmla="*/ 716048 h 1005394"/>
                <a:gd name="connsiteX2" fmla="*/ 507398 w 1557801"/>
                <a:gd name="connsiteY2" fmla="*/ 856536 h 1005394"/>
                <a:gd name="connsiteX3" fmla="*/ 510374 w 1557801"/>
                <a:gd name="connsiteY3" fmla="*/ 916780 h 1005394"/>
                <a:gd name="connsiteX4" fmla="*/ 521902 w 1557801"/>
                <a:gd name="connsiteY4" fmla="*/ 959070 h 1005394"/>
                <a:gd name="connsiteX5" fmla="*/ 543047 w 1557801"/>
                <a:gd name="connsiteY5" fmla="*/ 960272 h 1005394"/>
                <a:gd name="connsiteX6" fmla="*/ 552467 w 1557801"/>
                <a:gd name="connsiteY6" fmla="*/ 938733 h 1005394"/>
                <a:gd name="connsiteX7" fmla="*/ 579169 w 1557801"/>
                <a:gd name="connsiteY7" fmla="*/ 747736 h 1005394"/>
                <a:gd name="connsiteX8" fmla="*/ 585653 w 1557801"/>
                <a:gd name="connsiteY8" fmla="*/ 658111 h 1005394"/>
                <a:gd name="connsiteX9" fmla="*/ 587781 w 1557801"/>
                <a:gd name="connsiteY9" fmla="*/ 612017 h 1005394"/>
                <a:gd name="connsiteX10" fmla="*/ 588510 w 1557801"/>
                <a:gd name="connsiteY10" fmla="*/ 590281 h 1005394"/>
                <a:gd name="connsiteX11" fmla="*/ 588491 w 1557801"/>
                <a:gd name="connsiteY11" fmla="*/ 589236 h 1005394"/>
                <a:gd name="connsiteX12" fmla="*/ 588037 w 1557801"/>
                <a:gd name="connsiteY12" fmla="*/ 577195 h 1005394"/>
                <a:gd name="connsiteX13" fmla="*/ 898969 w 1557801"/>
                <a:gd name="connsiteY13" fmla="*/ 576230 h 1005394"/>
                <a:gd name="connsiteX14" fmla="*/ 866886 w 1557801"/>
                <a:gd name="connsiteY14" fmla="*/ 657697 h 1005394"/>
                <a:gd name="connsiteX15" fmla="*/ 837701 w 1557801"/>
                <a:gd name="connsiteY15" fmla="*/ 755481 h 1005394"/>
                <a:gd name="connsiteX16" fmla="*/ 819650 w 1557801"/>
                <a:gd name="connsiteY16" fmla="*/ 891043 h 1005394"/>
                <a:gd name="connsiteX17" fmla="*/ 824616 w 1557801"/>
                <a:gd name="connsiteY17" fmla="*/ 932880 h 1005394"/>
                <a:gd name="connsiteX18" fmla="*/ 834705 w 1557801"/>
                <a:gd name="connsiteY18" fmla="*/ 961534 h 1005394"/>
                <a:gd name="connsiteX19" fmla="*/ 839494 w 1557801"/>
                <a:gd name="connsiteY19" fmla="*/ 966480 h 1005394"/>
                <a:gd name="connsiteX20" fmla="*/ 850293 w 1557801"/>
                <a:gd name="connsiteY20" fmla="*/ 964234 h 1005394"/>
                <a:gd name="connsiteX21" fmla="*/ 876503 w 1557801"/>
                <a:gd name="connsiteY21" fmla="*/ 883515 h 1005394"/>
                <a:gd name="connsiteX22" fmla="*/ 886455 w 1557801"/>
                <a:gd name="connsiteY22" fmla="*/ 792747 h 1005394"/>
                <a:gd name="connsiteX23" fmla="*/ 898712 w 1557801"/>
                <a:gd name="connsiteY23" fmla="*/ 622836 h 1005394"/>
                <a:gd name="connsiteX24" fmla="*/ 900683 w 1557801"/>
                <a:gd name="connsiteY24" fmla="*/ 594597 h 1005394"/>
                <a:gd name="connsiteX25" fmla="*/ 898969 w 1557801"/>
                <a:gd name="connsiteY25" fmla="*/ 576230 h 1005394"/>
                <a:gd name="connsiteX26" fmla="*/ 1391871 w 1557801"/>
                <a:gd name="connsiteY26" fmla="*/ 573629 h 1005394"/>
                <a:gd name="connsiteX27" fmla="*/ 1380303 w 1557801"/>
                <a:gd name="connsiteY27" fmla="*/ 580191 h 1005394"/>
                <a:gd name="connsiteX28" fmla="*/ 1319035 w 1557801"/>
                <a:gd name="connsiteY28" fmla="*/ 642484 h 1005394"/>
                <a:gd name="connsiteX29" fmla="*/ 1274242 w 1557801"/>
                <a:gd name="connsiteY29" fmla="*/ 722039 h 1005394"/>
                <a:gd name="connsiteX30" fmla="*/ 1246909 w 1557801"/>
                <a:gd name="connsiteY30" fmla="*/ 900010 h 1005394"/>
                <a:gd name="connsiteX31" fmla="*/ 1282676 w 1557801"/>
                <a:gd name="connsiteY31" fmla="*/ 953710 h 1005394"/>
                <a:gd name="connsiteX32" fmla="*/ 1337500 w 1557801"/>
                <a:gd name="connsiteY32" fmla="*/ 831490 h 1005394"/>
                <a:gd name="connsiteX33" fmla="*/ 1389250 w 1557801"/>
                <a:gd name="connsiteY33" fmla="*/ 589000 h 1005394"/>
                <a:gd name="connsiteX34" fmla="*/ 1391871 w 1557801"/>
                <a:gd name="connsiteY34" fmla="*/ 573629 h 1005394"/>
                <a:gd name="connsiteX35" fmla="*/ 1072505 w 1557801"/>
                <a:gd name="connsiteY35" fmla="*/ 507316 h 1005394"/>
                <a:gd name="connsiteX36" fmla="*/ 1025229 w 1557801"/>
                <a:gd name="connsiteY36" fmla="*/ 533230 h 1005394"/>
                <a:gd name="connsiteX37" fmla="*/ 1010587 w 1557801"/>
                <a:gd name="connsiteY37" fmla="*/ 550513 h 1005394"/>
                <a:gd name="connsiteX38" fmla="*/ 1002980 w 1557801"/>
                <a:gd name="connsiteY38" fmla="*/ 575639 h 1005394"/>
                <a:gd name="connsiteX39" fmla="*/ 1010587 w 1557801"/>
                <a:gd name="connsiteY39" fmla="*/ 583068 h 1005394"/>
                <a:gd name="connsiteX40" fmla="*/ 1019238 w 1557801"/>
                <a:gd name="connsiteY40" fmla="*/ 581472 h 1005394"/>
                <a:gd name="connsiteX41" fmla="*/ 1045960 w 1557801"/>
                <a:gd name="connsiteY41" fmla="*/ 557725 h 1005394"/>
                <a:gd name="connsiteX42" fmla="*/ 1058454 w 1557801"/>
                <a:gd name="connsiteY42" fmla="*/ 538492 h 1005394"/>
                <a:gd name="connsiteX43" fmla="*/ 1074692 w 1557801"/>
                <a:gd name="connsiteY43" fmla="*/ 509208 h 1005394"/>
                <a:gd name="connsiteX44" fmla="*/ 1072505 w 1557801"/>
                <a:gd name="connsiteY44" fmla="*/ 507316 h 1005394"/>
                <a:gd name="connsiteX45" fmla="*/ 762973 w 1557801"/>
                <a:gd name="connsiteY45" fmla="*/ 507316 h 1005394"/>
                <a:gd name="connsiteX46" fmla="*/ 754854 w 1557801"/>
                <a:gd name="connsiteY46" fmla="*/ 509720 h 1005394"/>
                <a:gd name="connsiteX47" fmla="*/ 706848 w 1557801"/>
                <a:gd name="connsiteY47" fmla="*/ 538649 h 1005394"/>
                <a:gd name="connsiteX48" fmla="*/ 691537 w 1557801"/>
                <a:gd name="connsiteY48" fmla="*/ 574496 h 1005394"/>
                <a:gd name="connsiteX49" fmla="*/ 692916 w 1557801"/>
                <a:gd name="connsiteY49" fmla="*/ 580349 h 1005394"/>
                <a:gd name="connsiteX50" fmla="*/ 705174 w 1557801"/>
                <a:gd name="connsiteY50" fmla="*/ 581965 h 1005394"/>
                <a:gd name="connsiteX51" fmla="*/ 729925 w 1557801"/>
                <a:gd name="connsiteY51" fmla="*/ 562081 h 1005394"/>
                <a:gd name="connsiteX52" fmla="*/ 752962 w 1557801"/>
                <a:gd name="connsiteY52" fmla="*/ 528441 h 1005394"/>
                <a:gd name="connsiteX53" fmla="*/ 762973 w 1557801"/>
                <a:gd name="connsiteY53" fmla="*/ 507316 h 1005394"/>
                <a:gd name="connsiteX54" fmla="*/ 1089117 w 1557801"/>
                <a:gd name="connsiteY54" fmla="*/ 277734 h 1005394"/>
                <a:gd name="connsiteX55" fmla="*/ 1162682 w 1557801"/>
                <a:gd name="connsiteY55" fmla="*/ 343495 h 1005394"/>
                <a:gd name="connsiteX56" fmla="*/ 1069509 w 1557801"/>
                <a:gd name="connsiteY56" fmla="*/ 598104 h 1005394"/>
                <a:gd name="connsiteX57" fmla="*/ 1054375 w 1557801"/>
                <a:gd name="connsiteY57" fmla="*/ 604351 h 1005394"/>
                <a:gd name="connsiteX58" fmla="*/ 995649 w 1557801"/>
                <a:gd name="connsiteY58" fmla="*/ 596271 h 1005394"/>
                <a:gd name="connsiteX59" fmla="*/ 988239 w 1557801"/>
                <a:gd name="connsiteY59" fmla="*/ 566140 h 1005394"/>
                <a:gd name="connsiteX60" fmla="*/ 1019534 w 1557801"/>
                <a:gd name="connsiteY60" fmla="*/ 519672 h 1005394"/>
                <a:gd name="connsiteX61" fmla="*/ 1078023 w 1557801"/>
                <a:gd name="connsiteY61" fmla="*/ 491590 h 1005394"/>
                <a:gd name="connsiteX62" fmla="*/ 1087620 w 1557801"/>
                <a:gd name="connsiteY62" fmla="*/ 423582 h 1005394"/>
                <a:gd name="connsiteX63" fmla="*/ 1085373 w 1557801"/>
                <a:gd name="connsiteY63" fmla="*/ 352796 h 1005394"/>
                <a:gd name="connsiteX64" fmla="*/ 1066021 w 1557801"/>
                <a:gd name="connsiteY64" fmla="*/ 321049 h 1005394"/>
                <a:gd name="connsiteX65" fmla="*/ 1033722 w 1557801"/>
                <a:gd name="connsiteY65" fmla="*/ 330607 h 1005394"/>
                <a:gd name="connsiteX66" fmla="*/ 974445 w 1557801"/>
                <a:gd name="connsiteY66" fmla="*/ 422597 h 1005394"/>
                <a:gd name="connsiteX67" fmla="*/ 970839 w 1557801"/>
                <a:gd name="connsiteY67" fmla="*/ 464178 h 1005394"/>
                <a:gd name="connsiteX68" fmla="*/ 971272 w 1557801"/>
                <a:gd name="connsiteY68" fmla="*/ 517465 h 1005394"/>
                <a:gd name="connsiteX69" fmla="*/ 971390 w 1557801"/>
                <a:gd name="connsiteY69" fmla="*/ 621732 h 1005394"/>
                <a:gd name="connsiteX70" fmla="*/ 958581 w 1557801"/>
                <a:gd name="connsiteY70" fmla="*/ 832022 h 1005394"/>
                <a:gd name="connsiteX71" fmla="*/ 938441 w 1557801"/>
                <a:gd name="connsiteY71" fmla="*/ 925904 h 1005394"/>
                <a:gd name="connsiteX72" fmla="*/ 918064 w 1557801"/>
                <a:gd name="connsiteY72" fmla="*/ 969613 h 1005394"/>
                <a:gd name="connsiteX73" fmla="*/ 904309 w 1557801"/>
                <a:gd name="connsiteY73" fmla="*/ 988965 h 1005394"/>
                <a:gd name="connsiteX74" fmla="*/ 890061 w 1557801"/>
                <a:gd name="connsiteY74" fmla="*/ 997025 h 1005394"/>
                <a:gd name="connsiteX75" fmla="*/ 814664 w 1557801"/>
                <a:gd name="connsiteY75" fmla="*/ 958321 h 1005394"/>
                <a:gd name="connsiteX76" fmla="*/ 829306 w 1557801"/>
                <a:gd name="connsiteY76" fmla="*/ 724700 h 1005394"/>
                <a:gd name="connsiteX77" fmla="*/ 839277 w 1557801"/>
                <a:gd name="connsiteY77" fmla="*/ 692046 h 1005394"/>
                <a:gd name="connsiteX78" fmla="*/ 889982 w 1557801"/>
                <a:gd name="connsiteY78" fmla="*/ 558395 h 1005394"/>
                <a:gd name="connsiteX79" fmla="*/ 901373 w 1557801"/>
                <a:gd name="connsiteY79" fmla="*/ 398023 h 1005394"/>
                <a:gd name="connsiteX80" fmla="*/ 898693 w 1557801"/>
                <a:gd name="connsiteY80" fmla="*/ 301185 h 1005394"/>
                <a:gd name="connsiteX81" fmla="*/ 916783 w 1557801"/>
                <a:gd name="connsiteY81" fmla="*/ 285025 h 1005394"/>
                <a:gd name="connsiteX82" fmla="*/ 921139 w 1557801"/>
                <a:gd name="connsiteY82" fmla="*/ 283488 h 1005394"/>
                <a:gd name="connsiteX83" fmla="*/ 940057 w 1557801"/>
                <a:gd name="connsiteY83" fmla="*/ 279389 h 1005394"/>
                <a:gd name="connsiteX84" fmla="*/ 956394 w 1557801"/>
                <a:gd name="connsiteY84" fmla="*/ 294662 h 1005394"/>
                <a:gd name="connsiteX85" fmla="*/ 965321 w 1557801"/>
                <a:gd name="connsiteY85" fmla="*/ 350550 h 1005394"/>
                <a:gd name="connsiteX86" fmla="*/ 969814 w 1557801"/>
                <a:gd name="connsiteY86" fmla="*/ 396387 h 1005394"/>
                <a:gd name="connsiteX87" fmla="*/ 989836 w 1557801"/>
                <a:gd name="connsiteY87" fmla="*/ 363872 h 1005394"/>
                <a:gd name="connsiteX88" fmla="*/ 1029347 w 1557801"/>
                <a:gd name="connsiteY88" fmla="*/ 308082 h 1005394"/>
                <a:gd name="connsiteX89" fmla="*/ 1089117 w 1557801"/>
                <a:gd name="connsiteY89" fmla="*/ 277734 h 1005394"/>
                <a:gd name="connsiteX90" fmla="*/ 1280388 w 1557801"/>
                <a:gd name="connsiteY90" fmla="*/ 266410 h 1005394"/>
                <a:gd name="connsiteX91" fmla="*/ 1295565 w 1557801"/>
                <a:gd name="connsiteY91" fmla="*/ 268945 h 1005394"/>
                <a:gd name="connsiteX92" fmla="*/ 1304748 w 1557801"/>
                <a:gd name="connsiteY92" fmla="*/ 273339 h 1005394"/>
                <a:gd name="connsiteX93" fmla="*/ 1315074 w 1557801"/>
                <a:gd name="connsiteY93" fmla="*/ 296573 h 1005394"/>
                <a:gd name="connsiteX94" fmla="*/ 1280193 w 1557801"/>
                <a:gd name="connsiteY94" fmla="*/ 412606 h 1005394"/>
                <a:gd name="connsiteX95" fmla="*/ 1273257 w 1557801"/>
                <a:gd name="connsiteY95" fmla="*/ 490289 h 1005394"/>
                <a:gd name="connsiteX96" fmla="*/ 1295683 w 1557801"/>
                <a:gd name="connsiteY96" fmla="*/ 545212 h 1005394"/>
                <a:gd name="connsiteX97" fmla="*/ 1344082 w 1557801"/>
                <a:gd name="connsiteY97" fmla="*/ 520874 h 1005394"/>
                <a:gd name="connsiteX98" fmla="*/ 1363966 w 1557801"/>
                <a:gd name="connsiteY98" fmla="*/ 478051 h 1005394"/>
                <a:gd name="connsiteX99" fmla="*/ 1392639 w 1557801"/>
                <a:gd name="connsiteY99" fmla="*/ 384327 h 1005394"/>
                <a:gd name="connsiteX100" fmla="*/ 1409370 w 1557801"/>
                <a:gd name="connsiteY100" fmla="*/ 343830 h 1005394"/>
                <a:gd name="connsiteX101" fmla="*/ 1453296 w 1557801"/>
                <a:gd name="connsiteY101" fmla="*/ 347692 h 1005394"/>
                <a:gd name="connsiteX102" fmla="*/ 1469042 w 1557801"/>
                <a:gd name="connsiteY102" fmla="*/ 405689 h 1005394"/>
                <a:gd name="connsiteX103" fmla="*/ 1463386 w 1557801"/>
                <a:gd name="connsiteY103" fmla="*/ 526018 h 1005394"/>
                <a:gd name="connsiteX104" fmla="*/ 1510288 w 1557801"/>
                <a:gd name="connsiteY104" fmla="*/ 485718 h 1005394"/>
                <a:gd name="connsiteX105" fmla="*/ 1543139 w 1557801"/>
                <a:gd name="connsiteY105" fmla="*/ 433475 h 1005394"/>
                <a:gd name="connsiteX106" fmla="*/ 1547514 w 1557801"/>
                <a:gd name="connsiteY106" fmla="*/ 429770 h 1005394"/>
                <a:gd name="connsiteX107" fmla="*/ 1557801 w 1557801"/>
                <a:gd name="connsiteY107" fmla="*/ 427465 h 1005394"/>
                <a:gd name="connsiteX108" fmla="*/ 1556933 w 1557801"/>
                <a:gd name="connsiteY108" fmla="*/ 432017 h 1005394"/>
                <a:gd name="connsiteX109" fmla="*/ 1465278 w 1557801"/>
                <a:gd name="connsiteY109" fmla="*/ 543399 h 1005394"/>
                <a:gd name="connsiteX110" fmla="*/ 1462637 w 1557801"/>
                <a:gd name="connsiteY110" fmla="*/ 548207 h 1005394"/>
                <a:gd name="connsiteX111" fmla="*/ 1428663 w 1557801"/>
                <a:gd name="connsiteY111" fmla="*/ 786204 h 1005394"/>
                <a:gd name="connsiteX112" fmla="*/ 1377465 w 1557801"/>
                <a:gd name="connsiteY112" fmla="*/ 930516 h 1005394"/>
                <a:gd name="connsiteX113" fmla="*/ 1305477 w 1557801"/>
                <a:gd name="connsiteY113" fmla="*/ 990089 h 1005394"/>
                <a:gd name="connsiteX114" fmla="*/ 1256841 w 1557801"/>
                <a:gd name="connsiteY114" fmla="*/ 965515 h 1005394"/>
                <a:gd name="connsiteX115" fmla="*/ 1236228 w 1557801"/>
                <a:gd name="connsiteY115" fmla="*/ 795821 h 1005394"/>
                <a:gd name="connsiteX116" fmla="*/ 1289515 w 1557801"/>
                <a:gd name="connsiteY116" fmla="*/ 661008 h 1005394"/>
                <a:gd name="connsiteX117" fmla="*/ 1334170 w 1557801"/>
                <a:gd name="connsiteY117" fmla="*/ 602913 h 1005394"/>
                <a:gd name="connsiteX118" fmla="*/ 1384362 w 1557801"/>
                <a:gd name="connsiteY118" fmla="*/ 560366 h 1005394"/>
                <a:gd name="connsiteX119" fmla="*/ 1399832 w 1557801"/>
                <a:gd name="connsiteY119" fmla="*/ 500399 h 1005394"/>
                <a:gd name="connsiteX120" fmla="*/ 1401133 w 1557801"/>
                <a:gd name="connsiteY120" fmla="*/ 419168 h 1005394"/>
                <a:gd name="connsiteX121" fmla="*/ 1397783 w 1557801"/>
                <a:gd name="connsiteY121" fmla="*/ 432076 h 1005394"/>
                <a:gd name="connsiteX122" fmla="*/ 1352044 w 1557801"/>
                <a:gd name="connsiteY122" fmla="*/ 532895 h 1005394"/>
                <a:gd name="connsiteX123" fmla="*/ 1250318 w 1557801"/>
                <a:gd name="connsiteY123" fmla="*/ 571303 h 1005394"/>
                <a:gd name="connsiteX124" fmla="*/ 1208639 w 1557801"/>
                <a:gd name="connsiteY124" fmla="*/ 500911 h 1005394"/>
                <a:gd name="connsiteX125" fmla="*/ 1208264 w 1557801"/>
                <a:gd name="connsiteY125" fmla="*/ 498113 h 1005394"/>
                <a:gd name="connsiteX126" fmla="*/ 1218275 w 1557801"/>
                <a:gd name="connsiteY126" fmla="*/ 377075 h 1005394"/>
                <a:gd name="connsiteX127" fmla="*/ 1266143 w 1557801"/>
                <a:gd name="connsiteY127" fmla="*/ 271960 h 1005394"/>
                <a:gd name="connsiteX128" fmla="*/ 1280388 w 1557801"/>
                <a:gd name="connsiteY128" fmla="*/ 266410 h 1005394"/>
                <a:gd name="connsiteX129" fmla="*/ 191974 w 1557801"/>
                <a:gd name="connsiteY129" fmla="*/ 18394 h 1005394"/>
                <a:gd name="connsiteX130" fmla="*/ 172859 w 1557801"/>
                <a:gd name="connsiteY130" fmla="*/ 24879 h 1005394"/>
                <a:gd name="connsiteX131" fmla="*/ 120479 w 1557801"/>
                <a:gd name="connsiteY131" fmla="*/ 89654 h 1005394"/>
                <a:gd name="connsiteX132" fmla="*/ 95904 w 1557801"/>
                <a:gd name="connsiteY132" fmla="*/ 159435 h 1005394"/>
                <a:gd name="connsiteX133" fmla="*/ 69438 w 1557801"/>
                <a:gd name="connsiteY133" fmla="*/ 306683 h 1005394"/>
                <a:gd name="connsiteX134" fmla="*/ 66837 w 1557801"/>
                <a:gd name="connsiteY134" fmla="*/ 327040 h 1005394"/>
                <a:gd name="connsiteX135" fmla="*/ 167656 w 1557801"/>
                <a:gd name="connsiteY135" fmla="*/ 196129 h 1005394"/>
                <a:gd name="connsiteX136" fmla="*/ 205513 w 1557801"/>
                <a:gd name="connsiteY136" fmla="*/ 119805 h 1005394"/>
                <a:gd name="connsiteX137" fmla="*/ 191974 w 1557801"/>
                <a:gd name="connsiteY137" fmla="*/ 18394 h 1005394"/>
                <a:gd name="connsiteX138" fmla="*/ 188821 w 1557801"/>
                <a:gd name="connsiteY138" fmla="*/ 1309 h 1005394"/>
                <a:gd name="connsiteX139" fmla="*/ 210617 w 1557801"/>
                <a:gd name="connsiteY139" fmla="*/ 10079 h 1005394"/>
                <a:gd name="connsiteX140" fmla="*/ 211917 w 1557801"/>
                <a:gd name="connsiteY140" fmla="*/ 141640 h 1005394"/>
                <a:gd name="connsiteX141" fmla="*/ 135652 w 1557801"/>
                <a:gd name="connsiteY141" fmla="*/ 270305 h 1005394"/>
                <a:gd name="connsiteX142" fmla="*/ 88514 w 1557801"/>
                <a:gd name="connsiteY142" fmla="*/ 330489 h 1005394"/>
                <a:gd name="connsiteX143" fmla="*/ 66226 w 1557801"/>
                <a:gd name="connsiteY143" fmla="*/ 358157 h 1005394"/>
                <a:gd name="connsiteX144" fmla="*/ 59940 w 1557801"/>
                <a:gd name="connsiteY144" fmla="*/ 447881 h 1005394"/>
                <a:gd name="connsiteX145" fmla="*/ 60176 w 1557801"/>
                <a:gd name="connsiteY145" fmla="*/ 450206 h 1005394"/>
                <a:gd name="connsiteX146" fmla="*/ 62226 w 1557801"/>
                <a:gd name="connsiteY146" fmla="*/ 449359 h 1005394"/>
                <a:gd name="connsiteX147" fmla="*/ 139101 w 1557801"/>
                <a:gd name="connsiteY147" fmla="*/ 327276 h 1005394"/>
                <a:gd name="connsiteX148" fmla="*/ 190595 w 1557801"/>
                <a:gd name="connsiteY148" fmla="*/ 323532 h 1005394"/>
                <a:gd name="connsiteX149" fmla="*/ 214105 w 1557801"/>
                <a:gd name="connsiteY149" fmla="*/ 355398 h 1005394"/>
                <a:gd name="connsiteX150" fmla="*/ 211365 w 1557801"/>
                <a:gd name="connsiteY150" fmla="*/ 477224 h 1005394"/>
                <a:gd name="connsiteX151" fmla="*/ 203975 w 1557801"/>
                <a:gd name="connsiteY151" fmla="*/ 609987 h 1005394"/>
                <a:gd name="connsiteX152" fmla="*/ 213454 w 1557801"/>
                <a:gd name="connsiteY152" fmla="*/ 630896 h 1005394"/>
                <a:gd name="connsiteX153" fmla="*/ 222441 w 1557801"/>
                <a:gd name="connsiteY153" fmla="*/ 623565 h 1005394"/>
                <a:gd name="connsiteX154" fmla="*/ 280043 w 1557801"/>
                <a:gd name="connsiteY154" fmla="*/ 493206 h 1005394"/>
                <a:gd name="connsiteX155" fmla="*/ 286822 w 1557801"/>
                <a:gd name="connsiteY155" fmla="*/ 428548 h 1005394"/>
                <a:gd name="connsiteX156" fmla="*/ 299769 w 1557801"/>
                <a:gd name="connsiteY156" fmla="*/ 362354 h 1005394"/>
                <a:gd name="connsiteX157" fmla="*/ 337271 w 1557801"/>
                <a:gd name="connsiteY157" fmla="*/ 292258 h 1005394"/>
                <a:gd name="connsiteX158" fmla="*/ 404234 w 1557801"/>
                <a:gd name="connsiteY158" fmla="*/ 265536 h 1005394"/>
                <a:gd name="connsiteX159" fmla="*/ 451569 w 1557801"/>
                <a:gd name="connsiteY159" fmla="*/ 290070 h 1005394"/>
                <a:gd name="connsiteX160" fmla="*/ 465029 w 1557801"/>
                <a:gd name="connsiteY160" fmla="*/ 321207 h 1005394"/>
                <a:gd name="connsiteX161" fmla="*/ 461836 w 1557801"/>
                <a:gd name="connsiteY161" fmla="*/ 322744 h 1005394"/>
                <a:gd name="connsiteX162" fmla="*/ 454643 w 1557801"/>
                <a:gd name="connsiteY162" fmla="*/ 325365 h 1005394"/>
                <a:gd name="connsiteX163" fmla="*/ 445362 w 1557801"/>
                <a:gd name="connsiteY163" fmla="*/ 301599 h 1005394"/>
                <a:gd name="connsiteX164" fmla="*/ 420433 w 1557801"/>
                <a:gd name="connsiteY164" fmla="*/ 287824 h 1005394"/>
                <a:gd name="connsiteX165" fmla="*/ 377866 w 1557801"/>
                <a:gd name="connsiteY165" fmla="*/ 324793 h 1005394"/>
                <a:gd name="connsiteX166" fmla="*/ 353962 w 1557801"/>
                <a:gd name="connsiteY166" fmla="*/ 474169 h 1005394"/>
                <a:gd name="connsiteX167" fmla="*/ 361470 w 1557801"/>
                <a:gd name="connsiteY167" fmla="*/ 509306 h 1005394"/>
                <a:gd name="connsiteX168" fmla="*/ 381158 w 1557801"/>
                <a:gd name="connsiteY168" fmla="*/ 528914 h 1005394"/>
                <a:gd name="connsiteX169" fmla="*/ 383818 w 1557801"/>
                <a:gd name="connsiteY169" fmla="*/ 528855 h 1005394"/>
                <a:gd name="connsiteX170" fmla="*/ 438110 w 1557801"/>
                <a:gd name="connsiteY170" fmla="*/ 453142 h 1005394"/>
                <a:gd name="connsiteX171" fmla="*/ 465364 w 1557801"/>
                <a:gd name="connsiteY171" fmla="*/ 351397 h 1005394"/>
                <a:gd name="connsiteX172" fmla="*/ 475414 w 1557801"/>
                <a:gd name="connsiteY172" fmla="*/ 319867 h 1005394"/>
                <a:gd name="connsiteX173" fmla="*/ 497426 w 1557801"/>
                <a:gd name="connsiteY173" fmla="*/ 310959 h 1005394"/>
                <a:gd name="connsiteX174" fmla="*/ 525016 w 1557801"/>
                <a:gd name="connsiteY174" fmla="*/ 343574 h 1005394"/>
                <a:gd name="connsiteX175" fmla="*/ 525922 w 1557801"/>
                <a:gd name="connsiteY175" fmla="*/ 380563 h 1005394"/>
                <a:gd name="connsiteX176" fmla="*/ 524464 w 1557801"/>
                <a:gd name="connsiteY176" fmla="*/ 499965 h 1005394"/>
                <a:gd name="connsiteX177" fmla="*/ 528326 w 1557801"/>
                <a:gd name="connsiteY177" fmla="*/ 557725 h 1005394"/>
                <a:gd name="connsiteX178" fmla="*/ 555955 w 1557801"/>
                <a:gd name="connsiteY178" fmla="*/ 558257 h 1005394"/>
                <a:gd name="connsiteX179" fmla="*/ 579583 w 1557801"/>
                <a:gd name="connsiteY179" fmla="*/ 507355 h 1005394"/>
                <a:gd name="connsiteX180" fmla="*/ 593811 w 1557801"/>
                <a:gd name="connsiteY180" fmla="*/ 462207 h 1005394"/>
                <a:gd name="connsiteX181" fmla="*/ 586402 w 1557801"/>
                <a:gd name="connsiteY181" fmla="*/ 361369 h 1005394"/>
                <a:gd name="connsiteX182" fmla="*/ 596846 w 1557801"/>
                <a:gd name="connsiteY182" fmla="*/ 288691 h 1005394"/>
                <a:gd name="connsiteX183" fmla="*/ 622642 w 1557801"/>
                <a:gd name="connsiteY183" fmla="*/ 279823 h 1005394"/>
                <a:gd name="connsiteX184" fmla="*/ 657838 w 1557801"/>
                <a:gd name="connsiteY184" fmla="*/ 397589 h 1005394"/>
                <a:gd name="connsiteX185" fmla="*/ 666470 w 1557801"/>
                <a:gd name="connsiteY185" fmla="*/ 385017 h 1005394"/>
                <a:gd name="connsiteX186" fmla="*/ 774186 w 1557801"/>
                <a:gd name="connsiteY186" fmla="*/ 277537 h 1005394"/>
                <a:gd name="connsiteX187" fmla="*/ 843790 w 1557801"/>
                <a:gd name="connsiteY187" fmla="*/ 322291 h 1005394"/>
                <a:gd name="connsiteX188" fmla="*/ 856855 w 1557801"/>
                <a:gd name="connsiteY188" fmla="*/ 411798 h 1005394"/>
                <a:gd name="connsiteX189" fmla="*/ 822191 w 1557801"/>
                <a:gd name="connsiteY189" fmla="*/ 528264 h 1005394"/>
                <a:gd name="connsiteX190" fmla="*/ 789715 w 1557801"/>
                <a:gd name="connsiteY190" fmla="*/ 574318 h 1005394"/>
                <a:gd name="connsiteX191" fmla="*/ 695202 w 1557801"/>
                <a:gd name="connsiteY191" fmla="*/ 603583 h 1005394"/>
                <a:gd name="connsiteX192" fmla="*/ 677229 w 1557801"/>
                <a:gd name="connsiteY192" fmla="*/ 565056 h 1005394"/>
                <a:gd name="connsiteX193" fmla="*/ 711519 w 1557801"/>
                <a:gd name="connsiteY193" fmla="*/ 516992 h 1005394"/>
                <a:gd name="connsiteX194" fmla="*/ 762914 w 1557801"/>
                <a:gd name="connsiteY194" fmla="*/ 490880 h 1005394"/>
                <a:gd name="connsiteX195" fmla="*/ 768530 w 1557801"/>
                <a:gd name="connsiteY195" fmla="*/ 481835 h 1005394"/>
                <a:gd name="connsiteX196" fmla="*/ 777063 w 1557801"/>
                <a:gd name="connsiteY196" fmla="*/ 395185 h 1005394"/>
                <a:gd name="connsiteX197" fmla="*/ 764431 w 1557801"/>
                <a:gd name="connsiteY197" fmla="*/ 329227 h 1005394"/>
                <a:gd name="connsiteX198" fmla="*/ 737591 w 1557801"/>
                <a:gd name="connsiteY198" fmla="*/ 320340 h 1005394"/>
                <a:gd name="connsiteX199" fmla="*/ 729866 w 1557801"/>
                <a:gd name="connsiteY199" fmla="*/ 325227 h 1005394"/>
                <a:gd name="connsiteX200" fmla="*/ 707854 w 1557801"/>
                <a:gd name="connsiteY200" fmla="*/ 346451 h 1005394"/>
                <a:gd name="connsiteX201" fmla="*/ 696049 w 1557801"/>
                <a:gd name="connsiteY201" fmla="*/ 365822 h 1005394"/>
                <a:gd name="connsiteX202" fmla="*/ 661622 w 1557801"/>
                <a:gd name="connsiteY202" fmla="*/ 425474 h 1005394"/>
                <a:gd name="connsiteX203" fmla="*/ 658686 w 1557801"/>
                <a:gd name="connsiteY203" fmla="*/ 445457 h 1005394"/>
                <a:gd name="connsiteX204" fmla="*/ 659769 w 1557801"/>
                <a:gd name="connsiteY204" fmla="*/ 554710 h 1005394"/>
                <a:gd name="connsiteX205" fmla="*/ 658469 w 1557801"/>
                <a:gd name="connsiteY205" fmla="*/ 670329 h 1005394"/>
                <a:gd name="connsiteX206" fmla="*/ 648891 w 1557801"/>
                <a:gd name="connsiteY206" fmla="*/ 807979 h 1005394"/>
                <a:gd name="connsiteX207" fmla="*/ 621736 w 1557801"/>
                <a:gd name="connsiteY207" fmla="*/ 941157 h 1005394"/>
                <a:gd name="connsiteX208" fmla="*/ 559305 w 1557801"/>
                <a:gd name="connsiteY208" fmla="*/ 1003843 h 1005394"/>
                <a:gd name="connsiteX209" fmla="*/ 494313 w 1557801"/>
                <a:gd name="connsiteY209" fmla="*/ 919263 h 1005394"/>
                <a:gd name="connsiteX210" fmla="*/ 500008 w 1557801"/>
                <a:gd name="connsiteY210" fmla="*/ 799230 h 1005394"/>
                <a:gd name="connsiteX211" fmla="*/ 576194 w 1557801"/>
                <a:gd name="connsiteY211" fmla="*/ 560524 h 1005394"/>
                <a:gd name="connsiteX212" fmla="*/ 588313 w 1557801"/>
                <a:gd name="connsiteY212" fmla="*/ 527259 h 1005394"/>
                <a:gd name="connsiteX213" fmla="*/ 587998 w 1557801"/>
                <a:gd name="connsiteY213" fmla="*/ 521643 h 1005394"/>
                <a:gd name="connsiteX214" fmla="*/ 566281 w 1557801"/>
                <a:gd name="connsiteY214" fmla="*/ 570200 h 1005394"/>
                <a:gd name="connsiteX215" fmla="*/ 563503 w 1557801"/>
                <a:gd name="connsiteY215" fmla="*/ 574358 h 1005394"/>
                <a:gd name="connsiteX216" fmla="*/ 561158 w 1557801"/>
                <a:gd name="connsiteY216" fmla="*/ 576506 h 1005394"/>
                <a:gd name="connsiteX217" fmla="*/ 560586 w 1557801"/>
                <a:gd name="connsiteY217" fmla="*/ 578969 h 1005394"/>
                <a:gd name="connsiteX218" fmla="*/ 556172 w 1557801"/>
                <a:gd name="connsiteY218" fmla="*/ 588034 h 1005394"/>
                <a:gd name="connsiteX219" fmla="*/ 540761 w 1557801"/>
                <a:gd name="connsiteY219" fmla="*/ 606854 h 1005394"/>
                <a:gd name="connsiteX220" fmla="*/ 503319 w 1557801"/>
                <a:gd name="connsiteY220" fmla="*/ 611524 h 1005394"/>
                <a:gd name="connsiteX221" fmla="*/ 469404 w 1557801"/>
                <a:gd name="connsiteY221" fmla="*/ 536403 h 1005394"/>
                <a:gd name="connsiteX222" fmla="*/ 456732 w 1557801"/>
                <a:gd name="connsiteY222" fmla="*/ 453418 h 1005394"/>
                <a:gd name="connsiteX223" fmla="*/ 454624 w 1557801"/>
                <a:gd name="connsiteY223" fmla="*/ 449753 h 1005394"/>
                <a:gd name="connsiteX224" fmla="*/ 451766 w 1557801"/>
                <a:gd name="connsiteY224" fmla="*/ 461794 h 1005394"/>
                <a:gd name="connsiteX225" fmla="*/ 403643 w 1557801"/>
                <a:gd name="connsiteY225" fmla="*/ 544739 h 1005394"/>
                <a:gd name="connsiteX226" fmla="*/ 340660 w 1557801"/>
                <a:gd name="connsiteY226" fmla="*/ 559302 h 1005394"/>
                <a:gd name="connsiteX227" fmla="*/ 298055 w 1557801"/>
                <a:gd name="connsiteY227" fmla="*/ 515770 h 1005394"/>
                <a:gd name="connsiteX228" fmla="*/ 296754 w 1557801"/>
                <a:gd name="connsiteY228" fmla="*/ 510311 h 1005394"/>
                <a:gd name="connsiteX229" fmla="*/ 292714 w 1557801"/>
                <a:gd name="connsiteY229" fmla="*/ 504695 h 1005394"/>
                <a:gd name="connsiteX230" fmla="*/ 285383 w 1557801"/>
                <a:gd name="connsiteY230" fmla="*/ 525761 h 1005394"/>
                <a:gd name="connsiteX231" fmla="*/ 234994 w 1557801"/>
                <a:gd name="connsiteY231" fmla="*/ 635685 h 1005394"/>
                <a:gd name="connsiteX232" fmla="*/ 174337 w 1557801"/>
                <a:gd name="connsiteY232" fmla="*/ 666309 h 1005394"/>
                <a:gd name="connsiteX233" fmla="*/ 142057 w 1557801"/>
                <a:gd name="connsiteY233" fmla="*/ 577668 h 1005394"/>
                <a:gd name="connsiteX234" fmla="*/ 156719 w 1557801"/>
                <a:gd name="connsiteY234" fmla="*/ 383322 h 1005394"/>
                <a:gd name="connsiteX235" fmla="*/ 155379 w 1557801"/>
                <a:gd name="connsiteY235" fmla="*/ 359004 h 1005394"/>
                <a:gd name="connsiteX236" fmla="*/ 136185 w 1557801"/>
                <a:gd name="connsiteY236" fmla="*/ 349978 h 1005394"/>
                <a:gd name="connsiteX237" fmla="*/ 113581 w 1557801"/>
                <a:gd name="connsiteY237" fmla="*/ 371124 h 1005394"/>
                <a:gd name="connsiteX238" fmla="*/ 68394 w 1557801"/>
                <a:gd name="connsiteY238" fmla="*/ 476337 h 1005394"/>
                <a:gd name="connsiteX239" fmla="*/ 61457 w 1557801"/>
                <a:gd name="connsiteY239" fmla="*/ 537644 h 1005394"/>
                <a:gd name="connsiteX240" fmla="*/ 42145 w 1557801"/>
                <a:gd name="connsiteY240" fmla="*/ 581216 h 1005394"/>
                <a:gd name="connsiteX241" fmla="*/ 16467 w 1557801"/>
                <a:gd name="connsiteY241" fmla="*/ 570653 h 1005394"/>
                <a:gd name="connsiteX242" fmla="*/ 5136 w 1557801"/>
                <a:gd name="connsiteY242" fmla="*/ 526431 h 1005394"/>
                <a:gd name="connsiteX243" fmla="*/ 14556 w 1557801"/>
                <a:gd name="connsiteY243" fmla="*/ 259821 h 1005394"/>
                <a:gd name="connsiteX244" fmla="*/ 50027 w 1557801"/>
                <a:gd name="connsiteY244" fmla="*/ 120909 h 1005394"/>
                <a:gd name="connsiteX245" fmla="*/ 121306 w 1557801"/>
                <a:gd name="connsiteY245" fmla="*/ 15400 h 1005394"/>
                <a:gd name="connsiteX246" fmla="*/ 188821 w 1557801"/>
                <a:gd name="connsiteY246" fmla="*/ 1309 h 10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57801" h="1005394">
                  <a:moveTo>
                    <a:pt x="588037" y="577195"/>
                  </a:moveTo>
                  <a:cubicBezTo>
                    <a:pt x="562990" y="618540"/>
                    <a:pt x="552703" y="670368"/>
                    <a:pt x="538199" y="716048"/>
                  </a:cubicBezTo>
                  <a:cubicBezTo>
                    <a:pt x="523676" y="761827"/>
                    <a:pt x="511103" y="808492"/>
                    <a:pt x="507398" y="856536"/>
                  </a:cubicBezTo>
                  <a:cubicBezTo>
                    <a:pt x="505802" y="876992"/>
                    <a:pt x="507733" y="896383"/>
                    <a:pt x="510374" y="916780"/>
                  </a:cubicBezTo>
                  <a:cubicBezTo>
                    <a:pt x="512265" y="931363"/>
                    <a:pt x="514650" y="946280"/>
                    <a:pt x="521902" y="959070"/>
                  </a:cubicBezTo>
                  <a:cubicBezTo>
                    <a:pt x="527183" y="968371"/>
                    <a:pt x="537372" y="971032"/>
                    <a:pt x="543047" y="960272"/>
                  </a:cubicBezTo>
                  <a:cubicBezTo>
                    <a:pt x="546634" y="953493"/>
                    <a:pt x="550398" y="946123"/>
                    <a:pt x="552467" y="938733"/>
                  </a:cubicBezTo>
                  <a:cubicBezTo>
                    <a:pt x="569513" y="877780"/>
                    <a:pt x="573513" y="810857"/>
                    <a:pt x="579169" y="747736"/>
                  </a:cubicBezTo>
                  <a:cubicBezTo>
                    <a:pt x="581850" y="717901"/>
                    <a:pt x="584017" y="688025"/>
                    <a:pt x="585653" y="658111"/>
                  </a:cubicBezTo>
                  <a:cubicBezTo>
                    <a:pt x="586500" y="642759"/>
                    <a:pt x="587210" y="627388"/>
                    <a:pt x="587781" y="612017"/>
                  </a:cubicBezTo>
                  <a:cubicBezTo>
                    <a:pt x="588057" y="604785"/>
                    <a:pt x="588353" y="597533"/>
                    <a:pt x="588510" y="590281"/>
                  </a:cubicBezTo>
                  <a:cubicBezTo>
                    <a:pt x="588510" y="590044"/>
                    <a:pt x="588510" y="589670"/>
                    <a:pt x="588491" y="589236"/>
                  </a:cubicBezTo>
                  <a:cubicBezTo>
                    <a:pt x="588353" y="585886"/>
                    <a:pt x="587702" y="577767"/>
                    <a:pt x="588037" y="577195"/>
                  </a:cubicBezTo>
                  <a:close/>
                  <a:moveTo>
                    <a:pt x="898969" y="576230"/>
                  </a:moveTo>
                  <a:cubicBezTo>
                    <a:pt x="886908" y="602854"/>
                    <a:pt x="876345" y="630068"/>
                    <a:pt x="866886" y="657697"/>
                  </a:cubicBezTo>
                  <a:cubicBezTo>
                    <a:pt x="855870" y="689898"/>
                    <a:pt x="846332" y="722611"/>
                    <a:pt x="837701" y="755481"/>
                  </a:cubicBezTo>
                  <a:cubicBezTo>
                    <a:pt x="826370" y="798521"/>
                    <a:pt x="815294" y="846467"/>
                    <a:pt x="819650" y="891043"/>
                  </a:cubicBezTo>
                  <a:cubicBezTo>
                    <a:pt x="821009" y="905035"/>
                    <a:pt x="821088" y="919125"/>
                    <a:pt x="824616" y="932880"/>
                  </a:cubicBezTo>
                  <a:cubicBezTo>
                    <a:pt x="827178" y="942891"/>
                    <a:pt x="829010" y="952666"/>
                    <a:pt x="834705" y="961534"/>
                  </a:cubicBezTo>
                  <a:cubicBezTo>
                    <a:pt x="835967" y="963485"/>
                    <a:pt x="837425" y="965436"/>
                    <a:pt x="839494" y="966480"/>
                  </a:cubicBezTo>
                  <a:cubicBezTo>
                    <a:pt x="842982" y="968234"/>
                    <a:pt x="847396" y="966854"/>
                    <a:pt x="850293" y="964234"/>
                  </a:cubicBezTo>
                  <a:cubicBezTo>
                    <a:pt x="868758" y="947443"/>
                    <a:pt x="872798" y="906592"/>
                    <a:pt x="876503" y="883515"/>
                  </a:cubicBezTo>
                  <a:cubicBezTo>
                    <a:pt x="881351" y="853443"/>
                    <a:pt x="883282" y="823016"/>
                    <a:pt x="886455" y="792747"/>
                  </a:cubicBezTo>
                  <a:cubicBezTo>
                    <a:pt x="892367" y="736267"/>
                    <a:pt x="896426" y="679591"/>
                    <a:pt x="898712" y="622836"/>
                  </a:cubicBezTo>
                  <a:cubicBezTo>
                    <a:pt x="899087" y="613416"/>
                    <a:pt x="900604" y="604036"/>
                    <a:pt x="900683" y="594597"/>
                  </a:cubicBezTo>
                  <a:cubicBezTo>
                    <a:pt x="900703" y="591167"/>
                    <a:pt x="897628" y="579186"/>
                    <a:pt x="898969" y="576230"/>
                  </a:cubicBezTo>
                  <a:close/>
                  <a:moveTo>
                    <a:pt x="1391871" y="573629"/>
                  </a:moveTo>
                  <a:cubicBezTo>
                    <a:pt x="1386254" y="573274"/>
                    <a:pt x="1383791" y="577393"/>
                    <a:pt x="1380303" y="580191"/>
                  </a:cubicBezTo>
                  <a:cubicBezTo>
                    <a:pt x="1356635" y="599287"/>
                    <a:pt x="1337086" y="617535"/>
                    <a:pt x="1319035" y="642484"/>
                  </a:cubicBezTo>
                  <a:cubicBezTo>
                    <a:pt x="1301142" y="667176"/>
                    <a:pt x="1286066" y="693918"/>
                    <a:pt x="1274242" y="722039"/>
                  </a:cubicBezTo>
                  <a:cubicBezTo>
                    <a:pt x="1250732" y="777947"/>
                    <a:pt x="1240209" y="839570"/>
                    <a:pt x="1246909" y="900010"/>
                  </a:cubicBezTo>
                  <a:cubicBezTo>
                    <a:pt x="1248190" y="911676"/>
                    <a:pt x="1261709" y="969180"/>
                    <a:pt x="1282676" y="953710"/>
                  </a:cubicBezTo>
                  <a:cubicBezTo>
                    <a:pt x="1316395" y="928821"/>
                    <a:pt x="1327213" y="869701"/>
                    <a:pt x="1337500" y="831490"/>
                  </a:cubicBezTo>
                  <a:cubicBezTo>
                    <a:pt x="1359039" y="751481"/>
                    <a:pt x="1374371" y="670428"/>
                    <a:pt x="1389250" y="589000"/>
                  </a:cubicBezTo>
                  <a:cubicBezTo>
                    <a:pt x="1390196" y="583916"/>
                    <a:pt x="1391004" y="578812"/>
                    <a:pt x="1391871" y="573629"/>
                  </a:cubicBezTo>
                  <a:close/>
                  <a:moveTo>
                    <a:pt x="1072505" y="507316"/>
                  </a:moveTo>
                  <a:cubicBezTo>
                    <a:pt x="1055695" y="513937"/>
                    <a:pt x="1038156" y="519041"/>
                    <a:pt x="1025229" y="533230"/>
                  </a:cubicBezTo>
                  <a:cubicBezTo>
                    <a:pt x="1020125" y="538807"/>
                    <a:pt x="1014351" y="543655"/>
                    <a:pt x="1010587" y="550513"/>
                  </a:cubicBezTo>
                  <a:cubicBezTo>
                    <a:pt x="1006232" y="558435"/>
                    <a:pt x="1002093" y="566120"/>
                    <a:pt x="1002980" y="575639"/>
                  </a:cubicBezTo>
                  <a:cubicBezTo>
                    <a:pt x="1003433" y="580605"/>
                    <a:pt x="1006192" y="582891"/>
                    <a:pt x="1010587" y="583068"/>
                  </a:cubicBezTo>
                  <a:cubicBezTo>
                    <a:pt x="1013444" y="583186"/>
                    <a:pt x="1016538" y="582516"/>
                    <a:pt x="1019238" y="581472"/>
                  </a:cubicBezTo>
                  <a:cubicBezTo>
                    <a:pt x="1031062" y="576939"/>
                    <a:pt x="1037486" y="566042"/>
                    <a:pt x="1045960" y="557725"/>
                  </a:cubicBezTo>
                  <a:cubicBezTo>
                    <a:pt x="1051281" y="552503"/>
                    <a:pt x="1054611" y="545133"/>
                    <a:pt x="1058454" y="538492"/>
                  </a:cubicBezTo>
                  <a:cubicBezTo>
                    <a:pt x="1064031" y="528835"/>
                    <a:pt x="1069273" y="518963"/>
                    <a:pt x="1074692" y="509208"/>
                  </a:cubicBezTo>
                  <a:cubicBezTo>
                    <a:pt x="1073963" y="508577"/>
                    <a:pt x="1073234" y="507946"/>
                    <a:pt x="1072505" y="507316"/>
                  </a:cubicBezTo>
                  <a:close/>
                  <a:moveTo>
                    <a:pt x="762973" y="507316"/>
                  </a:moveTo>
                  <a:cubicBezTo>
                    <a:pt x="759781" y="508242"/>
                    <a:pt x="757278" y="508853"/>
                    <a:pt x="754854" y="509720"/>
                  </a:cubicBezTo>
                  <a:cubicBezTo>
                    <a:pt x="737216" y="516026"/>
                    <a:pt x="719756" y="524697"/>
                    <a:pt x="706848" y="538649"/>
                  </a:cubicBezTo>
                  <a:cubicBezTo>
                    <a:pt x="697803" y="548424"/>
                    <a:pt x="691458" y="561194"/>
                    <a:pt x="691537" y="574496"/>
                  </a:cubicBezTo>
                  <a:cubicBezTo>
                    <a:pt x="691556" y="576525"/>
                    <a:pt x="691753" y="578673"/>
                    <a:pt x="692916" y="580349"/>
                  </a:cubicBezTo>
                  <a:cubicBezTo>
                    <a:pt x="695458" y="583994"/>
                    <a:pt x="701015" y="583561"/>
                    <a:pt x="705174" y="581965"/>
                  </a:cubicBezTo>
                  <a:cubicBezTo>
                    <a:pt x="715185" y="578141"/>
                    <a:pt x="723067" y="570278"/>
                    <a:pt x="729925" y="562081"/>
                  </a:cubicBezTo>
                  <a:cubicBezTo>
                    <a:pt x="738990" y="551242"/>
                    <a:pt x="746518" y="540245"/>
                    <a:pt x="752962" y="528441"/>
                  </a:cubicBezTo>
                  <a:cubicBezTo>
                    <a:pt x="756627" y="521721"/>
                    <a:pt x="759938" y="514706"/>
                    <a:pt x="762973" y="507316"/>
                  </a:cubicBezTo>
                  <a:close/>
                  <a:moveTo>
                    <a:pt x="1089117" y="277734"/>
                  </a:moveTo>
                  <a:cubicBezTo>
                    <a:pt x="1128728" y="275133"/>
                    <a:pt x="1153361" y="309028"/>
                    <a:pt x="1162682" y="343495"/>
                  </a:cubicBezTo>
                  <a:cubicBezTo>
                    <a:pt x="1185049" y="426184"/>
                    <a:pt x="1150346" y="556484"/>
                    <a:pt x="1069509" y="598104"/>
                  </a:cubicBezTo>
                  <a:cubicBezTo>
                    <a:pt x="1064662" y="600607"/>
                    <a:pt x="1059617" y="602775"/>
                    <a:pt x="1054375" y="604351"/>
                  </a:cubicBezTo>
                  <a:cubicBezTo>
                    <a:pt x="1038472" y="609100"/>
                    <a:pt x="1007414" y="611189"/>
                    <a:pt x="995649" y="596271"/>
                  </a:cubicBezTo>
                  <a:cubicBezTo>
                    <a:pt x="989008" y="587857"/>
                    <a:pt x="985658" y="577511"/>
                    <a:pt x="988239" y="566140"/>
                  </a:cubicBezTo>
                  <a:cubicBezTo>
                    <a:pt x="992555" y="547143"/>
                    <a:pt x="1004340" y="531634"/>
                    <a:pt x="1019534" y="519672"/>
                  </a:cubicBezTo>
                  <a:cubicBezTo>
                    <a:pt x="1035870" y="506804"/>
                    <a:pt x="1057350" y="494526"/>
                    <a:pt x="1078023" y="491590"/>
                  </a:cubicBezTo>
                  <a:cubicBezTo>
                    <a:pt x="1081590" y="491078"/>
                    <a:pt x="1087029" y="429829"/>
                    <a:pt x="1087620" y="423582"/>
                  </a:cubicBezTo>
                  <a:cubicBezTo>
                    <a:pt x="1089847" y="400033"/>
                    <a:pt x="1090142" y="376070"/>
                    <a:pt x="1085373" y="352796"/>
                  </a:cubicBezTo>
                  <a:cubicBezTo>
                    <a:pt x="1082792" y="340184"/>
                    <a:pt x="1080171" y="325168"/>
                    <a:pt x="1066021" y="321049"/>
                  </a:cubicBezTo>
                  <a:cubicBezTo>
                    <a:pt x="1054867" y="317797"/>
                    <a:pt x="1041999" y="323236"/>
                    <a:pt x="1033722" y="330607"/>
                  </a:cubicBezTo>
                  <a:cubicBezTo>
                    <a:pt x="1005936" y="355398"/>
                    <a:pt x="996162" y="393471"/>
                    <a:pt x="974445" y="422597"/>
                  </a:cubicBezTo>
                  <a:cubicBezTo>
                    <a:pt x="966759" y="432923"/>
                    <a:pt x="970760" y="452216"/>
                    <a:pt x="970839" y="464178"/>
                  </a:cubicBezTo>
                  <a:cubicBezTo>
                    <a:pt x="970957" y="481934"/>
                    <a:pt x="971134" y="499709"/>
                    <a:pt x="971272" y="517465"/>
                  </a:cubicBezTo>
                  <a:cubicBezTo>
                    <a:pt x="971548" y="552208"/>
                    <a:pt x="971745" y="586970"/>
                    <a:pt x="971390" y="621732"/>
                  </a:cubicBezTo>
                  <a:cubicBezTo>
                    <a:pt x="970681" y="691967"/>
                    <a:pt x="967705" y="762319"/>
                    <a:pt x="958581" y="832022"/>
                  </a:cubicBezTo>
                  <a:cubicBezTo>
                    <a:pt x="954423" y="863750"/>
                    <a:pt x="949043" y="895615"/>
                    <a:pt x="938441" y="925904"/>
                  </a:cubicBezTo>
                  <a:cubicBezTo>
                    <a:pt x="933120" y="941098"/>
                    <a:pt x="926499" y="955878"/>
                    <a:pt x="918064" y="969613"/>
                  </a:cubicBezTo>
                  <a:cubicBezTo>
                    <a:pt x="914261" y="975801"/>
                    <a:pt x="909925" y="984236"/>
                    <a:pt x="904309" y="988965"/>
                  </a:cubicBezTo>
                  <a:cubicBezTo>
                    <a:pt x="900151" y="992473"/>
                    <a:pt x="894318" y="993478"/>
                    <a:pt x="890061" y="997025"/>
                  </a:cubicBezTo>
                  <a:cubicBezTo>
                    <a:pt x="860580" y="1021560"/>
                    <a:pt x="822231" y="987132"/>
                    <a:pt x="814664" y="958321"/>
                  </a:cubicBezTo>
                  <a:cubicBezTo>
                    <a:pt x="794405" y="881091"/>
                    <a:pt x="807707" y="800550"/>
                    <a:pt x="829306" y="724700"/>
                  </a:cubicBezTo>
                  <a:cubicBezTo>
                    <a:pt x="832439" y="713743"/>
                    <a:pt x="835770" y="702865"/>
                    <a:pt x="839277" y="692046"/>
                  </a:cubicBezTo>
                  <a:cubicBezTo>
                    <a:pt x="853998" y="646720"/>
                    <a:pt x="871833" y="602420"/>
                    <a:pt x="889982" y="558395"/>
                  </a:cubicBezTo>
                  <a:cubicBezTo>
                    <a:pt x="911049" y="507434"/>
                    <a:pt x="903718" y="451724"/>
                    <a:pt x="901373" y="398023"/>
                  </a:cubicBezTo>
                  <a:cubicBezTo>
                    <a:pt x="899993" y="366749"/>
                    <a:pt x="893766" y="332085"/>
                    <a:pt x="898693" y="301185"/>
                  </a:cubicBezTo>
                  <a:cubicBezTo>
                    <a:pt x="899836" y="294011"/>
                    <a:pt x="909571" y="285636"/>
                    <a:pt x="916783" y="285025"/>
                  </a:cubicBezTo>
                  <a:cubicBezTo>
                    <a:pt x="918261" y="284907"/>
                    <a:pt x="919641" y="283843"/>
                    <a:pt x="921139" y="283488"/>
                  </a:cubicBezTo>
                  <a:cubicBezTo>
                    <a:pt x="927425" y="282010"/>
                    <a:pt x="933672" y="280039"/>
                    <a:pt x="940057" y="279389"/>
                  </a:cubicBezTo>
                  <a:cubicBezTo>
                    <a:pt x="946856" y="278699"/>
                    <a:pt x="953714" y="285459"/>
                    <a:pt x="956394" y="294662"/>
                  </a:cubicBezTo>
                  <a:cubicBezTo>
                    <a:pt x="961675" y="312693"/>
                    <a:pt x="963291" y="331907"/>
                    <a:pt x="965321" y="350550"/>
                  </a:cubicBezTo>
                  <a:cubicBezTo>
                    <a:pt x="966897" y="365054"/>
                    <a:pt x="965636" y="382652"/>
                    <a:pt x="969814" y="396387"/>
                  </a:cubicBezTo>
                  <a:cubicBezTo>
                    <a:pt x="978051" y="387776"/>
                    <a:pt x="983687" y="374237"/>
                    <a:pt x="989836" y="363872"/>
                  </a:cubicBezTo>
                  <a:cubicBezTo>
                    <a:pt x="1001482" y="344224"/>
                    <a:pt x="1013306" y="324360"/>
                    <a:pt x="1029347" y="308082"/>
                  </a:cubicBezTo>
                  <a:cubicBezTo>
                    <a:pt x="1045389" y="291804"/>
                    <a:pt x="1066317" y="279231"/>
                    <a:pt x="1089117" y="277734"/>
                  </a:cubicBezTo>
                  <a:close/>
                  <a:moveTo>
                    <a:pt x="1280388" y="266410"/>
                  </a:moveTo>
                  <a:cubicBezTo>
                    <a:pt x="1285972" y="265861"/>
                    <a:pt x="1291712" y="266659"/>
                    <a:pt x="1295565" y="268945"/>
                  </a:cubicBezTo>
                  <a:cubicBezTo>
                    <a:pt x="1298481" y="270659"/>
                    <a:pt x="1301871" y="271566"/>
                    <a:pt x="1304748" y="273339"/>
                  </a:cubicBezTo>
                  <a:cubicBezTo>
                    <a:pt x="1313439" y="278680"/>
                    <a:pt x="1317636" y="286523"/>
                    <a:pt x="1315074" y="296573"/>
                  </a:cubicBezTo>
                  <a:cubicBezTo>
                    <a:pt x="1305063" y="335730"/>
                    <a:pt x="1288510" y="372799"/>
                    <a:pt x="1280193" y="412606"/>
                  </a:cubicBezTo>
                  <a:cubicBezTo>
                    <a:pt x="1274853" y="438087"/>
                    <a:pt x="1271976" y="464237"/>
                    <a:pt x="1273257" y="490289"/>
                  </a:cubicBezTo>
                  <a:cubicBezTo>
                    <a:pt x="1274065" y="506606"/>
                    <a:pt x="1274341" y="540600"/>
                    <a:pt x="1295683" y="545212"/>
                  </a:cubicBezTo>
                  <a:cubicBezTo>
                    <a:pt x="1314837" y="549350"/>
                    <a:pt x="1333421" y="535575"/>
                    <a:pt x="1344082" y="520874"/>
                  </a:cubicBezTo>
                  <a:cubicBezTo>
                    <a:pt x="1353364" y="508084"/>
                    <a:pt x="1358843" y="492989"/>
                    <a:pt x="1363966" y="478051"/>
                  </a:cubicBezTo>
                  <a:cubicBezTo>
                    <a:pt x="1374549" y="447152"/>
                    <a:pt x="1384126" y="415877"/>
                    <a:pt x="1392639" y="384327"/>
                  </a:cubicBezTo>
                  <a:cubicBezTo>
                    <a:pt x="1396265" y="370867"/>
                    <a:pt x="1398827" y="353959"/>
                    <a:pt x="1409370" y="343830"/>
                  </a:cubicBezTo>
                  <a:cubicBezTo>
                    <a:pt x="1422002" y="331690"/>
                    <a:pt x="1441354" y="336834"/>
                    <a:pt x="1453296" y="347692"/>
                  </a:cubicBezTo>
                  <a:cubicBezTo>
                    <a:pt x="1467781" y="360876"/>
                    <a:pt x="1468825" y="387578"/>
                    <a:pt x="1469042" y="405689"/>
                  </a:cubicBezTo>
                  <a:cubicBezTo>
                    <a:pt x="1469515" y="444629"/>
                    <a:pt x="1471308" y="487767"/>
                    <a:pt x="1463386" y="526018"/>
                  </a:cubicBezTo>
                  <a:cubicBezTo>
                    <a:pt x="1482896" y="524283"/>
                    <a:pt x="1499508" y="500005"/>
                    <a:pt x="1510288" y="485718"/>
                  </a:cubicBezTo>
                  <a:cubicBezTo>
                    <a:pt x="1522703" y="469282"/>
                    <a:pt x="1532694" y="451172"/>
                    <a:pt x="1543139" y="433475"/>
                  </a:cubicBezTo>
                  <a:cubicBezTo>
                    <a:pt x="1544065" y="431899"/>
                    <a:pt x="1545799" y="430381"/>
                    <a:pt x="1547514" y="429770"/>
                  </a:cubicBezTo>
                  <a:cubicBezTo>
                    <a:pt x="1550588" y="428686"/>
                    <a:pt x="1553938" y="428292"/>
                    <a:pt x="1557801" y="427465"/>
                  </a:cubicBezTo>
                  <a:cubicBezTo>
                    <a:pt x="1557465" y="429278"/>
                    <a:pt x="1557387" y="430716"/>
                    <a:pt x="1556933" y="432017"/>
                  </a:cubicBezTo>
                  <a:cubicBezTo>
                    <a:pt x="1540518" y="480278"/>
                    <a:pt x="1508455" y="517287"/>
                    <a:pt x="1465278" y="543399"/>
                  </a:cubicBezTo>
                  <a:cubicBezTo>
                    <a:pt x="1463898" y="544226"/>
                    <a:pt x="1462755" y="546512"/>
                    <a:pt x="1462637" y="548207"/>
                  </a:cubicBezTo>
                  <a:cubicBezTo>
                    <a:pt x="1456646" y="628650"/>
                    <a:pt x="1447226" y="707515"/>
                    <a:pt x="1428663" y="786204"/>
                  </a:cubicBezTo>
                  <a:cubicBezTo>
                    <a:pt x="1416898" y="836042"/>
                    <a:pt x="1402177" y="885663"/>
                    <a:pt x="1377465" y="930516"/>
                  </a:cubicBezTo>
                  <a:cubicBezTo>
                    <a:pt x="1363099" y="956588"/>
                    <a:pt x="1339037" y="990818"/>
                    <a:pt x="1305477" y="990089"/>
                  </a:cubicBezTo>
                  <a:cubicBezTo>
                    <a:pt x="1285337" y="989655"/>
                    <a:pt x="1269138" y="981339"/>
                    <a:pt x="1256841" y="965515"/>
                  </a:cubicBezTo>
                  <a:cubicBezTo>
                    <a:pt x="1221172" y="919638"/>
                    <a:pt x="1225192" y="849344"/>
                    <a:pt x="1236228" y="795821"/>
                  </a:cubicBezTo>
                  <a:cubicBezTo>
                    <a:pt x="1246042" y="748289"/>
                    <a:pt x="1263876" y="702254"/>
                    <a:pt x="1289515" y="661008"/>
                  </a:cubicBezTo>
                  <a:cubicBezTo>
                    <a:pt x="1302422" y="640237"/>
                    <a:pt x="1317340" y="620668"/>
                    <a:pt x="1334170" y="602913"/>
                  </a:cubicBezTo>
                  <a:cubicBezTo>
                    <a:pt x="1347669" y="588665"/>
                    <a:pt x="1365740" y="567717"/>
                    <a:pt x="1384362" y="560366"/>
                  </a:cubicBezTo>
                  <a:cubicBezTo>
                    <a:pt x="1403517" y="552799"/>
                    <a:pt x="1398177" y="516992"/>
                    <a:pt x="1399832" y="500399"/>
                  </a:cubicBezTo>
                  <a:cubicBezTo>
                    <a:pt x="1402512" y="473499"/>
                    <a:pt x="1405232" y="446068"/>
                    <a:pt x="1401133" y="419168"/>
                  </a:cubicBezTo>
                  <a:cubicBezTo>
                    <a:pt x="1400029" y="423484"/>
                    <a:pt x="1399143" y="427859"/>
                    <a:pt x="1397783" y="432076"/>
                  </a:cubicBezTo>
                  <a:cubicBezTo>
                    <a:pt x="1386412" y="467095"/>
                    <a:pt x="1374726" y="503178"/>
                    <a:pt x="1352044" y="532895"/>
                  </a:cubicBezTo>
                  <a:cubicBezTo>
                    <a:pt x="1329263" y="562770"/>
                    <a:pt x="1288293" y="590458"/>
                    <a:pt x="1250318" y="571303"/>
                  </a:cubicBezTo>
                  <a:cubicBezTo>
                    <a:pt x="1223556" y="557804"/>
                    <a:pt x="1212797" y="528954"/>
                    <a:pt x="1208639" y="500911"/>
                  </a:cubicBezTo>
                  <a:cubicBezTo>
                    <a:pt x="1208501" y="500005"/>
                    <a:pt x="1208363" y="499098"/>
                    <a:pt x="1208264" y="498113"/>
                  </a:cubicBezTo>
                  <a:cubicBezTo>
                    <a:pt x="1202865" y="457596"/>
                    <a:pt x="1207555" y="416370"/>
                    <a:pt x="1218275" y="377075"/>
                  </a:cubicBezTo>
                  <a:cubicBezTo>
                    <a:pt x="1227656" y="342766"/>
                    <a:pt x="1239952" y="297145"/>
                    <a:pt x="1266143" y="271960"/>
                  </a:cubicBezTo>
                  <a:cubicBezTo>
                    <a:pt x="1269374" y="268856"/>
                    <a:pt x="1274804" y="266959"/>
                    <a:pt x="1280388" y="266410"/>
                  </a:cubicBezTo>
                  <a:close/>
                  <a:moveTo>
                    <a:pt x="191974" y="18394"/>
                  </a:moveTo>
                  <a:cubicBezTo>
                    <a:pt x="186720" y="18740"/>
                    <a:pt x="180406" y="20767"/>
                    <a:pt x="172859" y="24879"/>
                  </a:cubicBezTo>
                  <a:cubicBezTo>
                    <a:pt x="146373" y="39304"/>
                    <a:pt x="132914" y="63306"/>
                    <a:pt x="120479" y="89654"/>
                  </a:cubicBezTo>
                  <a:cubicBezTo>
                    <a:pt x="109936" y="112001"/>
                    <a:pt x="102112" y="135551"/>
                    <a:pt x="95904" y="159435"/>
                  </a:cubicBezTo>
                  <a:cubicBezTo>
                    <a:pt x="83312" y="207854"/>
                    <a:pt x="75882" y="257298"/>
                    <a:pt x="69438" y="306683"/>
                  </a:cubicBezTo>
                  <a:cubicBezTo>
                    <a:pt x="68414" y="314565"/>
                    <a:pt x="67428" y="322448"/>
                    <a:pt x="66837" y="327040"/>
                  </a:cubicBezTo>
                  <a:cubicBezTo>
                    <a:pt x="108221" y="292691"/>
                    <a:pt x="139574" y="241868"/>
                    <a:pt x="167656" y="196129"/>
                  </a:cubicBezTo>
                  <a:cubicBezTo>
                    <a:pt x="182554" y="171870"/>
                    <a:pt x="196467" y="146784"/>
                    <a:pt x="205513" y="119805"/>
                  </a:cubicBezTo>
                  <a:cubicBezTo>
                    <a:pt x="213531" y="95906"/>
                    <a:pt x="228746" y="15971"/>
                    <a:pt x="191974" y="18394"/>
                  </a:cubicBezTo>
                  <a:close/>
                  <a:moveTo>
                    <a:pt x="188821" y="1309"/>
                  </a:moveTo>
                  <a:cubicBezTo>
                    <a:pt x="197216" y="2827"/>
                    <a:pt x="204271" y="5408"/>
                    <a:pt x="210617" y="10079"/>
                  </a:cubicBezTo>
                  <a:cubicBezTo>
                    <a:pt x="248926" y="38279"/>
                    <a:pt x="226638" y="106957"/>
                    <a:pt x="211917" y="141640"/>
                  </a:cubicBezTo>
                  <a:cubicBezTo>
                    <a:pt x="192348" y="187714"/>
                    <a:pt x="165331" y="230162"/>
                    <a:pt x="135652" y="270305"/>
                  </a:cubicBezTo>
                  <a:cubicBezTo>
                    <a:pt x="120498" y="290799"/>
                    <a:pt x="104615" y="310743"/>
                    <a:pt x="88514" y="330489"/>
                  </a:cubicBezTo>
                  <a:cubicBezTo>
                    <a:pt x="81755" y="338785"/>
                    <a:pt x="70463" y="348362"/>
                    <a:pt x="66226" y="358157"/>
                  </a:cubicBezTo>
                  <a:cubicBezTo>
                    <a:pt x="54934" y="384288"/>
                    <a:pt x="63447" y="419957"/>
                    <a:pt x="59940" y="447881"/>
                  </a:cubicBezTo>
                  <a:cubicBezTo>
                    <a:pt x="59861" y="448570"/>
                    <a:pt x="60078" y="449280"/>
                    <a:pt x="60176" y="450206"/>
                  </a:cubicBezTo>
                  <a:cubicBezTo>
                    <a:pt x="61024" y="449871"/>
                    <a:pt x="62049" y="449792"/>
                    <a:pt x="62226" y="449359"/>
                  </a:cubicBezTo>
                  <a:cubicBezTo>
                    <a:pt x="79686" y="405157"/>
                    <a:pt x="96377" y="353841"/>
                    <a:pt x="139101" y="327276"/>
                  </a:cubicBezTo>
                  <a:cubicBezTo>
                    <a:pt x="154650" y="317600"/>
                    <a:pt x="174278" y="313088"/>
                    <a:pt x="190595" y="323532"/>
                  </a:cubicBezTo>
                  <a:cubicBezTo>
                    <a:pt x="202399" y="331099"/>
                    <a:pt x="209473" y="342391"/>
                    <a:pt x="214105" y="355398"/>
                  </a:cubicBezTo>
                  <a:cubicBezTo>
                    <a:pt x="227564" y="393234"/>
                    <a:pt x="215366" y="438599"/>
                    <a:pt x="211365" y="477224"/>
                  </a:cubicBezTo>
                  <a:cubicBezTo>
                    <a:pt x="206793" y="521327"/>
                    <a:pt x="203956" y="565647"/>
                    <a:pt x="203975" y="609987"/>
                  </a:cubicBezTo>
                  <a:cubicBezTo>
                    <a:pt x="203975" y="615367"/>
                    <a:pt x="204468" y="632374"/>
                    <a:pt x="213454" y="630896"/>
                  </a:cubicBezTo>
                  <a:cubicBezTo>
                    <a:pt x="217376" y="630246"/>
                    <a:pt x="220154" y="626817"/>
                    <a:pt x="222441" y="623565"/>
                  </a:cubicBezTo>
                  <a:cubicBezTo>
                    <a:pt x="250227" y="584113"/>
                    <a:pt x="262110" y="537309"/>
                    <a:pt x="280043" y="493206"/>
                  </a:cubicBezTo>
                  <a:cubicBezTo>
                    <a:pt x="288753" y="471765"/>
                    <a:pt x="285147" y="451014"/>
                    <a:pt x="286822" y="428548"/>
                  </a:cubicBezTo>
                  <a:cubicBezTo>
                    <a:pt x="288497" y="406083"/>
                    <a:pt x="293148" y="383874"/>
                    <a:pt x="299769" y="362354"/>
                  </a:cubicBezTo>
                  <a:cubicBezTo>
                    <a:pt x="307632" y="336775"/>
                    <a:pt x="318668" y="311491"/>
                    <a:pt x="337271" y="292258"/>
                  </a:cubicBezTo>
                  <a:cubicBezTo>
                    <a:pt x="354987" y="273931"/>
                    <a:pt x="378911" y="265752"/>
                    <a:pt x="404234" y="265536"/>
                  </a:cubicBezTo>
                  <a:cubicBezTo>
                    <a:pt x="424532" y="265358"/>
                    <a:pt x="439982" y="273773"/>
                    <a:pt x="451569" y="290070"/>
                  </a:cubicBezTo>
                  <a:cubicBezTo>
                    <a:pt x="453382" y="292632"/>
                    <a:pt x="468182" y="319670"/>
                    <a:pt x="465029" y="321207"/>
                  </a:cubicBezTo>
                  <a:cubicBezTo>
                    <a:pt x="463787" y="321818"/>
                    <a:pt x="462841" y="322350"/>
                    <a:pt x="461836" y="322744"/>
                  </a:cubicBezTo>
                  <a:cubicBezTo>
                    <a:pt x="459767" y="323552"/>
                    <a:pt x="457658" y="324281"/>
                    <a:pt x="454643" y="325365"/>
                  </a:cubicBezTo>
                  <a:cubicBezTo>
                    <a:pt x="451490" y="317325"/>
                    <a:pt x="448357" y="309481"/>
                    <a:pt x="445362" y="301599"/>
                  </a:cubicBezTo>
                  <a:cubicBezTo>
                    <a:pt x="442070" y="292987"/>
                    <a:pt x="430779" y="286228"/>
                    <a:pt x="420433" y="287824"/>
                  </a:cubicBezTo>
                  <a:cubicBezTo>
                    <a:pt x="397474" y="291351"/>
                    <a:pt x="386813" y="303944"/>
                    <a:pt x="377866" y="324793"/>
                  </a:cubicBezTo>
                  <a:cubicBezTo>
                    <a:pt x="357332" y="372700"/>
                    <a:pt x="352110" y="422577"/>
                    <a:pt x="353962" y="474169"/>
                  </a:cubicBezTo>
                  <a:cubicBezTo>
                    <a:pt x="354416" y="486250"/>
                    <a:pt x="356603" y="498073"/>
                    <a:pt x="361470" y="509306"/>
                  </a:cubicBezTo>
                  <a:cubicBezTo>
                    <a:pt x="365294" y="518115"/>
                    <a:pt x="372309" y="525308"/>
                    <a:pt x="381158" y="528914"/>
                  </a:cubicBezTo>
                  <a:cubicBezTo>
                    <a:pt x="381926" y="529210"/>
                    <a:pt x="382931" y="528895"/>
                    <a:pt x="383818" y="528855"/>
                  </a:cubicBezTo>
                  <a:cubicBezTo>
                    <a:pt x="417556" y="527496"/>
                    <a:pt x="430345" y="479037"/>
                    <a:pt x="438110" y="453142"/>
                  </a:cubicBezTo>
                  <a:cubicBezTo>
                    <a:pt x="448199" y="419483"/>
                    <a:pt x="455727" y="385096"/>
                    <a:pt x="465364" y="351397"/>
                  </a:cubicBezTo>
                  <a:cubicBezTo>
                    <a:pt x="468399" y="340795"/>
                    <a:pt x="471433" y="330153"/>
                    <a:pt x="475414" y="319867"/>
                  </a:cubicBezTo>
                  <a:cubicBezTo>
                    <a:pt x="479710" y="308752"/>
                    <a:pt x="485011" y="306900"/>
                    <a:pt x="497426" y="310959"/>
                  </a:cubicBezTo>
                  <a:cubicBezTo>
                    <a:pt x="511891" y="315709"/>
                    <a:pt x="521784" y="329129"/>
                    <a:pt x="525016" y="343574"/>
                  </a:cubicBezTo>
                  <a:cubicBezTo>
                    <a:pt x="527715" y="355654"/>
                    <a:pt x="526730" y="368207"/>
                    <a:pt x="525922" y="380563"/>
                  </a:cubicBezTo>
                  <a:cubicBezTo>
                    <a:pt x="523340" y="420291"/>
                    <a:pt x="522848" y="460178"/>
                    <a:pt x="524464" y="499965"/>
                  </a:cubicBezTo>
                  <a:cubicBezTo>
                    <a:pt x="525193" y="517839"/>
                    <a:pt x="523282" y="540521"/>
                    <a:pt x="528326" y="557725"/>
                  </a:cubicBezTo>
                  <a:cubicBezTo>
                    <a:pt x="534219" y="577865"/>
                    <a:pt x="547402" y="574299"/>
                    <a:pt x="555955" y="558257"/>
                  </a:cubicBezTo>
                  <a:cubicBezTo>
                    <a:pt x="564784" y="541743"/>
                    <a:pt x="572371" y="524618"/>
                    <a:pt x="579583" y="507355"/>
                  </a:cubicBezTo>
                  <a:cubicBezTo>
                    <a:pt x="585022" y="494329"/>
                    <a:pt x="595506" y="476869"/>
                    <a:pt x="593811" y="462207"/>
                  </a:cubicBezTo>
                  <a:cubicBezTo>
                    <a:pt x="589988" y="428805"/>
                    <a:pt x="587446" y="395008"/>
                    <a:pt x="586402" y="361369"/>
                  </a:cubicBezTo>
                  <a:cubicBezTo>
                    <a:pt x="585929" y="346372"/>
                    <a:pt x="577021" y="294701"/>
                    <a:pt x="596846" y="288691"/>
                  </a:cubicBezTo>
                  <a:cubicBezTo>
                    <a:pt x="605537" y="286070"/>
                    <a:pt x="613952" y="282503"/>
                    <a:pt x="622642" y="279823"/>
                  </a:cubicBezTo>
                  <a:cubicBezTo>
                    <a:pt x="657168" y="269142"/>
                    <a:pt x="653877" y="378395"/>
                    <a:pt x="657838" y="397589"/>
                  </a:cubicBezTo>
                  <a:cubicBezTo>
                    <a:pt x="660735" y="393412"/>
                    <a:pt x="663809" y="389332"/>
                    <a:pt x="666470" y="385017"/>
                  </a:cubicBezTo>
                  <a:cubicBezTo>
                    <a:pt x="691024" y="345229"/>
                    <a:pt x="718850" y="278463"/>
                    <a:pt x="774186" y="277537"/>
                  </a:cubicBezTo>
                  <a:cubicBezTo>
                    <a:pt x="805716" y="277005"/>
                    <a:pt x="830941" y="293519"/>
                    <a:pt x="843790" y="322291"/>
                  </a:cubicBezTo>
                  <a:cubicBezTo>
                    <a:pt x="856264" y="350235"/>
                    <a:pt x="858215" y="381706"/>
                    <a:pt x="856855" y="411798"/>
                  </a:cubicBezTo>
                  <a:cubicBezTo>
                    <a:pt x="855062" y="451329"/>
                    <a:pt x="840361" y="493245"/>
                    <a:pt x="822191" y="528264"/>
                  </a:cubicBezTo>
                  <a:cubicBezTo>
                    <a:pt x="813540" y="544975"/>
                    <a:pt x="802800" y="560760"/>
                    <a:pt x="789715" y="574318"/>
                  </a:cubicBezTo>
                  <a:cubicBezTo>
                    <a:pt x="765180" y="599720"/>
                    <a:pt x="731107" y="616333"/>
                    <a:pt x="695202" y="603583"/>
                  </a:cubicBezTo>
                  <a:cubicBezTo>
                    <a:pt x="676717" y="597020"/>
                    <a:pt x="674372" y="581176"/>
                    <a:pt x="677229" y="565056"/>
                  </a:cubicBezTo>
                  <a:cubicBezTo>
                    <a:pt x="680737" y="545231"/>
                    <a:pt x="695734" y="528461"/>
                    <a:pt x="711519" y="516992"/>
                  </a:cubicBezTo>
                  <a:cubicBezTo>
                    <a:pt x="727540" y="505365"/>
                    <a:pt x="745612" y="499749"/>
                    <a:pt x="762914" y="490880"/>
                  </a:cubicBezTo>
                  <a:cubicBezTo>
                    <a:pt x="765673" y="489481"/>
                    <a:pt x="767998" y="485146"/>
                    <a:pt x="768530" y="481835"/>
                  </a:cubicBezTo>
                  <a:cubicBezTo>
                    <a:pt x="773122" y="453359"/>
                    <a:pt x="777043" y="424056"/>
                    <a:pt x="777063" y="395185"/>
                  </a:cubicBezTo>
                  <a:cubicBezTo>
                    <a:pt x="777083" y="374730"/>
                    <a:pt x="777162" y="346392"/>
                    <a:pt x="764431" y="329227"/>
                  </a:cubicBezTo>
                  <a:cubicBezTo>
                    <a:pt x="757711" y="320182"/>
                    <a:pt x="747956" y="316891"/>
                    <a:pt x="737591" y="320340"/>
                  </a:cubicBezTo>
                  <a:cubicBezTo>
                    <a:pt x="734418" y="321404"/>
                    <a:pt x="732093" y="323177"/>
                    <a:pt x="729866" y="325227"/>
                  </a:cubicBezTo>
                  <a:cubicBezTo>
                    <a:pt x="722377" y="332144"/>
                    <a:pt x="714475" y="338746"/>
                    <a:pt x="707854" y="346451"/>
                  </a:cubicBezTo>
                  <a:cubicBezTo>
                    <a:pt x="702986" y="352126"/>
                    <a:pt x="699872" y="359280"/>
                    <a:pt x="696049" y="365822"/>
                  </a:cubicBezTo>
                  <a:cubicBezTo>
                    <a:pt x="684462" y="385647"/>
                    <a:pt x="672401" y="405216"/>
                    <a:pt x="661622" y="425474"/>
                  </a:cubicBezTo>
                  <a:cubicBezTo>
                    <a:pt x="658626" y="431091"/>
                    <a:pt x="659119" y="438717"/>
                    <a:pt x="658686" y="445457"/>
                  </a:cubicBezTo>
                  <a:cubicBezTo>
                    <a:pt x="656321" y="481461"/>
                    <a:pt x="659553" y="518549"/>
                    <a:pt x="659769" y="554710"/>
                  </a:cubicBezTo>
                  <a:cubicBezTo>
                    <a:pt x="660006" y="593256"/>
                    <a:pt x="659730" y="631802"/>
                    <a:pt x="658469" y="670329"/>
                  </a:cubicBezTo>
                  <a:cubicBezTo>
                    <a:pt x="656951" y="716304"/>
                    <a:pt x="654015" y="762260"/>
                    <a:pt x="648891" y="807979"/>
                  </a:cubicBezTo>
                  <a:cubicBezTo>
                    <a:pt x="643866" y="852773"/>
                    <a:pt x="638585" y="898984"/>
                    <a:pt x="621736" y="941157"/>
                  </a:cubicBezTo>
                  <a:cubicBezTo>
                    <a:pt x="611114" y="967741"/>
                    <a:pt x="591131" y="1001341"/>
                    <a:pt x="559305" y="1003843"/>
                  </a:cubicBezTo>
                  <a:cubicBezTo>
                    <a:pt x="514098" y="1007391"/>
                    <a:pt x="499594" y="954616"/>
                    <a:pt x="494313" y="919263"/>
                  </a:cubicBezTo>
                  <a:cubicBezTo>
                    <a:pt x="488361" y="879436"/>
                    <a:pt x="492775" y="838584"/>
                    <a:pt x="500008" y="799230"/>
                  </a:cubicBezTo>
                  <a:cubicBezTo>
                    <a:pt x="515241" y="716442"/>
                    <a:pt x="546220" y="638759"/>
                    <a:pt x="576194" y="560524"/>
                  </a:cubicBezTo>
                  <a:cubicBezTo>
                    <a:pt x="580411" y="549508"/>
                    <a:pt x="584352" y="538373"/>
                    <a:pt x="588313" y="527259"/>
                  </a:cubicBezTo>
                  <a:cubicBezTo>
                    <a:pt x="588905" y="525623"/>
                    <a:pt x="588924" y="523771"/>
                    <a:pt x="587998" y="521643"/>
                  </a:cubicBezTo>
                  <a:cubicBezTo>
                    <a:pt x="581318" y="538196"/>
                    <a:pt x="574105" y="554139"/>
                    <a:pt x="566281" y="570200"/>
                  </a:cubicBezTo>
                  <a:cubicBezTo>
                    <a:pt x="565532" y="571697"/>
                    <a:pt x="564764" y="573254"/>
                    <a:pt x="563503" y="574358"/>
                  </a:cubicBezTo>
                  <a:cubicBezTo>
                    <a:pt x="562695" y="575047"/>
                    <a:pt x="561670" y="575579"/>
                    <a:pt x="561158" y="576506"/>
                  </a:cubicBezTo>
                  <a:cubicBezTo>
                    <a:pt x="560744" y="577235"/>
                    <a:pt x="560704" y="578122"/>
                    <a:pt x="560586" y="578969"/>
                  </a:cubicBezTo>
                  <a:cubicBezTo>
                    <a:pt x="560094" y="582319"/>
                    <a:pt x="558103" y="585255"/>
                    <a:pt x="556172" y="588034"/>
                  </a:cubicBezTo>
                  <a:cubicBezTo>
                    <a:pt x="551521" y="594715"/>
                    <a:pt x="546831" y="601454"/>
                    <a:pt x="540761" y="606854"/>
                  </a:cubicBezTo>
                  <a:cubicBezTo>
                    <a:pt x="530553" y="615958"/>
                    <a:pt x="515083" y="620668"/>
                    <a:pt x="503319" y="611524"/>
                  </a:cubicBezTo>
                  <a:cubicBezTo>
                    <a:pt x="480991" y="594182"/>
                    <a:pt x="475197" y="562534"/>
                    <a:pt x="469404" y="536403"/>
                  </a:cubicBezTo>
                  <a:cubicBezTo>
                    <a:pt x="463373" y="509168"/>
                    <a:pt x="459806" y="480535"/>
                    <a:pt x="456732" y="453418"/>
                  </a:cubicBezTo>
                  <a:cubicBezTo>
                    <a:pt x="456575" y="452039"/>
                    <a:pt x="455254" y="450797"/>
                    <a:pt x="454624" y="449753"/>
                  </a:cubicBezTo>
                  <a:cubicBezTo>
                    <a:pt x="453638" y="454049"/>
                    <a:pt x="453303" y="458187"/>
                    <a:pt x="451766" y="461794"/>
                  </a:cubicBezTo>
                  <a:cubicBezTo>
                    <a:pt x="439075" y="491550"/>
                    <a:pt x="426286" y="521012"/>
                    <a:pt x="403643" y="544739"/>
                  </a:cubicBezTo>
                  <a:cubicBezTo>
                    <a:pt x="385789" y="563460"/>
                    <a:pt x="364939" y="568919"/>
                    <a:pt x="340660" y="559302"/>
                  </a:cubicBezTo>
                  <a:cubicBezTo>
                    <a:pt x="320205" y="551202"/>
                    <a:pt x="306962" y="535457"/>
                    <a:pt x="298055" y="515770"/>
                  </a:cubicBezTo>
                  <a:cubicBezTo>
                    <a:pt x="297306" y="514095"/>
                    <a:pt x="297523" y="511966"/>
                    <a:pt x="296754" y="510311"/>
                  </a:cubicBezTo>
                  <a:cubicBezTo>
                    <a:pt x="295966" y="508577"/>
                    <a:pt x="294527" y="507138"/>
                    <a:pt x="292714" y="504695"/>
                  </a:cubicBezTo>
                  <a:cubicBezTo>
                    <a:pt x="290172" y="512006"/>
                    <a:pt x="287886" y="518923"/>
                    <a:pt x="285383" y="525761"/>
                  </a:cubicBezTo>
                  <a:cubicBezTo>
                    <a:pt x="271589" y="563598"/>
                    <a:pt x="257045" y="601730"/>
                    <a:pt x="234994" y="635685"/>
                  </a:cubicBezTo>
                  <a:cubicBezTo>
                    <a:pt x="222125" y="655490"/>
                    <a:pt x="199975" y="676655"/>
                    <a:pt x="174337" y="666309"/>
                  </a:cubicBezTo>
                  <a:cubicBezTo>
                    <a:pt x="144402" y="654209"/>
                    <a:pt x="142688" y="604371"/>
                    <a:pt x="142057" y="577668"/>
                  </a:cubicBezTo>
                  <a:cubicBezTo>
                    <a:pt x="140540" y="513011"/>
                    <a:pt x="148639" y="447290"/>
                    <a:pt x="156719" y="383322"/>
                  </a:cubicBezTo>
                  <a:cubicBezTo>
                    <a:pt x="157783" y="374986"/>
                    <a:pt x="156305" y="366985"/>
                    <a:pt x="155379" y="359004"/>
                  </a:cubicBezTo>
                  <a:cubicBezTo>
                    <a:pt x="154492" y="351318"/>
                    <a:pt x="143003" y="344756"/>
                    <a:pt x="136185" y="349978"/>
                  </a:cubicBezTo>
                  <a:cubicBezTo>
                    <a:pt x="128026" y="356245"/>
                    <a:pt x="120656" y="363635"/>
                    <a:pt x="113581" y="371124"/>
                  </a:cubicBezTo>
                  <a:cubicBezTo>
                    <a:pt x="89421" y="396683"/>
                    <a:pt x="76355" y="442816"/>
                    <a:pt x="68394" y="476337"/>
                  </a:cubicBezTo>
                  <a:cubicBezTo>
                    <a:pt x="63625" y="496457"/>
                    <a:pt x="63329" y="517149"/>
                    <a:pt x="61457" y="537644"/>
                  </a:cubicBezTo>
                  <a:cubicBezTo>
                    <a:pt x="60038" y="553074"/>
                    <a:pt x="59289" y="574574"/>
                    <a:pt x="42145" y="581216"/>
                  </a:cubicBezTo>
                  <a:cubicBezTo>
                    <a:pt x="30006" y="585925"/>
                    <a:pt x="21926" y="580191"/>
                    <a:pt x="16467" y="570653"/>
                  </a:cubicBezTo>
                  <a:cubicBezTo>
                    <a:pt x="8880" y="557371"/>
                    <a:pt x="6397" y="536679"/>
                    <a:pt x="5136" y="526431"/>
                  </a:cubicBezTo>
                  <a:cubicBezTo>
                    <a:pt x="-5368" y="439407"/>
                    <a:pt x="1470" y="346470"/>
                    <a:pt x="14556" y="259821"/>
                  </a:cubicBezTo>
                  <a:cubicBezTo>
                    <a:pt x="21709" y="212505"/>
                    <a:pt x="32843" y="165623"/>
                    <a:pt x="50027" y="120909"/>
                  </a:cubicBezTo>
                  <a:cubicBezTo>
                    <a:pt x="64768" y="82560"/>
                    <a:pt x="83627" y="36821"/>
                    <a:pt x="121306" y="15400"/>
                  </a:cubicBezTo>
                  <a:cubicBezTo>
                    <a:pt x="141742" y="3773"/>
                    <a:pt x="165153" y="-3007"/>
                    <a:pt x="188821" y="1309"/>
                  </a:cubicBezTo>
                  <a:close/>
                </a:path>
              </a:pathLst>
            </a:custGeom>
            <a:solidFill>
              <a:schemeClr val="accent3"/>
            </a:solidFill>
            <a:ln w="72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216EA8-3CA3-4098-91F1-7CA4C69F98A8}"/>
                </a:ext>
              </a:extLst>
            </p:cNvPr>
            <p:cNvSpPr/>
            <p:nvPr/>
          </p:nvSpPr>
          <p:spPr>
            <a:xfrm>
              <a:off x="4784022" y="3126511"/>
              <a:ext cx="316514" cy="463086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solidFill>
              <a:schemeClr val="accent4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119701-7D0E-4875-861B-AB1909A9D4CE}"/>
                </a:ext>
              </a:extLst>
            </p:cNvPr>
            <p:cNvSpPr/>
            <p:nvPr/>
          </p:nvSpPr>
          <p:spPr>
            <a:xfrm>
              <a:off x="3540224" y="3267502"/>
              <a:ext cx="174484" cy="258570"/>
            </a:xfrm>
            <a:custGeom>
              <a:avLst/>
              <a:gdLst>
                <a:gd name="connsiteX0" fmla="*/ 241556 w 639844"/>
                <a:gd name="connsiteY0" fmla="*/ 17414 h 948194"/>
                <a:gd name="connsiteX1" fmla="*/ 73683 w 639844"/>
                <a:gd name="connsiteY1" fmla="*/ 63447 h 948194"/>
                <a:gd name="connsiteX2" fmla="*/ 23314 w 639844"/>
                <a:gd name="connsiteY2" fmla="*/ 207689 h 948194"/>
                <a:gd name="connsiteX3" fmla="*/ 7705 w 639844"/>
                <a:gd name="connsiteY3" fmla="*/ 598646 h 948194"/>
                <a:gd name="connsiteX4" fmla="*/ 85751 w 639844"/>
                <a:gd name="connsiteY4" fmla="*/ 813419 h 948194"/>
                <a:gd name="connsiteX5" fmla="*/ 338030 w 639844"/>
                <a:gd name="connsiteY5" fmla="*/ 948194 h 948194"/>
                <a:gd name="connsiteX6" fmla="*/ 380306 w 639844"/>
                <a:gd name="connsiteY6" fmla="*/ 945593 h 948194"/>
                <a:gd name="connsiteX7" fmla="*/ 635837 w 639844"/>
                <a:gd name="connsiteY7" fmla="*/ 677921 h 948194"/>
                <a:gd name="connsiteX8" fmla="*/ 591321 w 639844"/>
                <a:gd name="connsiteY8" fmla="*/ 439951 h 948194"/>
                <a:gd name="connsiteX9" fmla="*/ 364480 w 639844"/>
                <a:gd name="connsiteY9" fmla="*/ 115334 h 948194"/>
                <a:gd name="connsiteX10" fmla="*/ 241556 w 639844"/>
                <a:gd name="connsiteY10" fmla="*/ 17414 h 948194"/>
                <a:gd name="connsiteX11" fmla="*/ 614807 w 639844"/>
                <a:gd name="connsiteY11" fmla="*/ 581158 h 948194"/>
                <a:gd name="connsiteX12" fmla="*/ 606931 w 639844"/>
                <a:gd name="connsiteY12" fmla="*/ 690640 h 948194"/>
                <a:gd name="connsiteX13" fmla="*/ 561114 w 639844"/>
                <a:gd name="connsiteY13" fmla="*/ 732409 h 948194"/>
                <a:gd name="connsiteX14" fmla="*/ 387749 w 639844"/>
                <a:gd name="connsiteY14" fmla="*/ 859308 h 948194"/>
                <a:gd name="connsiteX15" fmla="*/ 325023 w 639844"/>
                <a:gd name="connsiteY15" fmla="*/ 905413 h 948194"/>
                <a:gd name="connsiteX16" fmla="*/ 297128 w 639844"/>
                <a:gd name="connsiteY16" fmla="*/ 913218 h 948194"/>
                <a:gd name="connsiteX17" fmla="*/ 204990 w 639844"/>
                <a:gd name="connsiteY17" fmla="*/ 885757 h 948194"/>
                <a:gd name="connsiteX18" fmla="*/ 614807 w 639844"/>
                <a:gd name="connsiteY18" fmla="*/ 581158 h 948194"/>
                <a:gd name="connsiteX19" fmla="*/ 508577 w 639844"/>
                <a:gd name="connsiteY19" fmla="*/ 329023 h 948194"/>
                <a:gd name="connsiteX20" fmla="*/ 545505 w 639844"/>
                <a:gd name="connsiteY20" fmla="*/ 391172 h 948194"/>
                <a:gd name="connsiteX21" fmla="*/ 538929 w 639844"/>
                <a:gd name="connsiteY21" fmla="*/ 412490 h 948194"/>
                <a:gd name="connsiteX22" fmla="*/ 332899 w 639844"/>
                <a:gd name="connsiteY22" fmla="*/ 565042 h 948194"/>
                <a:gd name="connsiteX23" fmla="*/ 86474 w 639844"/>
                <a:gd name="connsiteY23" fmla="*/ 747947 h 948194"/>
                <a:gd name="connsiteX24" fmla="*/ 73539 w 639844"/>
                <a:gd name="connsiteY24" fmla="*/ 755534 h 948194"/>
                <a:gd name="connsiteX25" fmla="*/ 47451 w 639844"/>
                <a:gd name="connsiteY25" fmla="*/ 688183 h 948194"/>
                <a:gd name="connsiteX26" fmla="*/ 55183 w 639844"/>
                <a:gd name="connsiteY26" fmla="*/ 662529 h 948194"/>
                <a:gd name="connsiteX27" fmla="*/ 175577 w 639844"/>
                <a:gd name="connsiteY27" fmla="*/ 574003 h 948194"/>
                <a:gd name="connsiteX28" fmla="*/ 490366 w 639844"/>
                <a:gd name="connsiteY28" fmla="*/ 341380 h 948194"/>
                <a:gd name="connsiteX29" fmla="*/ 508577 w 639844"/>
                <a:gd name="connsiteY29" fmla="*/ 329023 h 948194"/>
                <a:gd name="connsiteX30" fmla="*/ 23242 w 639844"/>
                <a:gd name="connsiteY30" fmla="*/ 465388 h 948194"/>
                <a:gd name="connsiteX31" fmla="*/ 23892 w 639844"/>
                <a:gd name="connsiteY31" fmla="*/ 368336 h 948194"/>
                <a:gd name="connsiteX32" fmla="*/ 37044 w 639844"/>
                <a:gd name="connsiteY32" fmla="*/ 347451 h 948194"/>
                <a:gd name="connsiteX33" fmla="*/ 340632 w 639844"/>
                <a:gd name="connsiteY33" fmla="*/ 120826 h 948194"/>
                <a:gd name="connsiteX34" fmla="*/ 404081 w 639844"/>
                <a:gd name="connsiteY34" fmla="*/ 180084 h 948194"/>
                <a:gd name="connsiteX35" fmla="*/ 23242 w 639844"/>
                <a:gd name="connsiteY35" fmla="*/ 465388 h 9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9844" h="948194">
                  <a:moveTo>
                    <a:pt x="241556" y="17414"/>
                  </a:moveTo>
                  <a:cubicBezTo>
                    <a:pt x="175433" y="-16768"/>
                    <a:pt x="112562" y="-219"/>
                    <a:pt x="73683" y="63447"/>
                  </a:cubicBezTo>
                  <a:cubicBezTo>
                    <a:pt x="46583" y="107818"/>
                    <a:pt x="32492" y="157103"/>
                    <a:pt x="23314" y="207689"/>
                  </a:cubicBezTo>
                  <a:cubicBezTo>
                    <a:pt x="-100" y="337189"/>
                    <a:pt x="-6965" y="467701"/>
                    <a:pt x="7705" y="598646"/>
                  </a:cubicBezTo>
                  <a:cubicBezTo>
                    <a:pt x="16376" y="676115"/>
                    <a:pt x="35527" y="750982"/>
                    <a:pt x="85751" y="813419"/>
                  </a:cubicBezTo>
                  <a:cubicBezTo>
                    <a:pt x="151296" y="894862"/>
                    <a:pt x="233318" y="946460"/>
                    <a:pt x="338030" y="948194"/>
                  </a:cubicBezTo>
                  <a:cubicBezTo>
                    <a:pt x="354362" y="947255"/>
                    <a:pt x="367515" y="947544"/>
                    <a:pt x="380306" y="945593"/>
                  </a:cubicBezTo>
                  <a:cubicBezTo>
                    <a:pt x="529968" y="921962"/>
                    <a:pt x="614374" y="810239"/>
                    <a:pt x="635837" y="677921"/>
                  </a:cubicBezTo>
                  <a:cubicBezTo>
                    <a:pt x="649495" y="593515"/>
                    <a:pt x="626659" y="515251"/>
                    <a:pt x="591321" y="439951"/>
                  </a:cubicBezTo>
                  <a:cubicBezTo>
                    <a:pt x="534376" y="318834"/>
                    <a:pt x="454233" y="213543"/>
                    <a:pt x="364480" y="115334"/>
                  </a:cubicBezTo>
                  <a:cubicBezTo>
                    <a:pt x="328781" y="76383"/>
                    <a:pt x="289107" y="41984"/>
                    <a:pt x="241556" y="17414"/>
                  </a:cubicBezTo>
                  <a:close/>
                  <a:moveTo>
                    <a:pt x="614807" y="581158"/>
                  </a:moveTo>
                  <a:cubicBezTo>
                    <a:pt x="621962" y="620759"/>
                    <a:pt x="619433" y="657542"/>
                    <a:pt x="606931" y="690640"/>
                  </a:cubicBezTo>
                  <a:cubicBezTo>
                    <a:pt x="600354" y="707911"/>
                    <a:pt x="577880" y="719907"/>
                    <a:pt x="561114" y="732409"/>
                  </a:cubicBezTo>
                  <a:cubicBezTo>
                    <a:pt x="503663" y="775191"/>
                    <a:pt x="445561" y="817032"/>
                    <a:pt x="387749" y="859308"/>
                  </a:cubicBezTo>
                  <a:cubicBezTo>
                    <a:pt x="366792" y="874628"/>
                    <a:pt x="346630" y="891032"/>
                    <a:pt x="325023" y="905413"/>
                  </a:cubicBezTo>
                  <a:cubicBezTo>
                    <a:pt x="317218" y="910616"/>
                    <a:pt x="305439" y="915241"/>
                    <a:pt x="297128" y="913218"/>
                  </a:cubicBezTo>
                  <a:cubicBezTo>
                    <a:pt x="267860" y="906208"/>
                    <a:pt x="239316" y="896235"/>
                    <a:pt x="204990" y="885757"/>
                  </a:cubicBezTo>
                  <a:cubicBezTo>
                    <a:pt x="344751" y="781911"/>
                    <a:pt x="478370" y="682546"/>
                    <a:pt x="614807" y="581158"/>
                  </a:cubicBezTo>
                  <a:close/>
                  <a:moveTo>
                    <a:pt x="508577" y="329023"/>
                  </a:moveTo>
                  <a:cubicBezTo>
                    <a:pt x="521296" y="350558"/>
                    <a:pt x="532931" y="371154"/>
                    <a:pt x="545505" y="391172"/>
                  </a:cubicBezTo>
                  <a:cubicBezTo>
                    <a:pt x="552225" y="401867"/>
                    <a:pt x="547167" y="406419"/>
                    <a:pt x="538929" y="412490"/>
                  </a:cubicBezTo>
                  <a:cubicBezTo>
                    <a:pt x="470060" y="463076"/>
                    <a:pt x="401480" y="514095"/>
                    <a:pt x="332899" y="565042"/>
                  </a:cubicBezTo>
                  <a:cubicBezTo>
                    <a:pt x="250734" y="626035"/>
                    <a:pt x="168640" y="687027"/>
                    <a:pt x="86474" y="747947"/>
                  </a:cubicBezTo>
                  <a:cubicBezTo>
                    <a:pt x="83294" y="750331"/>
                    <a:pt x="79537" y="752066"/>
                    <a:pt x="73539" y="755534"/>
                  </a:cubicBezTo>
                  <a:cubicBezTo>
                    <a:pt x="64216" y="731325"/>
                    <a:pt x="56267" y="709574"/>
                    <a:pt x="47451" y="688183"/>
                  </a:cubicBezTo>
                  <a:cubicBezTo>
                    <a:pt x="42753" y="676909"/>
                    <a:pt x="44705" y="669972"/>
                    <a:pt x="55183" y="662529"/>
                  </a:cubicBezTo>
                  <a:cubicBezTo>
                    <a:pt x="95724" y="633622"/>
                    <a:pt x="135470" y="603560"/>
                    <a:pt x="175577" y="574003"/>
                  </a:cubicBezTo>
                  <a:cubicBezTo>
                    <a:pt x="280507" y="496462"/>
                    <a:pt x="385437" y="418921"/>
                    <a:pt x="490366" y="341380"/>
                  </a:cubicBezTo>
                  <a:cubicBezTo>
                    <a:pt x="495714" y="337406"/>
                    <a:pt x="501423" y="333865"/>
                    <a:pt x="508577" y="329023"/>
                  </a:cubicBezTo>
                  <a:close/>
                  <a:moveTo>
                    <a:pt x="23242" y="465388"/>
                  </a:moveTo>
                  <a:cubicBezTo>
                    <a:pt x="23242" y="429617"/>
                    <a:pt x="22375" y="398904"/>
                    <a:pt x="23892" y="368336"/>
                  </a:cubicBezTo>
                  <a:cubicBezTo>
                    <a:pt x="24253" y="361109"/>
                    <a:pt x="30757" y="352148"/>
                    <a:pt x="37044" y="347451"/>
                  </a:cubicBezTo>
                  <a:cubicBezTo>
                    <a:pt x="137493" y="271933"/>
                    <a:pt x="238376" y="196994"/>
                    <a:pt x="340632" y="120826"/>
                  </a:cubicBezTo>
                  <a:cubicBezTo>
                    <a:pt x="360794" y="139687"/>
                    <a:pt x="380956" y="158476"/>
                    <a:pt x="404081" y="180084"/>
                  </a:cubicBezTo>
                  <a:cubicBezTo>
                    <a:pt x="275449" y="276342"/>
                    <a:pt x="151224" y="369492"/>
                    <a:pt x="23242" y="465388"/>
                  </a:cubicBezTo>
                  <a:close/>
                </a:path>
              </a:pathLst>
            </a:custGeom>
            <a:solidFill>
              <a:schemeClr val="accent1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B547D-B638-4A9F-B007-11EDA0AD0495}"/>
              </a:ext>
            </a:extLst>
          </p:cNvPr>
          <p:cNvSpPr txBox="1"/>
          <p:nvPr/>
        </p:nvSpPr>
        <p:spPr>
          <a:xfrm>
            <a:off x="3744443" y="3429000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42134-B239-4684-8A58-F505A0D26B88}"/>
              </a:ext>
            </a:extLst>
          </p:cNvPr>
          <p:cNvSpPr txBox="1"/>
          <p:nvPr/>
        </p:nvSpPr>
        <p:spPr>
          <a:xfrm>
            <a:off x="3361509" y="5590176"/>
            <a:ext cx="34801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FF361-7AFD-4620-BE0E-AEB4E9CC21DD}"/>
              </a:ext>
            </a:extLst>
          </p:cNvPr>
          <p:cNvSpPr txBox="1"/>
          <p:nvPr/>
        </p:nvSpPr>
        <p:spPr>
          <a:xfrm>
            <a:off x="8058445" y="3803469"/>
            <a:ext cx="3732961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3FF729-36AB-4547-96DF-86FAADB35171}"/>
              </a:ext>
            </a:extLst>
          </p:cNvPr>
          <p:cNvSpPr/>
          <p:nvPr/>
        </p:nvSpPr>
        <p:spPr>
          <a:xfrm>
            <a:off x="6421417" y="74242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9AC1AF-84E0-41F9-80FA-75E39D949F49}"/>
              </a:ext>
            </a:extLst>
          </p:cNvPr>
          <p:cNvGrpSpPr/>
          <p:nvPr/>
        </p:nvGrpSpPr>
        <p:grpSpPr>
          <a:xfrm>
            <a:off x="6421417" y="868479"/>
            <a:ext cx="5061988" cy="1431558"/>
            <a:chOff x="3565006" y="3224794"/>
            <a:chExt cx="5061988" cy="14315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66B6A-B6A2-423F-A2F6-66DE1F59CABC}"/>
                </a:ext>
              </a:extLst>
            </p:cNvPr>
            <p:cNvSpPr txBox="1"/>
            <p:nvPr/>
          </p:nvSpPr>
          <p:spPr>
            <a:xfrm>
              <a:off x="3565006" y="3224794"/>
              <a:ext cx="5061988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We Create Quality Professional 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PPT Presentation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0BBBD8-BE9B-493F-A824-363AF7C949AE}"/>
                </a:ext>
              </a:extLst>
            </p:cNvPr>
            <p:cNvSpPr txBox="1"/>
            <p:nvPr/>
          </p:nvSpPr>
          <p:spPr>
            <a:xfrm>
              <a:off x="3565006" y="4010021"/>
              <a:ext cx="506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91">
            <a:extLst>
              <a:ext uri="{FF2B5EF4-FFF2-40B4-BE49-F238E27FC236}">
                <a16:creationId xmlns:a16="http://schemas.microsoft.com/office/drawing/2014/main" id="{D5E540BD-6354-40EE-9BC6-6D0B58F3C14C}"/>
              </a:ext>
            </a:extLst>
          </p:cNvPr>
          <p:cNvSpPr/>
          <p:nvPr/>
        </p:nvSpPr>
        <p:spPr>
          <a:xfrm>
            <a:off x="9995424" y="1230344"/>
            <a:ext cx="2196577" cy="1865503"/>
          </a:xfrm>
          <a:custGeom>
            <a:avLst/>
            <a:gdLst/>
            <a:ahLst/>
            <a:cxnLst/>
            <a:rect l="l" t="t" r="r" b="b"/>
            <a:pathLst>
              <a:path w="1511204" h="1283431">
                <a:moveTo>
                  <a:pt x="1070875" y="0"/>
                </a:moveTo>
                <a:cubicBezTo>
                  <a:pt x="1215711" y="0"/>
                  <a:pt x="1344832" y="53393"/>
                  <a:pt x="1427393" y="138030"/>
                </a:cubicBezTo>
                <a:cubicBezTo>
                  <a:pt x="1450578" y="114069"/>
                  <a:pt x="1478625" y="93346"/>
                  <a:pt x="1511204" y="78347"/>
                </a:cubicBezTo>
                <a:lnTo>
                  <a:pt x="1511204" y="1244781"/>
                </a:lnTo>
                <a:cubicBezTo>
                  <a:pt x="1391820" y="1242049"/>
                  <a:pt x="1285972" y="1196753"/>
                  <a:pt x="1216656" y="1126646"/>
                </a:cubicBezTo>
                <a:cubicBezTo>
                  <a:pt x="1151607" y="1220641"/>
                  <a:pt x="1025733" y="1283431"/>
                  <a:pt x="881379" y="1283431"/>
                </a:cubicBezTo>
                <a:cubicBezTo>
                  <a:pt x="705171" y="1283431"/>
                  <a:pt x="556498" y="1189872"/>
                  <a:pt x="511603" y="1061335"/>
                </a:cubicBezTo>
                <a:cubicBezTo>
                  <a:pt x="506048" y="1062500"/>
                  <a:pt x="500442" y="1062574"/>
                  <a:pt x="494815" y="1062574"/>
                </a:cubicBezTo>
                <a:cubicBezTo>
                  <a:pt x="221536" y="1062574"/>
                  <a:pt x="0" y="886774"/>
                  <a:pt x="0" y="669913"/>
                </a:cubicBezTo>
                <a:cubicBezTo>
                  <a:pt x="0" y="453052"/>
                  <a:pt x="221536" y="277252"/>
                  <a:pt x="494815" y="277252"/>
                </a:cubicBezTo>
                <a:cubicBezTo>
                  <a:pt x="539005" y="277252"/>
                  <a:pt x="581843" y="281849"/>
                  <a:pt x="622274" y="292062"/>
                </a:cubicBezTo>
                <a:cubicBezTo>
                  <a:pt x="663704" y="125503"/>
                  <a:pt x="848820" y="0"/>
                  <a:pt x="1070875" y="0"/>
                </a:cubicBez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59829-8DC7-42E6-B3F7-8CFB1FAC92DD}"/>
              </a:ext>
            </a:extLst>
          </p:cNvPr>
          <p:cNvSpPr txBox="1"/>
          <p:nvPr/>
        </p:nvSpPr>
        <p:spPr>
          <a:xfrm>
            <a:off x="865986" y="1961249"/>
            <a:ext cx="2872980" cy="1107996"/>
          </a:xfrm>
          <a:prstGeom prst="rect">
            <a:avLst/>
          </a:prstGeom>
          <a:noFill/>
        </p:spPr>
        <p:txBody>
          <a:bodyPr wrap="square" lIns="144000" tIns="0" rIns="108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 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559D3-9213-4EC3-8312-E54D619DEF07}"/>
              </a:ext>
            </a:extLst>
          </p:cNvPr>
          <p:cNvSpPr txBox="1"/>
          <p:nvPr/>
        </p:nvSpPr>
        <p:spPr>
          <a:xfrm>
            <a:off x="865987" y="3370584"/>
            <a:ext cx="3752555" cy="1292662"/>
          </a:xfrm>
          <a:prstGeom prst="rect">
            <a:avLst/>
          </a:prstGeom>
          <a:noFill/>
        </p:spPr>
        <p:txBody>
          <a:bodyPr wrap="square" lIns="144000" tIns="0" rIns="10800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97">
            <a:extLst>
              <a:ext uri="{FF2B5EF4-FFF2-40B4-BE49-F238E27FC236}">
                <a16:creationId xmlns:a16="http://schemas.microsoft.com/office/drawing/2014/main" id="{4AFB08E0-F99D-421A-82A0-4B96864D7D31}"/>
              </a:ext>
            </a:extLst>
          </p:cNvPr>
          <p:cNvSpPr/>
          <p:nvPr/>
        </p:nvSpPr>
        <p:spPr>
          <a:xfrm rot="19904446">
            <a:off x="6724912" y="3883576"/>
            <a:ext cx="1982720" cy="2970689"/>
          </a:xfrm>
          <a:custGeom>
            <a:avLst/>
            <a:gdLst>
              <a:gd name="connsiteX0" fmla="*/ 1369085 w 1731008"/>
              <a:gd name="connsiteY0" fmla="*/ 138135 h 2553621"/>
              <a:gd name="connsiteX1" fmla="*/ 1548958 w 1731008"/>
              <a:gd name="connsiteY1" fmla="*/ 234821 h 2553621"/>
              <a:gd name="connsiteX2" fmla="*/ 1515950 w 1731008"/>
              <a:gd name="connsiteY2" fmla="*/ 536835 h 2553621"/>
              <a:gd name="connsiteX3" fmla="*/ 965649 w 1731008"/>
              <a:gd name="connsiteY3" fmla="*/ 1631909 h 2553621"/>
              <a:gd name="connsiteX4" fmla="*/ 1496987 w 1731008"/>
              <a:gd name="connsiteY4" fmla="*/ 1234160 h 2553621"/>
              <a:gd name="connsiteX5" fmla="*/ 1654017 w 1731008"/>
              <a:gd name="connsiteY5" fmla="*/ 1188459 h 2553621"/>
              <a:gd name="connsiteX6" fmla="*/ 1724568 w 1731008"/>
              <a:gd name="connsiteY6" fmla="*/ 1276184 h 2553621"/>
              <a:gd name="connsiteX7" fmla="*/ 1646250 w 1731008"/>
              <a:gd name="connsiteY7" fmla="*/ 1419757 h 2553621"/>
              <a:gd name="connsiteX8" fmla="*/ 642525 w 1731008"/>
              <a:gd name="connsiteY8" fmla="*/ 2274911 h 2553621"/>
              <a:gd name="connsiteX9" fmla="*/ 502467 w 1731008"/>
              <a:gd name="connsiteY9" fmla="*/ 2553621 h 2553621"/>
              <a:gd name="connsiteX10" fmla="*/ 0 w 1731008"/>
              <a:gd name="connsiteY10" fmla="*/ 2283532 h 2553621"/>
              <a:gd name="connsiteX11" fmla="*/ 439379 w 1731008"/>
              <a:gd name="connsiteY11" fmla="*/ 1528430 h 2553621"/>
              <a:gd name="connsiteX12" fmla="*/ 487144 w 1731008"/>
              <a:gd name="connsiteY12" fmla="*/ 151008 h 2553621"/>
              <a:gd name="connsiteX13" fmla="*/ 549834 w 1731008"/>
              <a:gd name="connsiteY13" fmla="*/ 0 h 2553621"/>
              <a:gd name="connsiteX14" fmla="*/ 662214 w 1731008"/>
              <a:gd name="connsiteY14" fmla="*/ 0 h 2553621"/>
              <a:gd name="connsiteX15" fmla="*/ 724904 w 1731008"/>
              <a:gd name="connsiteY15" fmla="*/ 151008 h 2553621"/>
              <a:gd name="connsiteX16" fmla="*/ 748823 w 1731008"/>
              <a:gd name="connsiteY16" fmla="*/ 996628 h 2553621"/>
              <a:gd name="connsiteX17" fmla="*/ 1135396 w 1731008"/>
              <a:gd name="connsiteY17" fmla="*/ 332277 h 2553621"/>
              <a:gd name="connsiteX18" fmla="*/ 1369085 w 1731008"/>
              <a:gd name="connsiteY18" fmla="*/ 138135 h 2553621"/>
              <a:gd name="connsiteX0" fmla="*/ 1497136 w 1859059"/>
              <a:gd name="connsiteY0" fmla="*/ 138135 h 2553621"/>
              <a:gd name="connsiteX1" fmla="*/ 1677009 w 1859059"/>
              <a:gd name="connsiteY1" fmla="*/ 234821 h 2553621"/>
              <a:gd name="connsiteX2" fmla="*/ 1644001 w 1859059"/>
              <a:gd name="connsiteY2" fmla="*/ 536835 h 2553621"/>
              <a:gd name="connsiteX3" fmla="*/ 1093700 w 1859059"/>
              <a:gd name="connsiteY3" fmla="*/ 1631909 h 2553621"/>
              <a:gd name="connsiteX4" fmla="*/ 1625038 w 1859059"/>
              <a:gd name="connsiteY4" fmla="*/ 1234160 h 2553621"/>
              <a:gd name="connsiteX5" fmla="*/ 1782068 w 1859059"/>
              <a:gd name="connsiteY5" fmla="*/ 1188459 h 2553621"/>
              <a:gd name="connsiteX6" fmla="*/ 1852619 w 1859059"/>
              <a:gd name="connsiteY6" fmla="*/ 1276184 h 2553621"/>
              <a:gd name="connsiteX7" fmla="*/ 1774301 w 1859059"/>
              <a:gd name="connsiteY7" fmla="*/ 1419757 h 2553621"/>
              <a:gd name="connsiteX8" fmla="*/ 770576 w 1859059"/>
              <a:gd name="connsiteY8" fmla="*/ 2274911 h 2553621"/>
              <a:gd name="connsiteX9" fmla="*/ 630518 w 1859059"/>
              <a:gd name="connsiteY9" fmla="*/ 2553621 h 2553621"/>
              <a:gd name="connsiteX10" fmla="*/ 0 w 1859059"/>
              <a:gd name="connsiteY10" fmla="*/ 2503825 h 2553621"/>
              <a:gd name="connsiteX11" fmla="*/ 567430 w 1859059"/>
              <a:gd name="connsiteY11" fmla="*/ 1528430 h 2553621"/>
              <a:gd name="connsiteX12" fmla="*/ 615195 w 1859059"/>
              <a:gd name="connsiteY12" fmla="*/ 151008 h 2553621"/>
              <a:gd name="connsiteX13" fmla="*/ 677885 w 1859059"/>
              <a:gd name="connsiteY13" fmla="*/ 0 h 2553621"/>
              <a:gd name="connsiteX14" fmla="*/ 790265 w 1859059"/>
              <a:gd name="connsiteY14" fmla="*/ 0 h 2553621"/>
              <a:gd name="connsiteX15" fmla="*/ 852955 w 1859059"/>
              <a:gd name="connsiteY15" fmla="*/ 151008 h 2553621"/>
              <a:gd name="connsiteX16" fmla="*/ 876874 w 1859059"/>
              <a:gd name="connsiteY16" fmla="*/ 996628 h 2553621"/>
              <a:gd name="connsiteX17" fmla="*/ 1263447 w 1859059"/>
              <a:gd name="connsiteY17" fmla="*/ 332277 h 2553621"/>
              <a:gd name="connsiteX18" fmla="*/ 1497136 w 1859059"/>
              <a:gd name="connsiteY18" fmla="*/ 138135 h 2553621"/>
              <a:gd name="connsiteX0" fmla="*/ 1497136 w 1859059"/>
              <a:gd name="connsiteY0" fmla="*/ 138135 h 2785410"/>
              <a:gd name="connsiteX1" fmla="*/ 1677009 w 1859059"/>
              <a:gd name="connsiteY1" fmla="*/ 234821 h 2785410"/>
              <a:gd name="connsiteX2" fmla="*/ 1644001 w 1859059"/>
              <a:gd name="connsiteY2" fmla="*/ 536835 h 2785410"/>
              <a:gd name="connsiteX3" fmla="*/ 1093700 w 1859059"/>
              <a:gd name="connsiteY3" fmla="*/ 1631909 h 2785410"/>
              <a:gd name="connsiteX4" fmla="*/ 1625038 w 1859059"/>
              <a:gd name="connsiteY4" fmla="*/ 1234160 h 2785410"/>
              <a:gd name="connsiteX5" fmla="*/ 1782068 w 1859059"/>
              <a:gd name="connsiteY5" fmla="*/ 1188459 h 2785410"/>
              <a:gd name="connsiteX6" fmla="*/ 1852619 w 1859059"/>
              <a:gd name="connsiteY6" fmla="*/ 1276184 h 2785410"/>
              <a:gd name="connsiteX7" fmla="*/ 1774301 w 1859059"/>
              <a:gd name="connsiteY7" fmla="*/ 1419757 h 2785410"/>
              <a:gd name="connsiteX8" fmla="*/ 770576 w 1859059"/>
              <a:gd name="connsiteY8" fmla="*/ 2274911 h 2785410"/>
              <a:gd name="connsiteX9" fmla="*/ 505925 w 1859059"/>
              <a:gd name="connsiteY9" fmla="*/ 2785410 h 2785410"/>
              <a:gd name="connsiteX10" fmla="*/ 0 w 1859059"/>
              <a:gd name="connsiteY10" fmla="*/ 2503825 h 2785410"/>
              <a:gd name="connsiteX11" fmla="*/ 567430 w 1859059"/>
              <a:gd name="connsiteY11" fmla="*/ 1528430 h 2785410"/>
              <a:gd name="connsiteX12" fmla="*/ 615195 w 1859059"/>
              <a:gd name="connsiteY12" fmla="*/ 151008 h 2785410"/>
              <a:gd name="connsiteX13" fmla="*/ 677885 w 1859059"/>
              <a:gd name="connsiteY13" fmla="*/ 0 h 2785410"/>
              <a:gd name="connsiteX14" fmla="*/ 790265 w 1859059"/>
              <a:gd name="connsiteY14" fmla="*/ 0 h 2785410"/>
              <a:gd name="connsiteX15" fmla="*/ 852955 w 1859059"/>
              <a:gd name="connsiteY15" fmla="*/ 151008 h 2785410"/>
              <a:gd name="connsiteX16" fmla="*/ 876874 w 1859059"/>
              <a:gd name="connsiteY16" fmla="*/ 996628 h 2785410"/>
              <a:gd name="connsiteX17" fmla="*/ 1263447 w 1859059"/>
              <a:gd name="connsiteY17" fmla="*/ 332277 h 2785410"/>
              <a:gd name="connsiteX18" fmla="*/ 1497136 w 1859059"/>
              <a:gd name="connsiteY18" fmla="*/ 138135 h 278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9059" h="2785410">
                <a:moveTo>
                  <a:pt x="1497136" y="138135"/>
                </a:moveTo>
                <a:lnTo>
                  <a:pt x="1677009" y="234821"/>
                </a:lnTo>
                <a:cubicBezTo>
                  <a:pt x="1732425" y="264609"/>
                  <a:pt x="1717648" y="399825"/>
                  <a:pt x="1644001" y="536835"/>
                </a:cubicBezTo>
                <a:lnTo>
                  <a:pt x="1093700" y="1631909"/>
                </a:lnTo>
                <a:lnTo>
                  <a:pt x="1625038" y="1234160"/>
                </a:lnTo>
                <a:cubicBezTo>
                  <a:pt x="1690028" y="1181893"/>
                  <a:pt x="1760332" y="1161432"/>
                  <a:pt x="1782068" y="1188459"/>
                </a:cubicBezTo>
                <a:lnTo>
                  <a:pt x="1852619" y="1276184"/>
                </a:lnTo>
                <a:cubicBezTo>
                  <a:pt x="1874354" y="1303210"/>
                  <a:pt x="1839291" y="1367490"/>
                  <a:pt x="1774301" y="1419757"/>
                </a:cubicBezTo>
                <a:lnTo>
                  <a:pt x="770576" y="2274911"/>
                </a:lnTo>
                <a:lnTo>
                  <a:pt x="505925" y="2785410"/>
                </a:lnTo>
                <a:lnTo>
                  <a:pt x="0" y="2503825"/>
                </a:lnTo>
                <a:lnTo>
                  <a:pt x="567430" y="1528430"/>
                </a:lnTo>
                <a:lnTo>
                  <a:pt x="615195" y="151008"/>
                </a:lnTo>
                <a:cubicBezTo>
                  <a:pt x="615195" y="67609"/>
                  <a:pt x="643262" y="0"/>
                  <a:pt x="677885" y="0"/>
                </a:cubicBezTo>
                <a:lnTo>
                  <a:pt x="790265" y="0"/>
                </a:lnTo>
                <a:cubicBezTo>
                  <a:pt x="824888" y="0"/>
                  <a:pt x="852955" y="67608"/>
                  <a:pt x="852955" y="151008"/>
                </a:cubicBezTo>
                <a:lnTo>
                  <a:pt x="876874" y="996628"/>
                </a:lnTo>
                <a:lnTo>
                  <a:pt x="1263447" y="332277"/>
                </a:lnTo>
                <a:cubicBezTo>
                  <a:pt x="1337093" y="195267"/>
                  <a:pt x="1441720" y="108347"/>
                  <a:pt x="1497136" y="13813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DCFE90-5E88-43B4-B7EA-F4C24541FCFF}"/>
              </a:ext>
            </a:extLst>
          </p:cNvPr>
          <p:cNvSpPr/>
          <p:nvPr/>
        </p:nvSpPr>
        <p:spPr>
          <a:xfrm>
            <a:off x="5185811" y="3053349"/>
            <a:ext cx="2078872" cy="19775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FA5CA9E5-D83C-4106-AB2F-59C27ACE935B}"/>
              </a:ext>
            </a:extLst>
          </p:cNvPr>
          <p:cNvGrpSpPr/>
          <p:nvPr/>
        </p:nvGrpSpPr>
        <p:grpSpPr>
          <a:xfrm rot="1743819">
            <a:off x="6758957" y="5197577"/>
            <a:ext cx="775477" cy="355592"/>
            <a:chOff x="3864864" y="5088211"/>
            <a:chExt cx="775477" cy="355592"/>
          </a:xfrm>
        </p:grpSpPr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9906B927-4FEB-4F2A-9162-45143FF4190E}"/>
                </a:ext>
              </a:extLst>
            </p:cNvPr>
            <p:cNvSpPr/>
            <p:nvPr/>
          </p:nvSpPr>
          <p:spPr>
            <a:xfrm rot="1606238">
              <a:off x="3946219" y="5088211"/>
              <a:ext cx="694122" cy="178703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8B7CFA24-80D5-4F27-A09D-E83530B3A6B4}"/>
                </a:ext>
              </a:extLst>
            </p:cNvPr>
            <p:cNvSpPr/>
            <p:nvPr/>
          </p:nvSpPr>
          <p:spPr>
            <a:xfrm rot="12406238">
              <a:off x="3864864" y="5265100"/>
              <a:ext cx="694122" cy="178703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41B63-5C8B-49D5-A5EC-C4F01E7BD446}"/>
              </a:ext>
            </a:extLst>
          </p:cNvPr>
          <p:cNvGrpSpPr/>
          <p:nvPr/>
        </p:nvGrpSpPr>
        <p:grpSpPr>
          <a:xfrm rot="18485092">
            <a:off x="7370662" y="4522178"/>
            <a:ext cx="793952" cy="417905"/>
            <a:chOff x="5436096" y="1267880"/>
            <a:chExt cx="2882601" cy="1541690"/>
          </a:xfrm>
          <a:solidFill>
            <a:schemeClr val="accent2"/>
          </a:solidFill>
        </p:grpSpPr>
        <p:sp>
          <p:nvSpPr>
            <p:cNvPr id="15" name="Oval 35">
              <a:extLst>
                <a:ext uri="{FF2B5EF4-FFF2-40B4-BE49-F238E27FC236}">
                  <a16:creationId xmlns:a16="http://schemas.microsoft.com/office/drawing/2014/main" id="{371E9DF8-4D8A-4F07-8B79-702E06378C09}"/>
                </a:ext>
              </a:extLst>
            </p:cNvPr>
            <p:cNvSpPr/>
            <p:nvPr/>
          </p:nvSpPr>
          <p:spPr>
            <a:xfrm>
              <a:off x="5436096" y="1267880"/>
              <a:ext cx="2847029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35">
              <a:extLst>
                <a:ext uri="{FF2B5EF4-FFF2-40B4-BE49-F238E27FC236}">
                  <a16:creationId xmlns:a16="http://schemas.microsoft.com/office/drawing/2014/main" id="{22DB530A-400C-4C55-B586-25157C65B8FA}"/>
                </a:ext>
              </a:extLst>
            </p:cNvPr>
            <p:cNvSpPr/>
            <p:nvPr/>
          </p:nvSpPr>
          <p:spPr>
            <a:xfrm rot="10800000">
              <a:off x="5471670" y="2064809"/>
              <a:ext cx="2847027" cy="744761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586C664-4533-4FEA-BC04-ACCD8F534849}"/>
              </a:ext>
            </a:extLst>
          </p:cNvPr>
          <p:cNvSpPr/>
          <p:nvPr/>
        </p:nvSpPr>
        <p:spPr>
          <a:xfrm>
            <a:off x="6624834" y="2128210"/>
            <a:ext cx="2255005" cy="2145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59D9D0-10C1-48AD-9617-EB72284C5396}"/>
              </a:ext>
            </a:extLst>
          </p:cNvPr>
          <p:cNvSpPr/>
          <p:nvPr/>
        </p:nvSpPr>
        <p:spPr>
          <a:xfrm>
            <a:off x="8176969" y="3381288"/>
            <a:ext cx="1937320" cy="18429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자유형: 도형 90">
            <a:extLst>
              <a:ext uri="{FF2B5EF4-FFF2-40B4-BE49-F238E27FC236}">
                <a16:creationId xmlns:a16="http://schemas.microsoft.com/office/drawing/2014/main" id="{5E593786-F37E-4CC4-8695-3DA638D913B9}"/>
              </a:ext>
            </a:extLst>
          </p:cNvPr>
          <p:cNvSpPr/>
          <p:nvPr/>
        </p:nvSpPr>
        <p:spPr>
          <a:xfrm>
            <a:off x="9907494" y="2656588"/>
            <a:ext cx="1662486" cy="878517"/>
          </a:xfrm>
          <a:custGeom>
            <a:avLst/>
            <a:gdLst>
              <a:gd name="connsiteX0" fmla="*/ 590850 w 1311139"/>
              <a:gd name="connsiteY0" fmla="*/ 391077 h 692853"/>
              <a:gd name="connsiteX1" fmla="*/ 588124 w 1311139"/>
              <a:gd name="connsiteY1" fmla="*/ 391295 h 692853"/>
              <a:gd name="connsiteX2" fmla="*/ 591343 w 1311139"/>
              <a:gd name="connsiteY2" fmla="*/ 393017 h 692853"/>
              <a:gd name="connsiteX3" fmla="*/ 578107 w 1311139"/>
              <a:gd name="connsiteY3" fmla="*/ 0 h 692853"/>
              <a:gd name="connsiteX4" fmla="*/ 752798 w 1311139"/>
              <a:gd name="connsiteY4" fmla="*/ 57421 h 692853"/>
              <a:gd name="connsiteX5" fmla="*/ 770235 w 1311139"/>
              <a:gd name="connsiteY5" fmla="*/ 77944 h 692853"/>
              <a:gd name="connsiteX6" fmla="*/ 784675 w 1311139"/>
              <a:gd name="connsiteY6" fmla="*/ 60949 h 692853"/>
              <a:gd name="connsiteX7" fmla="*/ 918301 w 1311139"/>
              <a:gd name="connsiteY7" fmla="*/ 17026 h 692853"/>
              <a:gd name="connsiteX8" fmla="*/ 1107277 w 1311139"/>
              <a:gd name="connsiteY8" fmla="*/ 166988 h 692853"/>
              <a:gd name="connsiteX9" fmla="*/ 1099775 w 1311139"/>
              <a:gd name="connsiteY9" fmla="*/ 196476 h 692853"/>
              <a:gd name="connsiteX10" fmla="*/ 1102454 w 1311139"/>
              <a:gd name="connsiteY10" fmla="*/ 196047 h 692853"/>
              <a:gd name="connsiteX11" fmla="*/ 1311139 w 1311139"/>
              <a:gd name="connsiteY11" fmla="*/ 361649 h 692853"/>
              <a:gd name="connsiteX12" fmla="*/ 1102454 w 1311139"/>
              <a:gd name="connsiteY12" fmla="*/ 527251 h 692853"/>
              <a:gd name="connsiteX13" fmla="*/ 1038272 w 1311139"/>
              <a:gd name="connsiteY13" fmla="*/ 516968 h 692853"/>
              <a:gd name="connsiteX14" fmla="*/ 1025415 w 1311139"/>
              <a:gd name="connsiteY14" fmla="*/ 567505 h 692853"/>
              <a:gd name="connsiteX15" fmla="*/ 825158 w 1311139"/>
              <a:gd name="connsiteY15" fmla="*/ 672840 h 692853"/>
              <a:gd name="connsiteX16" fmla="*/ 671479 w 1311139"/>
              <a:gd name="connsiteY16" fmla="*/ 622326 h 692853"/>
              <a:gd name="connsiteX17" fmla="*/ 656781 w 1311139"/>
              <a:gd name="connsiteY17" fmla="*/ 605026 h 692853"/>
              <a:gd name="connsiteX18" fmla="*/ 623371 w 1311139"/>
              <a:gd name="connsiteY18" fmla="*/ 644349 h 692853"/>
              <a:gd name="connsiteX19" fmla="*/ 475808 w 1311139"/>
              <a:gd name="connsiteY19" fmla="*/ 692853 h 692853"/>
              <a:gd name="connsiteX20" fmla="*/ 283522 w 1311139"/>
              <a:gd name="connsiteY20" fmla="*/ 591711 h 692853"/>
              <a:gd name="connsiteX21" fmla="*/ 278572 w 1311139"/>
              <a:gd name="connsiteY21" fmla="*/ 572252 h 692853"/>
              <a:gd name="connsiteX22" fmla="*/ 267123 w 1311139"/>
              <a:gd name="connsiteY22" fmla="*/ 573625 h 692853"/>
              <a:gd name="connsiteX23" fmla="*/ 0 w 1311139"/>
              <a:gd name="connsiteY23" fmla="*/ 361649 h 692853"/>
              <a:gd name="connsiteX24" fmla="*/ 267123 w 1311139"/>
              <a:gd name="connsiteY24" fmla="*/ 149673 h 692853"/>
              <a:gd name="connsiteX25" fmla="*/ 320957 w 1311139"/>
              <a:gd name="connsiteY25" fmla="*/ 153980 h 692853"/>
              <a:gd name="connsiteX26" fmla="*/ 340532 w 1311139"/>
              <a:gd name="connsiteY26" fmla="*/ 158801 h 692853"/>
              <a:gd name="connsiteX27" fmla="*/ 350471 w 1311139"/>
              <a:gd name="connsiteY27" fmla="*/ 119737 h 692853"/>
              <a:gd name="connsiteX28" fmla="*/ 578107 w 1311139"/>
              <a:gd name="connsiteY28" fmla="*/ 0 h 6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11139" h="692853">
                <a:moveTo>
                  <a:pt x="590850" y="391077"/>
                </a:moveTo>
                <a:lnTo>
                  <a:pt x="588124" y="391295"/>
                </a:lnTo>
                <a:lnTo>
                  <a:pt x="591343" y="393017"/>
                </a:lnTo>
                <a:close/>
                <a:moveTo>
                  <a:pt x="578107" y="0"/>
                </a:moveTo>
                <a:cubicBezTo>
                  <a:pt x="646328" y="0"/>
                  <a:pt x="708091" y="21944"/>
                  <a:pt x="752798" y="57421"/>
                </a:cubicBezTo>
                <a:lnTo>
                  <a:pt x="770235" y="77944"/>
                </a:lnTo>
                <a:lnTo>
                  <a:pt x="784675" y="60949"/>
                </a:lnTo>
                <a:cubicBezTo>
                  <a:pt x="818873" y="33811"/>
                  <a:pt x="866117" y="17026"/>
                  <a:pt x="918301" y="17026"/>
                </a:cubicBezTo>
                <a:cubicBezTo>
                  <a:pt x="1022670" y="17026"/>
                  <a:pt x="1107277" y="84166"/>
                  <a:pt x="1107277" y="166988"/>
                </a:cubicBezTo>
                <a:lnTo>
                  <a:pt x="1099775" y="196476"/>
                </a:lnTo>
                <a:lnTo>
                  <a:pt x="1102454" y="196047"/>
                </a:lnTo>
                <a:cubicBezTo>
                  <a:pt x="1217708" y="196047"/>
                  <a:pt x="1311139" y="270190"/>
                  <a:pt x="1311139" y="361649"/>
                </a:cubicBezTo>
                <a:cubicBezTo>
                  <a:pt x="1311139" y="453108"/>
                  <a:pt x="1217708" y="527251"/>
                  <a:pt x="1102454" y="527251"/>
                </a:cubicBezTo>
                <a:lnTo>
                  <a:pt x="1038272" y="516968"/>
                </a:lnTo>
                <a:lnTo>
                  <a:pt x="1025415" y="567505"/>
                </a:lnTo>
                <a:cubicBezTo>
                  <a:pt x="992421" y="629406"/>
                  <a:pt x="915181" y="672840"/>
                  <a:pt x="825158" y="672840"/>
                </a:cubicBezTo>
                <a:cubicBezTo>
                  <a:pt x="765143" y="672840"/>
                  <a:pt x="710809" y="653536"/>
                  <a:pt x="671479" y="622326"/>
                </a:cubicBezTo>
                <a:lnTo>
                  <a:pt x="656781" y="605026"/>
                </a:lnTo>
                <a:lnTo>
                  <a:pt x="623371" y="644349"/>
                </a:lnTo>
                <a:cubicBezTo>
                  <a:pt x="585607" y="674317"/>
                  <a:pt x="533435" y="692853"/>
                  <a:pt x="475808" y="692853"/>
                </a:cubicBezTo>
                <a:cubicBezTo>
                  <a:pt x="389368" y="692853"/>
                  <a:pt x="315202" y="651148"/>
                  <a:pt x="283522" y="591711"/>
                </a:cubicBezTo>
                <a:lnTo>
                  <a:pt x="278572" y="572252"/>
                </a:lnTo>
                <a:lnTo>
                  <a:pt x="267123" y="573625"/>
                </a:lnTo>
                <a:cubicBezTo>
                  <a:pt x="119595" y="573625"/>
                  <a:pt x="0" y="478720"/>
                  <a:pt x="0" y="361649"/>
                </a:cubicBezTo>
                <a:cubicBezTo>
                  <a:pt x="0" y="244578"/>
                  <a:pt x="119595" y="149673"/>
                  <a:pt x="267123" y="149673"/>
                </a:cubicBezTo>
                <a:cubicBezTo>
                  <a:pt x="285564" y="149673"/>
                  <a:pt x="303568" y="151156"/>
                  <a:pt x="320957" y="153980"/>
                </a:cubicBezTo>
                <a:lnTo>
                  <a:pt x="340532" y="158801"/>
                </a:lnTo>
                <a:lnTo>
                  <a:pt x="350471" y="119737"/>
                </a:lnTo>
                <a:cubicBezTo>
                  <a:pt x="387975" y="49373"/>
                  <a:pt x="475776" y="0"/>
                  <a:pt x="5781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0" name="자유형: 도형 93">
            <a:extLst>
              <a:ext uri="{FF2B5EF4-FFF2-40B4-BE49-F238E27FC236}">
                <a16:creationId xmlns:a16="http://schemas.microsoft.com/office/drawing/2014/main" id="{6875AB95-D42E-4FB9-8013-786C3E98C7BE}"/>
              </a:ext>
            </a:extLst>
          </p:cNvPr>
          <p:cNvSpPr/>
          <p:nvPr/>
        </p:nvSpPr>
        <p:spPr>
          <a:xfrm>
            <a:off x="4854552" y="2212340"/>
            <a:ext cx="1274009" cy="673234"/>
          </a:xfrm>
          <a:custGeom>
            <a:avLst/>
            <a:gdLst>
              <a:gd name="connsiteX0" fmla="*/ 429715 w 953973"/>
              <a:gd name="connsiteY0" fmla="*/ 283830 h 504115"/>
              <a:gd name="connsiteX1" fmla="*/ 427072 w 953973"/>
              <a:gd name="connsiteY1" fmla="*/ 284253 h 504115"/>
              <a:gd name="connsiteX2" fmla="*/ 430256 w 953973"/>
              <a:gd name="connsiteY2" fmla="*/ 285956 h 504115"/>
              <a:gd name="connsiteX3" fmla="*/ 420625 w 953973"/>
              <a:gd name="connsiteY3" fmla="*/ 0 h 504115"/>
              <a:gd name="connsiteX4" fmla="*/ 547729 w 953973"/>
              <a:gd name="connsiteY4" fmla="*/ 41779 h 504115"/>
              <a:gd name="connsiteX5" fmla="*/ 560417 w 953973"/>
              <a:gd name="connsiteY5" fmla="*/ 56712 h 504115"/>
              <a:gd name="connsiteX6" fmla="*/ 570923 w 953973"/>
              <a:gd name="connsiteY6" fmla="*/ 44346 h 504115"/>
              <a:gd name="connsiteX7" fmla="*/ 668148 w 953973"/>
              <a:gd name="connsiteY7" fmla="*/ 12388 h 504115"/>
              <a:gd name="connsiteX8" fmla="*/ 805645 w 953973"/>
              <a:gd name="connsiteY8" fmla="*/ 121499 h 504115"/>
              <a:gd name="connsiteX9" fmla="*/ 797202 w 953973"/>
              <a:gd name="connsiteY9" fmla="*/ 143432 h 504115"/>
              <a:gd name="connsiteX10" fmla="*/ 802136 w 953973"/>
              <a:gd name="connsiteY10" fmla="*/ 142642 h 504115"/>
              <a:gd name="connsiteX11" fmla="*/ 953973 w 953973"/>
              <a:gd name="connsiteY11" fmla="*/ 263133 h 504115"/>
              <a:gd name="connsiteX12" fmla="*/ 802136 w 953973"/>
              <a:gd name="connsiteY12" fmla="*/ 383624 h 504115"/>
              <a:gd name="connsiteX13" fmla="*/ 755438 w 953973"/>
              <a:gd name="connsiteY13" fmla="*/ 376142 h 504115"/>
              <a:gd name="connsiteX14" fmla="*/ 746083 w 953973"/>
              <a:gd name="connsiteY14" fmla="*/ 412913 h 504115"/>
              <a:gd name="connsiteX15" fmla="*/ 600378 w 953973"/>
              <a:gd name="connsiteY15" fmla="*/ 489554 h 504115"/>
              <a:gd name="connsiteX16" fmla="*/ 488562 w 953973"/>
              <a:gd name="connsiteY16" fmla="*/ 452800 h 504115"/>
              <a:gd name="connsiteX17" fmla="*/ 477868 w 953973"/>
              <a:gd name="connsiteY17" fmla="*/ 440213 h 504115"/>
              <a:gd name="connsiteX18" fmla="*/ 453559 w 953973"/>
              <a:gd name="connsiteY18" fmla="*/ 468824 h 504115"/>
              <a:gd name="connsiteX19" fmla="*/ 346194 w 953973"/>
              <a:gd name="connsiteY19" fmla="*/ 504115 h 504115"/>
              <a:gd name="connsiteX20" fmla="*/ 206289 w 953973"/>
              <a:gd name="connsiteY20" fmla="*/ 430524 h 504115"/>
              <a:gd name="connsiteX21" fmla="*/ 202687 w 953973"/>
              <a:gd name="connsiteY21" fmla="*/ 416366 h 504115"/>
              <a:gd name="connsiteX22" fmla="*/ 194357 w 953973"/>
              <a:gd name="connsiteY22" fmla="*/ 417365 h 504115"/>
              <a:gd name="connsiteX23" fmla="*/ 0 w 953973"/>
              <a:gd name="connsiteY23" fmla="*/ 263133 h 504115"/>
              <a:gd name="connsiteX24" fmla="*/ 194357 w 953973"/>
              <a:gd name="connsiteY24" fmla="*/ 108901 h 504115"/>
              <a:gd name="connsiteX25" fmla="*/ 247299 w 953973"/>
              <a:gd name="connsiteY25" fmla="*/ 117383 h 504115"/>
              <a:gd name="connsiteX26" fmla="*/ 254999 w 953973"/>
              <a:gd name="connsiteY26" fmla="*/ 87120 h 504115"/>
              <a:gd name="connsiteX27" fmla="*/ 420625 w 953973"/>
              <a:gd name="connsiteY27" fmla="*/ 0 h 5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3973" h="504115">
                <a:moveTo>
                  <a:pt x="429715" y="283830"/>
                </a:moveTo>
                <a:lnTo>
                  <a:pt x="427072" y="284253"/>
                </a:lnTo>
                <a:lnTo>
                  <a:pt x="430256" y="285956"/>
                </a:lnTo>
                <a:close/>
                <a:moveTo>
                  <a:pt x="420625" y="0"/>
                </a:moveTo>
                <a:cubicBezTo>
                  <a:pt x="470262" y="0"/>
                  <a:pt x="515200" y="15966"/>
                  <a:pt x="547729" y="41779"/>
                </a:cubicBezTo>
                <a:lnTo>
                  <a:pt x="560417" y="56712"/>
                </a:lnTo>
                <a:lnTo>
                  <a:pt x="570923" y="44346"/>
                </a:lnTo>
                <a:cubicBezTo>
                  <a:pt x="595805" y="24601"/>
                  <a:pt x="630180" y="12388"/>
                  <a:pt x="668148" y="12388"/>
                </a:cubicBezTo>
                <a:cubicBezTo>
                  <a:pt x="744085" y="12388"/>
                  <a:pt x="805645" y="61239"/>
                  <a:pt x="805645" y="121499"/>
                </a:cubicBezTo>
                <a:lnTo>
                  <a:pt x="797202" y="143432"/>
                </a:lnTo>
                <a:lnTo>
                  <a:pt x="802136" y="142642"/>
                </a:lnTo>
                <a:cubicBezTo>
                  <a:pt x="885993" y="142642"/>
                  <a:pt x="953973" y="196588"/>
                  <a:pt x="953973" y="263133"/>
                </a:cubicBezTo>
                <a:cubicBezTo>
                  <a:pt x="953973" y="329678"/>
                  <a:pt x="885993" y="383624"/>
                  <a:pt x="802136" y="383624"/>
                </a:cubicBezTo>
                <a:lnTo>
                  <a:pt x="755438" y="376142"/>
                </a:lnTo>
                <a:lnTo>
                  <a:pt x="746083" y="412913"/>
                </a:lnTo>
                <a:cubicBezTo>
                  <a:pt x="722078" y="457952"/>
                  <a:pt x="665879" y="489554"/>
                  <a:pt x="600378" y="489554"/>
                </a:cubicBezTo>
                <a:cubicBezTo>
                  <a:pt x="556711" y="489554"/>
                  <a:pt x="517178" y="475509"/>
                  <a:pt x="488562" y="452800"/>
                </a:cubicBezTo>
                <a:lnTo>
                  <a:pt x="477868" y="440213"/>
                </a:lnTo>
                <a:lnTo>
                  <a:pt x="453559" y="468824"/>
                </a:lnTo>
                <a:cubicBezTo>
                  <a:pt x="426082" y="490629"/>
                  <a:pt x="388122" y="504115"/>
                  <a:pt x="346194" y="504115"/>
                </a:cubicBezTo>
                <a:cubicBezTo>
                  <a:pt x="283301" y="504115"/>
                  <a:pt x="229339" y="473770"/>
                  <a:pt x="206289" y="430524"/>
                </a:cubicBezTo>
                <a:lnTo>
                  <a:pt x="202687" y="416366"/>
                </a:lnTo>
                <a:lnTo>
                  <a:pt x="194357" y="417365"/>
                </a:lnTo>
                <a:cubicBezTo>
                  <a:pt x="87017" y="417365"/>
                  <a:pt x="0" y="348313"/>
                  <a:pt x="0" y="263133"/>
                </a:cubicBezTo>
                <a:cubicBezTo>
                  <a:pt x="0" y="177953"/>
                  <a:pt x="87017" y="108901"/>
                  <a:pt x="194357" y="108901"/>
                </a:cubicBezTo>
                <a:lnTo>
                  <a:pt x="247299" y="117383"/>
                </a:lnTo>
                <a:lnTo>
                  <a:pt x="254999" y="87120"/>
                </a:lnTo>
                <a:cubicBezTo>
                  <a:pt x="282287" y="35923"/>
                  <a:pt x="346169" y="0"/>
                  <a:pt x="4206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1" name="자유형: 도형 94">
            <a:extLst>
              <a:ext uri="{FF2B5EF4-FFF2-40B4-BE49-F238E27FC236}">
                <a16:creationId xmlns:a16="http://schemas.microsoft.com/office/drawing/2014/main" id="{DCC67C1B-BC65-452E-BE11-BC9FB070DA64}"/>
              </a:ext>
            </a:extLst>
          </p:cNvPr>
          <p:cNvSpPr/>
          <p:nvPr/>
        </p:nvSpPr>
        <p:spPr>
          <a:xfrm>
            <a:off x="4723762" y="4523045"/>
            <a:ext cx="961075" cy="507868"/>
          </a:xfrm>
          <a:custGeom>
            <a:avLst/>
            <a:gdLst>
              <a:gd name="connsiteX0" fmla="*/ 340688 w 756332"/>
              <a:gd name="connsiteY0" fmla="*/ 225026 h 399674"/>
              <a:gd name="connsiteX1" fmla="*/ 338592 w 756332"/>
              <a:gd name="connsiteY1" fmla="*/ 225362 h 399674"/>
              <a:gd name="connsiteX2" fmla="*/ 341117 w 756332"/>
              <a:gd name="connsiteY2" fmla="*/ 226713 h 399674"/>
              <a:gd name="connsiteX3" fmla="*/ 333482 w 756332"/>
              <a:gd name="connsiteY3" fmla="*/ 0 h 399674"/>
              <a:gd name="connsiteX4" fmla="*/ 434253 w 756332"/>
              <a:gd name="connsiteY4" fmla="*/ 33124 h 399674"/>
              <a:gd name="connsiteX5" fmla="*/ 444312 w 756332"/>
              <a:gd name="connsiteY5" fmla="*/ 44962 h 399674"/>
              <a:gd name="connsiteX6" fmla="*/ 452641 w 756332"/>
              <a:gd name="connsiteY6" fmla="*/ 35159 h 399674"/>
              <a:gd name="connsiteX7" fmla="*/ 529723 w 756332"/>
              <a:gd name="connsiteY7" fmla="*/ 9822 h 399674"/>
              <a:gd name="connsiteX8" fmla="*/ 638734 w 756332"/>
              <a:gd name="connsiteY8" fmla="*/ 96328 h 399674"/>
              <a:gd name="connsiteX9" fmla="*/ 634407 w 756332"/>
              <a:gd name="connsiteY9" fmla="*/ 113338 h 399674"/>
              <a:gd name="connsiteX10" fmla="*/ 635952 w 756332"/>
              <a:gd name="connsiteY10" fmla="*/ 113090 h 399674"/>
              <a:gd name="connsiteX11" fmla="*/ 756332 w 756332"/>
              <a:gd name="connsiteY11" fmla="*/ 208618 h 399674"/>
              <a:gd name="connsiteX12" fmla="*/ 635952 w 756332"/>
              <a:gd name="connsiteY12" fmla="*/ 304146 h 399674"/>
              <a:gd name="connsiteX13" fmla="*/ 598929 w 756332"/>
              <a:gd name="connsiteY13" fmla="*/ 298215 h 399674"/>
              <a:gd name="connsiteX14" fmla="*/ 591513 w 756332"/>
              <a:gd name="connsiteY14" fmla="*/ 327367 h 399674"/>
              <a:gd name="connsiteX15" fmla="*/ 475994 w 756332"/>
              <a:gd name="connsiteY15" fmla="*/ 388129 h 399674"/>
              <a:gd name="connsiteX16" fmla="*/ 387344 w 756332"/>
              <a:gd name="connsiteY16" fmla="*/ 358990 h 399674"/>
              <a:gd name="connsiteX17" fmla="*/ 378865 w 756332"/>
              <a:gd name="connsiteY17" fmla="*/ 349011 h 399674"/>
              <a:gd name="connsiteX18" fmla="*/ 359593 w 756332"/>
              <a:gd name="connsiteY18" fmla="*/ 371695 h 399674"/>
              <a:gd name="connsiteX19" fmla="*/ 274471 w 756332"/>
              <a:gd name="connsiteY19" fmla="*/ 399674 h 399674"/>
              <a:gd name="connsiteX20" fmla="*/ 163551 w 756332"/>
              <a:gd name="connsiteY20" fmla="*/ 341330 h 399674"/>
              <a:gd name="connsiteX21" fmla="*/ 160695 w 756332"/>
              <a:gd name="connsiteY21" fmla="*/ 330105 h 399674"/>
              <a:gd name="connsiteX22" fmla="*/ 154091 w 756332"/>
              <a:gd name="connsiteY22" fmla="*/ 330897 h 399674"/>
              <a:gd name="connsiteX23" fmla="*/ 0 w 756332"/>
              <a:gd name="connsiteY23" fmla="*/ 208618 h 399674"/>
              <a:gd name="connsiteX24" fmla="*/ 154091 w 756332"/>
              <a:gd name="connsiteY24" fmla="*/ 86339 h 399674"/>
              <a:gd name="connsiteX25" fmla="*/ 196065 w 756332"/>
              <a:gd name="connsiteY25" fmla="*/ 93064 h 399674"/>
              <a:gd name="connsiteX26" fmla="*/ 202169 w 756332"/>
              <a:gd name="connsiteY26" fmla="*/ 69070 h 399674"/>
              <a:gd name="connsiteX27" fmla="*/ 333482 w 756332"/>
              <a:gd name="connsiteY27" fmla="*/ 0 h 39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6332" h="399674">
                <a:moveTo>
                  <a:pt x="340688" y="225026"/>
                </a:moveTo>
                <a:lnTo>
                  <a:pt x="338592" y="225362"/>
                </a:lnTo>
                <a:lnTo>
                  <a:pt x="341117" y="226713"/>
                </a:lnTo>
                <a:close/>
                <a:moveTo>
                  <a:pt x="333482" y="0"/>
                </a:moveTo>
                <a:cubicBezTo>
                  <a:pt x="372836" y="0"/>
                  <a:pt x="408464" y="12658"/>
                  <a:pt x="434253" y="33124"/>
                </a:cubicBezTo>
                <a:lnTo>
                  <a:pt x="444312" y="44962"/>
                </a:lnTo>
                <a:lnTo>
                  <a:pt x="452641" y="35159"/>
                </a:lnTo>
                <a:cubicBezTo>
                  <a:pt x="472368" y="19505"/>
                  <a:pt x="499621" y="9822"/>
                  <a:pt x="529723" y="9822"/>
                </a:cubicBezTo>
                <a:cubicBezTo>
                  <a:pt x="589928" y="9822"/>
                  <a:pt x="638734" y="48552"/>
                  <a:pt x="638734" y="96328"/>
                </a:cubicBezTo>
                <a:lnTo>
                  <a:pt x="634407" y="113338"/>
                </a:lnTo>
                <a:lnTo>
                  <a:pt x="635952" y="113090"/>
                </a:lnTo>
                <a:cubicBezTo>
                  <a:pt x="702436" y="113090"/>
                  <a:pt x="756332" y="155859"/>
                  <a:pt x="756332" y="208618"/>
                </a:cubicBezTo>
                <a:cubicBezTo>
                  <a:pt x="756332" y="261377"/>
                  <a:pt x="702436" y="304146"/>
                  <a:pt x="635952" y="304146"/>
                </a:cubicBezTo>
                <a:lnTo>
                  <a:pt x="598929" y="298215"/>
                </a:lnTo>
                <a:lnTo>
                  <a:pt x="591513" y="327367"/>
                </a:lnTo>
                <a:cubicBezTo>
                  <a:pt x="572480" y="363074"/>
                  <a:pt x="527924" y="388129"/>
                  <a:pt x="475994" y="388129"/>
                </a:cubicBezTo>
                <a:cubicBezTo>
                  <a:pt x="441374" y="388129"/>
                  <a:pt x="410031" y="376994"/>
                  <a:pt x="387344" y="358990"/>
                </a:cubicBezTo>
                <a:lnTo>
                  <a:pt x="378865" y="349011"/>
                </a:lnTo>
                <a:lnTo>
                  <a:pt x="359593" y="371695"/>
                </a:lnTo>
                <a:cubicBezTo>
                  <a:pt x="337808" y="388982"/>
                  <a:pt x="307713" y="399674"/>
                  <a:pt x="274471" y="399674"/>
                </a:cubicBezTo>
                <a:cubicBezTo>
                  <a:pt x="224608" y="399674"/>
                  <a:pt x="181826" y="375617"/>
                  <a:pt x="163551" y="341330"/>
                </a:cubicBezTo>
                <a:lnTo>
                  <a:pt x="160695" y="330105"/>
                </a:lnTo>
                <a:lnTo>
                  <a:pt x="154091" y="330897"/>
                </a:lnTo>
                <a:cubicBezTo>
                  <a:pt x="68989" y="330897"/>
                  <a:pt x="0" y="276151"/>
                  <a:pt x="0" y="208618"/>
                </a:cubicBezTo>
                <a:cubicBezTo>
                  <a:pt x="0" y="141085"/>
                  <a:pt x="68989" y="86339"/>
                  <a:pt x="154091" y="86339"/>
                </a:cubicBezTo>
                <a:lnTo>
                  <a:pt x="196065" y="93064"/>
                </a:lnTo>
                <a:lnTo>
                  <a:pt x="202169" y="69070"/>
                </a:lnTo>
                <a:cubicBezTo>
                  <a:pt x="223804" y="28481"/>
                  <a:pt x="274452" y="0"/>
                  <a:pt x="333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0A540-A703-48BB-801E-64E4588F2915}"/>
              </a:ext>
            </a:extLst>
          </p:cNvPr>
          <p:cNvGrpSpPr/>
          <p:nvPr/>
        </p:nvGrpSpPr>
        <p:grpSpPr>
          <a:xfrm>
            <a:off x="8383767" y="3856467"/>
            <a:ext cx="1523727" cy="954108"/>
            <a:chOff x="5210294" y="837292"/>
            <a:chExt cx="1750034" cy="9541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B30600-B621-4937-BFEB-301F9D3E67F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A32E99-30F8-4B7B-93BB-8864CCEB0BF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D27CB4-D018-48AD-84E8-F66D543F5D81}"/>
              </a:ext>
            </a:extLst>
          </p:cNvPr>
          <p:cNvGrpSpPr/>
          <p:nvPr/>
        </p:nvGrpSpPr>
        <p:grpSpPr>
          <a:xfrm>
            <a:off x="6990473" y="2754491"/>
            <a:ext cx="1523727" cy="954108"/>
            <a:chOff x="5210294" y="837292"/>
            <a:chExt cx="1750034" cy="954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1DCA71-FEF7-4D46-B4A6-7A1D6B58B61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41BB81-B4FA-46AB-BAA5-D32C2745BD7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35901D-C3F9-47EF-B7FF-2AEC9C84423B}"/>
              </a:ext>
            </a:extLst>
          </p:cNvPr>
          <p:cNvGrpSpPr/>
          <p:nvPr/>
        </p:nvGrpSpPr>
        <p:grpSpPr>
          <a:xfrm>
            <a:off x="5554806" y="3605917"/>
            <a:ext cx="1340885" cy="938350"/>
            <a:chOff x="5210294" y="902002"/>
            <a:chExt cx="1750034" cy="70832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DEAFA9-6DA7-49DB-9EEB-EB12EFAE59C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7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602D7B-3911-4D23-8C65-2AF505202225}"/>
                </a:ext>
              </a:extLst>
            </p:cNvPr>
            <p:cNvSpPr txBox="1"/>
            <p:nvPr/>
          </p:nvSpPr>
          <p:spPr>
            <a:xfrm>
              <a:off x="5218241" y="902002"/>
              <a:ext cx="1742087" cy="162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57EAF9-AE31-44B0-BF06-F8DD726E93A1}"/>
              </a:ext>
            </a:extLst>
          </p:cNvPr>
          <p:cNvSpPr txBox="1"/>
          <p:nvPr/>
        </p:nvSpPr>
        <p:spPr>
          <a:xfrm>
            <a:off x="6640048" y="1758856"/>
            <a:ext cx="22550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 TREE</a:t>
            </a:r>
          </a:p>
        </p:txBody>
      </p:sp>
      <p:sp>
        <p:nvSpPr>
          <p:cNvPr id="32" name="자유형: 도형 99">
            <a:extLst>
              <a:ext uri="{FF2B5EF4-FFF2-40B4-BE49-F238E27FC236}">
                <a16:creationId xmlns:a16="http://schemas.microsoft.com/office/drawing/2014/main" id="{038D86A6-164A-4F3A-B56C-8CDC3C9195B2}"/>
              </a:ext>
            </a:extLst>
          </p:cNvPr>
          <p:cNvSpPr/>
          <p:nvPr/>
        </p:nvSpPr>
        <p:spPr>
          <a:xfrm>
            <a:off x="9871852" y="4336454"/>
            <a:ext cx="1145086" cy="605106"/>
          </a:xfrm>
          <a:custGeom>
            <a:avLst/>
            <a:gdLst>
              <a:gd name="connsiteX0" fmla="*/ 429715 w 953973"/>
              <a:gd name="connsiteY0" fmla="*/ 283830 h 504115"/>
              <a:gd name="connsiteX1" fmla="*/ 427072 w 953973"/>
              <a:gd name="connsiteY1" fmla="*/ 284253 h 504115"/>
              <a:gd name="connsiteX2" fmla="*/ 430256 w 953973"/>
              <a:gd name="connsiteY2" fmla="*/ 285956 h 504115"/>
              <a:gd name="connsiteX3" fmla="*/ 420625 w 953973"/>
              <a:gd name="connsiteY3" fmla="*/ 0 h 504115"/>
              <a:gd name="connsiteX4" fmla="*/ 547729 w 953973"/>
              <a:gd name="connsiteY4" fmla="*/ 41779 h 504115"/>
              <a:gd name="connsiteX5" fmla="*/ 560417 w 953973"/>
              <a:gd name="connsiteY5" fmla="*/ 56712 h 504115"/>
              <a:gd name="connsiteX6" fmla="*/ 570923 w 953973"/>
              <a:gd name="connsiteY6" fmla="*/ 44346 h 504115"/>
              <a:gd name="connsiteX7" fmla="*/ 668148 w 953973"/>
              <a:gd name="connsiteY7" fmla="*/ 12388 h 504115"/>
              <a:gd name="connsiteX8" fmla="*/ 805645 w 953973"/>
              <a:gd name="connsiteY8" fmla="*/ 121499 h 504115"/>
              <a:gd name="connsiteX9" fmla="*/ 797202 w 953973"/>
              <a:gd name="connsiteY9" fmla="*/ 143432 h 504115"/>
              <a:gd name="connsiteX10" fmla="*/ 802136 w 953973"/>
              <a:gd name="connsiteY10" fmla="*/ 142642 h 504115"/>
              <a:gd name="connsiteX11" fmla="*/ 953973 w 953973"/>
              <a:gd name="connsiteY11" fmla="*/ 263133 h 504115"/>
              <a:gd name="connsiteX12" fmla="*/ 802136 w 953973"/>
              <a:gd name="connsiteY12" fmla="*/ 383624 h 504115"/>
              <a:gd name="connsiteX13" fmla="*/ 755438 w 953973"/>
              <a:gd name="connsiteY13" fmla="*/ 376142 h 504115"/>
              <a:gd name="connsiteX14" fmla="*/ 746083 w 953973"/>
              <a:gd name="connsiteY14" fmla="*/ 412913 h 504115"/>
              <a:gd name="connsiteX15" fmla="*/ 600378 w 953973"/>
              <a:gd name="connsiteY15" fmla="*/ 489554 h 504115"/>
              <a:gd name="connsiteX16" fmla="*/ 488562 w 953973"/>
              <a:gd name="connsiteY16" fmla="*/ 452800 h 504115"/>
              <a:gd name="connsiteX17" fmla="*/ 477868 w 953973"/>
              <a:gd name="connsiteY17" fmla="*/ 440213 h 504115"/>
              <a:gd name="connsiteX18" fmla="*/ 453559 w 953973"/>
              <a:gd name="connsiteY18" fmla="*/ 468824 h 504115"/>
              <a:gd name="connsiteX19" fmla="*/ 346194 w 953973"/>
              <a:gd name="connsiteY19" fmla="*/ 504115 h 504115"/>
              <a:gd name="connsiteX20" fmla="*/ 206289 w 953973"/>
              <a:gd name="connsiteY20" fmla="*/ 430524 h 504115"/>
              <a:gd name="connsiteX21" fmla="*/ 202687 w 953973"/>
              <a:gd name="connsiteY21" fmla="*/ 416366 h 504115"/>
              <a:gd name="connsiteX22" fmla="*/ 194357 w 953973"/>
              <a:gd name="connsiteY22" fmla="*/ 417365 h 504115"/>
              <a:gd name="connsiteX23" fmla="*/ 0 w 953973"/>
              <a:gd name="connsiteY23" fmla="*/ 263133 h 504115"/>
              <a:gd name="connsiteX24" fmla="*/ 194357 w 953973"/>
              <a:gd name="connsiteY24" fmla="*/ 108901 h 504115"/>
              <a:gd name="connsiteX25" fmla="*/ 247299 w 953973"/>
              <a:gd name="connsiteY25" fmla="*/ 117383 h 504115"/>
              <a:gd name="connsiteX26" fmla="*/ 254999 w 953973"/>
              <a:gd name="connsiteY26" fmla="*/ 87120 h 504115"/>
              <a:gd name="connsiteX27" fmla="*/ 420625 w 953973"/>
              <a:gd name="connsiteY27" fmla="*/ 0 h 5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3973" h="504115">
                <a:moveTo>
                  <a:pt x="429715" y="283830"/>
                </a:moveTo>
                <a:lnTo>
                  <a:pt x="427072" y="284253"/>
                </a:lnTo>
                <a:lnTo>
                  <a:pt x="430256" y="285956"/>
                </a:lnTo>
                <a:close/>
                <a:moveTo>
                  <a:pt x="420625" y="0"/>
                </a:moveTo>
                <a:cubicBezTo>
                  <a:pt x="470262" y="0"/>
                  <a:pt x="515200" y="15966"/>
                  <a:pt x="547729" y="41779"/>
                </a:cubicBezTo>
                <a:lnTo>
                  <a:pt x="560417" y="56712"/>
                </a:lnTo>
                <a:lnTo>
                  <a:pt x="570923" y="44346"/>
                </a:lnTo>
                <a:cubicBezTo>
                  <a:pt x="595805" y="24601"/>
                  <a:pt x="630180" y="12388"/>
                  <a:pt x="668148" y="12388"/>
                </a:cubicBezTo>
                <a:cubicBezTo>
                  <a:pt x="744085" y="12388"/>
                  <a:pt x="805645" y="61239"/>
                  <a:pt x="805645" y="121499"/>
                </a:cubicBezTo>
                <a:lnTo>
                  <a:pt x="797202" y="143432"/>
                </a:lnTo>
                <a:lnTo>
                  <a:pt x="802136" y="142642"/>
                </a:lnTo>
                <a:cubicBezTo>
                  <a:pt x="885993" y="142642"/>
                  <a:pt x="953973" y="196588"/>
                  <a:pt x="953973" y="263133"/>
                </a:cubicBezTo>
                <a:cubicBezTo>
                  <a:pt x="953973" y="329678"/>
                  <a:pt x="885993" y="383624"/>
                  <a:pt x="802136" y="383624"/>
                </a:cubicBezTo>
                <a:lnTo>
                  <a:pt x="755438" y="376142"/>
                </a:lnTo>
                <a:lnTo>
                  <a:pt x="746083" y="412913"/>
                </a:lnTo>
                <a:cubicBezTo>
                  <a:pt x="722078" y="457952"/>
                  <a:pt x="665879" y="489554"/>
                  <a:pt x="600378" y="489554"/>
                </a:cubicBezTo>
                <a:cubicBezTo>
                  <a:pt x="556711" y="489554"/>
                  <a:pt x="517178" y="475509"/>
                  <a:pt x="488562" y="452800"/>
                </a:cubicBezTo>
                <a:lnTo>
                  <a:pt x="477868" y="440213"/>
                </a:lnTo>
                <a:lnTo>
                  <a:pt x="453559" y="468824"/>
                </a:lnTo>
                <a:cubicBezTo>
                  <a:pt x="426082" y="490629"/>
                  <a:pt x="388122" y="504115"/>
                  <a:pt x="346194" y="504115"/>
                </a:cubicBezTo>
                <a:cubicBezTo>
                  <a:pt x="283301" y="504115"/>
                  <a:pt x="229339" y="473770"/>
                  <a:pt x="206289" y="430524"/>
                </a:cubicBezTo>
                <a:lnTo>
                  <a:pt x="202687" y="416366"/>
                </a:lnTo>
                <a:lnTo>
                  <a:pt x="194357" y="417365"/>
                </a:lnTo>
                <a:cubicBezTo>
                  <a:pt x="87017" y="417365"/>
                  <a:pt x="0" y="348313"/>
                  <a:pt x="0" y="263133"/>
                </a:cubicBezTo>
                <a:cubicBezTo>
                  <a:pt x="0" y="177953"/>
                  <a:pt x="87017" y="108901"/>
                  <a:pt x="194357" y="108901"/>
                </a:cubicBezTo>
                <a:lnTo>
                  <a:pt x="247299" y="117383"/>
                </a:lnTo>
                <a:lnTo>
                  <a:pt x="254999" y="87120"/>
                </a:lnTo>
                <a:cubicBezTo>
                  <a:pt x="282287" y="35923"/>
                  <a:pt x="346169" y="0"/>
                  <a:pt x="4206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33" name="Group 49">
            <a:extLst>
              <a:ext uri="{FF2B5EF4-FFF2-40B4-BE49-F238E27FC236}">
                <a16:creationId xmlns:a16="http://schemas.microsoft.com/office/drawing/2014/main" id="{651C5470-DE8A-4022-89C7-056BCAE942EB}"/>
              </a:ext>
            </a:extLst>
          </p:cNvPr>
          <p:cNvGrpSpPr/>
          <p:nvPr/>
        </p:nvGrpSpPr>
        <p:grpSpPr>
          <a:xfrm rot="19761610">
            <a:off x="5551888" y="4787888"/>
            <a:ext cx="701162" cy="373276"/>
            <a:chOff x="5404517" y="1204281"/>
            <a:chExt cx="2875904" cy="1555662"/>
          </a:xfrm>
          <a:solidFill>
            <a:schemeClr val="accent2"/>
          </a:solidFill>
        </p:grpSpPr>
        <p:sp>
          <p:nvSpPr>
            <p:cNvPr id="34" name="Oval 35">
              <a:extLst>
                <a:ext uri="{FF2B5EF4-FFF2-40B4-BE49-F238E27FC236}">
                  <a16:creationId xmlns:a16="http://schemas.microsoft.com/office/drawing/2014/main" id="{240551BD-5777-4701-B562-CEED70977AB5}"/>
                </a:ext>
              </a:extLst>
            </p:cNvPr>
            <p:cNvSpPr/>
            <p:nvPr/>
          </p:nvSpPr>
          <p:spPr>
            <a:xfrm>
              <a:off x="5404517" y="1204281"/>
              <a:ext cx="2847030" cy="744761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0B6EA7D2-96C1-41E8-BB54-E821EB590A88}"/>
                </a:ext>
              </a:extLst>
            </p:cNvPr>
            <p:cNvSpPr/>
            <p:nvPr/>
          </p:nvSpPr>
          <p:spPr>
            <a:xfrm rot="10800000">
              <a:off x="5433392" y="2015183"/>
              <a:ext cx="2847029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6" name="그룹 46">
            <a:extLst>
              <a:ext uri="{FF2B5EF4-FFF2-40B4-BE49-F238E27FC236}">
                <a16:creationId xmlns:a16="http://schemas.microsoft.com/office/drawing/2014/main" id="{EF8CF002-9797-4F0B-BBE4-8D452A7D01A9}"/>
              </a:ext>
            </a:extLst>
          </p:cNvPr>
          <p:cNvGrpSpPr/>
          <p:nvPr/>
        </p:nvGrpSpPr>
        <p:grpSpPr>
          <a:xfrm rot="1743819">
            <a:off x="9590801" y="4968620"/>
            <a:ext cx="775477" cy="355592"/>
            <a:chOff x="3864864" y="5088211"/>
            <a:chExt cx="775477" cy="355592"/>
          </a:xfrm>
        </p:grpSpPr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98FC7D3E-FF3F-4619-B816-36797046EBB3}"/>
                </a:ext>
              </a:extLst>
            </p:cNvPr>
            <p:cNvSpPr/>
            <p:nvPr/>
          </p:nvSpPr>
          <p:spPr>
            <a:xfrm rot="1606238">
              <a:off x="3946219" y="5088211"/>
              <a:ext cx="694122" cy="178703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3098DDC6-E568-4FAB-8F73-4EF6474CAB96}"/>
                </a:ext>
              </a:extLst>
            </p:cNvPr>
            <p:cNvSpPr/>
            <p:nvPr/>
          </p:nvSpPr>
          <p:spPr>
            <a:xfrm rot="12406238">
              <a:off x="3864864" y="5265100"/>
              <a:ext cx="694122" cy="178703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220BD1-A1E3-4F21-B3C5-363195755A59}"/>
              </a:ext>
            </a:extLst>
          </p:cNvPr>
          <p:cNvGrpSpPr/>
          <p:nvPr/>
        </p:nvGrpSpPr>
        <p:grpSpPr>
          <a:xfrm rot="1606238">
            <a:off x="6218906" y="2594531"/>
            <a:ext cx="701162" cy="373276"/>
            <a:chOff x="5404517" y="1204281"/>
            <a:chExt cx="2875904" cy="1555662"/>
          </a:xfrm>
          <a:solidFill>
            <a:schemeClr val="accent2"/>
          </a:solidFill>
        </p:grpSpPr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7FE70296-F091-4CC1-9608-9B316FBBB1FB}"/>
                </a:ext>
              </a:extLst>
            </p:cNvPr>
            <p:cNvSpPr/>
            <p:nvPr/>
          </p:nvSpPr>
          <p:spPr>
            <a:xfrm>
              <a:off x="5404517" y="1204281"/>
              <a:ext cx="2847030" cy="744761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EE5542CE-DB98-44A6-A53E-E143C9B9C0B7}"/>
                </a:ext>
              </a:extLst>
            </p:cNvPr>
            <p:cNvSpPr/>
            <p:nvPr/>
          </p:nvSpPr>
          <p:spPr>
            <a:xfrm rot="10800000">
              <a:off x="5433392" y="2015183"/>
              <a:ext cx="2847029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171DC0-56E1-4AD9-B79C-289403A2D34F}"/>
              </a:ext>
            </a:extLst>
          </p:cNvPr>
          <p:cNvGrpSpPr/>
          <p:nvPr/>
        </p:nvGrpSpPr>
        <p:grpSpPr>
          <a:xfrm rot="19688669">
            <a:off x="8937530" y="3091322"/>
            <a:ext cx="793920" cy="418970"/>
            <a:chOff x="5400641" y="1267880"/>
            <a:chExt cx="2882484" cy="1545619"/>
          </a:xfrm>
          <a:solidFill>
            <a:schemeClr val="accent2"/>
          </a:solidFill>
        </p:grpSpPr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03059C60-16D5-4CE2-8389-8091D48E255A}"/>
                </a:ext>
              </a:extLst>
            </p:cNvPr>
            <p:cNvSpPr/>
            <p:nvPr/>
          </p:nvSpPr>
          <p:spPr>
            <a:xfrm>
              <a:off x="5436096" y="1267880"/>
              <a:ext cx="2847029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4" name="Oval 35">
              <a:extLst>
                <a:ext uri="{FF2B5EF4-FFF2-40B4-BE49-F238E27FC236}">
                  <a16:creationId xmlns:a16="http://schemas.microsoft.com/office/drawing/2014/main" id="{D6C4CAAA-DAAA-4438-8888-0053CDD75C65}"/>
                </a:ext>
              </a:extLst>
            </p:cNvPr>
            <p:cNvSpPr/>
            <p:nvPr/>
          </p:nvSpPr>
          <p:spPr>
            <a:xfrm rot="10800000">
              <a:off x="5400641" y="2068738"/>
              <a:ext cx="2847027" cy="744761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6F2327-ED1E-43EB-98BD-3D16C4858CCC}"/>
              </a:ext>
            </a:extLst>
          </p:cNvPr>
          <p:cNvGrpSpPr/>
          <p:nvPr/>
        </p:nvGrpSpPr>
        <p:grpSpPr>
          <a:xfrm rot="16473962">
            <a:off x="9132065" y="5099019"/>
            <a:ext cx="792165" cy="419924"/>
            <a:chOff x="5407012" y="1267880"/>
            <a:chExt cx="2876113" cy="1549137"/>
          </a:xfrm>
          <a:solidFill>
            <a:schemeClr val="accent2"/>
          </a:solidFill>
        </p:grpSpPr>
        <p:sp>
          <p:nvSpPr>
            <p:cNvPr id="9" name="Oval 35">
              <a:extLst>
                <a:ext uri="{FF2B5EF4-FFF2-40B4-BE49-F238E27FC236}">
                  <a16:creationId xmlns:a16="http://schemas.microsoft.com/office/drawing/2014/main" id="{D5684579-30A5-42DA-96E1-F7A5A5D75E85}"/>
                </a:ext>
              </a:extLst>
            </p:cNvPr>
            <p:cNvSpPr/>
            <p:nvPr/>
          </p:nvSpPr>
          <p:spPr>
            <a:xfrm>
              <a:off x="5436096" y="1267880"/>
              <a:ext cx="2847029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DB33F1BB-BCF6-4BA4-B001-24DD9804BC9A}"/>
                </a:ext>
              </a:extLst>
            </p:cNvPr>
            <p:cNvSpPr/>
            <p:nvPr/>
          </p:nvSpPr>
          <p:spPr>
            <a:xfrm rot="10800000">
              <a:off x="5407012" y="2072257"/>
              <a:ext cx="2847027" cy="744760"/>
            </a:xfrm>
            <a:custGeom>
              <a:avLst/>
              <a:gdLst/>
              <a:ahLst/>
              <a:cxnLst/>
              <a:rect l="l" t="t" r="r" b="b"/>
              <a:pathLst>
                <a:path w="2847029" h="744760">
                  <a:moveTo>
                    <a:pt x="1423514" y="0"/>
                  </a:moveTo>
                  <a:cubicBezTo>
                    <a:pt x="2105041" y="0"/>
                    <a:pt x="2678695" y="315414"/>
                    <a:pt x="2847029" y="744760"/>
                  </a:cubicBezTo>
                  <a:lnTo>
                    <a:pt x="0" y="744760"/>
                  </a:lnTo>
                  <a:cubicBezTo>
                    <a:pt x="168333" y="315414"/>
                    <a:pt x="741987" y="0"/>
                    <a:pt x="14235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06F46DE-AE1F-4683-83E4-28F8DEEE8946}"/>
              </a:ext>
            </a:extLst>
          </p:cNvPr>
          <p:cNvSpPr/>
          <p:nvPr/>
        </p:nvSpPr>
        <p:spPr>
          <a:xfrm>
            <a:off x="7748003" y="4785228"/>
            <a:ext cx="1516616" cy="1925051"/>
          </a:xfrm>
          <a:custGeom>
            <a:avLst/>
            <a:gdLst>
              <a:gd name="connsiteX0" fmla="*/ 139945 w 1516616"/>
              <a:gd name="connsiteY0" fmla="*/ 1243834 h 1925051"/>
              <a:gd name="connsiteX1" fmla="*/ 129273 w 1516616"/>
              <a:gd name="connsiteY1" fmla="*/ 1249932 h 1925051"/>
              <a:gd name="connsiteX2" fmla="*/ 120575 w 1516616"/>
              <a:gd name="connsiteY2" fmla="*/ 1266792 h 1925051"/>
              <a:gd name="connsiteX3" fmla="*/ 136419 w 1516616"/>
              <a:gd name="connsiteY3" fmla="*/ 1311500 h 1925051"/>
              <a:gd name="connsiteX4" fmla="*/ 141236 w 1516616"/>
              <a:gd name="connsiteY4" fmla="*/ 1315044 h 1925051"/>
              <a:gd name="connsiteX5" fmla="*/ 166178 w 1516616"/>
              <a:gd name="connsiteY5" fmla="*/ 1316357 h 1925051"/>
              <a:gd name="connsiteX6" fmla="*/ 175991 w 1516616"/>
              <a:gd name="connsiteY6" fmla="*/ 1293724 h 1925051"/>
              <a:gd name="connsiteX7" fmla="*/ 152185 w 1516616"/>
              <a:gd name="connsiteY7" fmla="*/ 1247305 h 1925051"/>
              <a:gd name="connsiteX8" fmla="*/ 139945 w 1516616"/>
              <a:gd name="connsiteY8" fmla="*/ 1243834 h 1925051"/>
              <a:gd name="connsiteX9" fmla="*/ 46446 w 1516616"/>
              <a:gd name="connsiteY9" fmla="*/ 1120804 h 1925051"/>
              <a:gd name="connsiteX10" fmla="*/ 27555 w 1516616"/>
              <a:gd name="connsiteY10" fmla="*/ 1138481 h 1925051"/>
              <a:gd name="connsiteX11" fmla="*/ 51561 w 1516616"/>
              <a:gd name="connsiteY11" fmla="*/ 1163362 h 1925051"/>
              <a:gd name="connsiteX12" fmla="*/ 69636 w 1516616"/>
              <a:gd name="connsiteY12" fmla="*/ 1145647 h 1925051"/>
              <a:gd name="connsiteX13" fmla="*/ 46446 w 1516616"/>
              <a:gd name="connsiteY13" fmla="*/ 1120804 h 1925051"/>
              <a:gd name="connsiteX14" fmla="*/ 166775 w 1516616"/>
              <a:gd name="connsiteY14" fmla="*/ 1102133 h 1925051"/>
              <a:gd name="connsiteX15" fmla="*/ 146033 w 1516616"/>
              <a:gd name="connsiteY15" fmla="*/ 1122079 h 1925051"/>
              <a:gd name="connsiteX16" fmla="*/ 172329 w 1516616"/>
              <a:gd name="connsiteY16" fmla="*/ 1152514 h 1925051"/>
              <a:gd name="connsiteX17" fmla="*/ 192593 w 1516616"/>
              <a:gd name="connsiteY17" fmla="*/ 1132330 h 1925051"/>
              <a:gd name="connsiteX18" fmla="*/ 166775 w 1516616"/>
              <a:gd name="connsiteY18" fmla="*/ 1102133 h 1925051"/>
              <a:gd name="connsiteX19" fmla="*/ 97783 w 1516616"/>
              <a:gd name="connsiteY19" fmla="*/ 1083681 h 1925051"/>
              <a:gd name="connsiteX20" fmla="*/ 80166 w 1516616"/>
              <a:gd name="connsiteY20" fmla="*/ 1109299 h 1925051"/>
              <a:gd name="connsiteX21" fmla="*/ 102500 w 1516616"/>
              <a:gd name="connsiteY21" fmla="*/ 1137227 h 1925051"/>
              <a:gd name="connsiteX22" fmla="*/ 125272 w 1516616"/>
              <a:gd name="connsiteY22" fmla="*/ 1112683 h 1925051"/>
              <a:gd name="connsiteX23" fmla="*/ 97783 w 1516616"/>
              <a:gd name="connsiteY23" fmla="*/ 1083681 h 1925051"/>
              <a:gd name="connsiteX24" fmla="*/ 73624 w 1516616"/>
              <a:gd name="connsiteY24" fmla="*/ 982785 h 1925051"/>
              <a:gd name="connsiteX25" fmla="*/ 89502 w 1516616"/>
              <a:gd name="connsiteY25" fmla="*/ 982978 h 1925051"/>
              <a:gd name="connsiteX26" fmla="*/ 109746 w 1516616"/>
              <a:gd name="connsiteY26" fmla="*/ 1010985 h 1925051"/>
              <a:gd name="connsiteX27" fmla="*/ 109447 w 1516616"/>
              <a:gd name="connsiteY27" fmla="*/ 1032006 h 1925051"/>
              <a:gd name="connsiteX28" fmla="*/ 113488 w 1516616"/>
              <a:gd name="connsiteY28" fmla="*/ 1055415 h 1925051"/>
              <a:gd name="connsiteX29" fmla="*/ 120853 w 1516616"/>
              <a:gd name="connsiteY29" fmla="*/ 1060889 h 1925051"/>
              <a:gd name="connsiteX30" fmla="*/ 121868 w 1516616"/>
              <a:gd name="connsiteY30" fmla="*/ 1052867 h 1925051"/>
              <a:gd name="connsiteX31" fmla="*/ 124615 w 1516616"/>
              <a:gd name="connsiteY31" fmla="*/ 1008896 h 1925051"/>
              <a:gd name="connsiteX32" fmla="*/ 159211 w 1516616"/>
              <a:gd name="connsiteY32" fmla="*/ 997469 h 1925051"/>
              <a:gd name="connsiteX33" fmla="*/ 191080 w 1516616"/>
              <a:gd name="connsiteY33" fmla="*/ 1029955 h 1925051"/>
              <a:gd name="connsiteX34" fmla="*/ 226452 w 1516616"/>
              <a:gd name="connsiteY34" fmla="*/ 1115928 h 1925051"/>
              <a:gd name="connsiteX35" fmla="*/ 239431 w 1516616"/>
              <a:gd name="connsiteY35" fmla="*/ 1216988 h 1925051"/>
              <a:gd name="connsiteX36" fmla="*/ 226511 w 1516616"/>
              <a:gd name="connsiteY36" fmla="*/ 1321552 h 1925051"/>
              <a:gd name="connsiteX37" fmla="*/ 205571 w 1516616"/>
              <a:gd name="connsiteY37" fmla="*/ 1361941 h 1925051"/>
              <a:gd name="connsiteX38" fmla="*/ 159828 w 1516616"/>
              <a:gd name="connsiteY38" fmla="*/ 1375556 h 1925051"/>
              <a:gd name="connsiteX39" fmla="*/ 113209 w 1516616"/>
              <a:gd name="connsiteY39" fmla="*/ 1351371 h 1925051"/>
              <a:gd name="connsiteX40" fmla="*/ 49870 w 1516616"/>
              <a:gd name="connsiteY40" fmla="*/ 1270873 h 1925051"/>
              <a:gd name="connsiteX41" fmla="*/ 205 w 1516616"/>
              <a:gd name="connsiteY41" fmla="*/ 1096003 h 1925051"/>
              <a:gd name="connsiteX42" fmla="*/ 11671 w 1516616"/>
              <a:gd name="connsiteY42" fmla="*/ 1025855 h 1925051"/>
              <a:gd name="connsiteX43" fmla="*/ 36672 w 1516616"/>
              <a:gd name="connsiteY43" fmla="*/ 1014907 h 1925051"/>
              <a:gd name="connsiteX44" fmla="*/ 52557 w 1516616"/>
              <a:gd name="connsiteY44" fmla="*/ 1029976 h 1925051"/>
              <a:gd name="connsiteX45" fmla="*/ 63107 w 1516616"/>
              <a:gd name="connsiteY45" fmla="*/ 1052289 h 1925051"/>
              <a:gd name="connsiteX46" fmla="*/ 69397 w 1516616"/>
              <a:gd name="connsiteY46" fmla="*/ 1057405 h 1925051"/>
              <a:gd name="connsiteX47" fmla="*/ 72224 w 1516616"/>
              <a:gd name="connsiteY47" fmla="*/ 1049264 h 1925051"/>
              <a:gd name="connsiteX48" fmla="*/ 60181 w 1516616"/>
              <a:gd name="connsiteY48" fmla="*/ 1021894 h 1925051"/>
              <a:gd name="connsiteX49" fmla="*/ 59285 w 1516616"/>
              <a:gd name="connsiteY49" fmla="*/ 992593 h 1925051"/>
              <a:gd name="connsiteX50" fmla="*/ 73624 w 1516616"/>
              <a:gd name="connsiteY50" fmla="*/ 982785 h 1925051"/>
              <a:gd name="connsiteX51" fmla="*/ 1185903 w 1516616"/>
              <a:gd name="connsiteY51" fmla="*/ 620577 h 1925051"/>
              <a:gd name="connsiteX52" fmla="*/ 1190063 w 1516616"/>
              <a:gd name="connsiteY52" fmla="*/ 638273 h 1925051"/>
              <a:gd name="connsiteX53" fmla="*/ 1195438 w 1516616"/>
              <a:gd name="connsiteY53" fmla="*/ 702529 h 1925051"/>
              <a:gd name="connsiteX54" fmla="*/ 1195099 w 1516616"/>
              <a:gd name="connsiteY54" fmla="*/ 831756 h 1925051"/>
              <a:gd name="connsiteX55" fmla="*/ 1177741 w 1516616"/>
              <a:gd name="connsiteY55" fmla="*/ 954195 h 1925051"/>
              <a:gd name="connsiteX56" fmla="*/ 1164365 w 1516616"/>
              <a:gd name="connsiteY56" fmla="*/ 1020282 h 1925051"/>
              <a:gd name="connsiteX57" fmla="*/ 1120334 w 1516616"/>
              <a:gd name="connsiteY57" fmla="*/ 1118298 h 1925051"/>
              <a:gd name="connsiteX58" fmla="*/ 1096706 w 1516616"/>
              <a:gd name="connsiteY58" fmla="*/ 1146504 h 1925051"/>
              <a:gd name="connsiteX59" fmla="*/ 1082593 w 1516616"/>
              <a:gd name="connsiteY59" fmla="*/ 1143279 h 1925051"/>
              <a:gd name="connsiteX60" fmla="*/ 1073894 w 1516616"/>
              <a:gd name="connsiteY60" fmla="*/ 1074286 h 1925051"/>
              <a:gd name="connsiteX61" fmla="*/ 1100547 w 1516616"/>
              <a:gd name="connsiteY61" fmla="*/ 888905 h 1925051"/>
              <a:gd name="connsiteX62" fmla="*/ 1175154 w 1516616"/>
              <a:gd name="connsiteY62" fmla="*/ 636562 h 1925051"/>
              <a:gd name="connsiteX63" fmla="*/ 1178219 w 1516616"/>
              <a:gd name="connsiteY63" fmla="*/ 628938 h 1925051"/>
              <a:gd name="connsiteX64" fmla="*/ 1183574 w 1516616"/>
              <a:gd name="connsiteY64" fmla="*/ 620836 h 1925051"/>
              <a:gd name="connsiteX65" fmla="*/ 1185903 w 1516616"/>
              <a:gd name="connsiteY65" fmla="*/ 620577 h 1925051"/>
              <a:gd name="connsiteX66" fmla="*/ 1228840 w 1516616"/>
              <a:gd name="connsiteY66" fmla="*/ 580327 h 1925051"/>
              <a:gd name="connsiteX67" fmla="*/ 1238375 w 1516616"/>
              <a:gd name="connsiteY67" fmla="*/ 604911 h 1925051"/>
              <a:gd name="connsiteX68" fmla="*/ 1251214 w 1516616"/>
              <a:gd name="connsiteY68" fmla="*/ 691022 h 1925051"/>
              <a:gd name="connsiteX69" fmla="*/ 1264312 w 1516616"/>
              <a:gd name="connsiteY69" fmla="*/ 792163 h 1925051"/>
              <a:gd name="connsiteX70" fmla="*/ 1265865 w 1516616"/>
              <a:gd name="connsiteY70" fmla="*/ 861992 h 1925051"/>
              <a:gd name="connsiteX71" fmla="*/ 1268174 w 1516616"/>
              <a:gd name="connsiteY71" fmla="*/ 901683 h 1925051"/>
              <a:gd name="connsiteX72" fmla="*/ 1267198 w 1516616"/>
              <a:gd name="connsiteY72" fmla="*/ 936180 h 1925051"/>
              <a:gd name="connsiteX73" fmla="*/ 1256449 w 1516616"/>
              <a:gd name="connsiteY73" fmla="*/ 1098769 h 1925051"/>
              <a:gd name="connsiteX74" fmla="*/ 1220898 w 1516616"/>
              <a:gd name="connsiteY74" fmla="*/ 1216690 h 1925051"/>
              <a:gd name="connsiteX75" fmla="*/ 1190203 w 1516616"/>
              <a:gd name="connsiteY75" fmla="*/ 1246608 h 1925051"/>
              <a:gd name="connsiteX76" fmla="*/ 1167073 w 1516616"/>
              <a:gd name="connsiteY76" fmla="*/ 1249475 h 1925051"/>
              <a:gd name="connsiteX77" fmla="*/ 1130566 w 1516616"/>
              <a:gd name="connsiteY77" fmla="*/ 1231400 h 1925051"/>
              <a:gd name="connsiteX78" fmla="*/ 1094119 w 1516616"/>
              <a:gd name="connsiteY78" fmla="*/ 1177874 h 1925051"/>
              <a:gd name="connsiteX79" fmla="*/ 1097523 w 1516616"/>
              <a:gd name="connsiteY79" fmla="*/ 1162646 h 1925051"/>
              <a:gd name="connsiteX80" fmla="*/ 1167949 w 1516616"/>
              <a:gd name="connsiteY80" fmla="*/ 1044009 h 1925051"/>
              <a:gd name="connsiteX81" fmla="*/ 1187576 w 1516616"/>
              <a:gd name="connsiteY81" fmla="*/ 956981 h 1925051"/>
              <a:gd name="connsiteX82" fmla="*/ 1205889 w 1516616"/>
              <a:gd name="connsiteY82" fmla="*/ 774447 h 1925051"/>
              <a:gd name="connsiteX83" fmla="*/ 1204058 w 1516616"/>
              <a:gd name="connsiteY83" fmla="*/ 679039 h 1925051"/>
              <a:gd name="connsiteX84" fmla="*/ 1198683 w 1516616"/>
              <a:gd name="connsiteY84" fmla="*/ 629037 h 1925051"/>
              <a:gd name="connsiteX85" fmla="*/ 1209253 w 1516616"/>
              <a:gd name="connsiteY85" fmla="*/ 599496 h 1925051"/>
              <a:gd name="connsiteX86" fmla="*/ 1228840 w 1516616"/>
              <a:gd name="connsiteY86" fmla="*/ 580327 h 1925051"/>
              <a:gd name="connsiteX87" fmla="*/ 666307 w 1516616"/>
              <a:gd name="connsiteY87" fmla="*/ 521586 h 1925051"/>
              <a:gd name="connsiteX88" fmla="*/ 696922 w 1516616"/>
              <a:gd name="connsiteY88" fmla="*/ 527975 h 1925051"/>
              <a:gd name="connsiteX89" fmla="*/ 778018 w 1516616"/>
              <a:gd name="connsiteY89" fmla="*/ 579770 h 1925051"/>
              <a:gd name="connsiteX90" fmla="*/ 866120 w 1516616"/>
              <a:gd name="connsiteY90" fmla="*/ 674242 h 1925051"/>
              <a:gd name="connsiteX91" fmla="*/ 933799 w 1516616"/>
              <a:gd name="connsiteY91" fmla="*/ 819572 h 1925051"/>
              <a:gd name="connsiteX92" fmla="*/ 936625 w 1516616"/>
              <a:gd name="connsiteY92" fmla="*/ 829645 h 1925051"/>
              <a:gd name="connsiteX93" fmla="*/ 942478 w 1516616"/>
              <a:gd name="connsiteY93" fmla="*/ 833905 h 1925051"/>
              <a:gd name="connsiteX94" fmla="*/ 945185 w 1516616"/>
              <a:gd name="connsiteY94" fmla="*/ 827714 h 1925051"/>
              <a:gd name="connsiteX95" fmla="*/ 941741 w 1516616"/>
              <a:gd name="connsiteY95" fmla="*/ 805500 h 1925051"/>
              <a:gd name="connsiteX96" fmla="*/ 895898 w 1516616"/>
              <a:gd name="connsiteY96" fmla="*/ 698327 h 1925051"/>
              <a:gd name="connsiteX97" fmla="*/ 860387 w 1516616"/>
              <a:gd name="connsiteY97" fmla="*/ 653779 h 1925051"/>
              <a:gd name="connsiteX98" fmla="*/ 856246 w 1516616"/>
              <a:gd name="connsiteY98" fmla="*/ 618008 h 1925051"/>
              <a:gd name="connsiteX99" fmla="*/ 868449 w 1516616"/>
              <a:gd name="connsiteY99" fmla="*/ 623462 h 1925051"/>
              <a:gd name="connsiteX100" fmla="*/ 975004 w 1516616"/>
              <a:gd name="connsiteY100" fmla="*/ 653699 h 1925051"/>
              <a:gd name="connsiteX101" fmla="*/ 1008465 w 1516616"/>
              <a:gd name="connsiteY101" fmla="*/ 657800 h 1925051"/>
              <a:gd name="connsiteX102" fmla="*/ 1019174 w 1516616"/>
              <a:gd name="connsiteY102" fmla="*/ 669285 h 1925051"/>
              <a:gd name="connsiteX103" fmla="*/ 1026101 w 1516616"/>
              <a:gd name="connsiteY103" fmla="*/ 777850 h 1925051"/>
              <a:gd name="connsiteX104" fmla="*/ 1024608 w 1516616"/>
              <a:gd name="connsiteY104" fmla="*/ 903236 h 1925051"/>
              <a:gd name="connsiteX105" fmla="*/ 1016049 w 1516616"/>
              <a:gd name="connsiteY105" fmla="*/ 972487 h 1925051"/>
              <a:gd name="connsiteX106" fmla="*/ 993336 w 1516616"/>
              <a:gd name="connsiteY106" fmla="*/ 1078605 h 1925051"/>
              <a:gd name="connsiteX107" fmla="*/ 967797 w 1516616"/>
              <a:gd name="connsiteY107" fmla="*/ 1133624 h 1925051"/>
              <a:gd name="connsiteX108" fmla="*/ 931550 w 1516616"/>
              <a:gd name="connsiteY108" fmla="*/ 1201880 h 1925051"/>
              <a:gd name="connsiteX109" fmla="*/ 869743 w 1516616"/>
              <a:gd name="connsiteY109" fmla="*/ 1303876 h 1925051"/>
              <a:gd name="connsiteX110" fmla="*/ 818903 w 1516616"/>
              <a:gd name="connsiteY110" fmla="*/ 1399841 h 1925051"/>
              <a:gd name="connsiteX111" fmla="*/ 842054 w 1516616"/>
              <a:gd name="connsiteY111" fmla="*/ 1590855 h 1925051"/>
              <a:gd name="connsiteX112" fmla="*/ 846374 w 1516616"/>
              <a:gd name="connsiteY112" fmla="*/ 1596987 h 1925051"/>
              <a:gd name="connsiteX113" fmla="*/ 857421 w 1516616"/>
              <a:gd name="connsiteY113" fmla="*/ 1664008 h 1925051"/>
              <a:gd name="connsiteX114" fmla="*/ 850951 w 1516616"/>
              <a:gd name="connsiteY114" fmla="*/ 1720322 h 1925051"/>
              <a:gd name="connsiteX115" fmla="*/ 860546 w 1516616"/>
              <a:gd name="connsiteY115" fmla="*/ 1748945 h 1925051"/>
              <a:gd name="connsiteX116" fmla="*/ 877525 w 1516616"/>
              <a:gd name="connsiteY116" fmla="*/ 1796640 h 1925051"/>
              <a:gd name="connsiteX117" fmla="*/ 872589 w 1516616"/>
              <a:gd name="connsiteY117" fmla="*/ 1817820 h 1925051"/>
              <a:gd name="connsiteX118" fmla="*/ 818884 w 1516616"/>
              <a:gd name="connsiteY118" fmla="*/ 1858466 h 1925051"/>
              <a:gd name="connsiteX119" fmla="*/ 729906 w 1516616"/>
              <a:gd name="connsiteY119" fmla="*/ 1866628 h 1925051"/>
              <a:gd name="connsiteX120" fmla="*/ 677613 w 1516616"/>
              <a:gd name="connsiteY120" fmla="*/ 1881040 h 1925051"/>
              <a:gd name="connsiteX121" fmla="*/ 667422 w 1516616"/>
              <a:gd name="connsiteY121" fmla="*/ 1888723 h 1925051"/>
              <a:gd name="connsiteX122" fmla="*/ 604401 w 1516616"/>
              <a:gd name="connsiteY122" fmla="*/ 1924971 h 1925051"/>
              <a:gd name="connsiteX123" fmla="*/ 584893 w 1516616"/>
              <a:gd name="connsiteY123" fmla="*/ 1925051 h 1925051"/>
              <a:gd name="connsiteX124" fmla="*/ 560310 w 1516616"/>
              <a:gd name="connsiteY124" fmla="*/ 1910042 h 1925051"/>
              <a:gd name="connsiteX125" fmla="*/ 555135 w 1516616"/>
              <a:gd name="connsiteY125" fmla="*/ 1869853 h 1925051"/>
              <a:gd name="connsiteX126" fmla="*/ 593512 w 1516616"/>
              <a:gd name="connsiteY126" fmla="*/ 1839337 h 1925051"/>
              <a:gd name="connsiteX127" fmla="*/ 585211 w 1516616"/>
              <a:gd name="connsiteY127" fmla="*/ 1835038 h 1925051"/>
              <a:gd name="connsiteX128" fmla="*/ 540503 w 1516616"/>
              <a:gd name="connsiteY128" fmla="*/ 1879666 h 1925051"/>
              <a:gd name="connsiteX129" fmla="*/ 540185 w 1516616"/>
              <a:gd name="connsiteY129" fmla="*/ 1881139 h 1925051"/>
              <a:gd name="connsiteX130" fmla="*/ 517373 w 1516616"/>
              <a:gd name="connsiteY130" fmla="*/ 1897084 h 1925051"/>
              <a:gd name="connsiteX131" fmla="*/ 491695 w 1516616"/>
              <a:gd name="connsiteY131" fmla="*/ 1859302 h 1925051"/>
              <a:gd name="connsiteX132" fmla="*/ 508216 w 1516616"/>
              <a:gd name="connsiteY132" fmla="*/ 1830638 h 1925051"/>
              <a:gd name="connsiteX133" fmla="*/ 529177 w 1516616"/>
              <a:gd name="connsiteY133" fmla="*/ 1812485 h 1925051"/>
              <a:gd name="connsiteX134" fmla="*/ 530830 w 1516616"/>
              <a:gd name="connsiteY134" fmla="*/ 1809359 h 1925051"/>
              <a:gd name="connsiteX135" fmla="*/ 529615 w 1516616"/>
              <a:gd name="connsiteY135" fmla="*/ 1807289 h 1925051"/>
              <a:gd name="connsiteX136" fmla="*/ 511322 w 1516616"/>
              <a:gd name="connsiteY136" fmla="*/ 1815789 h 1925051"/>
              <a:gd name="connsiteX137" fmla="*/ 499936 w 1516616"/>
              <a:gd name="connsiteY137" fmla="*/ 1824348 h 1925051"/>
              <a:gd name="connsiteX138" fmla="*/ 493805 w 1516616"/>
              <a:gd name="connsiteY138" fmla="*/ 1825801 h 1925051"/>
              <a:gd name="connsiteX139" fmla="*/ 492969 w 1516616"/>
              <a:gd name="connsiteY139" fmla="*/ 1819690 h 1925051"/>
              <a:gd name="connsiteX140" fmla="*/ 501568 w 1516616"/>
              <a:gd name="connsiteY140" fmla="*/ 1802372 h 1925051"/>
              <a:gd name="connsiteX141" fmla="*/ 528660 w 1516616"/>
              <a:gd name="connsiteY141" fmla="*/ 1774485 h 1925051"/>
              <a:gd name="connsiteX142" fmla="*/ 714837 w 1516616"/>
              <a:gd name="connsiteY142" fmla="*/ 1713315 h 1925051"/>
              <a:gd name="connsiteX143" fmla="*/ 769757 w 1516616"/>
              <a:gd name="connsiteY143" fmla="*/ 1724064 h 1925051"/>
              <a:gd name="connsiteX144" fmla="*/ 779889 w 1516616"/>
              <a:gd name="connsiteY144" fmla="*/ 1722312 h 1925051"/>
              <a:gd name="connsiteX145" fmla="*/ 774116 w 1516616"/>
              <a:gd name="connsiteY145" fmla="*/ 1713792 h 1925051"/>
              <a:gd name="connsiteX146" fmla="*/ 720968 w 1516616"/>
              <a:gd name="connsiteY146" fmla="*/ 1702367 h 1925051"/>
              <a:gd name="connsiteX147" fmla="*/ 700286 w 1516616"/>
              <a:gd name="connsiteY147" fmla="*/ 1696574 h 1925051"/>
              <a:gd name="connsiteX148" fmla="*/ 596677 w 1516616"/>
              <a:gd name="connsiteY148" fmla="*/ 1602759 h 1925051"/>
              <a:gd name="connsiteX149" fmla="*/ 573009 w 1516616"/>
              <a:gd name="connsiteY149" fmla="*/ 1533707 h 1925051"/>
              <a:gd name="connsiteX150" fmla="*/ 560847 w 1516616"/>
              <a:gd name="connsiteY150" fmla="*/ 1468058 h 1925051"/>
              <a:gd name="connsiteX151" fmla="*/ 524500 w 1516616"/>
              <a:gd name="connsiteY151" fmla="*/ 1412182 h 1925051"/>
              <a:gd name="connsiteX152" fmla="*/ 434685 w 1516616"/>
              <a:gd name="connsiteY152" fmla="*/ 1380354 h 1925051"/>
              <a:gd name="connsiteX153" fmla="*/ 306593 w 1516616"/>
              <a:gd name="connsiteY153" fmla="*/ 1384813 h 1925051"/>
              <a:gd name="connsiteX154" fmla="*/ 221834 w 1516616"/>
              <a:gd name="connsiteY154" fmla="*/ 1372491 h 1925051"/>
              <a:gd name="connsiteX155" fmla="*/ 218431 w 1516616"/>
              <a:gd name="connsiteY155" fmla="*/ 1362478 h 1925051"/>
              <a:gd name="connsiteX156" fmla="*/ 245324 w 1516616"/>
              <a:gd name="connsiteY156" fmla="*/ 1278954 h 1925051"/>
              <a:gd name="connsiteX157" fmla="*/ 248468 w 1516616"/>
              <a:gd name="connsiteY157" fmla="*/ 1259745 h 1925051"/>
              <a:gd name="connsiteX158" fmla="*/ 254520 w 1516616"/>
              <a:gd name="connsiteY158" fmla="*/ 1255944 h 1925051"/>
              <a:gd name="connsiteX159" fmla="*/ 267279 w 1516616"/>
              <a:gd name="connsiteY159" fmla="*/ 1260084 h 1925051"/>
              <a:gd name="connsiteX160" fmla="*/ 357790 w 1516616"/>
              <a:gd name="connsiteY160" fmla="*/ 1286599 h 1925051"/>
              <a:gd name="connsiteX161" fmla="*/ 450630 w 1516616"/>
              <a:gd name="connsiteY161" fmla="*/ 1287215 h 1925051"/>
              <a:gd name="connsiteX162" fmla="*/ 490958 w 1516616"/>
              <a:gd name="connsiteY162" fmla="*/ 1283254 h 1925051"/>
              <a:gd name="connsiteX163" fmla="*/ 523544 w 1516616"/>
              <a:gd name="connsiteY163" fmla="*/ 1275292 h 1925051"/>
              <a:gd name="connsiteX164" fmla="*/ 657150 w 1516616"/>
              <a:gd name="connsiteY164" fmla="*/ 1193022 h 1925051"/>
              <a:gd name="connsiteX165" fmla="*/ 737012 w 1516616"/>
              <a:gd name="connsiteY165" fmla="*/ 1096878 h 1925051"/>
              <a:gd name="connsiteX166" fmla="*/ 785502 w 1516616"/>
              <a:gd name="connsiteY166" fmla="*/ 1019345 h 1925051"/>
              <a:gd name="connsiteX167" fmla="*/ 797863 w 1516616"/>
              <a:gd name="connsiteY167" fmla="*/ 988312 h 1925051"/>
              <a:gd name="connsiteX168" fmla="*/ 806702 w 1516616"/>
              <a:gd name="connsiteY168" fmla="*/ 966934 h 1925051"/>
              <a:gd name="connsiteX169" fmla="*/ 819481 w 1516616"/>
              <a:gd name="connsiteY169" fmla="*/ 904650 h 1925051"/>
              <a:gd name="connsiteX170" fmla="*/ 823582 w 1516616"/>
              <a:gd name="connsiteY170" fmla="*/ 887172 h 1925051"/>
              <a:gd name="connsiteX171" fmla="*/ 833037 w 1516616"/>
              <a:gd name="connsiteY171" fmla="*/ 884465 h 1925051"/>
              <a:gd name="connsiteX172" fmla="*/ 862895 w 1516616"/>
              <a:gd name="connsiteY172" fmla="*/ 911915 h 1925051"/>
              <a:gd name="connsiteX173" fmla="*/ 900158 w 1516616"/>
              <a:gd name="connsiteY173" fmla="*/ 950074 h 1925051"/>
              <a:gd name="connsiteX174" fmla="*/ 907942 w 1516616"/>
              <a:gd name="connsiteY174" fmla="*/ 956742 h 1925051"/>
              <a:gd name="connsiteX175" fmla="*/ 909693 w 1516616"/>
              <a:gd name="connsiteY175" fmla="*/ 955548 h 1925051"/>
              <a:gd name="connsiteX176" fmla="*/ 905195 w 1516616"/>
              <a:gd name="connsiteY176" fmla="*/ 945993 h 1925051"/>
              <a:gd name="connsiteX177" fmla="*/ 861502 w 1516616"/>
              <a:gd name="connsiteY177" fmla="*/ 899554 h 1925051"/>
              <a:gd name="connsiteX178" fmla="*/ 745611 w 1516616"/>
              <a:gd name="connsiteY178" fmla="*/ 797060 h 1925051"/>
              <a:gd name="connsiteX179" fmla="*/ 618594 w 1516616"/>
              <a:gd name="connsiteY179" fmla="*/ 634370 h 1925051"/>
              <a:gd name="connsiteX180" fmla="*/ 613219 w 1516616"/>
              <a:gd name="connsiteY180" fmla="*/ 592688 h 1925051"/>
              <a:gd name="connsiteX181" fmla="*/ 625600 w 1516616"/>
              <a:gd name="connsiteY181" fmla="*/ 585124 h 1925051"/>
              <a:gd name="connsiteX182" fmla="*/ 663859 w 1516616"/>
              <a:gd name="connsiteY182" fmla="*/ 610942 h 1925051"/>
              <a:gd name="connsiteX183" fmla="*/ 668656 w 1516616"/>
              <a:gd name="connsiteY183" fmla="*/ 615520 h 1925051"/>
              <a:gd name="connsiteX184" fmla="*/ 673334 w 1516616"/>
              <a:gd name="connsiteY184" fmla="*/ 615102 h 1925051"/>
              <a:gd name="connsiteX185" fmla="*/ 674150 w 1516616"/>
              <a:gd name="connsiteY185" fmla="*/ 610604 h 1925051"/>
              <a:gd name="connsiteX186" fmla="*/ 668815 w 1516616"/>
              <a:gd name="connsiteY186" fmla="*/ 602581 h 1925051"/>
              <a:gd name="connsiteX187" fmla="*/ 628904 w 1516616"/>
              <a:gd name="connsiteY187" fmla="*/ 576545 h 1925051"/>
              <a:gd name="connsiteX188" fmla="*/ 618653 w 1516616"/>
              <a:gd name="connsiteY188" fmla="*/ 572007 h 1925051"/>
              <a:gd name="connsiteX189" fmla="*/ 614234 w 1516616"/>
              <a:gd name="connsiteY189" fmla="*/ 553156 h 1925051"/>
              <a:gd name="connsiteX190" fmla="*/ 655499 w 1516616"/>
              <a:gd name="connsiteY190" fmla="*/ 537649 h 1925051"/>
              <a:gd name="connsiteX191" fmla="*/ 711552 w 1516616"/>
              <a:gd name="connsiteY191" fmla="*/ 572902 h 1925051"/>
              <a:gd name="connsiteX192" fmla="*/ 720371 w 1516616"/>
              <a:gd name="connsiteY192" fmla="*/ 575908 h 1925051"/>
              <a:gd name="connsiteX193" fmla="*/ 718101 w 1516616"/>
              <a:gd name="connsiteY193" fmla="*/ 566930 h 1925051"/>
              <a:gd name="connsiteX194" fmla="*/ 678589 w 1516616"/>
              <a:gd name="connsiteY194" fmla="*/ 537669 h 1925051"/>
              <a:gd name="connsiteX195" fmla="*/ 664336 w 1516616"/>
              <a:gd name="connsiteY195" fmla="*/ 531001 h 1925051"/>
              <a:gd name="connsiteX196" fmla="*/ 657847 w 1516616"/>
              <a:gd name="connsiteY196" fmla="*/ 524592 h 1925051"/>
              <a:gd name="connsiteX197" fmla="*/ 666307 w 1516616"/>
              <a:gd name="connsiteY197" fmla="*/ 521586 h 1925051"/>
              <a:gd name="connsiteX198" fmla="*/ 956929 w 1516616"/>
              <a:gd name="connsiteY198" fmla="*/ 456774 h 1925051"/>
              <a:gd name="connsiteX199" fmla="*/ 961925 w 1516616"/>
              <a:gd name="connsiteY199" fmla="*/ 462486 h 1925051"/>
              <a:gd name="connsiteX200" fmla="*/ 967320 w 1516616"/>
              <a:gd name="connsiteY200" fmla="*/ 477555 h 1925051"/>
              <a:gd name="connsiteX201" fmla="*/ 963399 w 1516616"/>
              <a:gd name="connsiteY201" fmla="*/ 487269 h 1925051"/>
              <a:gd name="connsiteX202" fmla="*/ 945443 w 1516616"/>
              <a:gd name="connsiteY202" fmla="*/ 516729 h 1925051"/>
              <a:gd name="connsiteX203" fmla="*/ 924721 w 1516616"/>
              <a:gd name="connsiteY203" fmla="*/ 518162 h 1925051"/>
              <a:gd name="connsiteX204" fmla="*/ 924125 w 1516616"/>
              <a:gd name="connsiteY204" fmla="*/ 512867 h 1925051"/>
              <a:gd name="connsiteX205" fmla="*/ 936983 w 1516616"/>
              <a:gd name="connsiteY205" fmla="*/ 485079 h 1925051"/>
              <a:gd name="connsiteX206" fmla="*/ 950221 w 1516616"/>
              <a:gd name="connsiteY206" fmla="*/ 461551 h 1925051"/>
              <a:gd name="connsiteX207" fmla="*/ 956929 w 1516616"/>
              <a:gd name="connsiteY207" fmla="*/ 456774 h 1925051"/>
              <a:gd name="connsiteX208" fmla="*/ 932107 w 1516616"/>
              <a:gd name="connsiteY208" fmla="*/ 448851 h 1925051"/>
              <a:gd name="connsiteX209" fmla="*/ 941024 w 1516616"/>
              <a:gd name="connsiteY209" fmla="*/ 453887 h 1925051"/>
              <a:gd name="connsiteX210" fmla="*/ 938915 w 1516616"/>
              <a:gd name="connsiteY210" fmla="*/ 463223 h 1925051"/>
              <a:gd name="connsiteX211" fmla="*/ 917974 w 1516616"/>
              <a:gd name="connsiteY211" fmla="*/ 502875 h 1925051"/>
              <a:gd name="connsiteX212" fmla="*/ 910649 w 1516616"/>
              <a:gd name="connsiteY212" fmla="*/ 510898 h 1925051"/>
              <a:gd name="connsiteX213" fmla="*/ 899660 w 1516616"/>
              <a:gd name="connsiteY213" fmla="*/ 502856 h 1925051"/>
              <a:gd name="connsiteX214" fmla="*/ 898666 w 1516616"/>
              <a:gd name="connsiteY214" fmla="*/ 484562 h 1925051"/>
              <a:gd name="connsiteX215" fmla="*/ 911604 w 1516616"/>
              <a:gd name="connsiteY215" fmla="*/ 460934 h 1925051"/>
              <a:gd name="connsiteX216" fmla="*/ 932107 w 1516616"/>
              <a:gd name="connsiteY216" fmla="*/ 448851 h 1925051"/>
              <a:gd name="connsiteX217" fmla="*/ 878163 w 1516616"/>
              <a:gd name="connsiteY217" fmla="*/ 341858 h 1925051"/>
              <a:gd name="connsiteX218" fmla="*/ 870658 w 1516616"/>
              <a:gd name="connsiteY218" fmla="*/ 347909 h 1925051"/>
              <a:gd name="connsiteX219" fmla="*/ 863512 w 1516616"/>
              <a:gd name="connsiteY219" fmla="*/ 367576 h 1925051"/>
              <a:gd name="connsiteX220" fmla="*/ 900437 w 1516616"/>
              <a:gd name="connsiteY220" fmla="*/ 449508 h 1925051"/>
              <a:gd name="connsiteX221" fmla="*/ 903801 w 1516616"/>
              <a:gd name="connsiteY221" fmla="*/ 451518 h 1925051"/>
              <a:gd name="connsiteX222" fmla="*/ 889847 w 1516616"/>
              <a:gd name="connsiteY222" fmla="*/ 485119 h 1925051"/>
              <a:gd name="connsiteX223" fmla="*/ 901034 w 1516616"/>
              <a:gd name="connsiteY223" fmla="*/ 517386 h 1925051"/>
              <a:gd name="connsiteX224" fmla="*/ 932326 w 1516616"/>
              <a:gd name="connsiteY224" fmla="*/ 533589 h 1925051"/>
              <a:gd name="connsiteX225" fmla="*/ 950121 w 1516616"/>
              <a:gd name="connsiteY225" fmla="*/ 528533 h 1925051"/>
              <a:gd name="connsiteX226" fmla="*/ 965906 w 1516616"/>
              <a:gd name="connsiteY226" fmla="*/ 501262 h 1925051"/>
              <a:gd name="connsiteX227" fmla="*/ 987524 w 1516616"/>
              <a:gd name="connsiteY227" fmla="*/ 496604 h 1925051"/>
              <a:gd name="connsiteX228" fmla="*/ 1022478 w 1516616"/>
              <a:gd name="connsiteY228" fmla="*/ 509264 h 1925051"/>
              <a:gd name="connsiteX229" fmla="*/ 1080264 w 1516616"/>
              <a:gd name="connsiteY229" fmla="*/ 487686 h 1925051"/>
              <a:gd name="connsiteX230" fmla="*/ 1087151 w 1516616"/>
              <a:gd name="connsiteY230" fmla="*/ 480879 h 1925051"/>
              <a:gd name="connsiteX231" fmla="*/ 1088864 w 1516616"/>
              <a:gd name="connsiteY231" fmla="*/ 472359 h 1925051"/>
              <a:gd name="connsiteX232" fmla="*/ 1080841 w 1516616"/>
              <a:gd name="connsiteY232" fmla="*/ 474151 h 1925051"/>
              <a:gd name="connsiteX233" fmla="*/ 1025623 w 1516616"/>
              <a:gd name="connsiteY233" fmla="*/ 497839 h 1925051"/>
              <a:gd name="connsiteX234" fmla="*/ 999268 w 1516616"/>
              <a:gd name="connsiteY234" fmla="*/ 492046 h 1925051"/>
              <a:gd name="connsiteX235" fmla="*/ 973212 w 1516616"/>
              <a:gd name="connsiteY235" fmla="*/ 459759 h 1925051"/>
              <a:gd name="connsiteX236" fmla="*/ 985494 w 1516616"/>
              <a:gd name="connsiteY236" fmla="*/ 435335 h 1925051"/>
              <a:gd name="connsiteX237" fmla="*/ 1019194 w 1516616"/>
              <a:gd name="connsiteY237" fmla="*/ 405695 h 1925051"/>
              <a:gd name="connsiteX238" fmla="*/ 1004622 w 1516616"/>
              <a:gd name="connsiteY238" fmla="*/ 365844 h 1925051"/>
              <a:gd name="connsiteX239" fmla="*/ 953565 w 1516616"/>
              <a:gd name="connsiteY239" fmla="*/ 370980 h 1925051"/>
              <a:gd name="connsiteX240" fmla="*/ 950519 w 1516616"/>
              <a:gd name="connsiteY240" fmla="*/ 419988 h 1925051"/>
              <a:gd name="connsiteX241" fmla="*/ 944707 w 1516616"/>
              <a:gd name="connsiteY241" fmla="*/ 437027 h 1925051"/>
              <a:gd name="connsiteX242" fmla="*/ 903164 w 1516616"/>
              <a:gd name="connsiteY242" fmla="*/ 437325 h 1925051"/>
              <a:gd name="connsiteX243" fmla="*/ 875435 w 1516616"/>
              <a:gd name="connsiteY243" fmla="*/ 411588 h 1925051"/>
              <a:gd name="connsiteX244" fmla="*/ 872111 w 1516616"/>
              <a:gd name="connsiteY244" fmla="*/ 392438 h 1925051"/>
              <a:gd name="connsiteX245" fmla="*/ 878202 w 1516616"/>
              <a:gd name="connsiteY245" fmla="*/ 351373 h 1925051"/>
              <a:gd name="connsiteX246" fmla="*/ 878163 w 1516616"/>
              <a:gd name="connsiteY246" fmla="*/ 341858 h 1925051"/>
              <a:gd name="connsiteX247" fmla="*/ 1259732 w 1516616"/>
              <a:gd name="connsiteY247" fmla="*/ 327725 h 1925051"/>
              <a:gd name="connsiteX248" fmla="*/ 1267377 w 1516616"/>
              <a:gd name="connsiteY248" fmla="*/ 335329 h 1925051"/>
              <a:gd name="connsiteX249" fmla="*/ 1343158 w 1516616"/>
              <a:gd name="connsiteY249" fmla="*/ 475704 h 1925051"/>
              <a:gd name="connsiteX250" fmla="*/ 1396664 w 1516616"/>
              <a:gd name="connsiteY250" fmla="*/ 648683 h 1925051"/>
              <a:gd name="connsiteX251" fmla="*/ 1407771 w 1516616"/>
              <a:gd name="connsiteY251" fmla="*/ 819892 h 1925051"/>
              <a:gd name="connsiteX252" fmla="*/ 1405423 w 1516616"/>
              <a:gd name="connsiteY252" fmla="*/ 858847 h 1925051"/>
              <a:gd name="connsiteX253" fmla="*/ 1373554 w 1516616"/>
              <a:gd name="connsiteY253" fmla="*/ 919400 h 1925051"/>
              <a:gd name="connsiteX254" fmla="*/ 1356673 w 1516616"/>
              <a:gd name="connsiteY254" fmla="*/ 929711 h 1925051"/>
              <a:gd name="connsiteX255" fmla="*/ 1346840 w 1516616"/>
              <a:gd name="connsiteY255" fmla="*/ 893423 h 1925051"/>
              <a:gd name="connsiteX256" fmla="*/ 1321182 w 1516616"/>
              <a:gd name="connsiteY256" fmla="*/ 741165 h 1925051"/>
              <a:gd name="connsiteX257" fmla="*/ 1299843 w 1516616"/>
              <a:gd name="connsiteY257" fmla="*/ 592649 h 1925051"/>
              <a:gd name="connsiteX258" fmla="*/ 1296239 w 1516616"/>
              <a:gd name="connsiteY258" fmla="*/ 554550 h 1925051"/>
              <a:gd name="connsiteX259" fmla="*/ 1286128 w 1516616"/>
              <a:gd name="connsiteY259" fmla="*/ 471981 h 1925051"/>
              <a:gd name="connsiteX260" fmla="*/ 1259454 w 1516616"/>
              <a:gd name="connsiteY260" fmla="*/ 339330 h 1925051"/>
              <a:gd name="connsiteX261" fmla="*/ 1258001 w 1516616"/>
              <a:gd name="connsiteY261" fmla="*/ 329078 h 1925051"/>
              <a:gd name="connsiteX262" fmla="*/ 1259732 w 1516616"/>
              <a:gd name="connsiteY262" fmla="*/ 327725 h 1925051"/>
              <a:gd name="connsiteX263" fmla="*/ 1111775 w 1516616"/>
              <a:gd name="connsiteY263" fmla="*/ 297349 h 1925051"/>
              <a:gd name="connsiteX264" fmla="*/ 1074830 w 1516616"/>
              <a:gd name="connsiteY264" fmla="*/ 321893 h 1925051"/>
              <a:gd name="connsiteX265" fmla="*/ 1075089 w 1516616"/>
              <a:gd name="connsiteY265" fmla="*/ 332722 h 1925051"/>
              <a:gd name="connsiteX266" fmla="*/ 1085001 w 1516616"/>
              <a:gd name="connsiteY266" fmla="*/ 330113 h 1925051"/>
              <a:gd name="connsiteX267" fmla="*/ 1089540 w 1516616"/>
              <a:gd name="connsiteY267" fmla="*/ 325217 h 1925051"/>
              <a:gd name="connsiteX268" fmla="*/ 1134189 w 1516616"/>
              <a:gd name="connsiteY268" fmla="*/ 313214 h 1925051"/>
              <a:gd name="connsiteX269" fmla="*/ 1163947 w 1516616"/>
              <a:gd name="connsiteY269" fmla="*/ 351373 h 1925051"/>
              <a:gd name="connsiteX270" fmla="*/ 1165241 w 1516616"/>
              <a:gd name="connsiteY270" fmla="*/ 364770 h 1925051"/>
              <a:gd name="connsiteX271" fmla="*/ 1170078 w 1516616"/>
              <a:gd name="connsiteY271" fmla="*/ 369188 h 1925051"/>
              <a:gd name="connsiteX272" fmla="*/ 1175015 w 1516616"/>
              <a:gd name="connsiteY272" fmla="*/ 364869 h 1925051"/>
              <a:gd name="connsiteX273" fmla="*/ 1176746 w 1516616"/>
              <a:gd name="connsiteY273" fmla="*/ 351492 h 1925051"/>
              <a:gd name="connsiteX274" fmla="*/ 1111775 w 1516616"/>
              <a:gd name="connsiteY274" fmla="*/ 297349 h 1925051"/>
              <a:gd name="connsiteX275" fmla="*/ 947752 w 1516616"/>
              <a:gd name="connsiteY275" fmla="*/ 226784 h 1925051"/>
              <a:gd name="connsiteX276" fmla="*/ 910250 w 1516616"/>
              <a:gd name="connsiteY276" fmla="*/ 251447 h 1925051"/>
              <a:gd name="connsiteX277" fmla="*/ 909016 w 1516616"/>
              <a:gd name="connsiteY277" fmla="*/ 259289 h 1925051"/>
              <a:gd name="connsiteX278" fmla="*/ 922433 w 1516616"/>
              <a:gd name="connsiteY278" fmla="*/ 251885 h 1925051"/>
              <a:gd name="connsiteX279" fmla="*/ 943035 w 1516616"/>
              <a:gd name="connsiteY279" fmla="*/ 241295 h 1925051"/>
              <a:gd name="connsiteX280" fmla="*/ 983423 w 1516616"/>
              <a:gd name="connsiteY280" fmla="*/ 252641 h 1925051"/>
              <a:gd name="connsiteX281" fmla="*/ 991883 w 1516616"/>
              <a:gd name="connsiteY281" fmla="*/ 280907 h 1925051"/>
              <a:gd name="connsiteX282" fmla="*/ 992022 w 1516616"/>
              <a:gd name="connsiteY282" fmla="*/ 292452 h 1925051"/>
              <a:gd name="connsiteX283" fmla="*/ 1004165 w 1516616"/>
              <a:gd name="connsiteY283" fmla="*/ 283813 h 1925051"/>
              <a:gd name="connsiteX284" fmla="*/ 947752 w 1516616"/>
              <a:gd name="connsiteY284" fmla="*/ 226784 h 1925051"/>
              <a:gd name="connsiteX285" fmla="*/ 1165938 w 1516616"/>
              <a:gd name="connsiteY285" fmla="*/ 169874 h 1925051"/>
              <a:gd name="connsiteX286" fmla="*/ 1279082 w 1516616"/>
              <a:gd name="connsiteY286" fmla="*/ 226167 h 1925051"/>
              <a:gd name="connsiteX287" fmla="*/ 1382790 w 1516616"/>
              <a:gd name="connsiteY287" fmla="*/ 347452 h 1925051"/>
              <a:gd name="connsiteX288" fmla="*/ 1430285 w 1516616"/>
              <a:gd name="connsiteY288" fmla="*/ 445447 h 1925051"/>
              <a:gd name="connsiteX289" fmla="*/ 1470355 w 1516616"/>
              <a:gd name="connsiteY289" fmla="*/ 580606 h 1925051"/>
              <a:gd name="connsiteX290" fmla="*/ 1501865 w 1516616"/>
              <a:gd name="connsiteY290" fmla="*/ 707226 h 1925051"/>
              <a:gd name="connsiteX291" fmla="*/ 1508972 w 1516616"/>
              <a:gd name="connsiteY291" fmla="*/ 764514 h 1925051"/>
              <a:gd name="connsiteX292" fmla="*/ 1516595 w 1516616"/>
              <a:gd name="connsiteY292" fmla="*/ 829248 h 1925051"/>
              <a:gd name="connsiteX293" fmla="*/ 1516616 w 1516616"/>
              <a:gd name="connsiteY293" fmla="*/ 892428 h 1925051"/>
              <a:gd name="connsiteX294" fmla="*/ 1513789 w 1516616"/>
              <a:gd name="connsiteY294" fmla="*/ 947805 h 1925051"/>
              <a:gd name="connsiteX295" fmla="*/ 1476884 w 1516616"/>
              <a:gd name="connsiteY295" fmla="*/ 1024004 h 1925051"/>
              <a:gd name="connsiteX296" fmla="*/ 1458790 w 1516616"/>
              <a:gd name="connsiteY296" fmla="*/ 1028662 h 1925051"/>
              <a:gd name="connsiteX297" fmla="*/ 1373812 w 1516616"/>
              <a:gd name="connsiteY297" fmla="*/ 969343 h 1925051"/>
              <a:gd name="connsiteX298" fmla="*/ 1363761 w 1516616"/>
              <a:gd name="connsiteY298" fmla="*/ 948383 h 1925051"/>
              <a:gd name="connsiteX299" fmla="*/ 1368159 w 1516616"/>
              <a:gd name="connsiteY299" fmla="*/ 936240 h 1925051"/>
              <a:gd name="connsiteX300" fmla="*/ 1415236 w 1516616"/>
              <a:gd name="connsiteY300" fmla="*/ 860519 h 1925051"/>
              <a:gd name="connsiteX301" fmla="*/ 1418342 w 1516616"/>
              <a:gd name="connsiteY301" fmla="*/ 759339 h 1925051"/>
              <a:gd name="connsiteX302" fmla="*/ 1402616 w 1516616"/>
              <a:gd name="connsiteY302" fmla="*/ 626071 h 1925051"/>
              <a:gd name="connsiteX303" fmla="*/ 1324267 w 1516616"/>
              <a:gd name="connsiteY303" fmla="*/ 414116 h 1925051"/>
              <a:gd name="connsiteX304" fmla="*/ 1272194 w 1516616"/>
              <a:gd name="connsiteY304" fmla="*/ 325456 h 1925051"/>
              <a:gd name="connsiteX305" fmla="*/ 1253264 w 1516616"/>
              <a:gd name="connsiteY305" fmla="*/ 302286 h 1925051"/>
              <a:gd name="connsiteX306" fmla="*/ 1237977 w 1516616"/>
              <a:gd name="connsiteY306" fmla="*/ 281226 h 1925051"/>
              <a:gd name="connsiteX307" fmla="*/ 1193030 w 1516616"/>
              <a:gd name="connsiteY307" fmla="*/ 211477 h 1925051"/>
              <a:gd name="connsiteX308" fmla="*/ 1166356 w 1516616"/>
              <a:gd name="connsiteY308" fmla="*/ 180902 h 1925051"/>
              <a:gd name="connsiteX309" fmla="*/ 1165938 w 1516616"/>
              <a:gd name="connsiteY309" fmla="*/ 169874 h 1925051"/>
              <a:gd name="connsiteX310" fmla="*/ 968395 w 1516616"/>
              <a:gd name="connsiteY310" fmla="*/ 115133 h 1925051"/>
              <a:gd name="connsiteX311" fmla="*/ 1079806 w 1516616"/>
              <a:gd name="connsiteY311" fmla="*/ 133646 h 1925051"/>
              <a:gd name="connsiteX312" fmla="*/ 1146849 w 1516616"/>
              <a:gd name="connsiteY312" fmla="*/ 176880 h 1925051"/>
              <a:gd name="connsiteX313" fmla="*/ 1199359 w 1516616"/>
              <a:gd name="connsiteY313" fmla="*/ 236438 h 1925051"/>
              <a:gd name="connsiteX314" fmla="*/ 1260828 w 1516616"/>
              <a:gd name="connsiteY314" fmla="*/ 392020 h 1925051"/>
              <a:gd name="connsiteX315" fmla="*/ 1242216 w 1516616"/>
              <a:gd name="connsiteY315" fmla="*/ 528931 h 1925051"/>
              <a:gd name="connsiteX316" fmla="*/ 1231666 w 1516616"/>
              <a:gd name="connsiteY316" fmla="*/ 553754 h 1925051"/>
              <a:gd name="connsiteX317" fmla="*/ 1214826 w 1516616"/>
              <a:gd name="connsiteY317" fmla="*/ 577262 h 1925051"/>
              <a:gd name="connsiteX318" fmla="*/ 1208496 w 1516616"/>
              <a:gd name="connsiteY318" fmla="*/ 583672 h 1925051"/>
              <a:gd name="connsiteX319" fmla="*/ 1089182 w 1516616"/>
              <a:gd name="connsiteY319" fmla="*/ 641219 h 1925051"/>
              <a:gd name="connsiteX320" fmla="*/ 1047062 w 1516616"/>
              <a:gd name="connsiteY320" fmla="*/ 647389 h 1925051"/>
              <a:gd name="connsiteX321" fmla="*/ 906249 w 1516616"/>
              <a:gd name="connsiteY321" fmla="*/ 630649 h 1925051"/>
              <a:gd name="connsiteX322" fmla="*/ 860347 w 1516616"/>
              <a:gd name="connsiteY322" fmla="*/ 610385 h 1925051"/>
              <a:gd name="connsiteX323" fmla="*/ 856843 w 1516616"/>
              <a:gd name="connsiteY323" fmla="*/ 603995 h 1925051"/>
              <a:gd name="connsiteX324" fmla="*/ 858257 w 1516616"/>
              <a:gd name="connsiteY324" fmla="*/ 584567 h 1925051"/>
              <a:gd name="connsiteX325" fmla="*/ 859411 w 1516616"/>
              <a:gd name="connsiteY325" fmla="*/ 469751 h 1925051"/>
              <a:gd name="connsiteX326" fmla="*/ 849200 w 1516616"/>
              <a:gd name="connsiteY326" fmla="*/ 329079 h 1925051"/>
              <a:gd name="connsiteX327" fmla="*/ 832678 w 1516616"/>
              <a:gd name="connsiteY327" fmla="*/ 205684 h 1925051"/>
              <a:gd name="connsiteX328" fmla="*/ 818008 w 1516616"/>
              <a:gd name="connsiteY328" fmla="*/ 160160 h 1925051"/>
              <a:gd name="connsiteX329" fmla="*/ 825114 w 1516616"/>
              <a:gd name="connsiteY329" fmla="*/ 145111 h 1925051"/>
              <a:gd name="connsiteX330" fmla="*/ 859073 w 1516616"/>
              <a:gd name="connsiteY330" fmla="*/ 135795 h 1925051"/>
              <a:gd name="connsiteX331" fmla="*/ 928762 w 1516616"/>
              <a:gd name="connsiteY331" fmla="*/ 118099 h 1925051"/>
              <a:gd name="connsiteX332" fmla="*/ 968395 w 1516616"/>
              <a:gd name="connsiteY332" fmla="*/ 115133 h 1925051"/>
              <a:gd name="connsiteX333" fmla="*/ 1251593 w 1516616"/>
              <a:gd name="connsiteY333" fmla="*/ 58441 h 1925051"/>
              <a:gd name="connsiteX334" fmla="*/ 1264751 w 1516616"/>
              <a:gd name="connsiteY334" fmla="*/ 79701 h 1925051"/>
              <a:gd name="connsiteX335" fmla="*/ 1243750 w 1516616"/>
              <a:gd name="connsiteY335" fmla="*/ 107847 h 1925051"/>
              <a:gd name="connsiteX336" fmla="*/ 1199819 w 1516616"/>
              <a:gd name="connsiteY336" fmla="*/ 135238 h 1925051"/>
              <a:gd name="connsiteX337" fmla="*/ 1178997 w 1516616"/>
              <a:gd name="connsiteY337" fmla="*/ 143419 h 1925051"/>
              <a:gd name="connsiteX338" fmla="*/ 1162376 w 1516616"/>
              <a:gd name="connsiteY338" fmla="*/ 147997 h 1925051"/>
              <a:gd name="connsiteX339" fmla="*/ 1108929 w 1516616"/>
              <a:gd name="connsiteY339" fmla="*/ 134442 h 1925051"/>
              <a:gd name="connsiteX340" fmla="*/ 1118662 w 1516616"/>
              <a:gd name="connsiteY340" fmla="*/ 123911 h 1925051"/>
              <a:gd name="connsiteX341" fmla="*/ 1221555 w 1516616"/>
              <a:gd name="connsiteY341" fmla="*/ 62821 h 1925051"/>
              <a:gd name="connsiteX342" fmla="*/ 1251593 w 1516616"/>
              <a:gd name="connsiteY342" fmla="*/ 58441 h 1925051"/>
              <a:gd name="connsiteX343" fmla="*/ 1156742 w 1516616"/>
              <a:gd name="connsiteY343" fmla="*/ 4537 h 1925051"/>
              <a:gd name="connsiteX344" fmla="*/ 1179812 w 1516616"/>
              <a:gd name="connsiteY344" fmla="*/ 25458 h 1925051"/>
              <a:gd name="connsiteX345" fmla="*/ 1181743 w 1516616"/>
              <a:gd name="connsiteY345" fmla="*/ 26175 h 1925051"/>
              <a:gd name="connsiteX346" fmla="*/ 1169919 w 1516616"/>
              <a:gd name="connsiteY346" fmla="*/ 56411 h 1925051"/>
              <a:gd name="connsiteX347" fmla="*/ 1136059 w 1516616"/>
              <a:gd name="connsiteY347" fmla="*/ 96243 h 1925051"/>
              <a:gd name="connsiteX348" fmla="*/ 1100847 w 1516616"/>
              <a:gd name="connsiteY348" fmla="*/ 124250 h 1925051"/>
              <a:gd name="connsiteX349" fmla="*/ 1091431 w 1516616"/>
              <a:gd name="connsiteY349" fmla="*/ 126260 h 1925051"/>
              <a:gd name="connsiteX350" fmla="*/ 1090556 w 1516616"/>
              <a:gd name="connsiteY350" fmla="*/ 116845 h 1925051"/>
              <a:gd name="connsiteX351" fmla="*/ 1105067 w 1516616"/>
              <a:gd name="connsiteY351" fmla="*/ 71958 h 1925051"/>
              <a:gd name="connsiteX352" fmla="*/ 1132516 w 1516616"/>
              <a:gd name="connsiteY352" fmla="*/ 19705 h 1925051"/>
              <a:gd name="connsiteX353" fmla="*/ 1156742 w 1516616"/>
              <a:gd name="connsiteY353" fmla="*/ 4537 h 1925051"/>
              <a:gd name="connsiteX354" fmla="*/ 599317 w 1516616"/>
              <a:gd name="connsiteY354" fmla="*/ 1 h 1925051"/>
              <a:gd name="connsiteX355" fmla="*/ 645685 w 1516616"/>
              <a:gd name="connsiteY355" fmla="*/ 4477 h 1925051"/>
              <a:gd name="connsiteX356" fmla="*/ 683963 w 1516616"/>
              <a:gd name="connsiteY356" fmla="*/ 19028 h 1925051"/>
              <a:gd name="connsiteX357" fmla="*/ 793822 w 1516616"/>
              <a:gd name="connsiteY357" fmla="*/ 134998 h 1925051"/>
              <a:gd name="connsiteX358" fmla="*/ 826189 w 1516616"/>
              <a:gd name="connsiteY358" fmla="*/ 216213 h 1925051"/>
              <a:gd name="connsiteX359" fmla="*/ 838530 w 1516616"/>
              <a:gd name="connsiteY359" fmla="*/ 312995 h 1925051"/>
              <a:gd name="connsiteX360" fmla="*/ 852903 w 1516616"/>
              <a:gd name="connsiteY360" fmla="*/ 499390 h 1925051"/>
              <a:gd name="connsiteX361" fmla="*/ 849897 w 1516616"/>
              <a:gd name="connsiteY361" fmla="*/ 568344 h 1925051"/>
              <a:gd name="connsiteX362" fmla="*/ 844463 w 1516616"/>
              <a:gd name="connsiteY362" fmla="*/ 616018 h 1925051"/>
              <a:gd name="connsiteX363" fmla="*/ 840222 w 1516616"/>
              <a:gd name="connsiteY363" fmla="*/ 625970 h 1925051"/>
              <a:gd name="connsiteX364" fmla="*/ 830349 w 1516616"/>
              <a:gd name="connsiteY364" fmla="*/ 620158 h 1925051"/>
              <a:gd name="connsiteX365" fmla="*/ 787154 w 1516616"/>
              <a:gd name="connsiteY365" fmla="*/ 576226 h 1925051"/>
              <a:gd name="connsiteX366" fmla="*/ 699987 w 1516616"/>
              <a:gd name="connsiteY366" fmla="*/ 518958 h 1925051"/>
              <a:gd name="connsiteX367" fmla="*/ 676140 w 1516616"/>
              <a:gd name="connsiteY367" fmla="*/ 512568 h 1925051"/>
              <a:gd name="connsiteX368" fmla="*/ 642977 w 1516616"/>
              <a:gd name="connsiteY368" fmla="*/ 518042 h 1925051"/>
              <a:gd name="connsiteX369" fmla="*/ 608541 w 1516616"/>
              <a:gd name="connsiteY369" fmla="*/ 542884 h 1925051"/>
              <a:gd name="connsiteX370" fmla="*/ 602370 w 1516616"/>
              <a:gd name="connsiteY370" fmla="*/ 565816 h 1925051"/>
              <a:gd name="connsiteX371" fmla="*/ 600937 w 1516616"/>
              <a:gd name="connsiteY371" fmla="*/ 588846 h 1925051"/>
              <a:gd name="connsiteX372" fmla="*/ 609317 w 1516616"/>
              <a:gd name="connsiteY372" fmla="*/ 640681 h 1925051"/>
              <a:gd name="connsiteX373" fmla="*/ 699151 w 1516616"/>
              <a:gd name="connsiteY373" fmla="*/ 764772 h 1925051"/>
              <a:gd name="connsiteX374" fmla="*/ 808931 w 1516616"/>
              <a:gd name="connsiteY374" fmla="*/ 862728 h 1925051"/>
              <a:gd name="connsiteX375" fmla="*/ 817212 w 1516616"/>
              <a:gd name="connsiteY375" fmla="*/ 887033 h 1925051"/>
              <a:gd name="connsiteX376" fmla="*/ 773817 w 1516616"/>
              <a:gd name="connsiteY376" fmla="*/ 1021376 h 1925051"/>
              <a:gd name="connsiteX377" fmla="*/ 654005 w 1516616"/>
              <a:gd name="connsiteY377" fmla="*/ 1182949 h 1925051"/>
              <a:gd name="connsiteX378" fmla="*/ 554955 w 1516616"/>
              <a:gd name="connsiteY378" fmla="*/ 1247145 h 1925051"/>
              <a:gd name="connsiteX379" fmla="*/ 438029 w 1516616"/>
              <a:gd name="connsiteY379" fmla="*/ 1278695 h 1925051"/>
              <a:gd name="connsiteX380" fmla="*/ 355003 w 1516616"/>
              <a:gd name="connsiteY380" fmla="*/ 1276606 h 1925051"/>
              <a:gd name="connsiteX381" fmla="*/ 265049 w 1516616"/>
              <a:gd name="connsiteY381" fmla="*/ 1248638 h 1925051"/>
              <a:gd name="connsiteX382" fmla="*/ 249623 w 1516616"/>
              <a:gd name="connsiteY382" fmla="*/ 1224911 h 1925051"/>
              <a:gd name="connsiteX383" fmla="*/ 220640 w 1516616"/>
              <a:gd name="connsiteY383" fmla="*/ 1063237 h 1925051"/>
              <a:gd name="connsiteX384" fmla="*/ 195001 w 1516616"/>
              <a:gd name="connsiteY384" fmla="*/ 1020340 h 1925051"/>
              <a:gd name="connsiteX385" fmla="*/ 175375 w 1516616"/>
              <a:gd name="connsiteY385" fmla="*/ 997629 h 1925051"/>
              <a:gd name="connsiteX386" fmla="*/ 126108 w 1516616"/>
              <a:gd name="connsiteY386" fmla="*/ 990422 h 1925051"/>
              <a:gd name="connsiteX387" fmla="*/ 118644 w 1516616"/>
              <a:gd name="connsiteY387" fmla="*/ 994841 h 1925051"/>
              <a:gd name="connsiteX388" fmla="*/ 81101 w 1516616"/>
              <a:gd name="connsiteY388" fmla="*/ 972189 h 1925051"/>
              <a:gd name="connsiteX389" fmla="*/ 41947 w 1516616"/>
              <a:gd name="connsiteY389" fmla="*/ 994403 h 1925051"/>
              <a:gd name="connsiteX390" fmla="*/ 36732 w 1516616"/>
              <a:gd name="connsiteY390" fmla="*/ 983833 h 1925051"/>
              <a:gd name="connsiteX391" fmla="*/ 21305 w 1516616"/>
              <a:gd name="connsiteY391" fmla="*/ 888426 h 1925051"/>
              <a:gd name="connsiteX392" fmla="*/ 53313 w 1516616"/>
              <a:gd name="connsiteY392" fmla="*/ 638273 h 1925051"/>
              <a:gd name="connsiteX393" fmla="*/ 118863 w 1516616"/>
              <a:gd name="connsiteY393" fmla="*/ 466049 h 1925051"/>
              <a:gd name="connsiteX394" fmla="*/ 268632 w 1516616"/>
              <a:gd name="connsiteY394" fmla="*/ 198935 h 1925051"/>
              <a:gd name="connsiteX395" fmla="*/ 402597 w 1516616"/>
              <a:gd name="connsiteY395" fmla="*/ 59775 h 1925051"/>
              <a:gd name="connsiteX396" fmla="*/ 470276 w 1516616"/>
              <a:gd name="connsiteY396" fmla="*/ 24980 h 1925051"/>
              <a:gd name="connsiteX397" fmla="*/ 553024 w 1516616"/>
              <a:gd name="connsiteY397" fmla="*/ 4019 h 1925051"/>
              <a:gd name="connsiteX398" fmla="*/ 599317 w 1516616"/>
              <a:gd name="connsiteY398" fmla="*/ 1 h 192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</a:cxnLst>
            <a:rect l="l" t="t" r="r" b="b"/>
            <a:pathLst>
              <a:path w="1516616" h="1925051">
                <a:moveTo>
                  <a:pt x="139945" y="1243834"/>
                </a:moveTo>
                <a:cubicBezTo>
                  <a:pt x="136071" y="1244204"/>
                  <a:pt x="132458" y="1246170"/>
                  <a:pt x="129273" y="1249932"/>
                </a:cubicBezTo>
                <a:cubicBezTo>
                  <a:pt x="125252" y="1254670"/>
                  <a:pt x="121590" y="1260801"/>
                  <a:pt x="120575" y="1266792"/>
                </a:cubicBezTo>
                <a:cubicBezTo>
                  <a:pt x="117648" y="1284250"/>
                  <a:pt x="123998" y="1299139"/>
                  <a:pt x="136419" y="1311500"/>
                </a:cubicBezTo>
                <a:cubicBezTo>
                  <a:pt x="137812" y="1312894"/>
                  <a:pt x="139504" y="1314068"/>
                  <a:pt x="141236" y="1315044"/>
                </a:cubicBezTo>
                <a:cubicBezTo>
                  <a:pt x="149298" y="1319642"/>
                  <a:pt x="157718" y="1321135"/>
                  <a:pt x="166178" y="1316357"/>
                </a:cubicBezTo>
                <a:cubicBezTo>
                  <a:pt x="175374" y="1311162"/>
                  <a:pt x="176330" y="1302224"/>
                  <a:pt x="175991" y="1293724"/>
                </a:cubicBezTo>
                <a:cubicBezTo>
                  <a:pt x="176091" y="1272744"/>
                  <a:pt x="167890" y="1257019"/>
                  <a:pt x="152185" y="1247305"/>
                </a:cubicBezTo>
                <a:cubicBezTo>
                  <a:pt x="147955" y="1244687"/>
                  <a:pt x="143819" y="1243463"/>
                  <a:pt x="139945" y="1243834"/>
                </a:cubicBezTo>
                <a:close/>
                <a:moveTo>
                  <a:pt x="46446" y="1120804"/>
                </a:moveTo>
                <a:cubicBezTo>
                  <a:pt x="36852" y="1120526"/>
                  <a:pt x="28113" y="1128707"/>
                  <a:pt x="27555" y="1138481"/>
                </a:cubicBezTo>
                <a:cubicBezTo>
                  <a:pt x="26959" y="1149210"/>
                  <a:pt x="40354" y="1163084"/>
                  <a:pt x="51561" y="1163362"/>
                </a:cubicBezTo>
                <a:cubicBezTo>
                  <a:pt x="60261" y="1163582"/>
                  <a:pt x="69297" y="1154724"/>
                  <a:pt x="69636" y="1145647"/>
                </a:cubicBezTo>
                <a:cubicBezTo>
                  <a:pt x="70054" y="1135376"/>
                  <a:pt x="56737" y="1121103"/>
                  <a:pt x="46446" y="1120804"/>
                </a:cubicBezTo>
                <a:close/>
                <a:moveTo>
                  <a:pt x="166775" y="1102133"/>
                </a:moveTo>
                <a:cubicBezTo>
                  <a:pt x="153239" y="1102033"/>
                  <a:pt x="146113" y="1108881"/>
                  <a:pt x="146033" y="1122079"/>
                </a:cubicBezTo>
                <a:cubicBezTo>
                  <a:pt x="145934" y="1137745"/>
                  <a:pt x="158753" y="1152574"/>
                  <a:pt x="172329" y="1152514"/>
                </a:cubicBezTo>
                <a:cubicBezTo>
                  <a:pt x="183038" y="1152475"/>
                  <a:pt x="192314" y="1143218"/>
                  <a:pt x="192593" y="1132330"/>
                </a:cubicBezTo>
                <a:cubicBezTo>
                  <a:pt x="193011" y="1116047"/>
                  <a:pt x="181186" y="1102232"/>
                  <a:pt x="166775" y="1102133"/>
                </a:cubicBezTo>
                <a:close/>
                <a:moveTo>
                  <a:pt x="97783" y="1083681"/>
                </a:moveTo>
                <a:cubicBezTo>
                  <a:pt x="89303" y="1083720"/>
                  <a:pt x="80186" y="1096997"/>
                  <a:pt x="80166" y="1109299"/>
                </a:cubicBezTo>
                <a:cubicBezTo>
                  <a:pt x="80146" y="1121043"/>
                  <a:pt x="93443" y="1137665"/>
                  <a:pt x="102500" y="1137227"/>
                </a:cubicBezTo>
                <a:cubicBezTo>
                  <a:pt x="112612" y="1136769"/>
                  <a:pt x="125312" y="1123074"/>
                  <a:pt x="125272" y="1112683"/>
                </a:cubicBezTo>
                <a:cubicBezTo>
                  <a:pt x="125192" y="1096699"/>
                  <a:pt x="112791" y="1083601"/>
                  <a:pt x="97783" y="1083681"/>
                </a:cubicBezTo>
                <a:close/>
                <a:moveTo>
                  <a:pt x="73624" y="982785"/>
                </a:moveTo>
                <a:cubicBezTo>
                  <a:pt x="78653" y="981127"/>
                  <a:pt x="83938" y="981137"/>
                  <a:pt x="89502" y="982978"/>
                </a:cubicBezTo>
                <a:cubicBezTo>
                  <a:pt x="101146" y="986840"/>
                  <a:pt x="109427" y="998047"/>
                  <a:pt x="109746" y="1010985"/>
                </a:cubicBezTo>
                <a:cubicBezTo>
                  <a:pt x="109924" y="1017992"/>
                  <a:pt x="108890" y="1025059"/>
                  <a:pt x="109447" y="1032006"/>
                </a:cubicBezTo>
                <a:cubicBezTo>
                  <a:pt x="110084" y="1039888"/>
                  <a:pt x="111398" y="1047811"/>
                  <a:pt x="113488" y="1055415"/>
                </a:cubicBezTo>
                <a:cubicBezTo>
                  <a:pt x="114125" y="1057744"/>
                  <a:pt x="118305" y="1059097"/>
                  <a:pt x="120853" y="1060889"/>
                </a:cubicBezTo>
                <a:cubicBezTo>
                  <a:pt x="121251" y="1058202"/>
                  <a:pt x="122664" y="1055136"/>
                  <a:pt x="121868" y="1052867"/>
                </a:cubicBezTo>
                <a:cubicBezTo>
                  <a:pt x="116613" y="1037739"/>
                  <a:pt x="119062" y="1023247"/>
                  <a:pt x="124615" y="1008896"/>
                </a:cubicBezTo>
                <a:cubicBezTo>
                  <a:pt x="130527" y="993628"/>
                  <a:pt x="146392" y="987437"/>
                  <a:pt x="159211" y="997469"/>
                </a:cubicBezTo>
                <a:cubicBezTo>
                  <a:pt x="171075" y="1006746"/>
                  <a:pt x="181823" y="1018032"/>
                  <a:pt x="191080" y="1029955"/>
                </a:cubicBezTo>
                <a:cubicBezTo>
                  <a:pt x="210647" y="1055196"/>
                  <a:pt x="220082" y="1084995"/>
                  <a:pt x="226452" y="1115928"/>
                </a:cubicBezTo>
                <a:cubicBezTo>
                  <a:pt x="233299" y="1149290"/>
                  <a:pt x="239888" y="1182671"/>
                  <a:pt x="239431" y="1216988"/>
                </a:cubicBezTo>
                <a:cubicBezTo>
                  <a:pt x="238953" y="1252321"/>
                  <a:pt x="236305" y="1287355"/>
                  <a:pt x="226511" y="1321552"/>
                </a:cubicBezTo>
                <a:cubicBezTo>
                  <a:pt x="222232" y="1336482"/>
                  <a:pt x="215007" y="1349799"/>
                  <a:pt x="205571" y="1361941"/>
                </a:cubicBezTo>
                <a:cubicBezTo>
                  <a:pt x="193668" y="1377268"/>
                  <a:pt x="177047" y="1378005"/>
                  <a:pt x="159828" y="1375556"/>
                </a:cubicBezTo>
                <a:cubicBezTo>
                  <a:pt x="141555" y="1372948"/>
                  <a:pt x="126785" y="1363294"/>
                  <a:pt x="113209" y="1351371"/>
                </a:cubicBezTo>
                <a:cubicBezTo>
                  <a:pt x="87113" y="1328460"/>
                  <a:pt x="67207" y="1300711"/>
                  <a:pt x="49870" y="1270873"/>
                </a:cubicBezTo>
                <a:cubicBezTo>
                  <a:pt x="18479" y="1216749"/>
                  <a:pt x="2475" y="1158307"/>
                  <a:pt x="205" y="1096003"/>
                </a:cubicBezTo>
                <a:cubicBezTo>
                  <a:pt x="-1248" y="1071697"/>
                  <a:pt x="5261" y="1048747"/>
                  <a:pt x="11671" y="1025855"/>
                </a:cubicBezTo>
                <a:cubicBezTo>
                  <a:pt x="14896" y="1014370"/>
                  <a:pt x="26321" y="1009135"/>
                  <a:pt x="36672" y="1014907"/>
                </a:cubicBezTo>
                <a:cubicBezTo>
                  <a:pt x="42883" y="1018370"/>
                  <a:pt x="48536" y="1024024"/>
                  <a:pt x="52557" y="1029976"/>
                </a:cubicBezTo>
                <a:cubicBezTo>
                  <a:pt x="57116" y="1036704"/>
                  <a:pt x="59325" y="1044984"/>
                  <a:pt x="63107" y="1052289"/>
                </a:cubicBezTo>
                <a:cubicBezTo>
                  <a:pt x="64242" y="1054499"/>
                  <a:pt x="67248" y="1055733"/>
                  <a:pt x="69397" y="1057405"/>
                </a:cubicBezTo>
                <a:cubicBezTo>
                  <a:pt x="70432" y="1054659"/>
                  <a:pt x="73000" y="1051334"/>
                  <a:pt x="72224" y="1049264"/>
                </a:cubicBezTo>
                <a:cubicBezTo>
                  <a:pt x="68760" y="1039928"/>
                  <a:pt x="64759" y="1030752"/>
                  <a:pt x="60181" y="1021894"/>
                </a:cubicBezTo>
                <a:cubicBezTo>
                  <a:pt x="55105" y="1012100"/>
                  <a:pt x="49492" y="1003003"/>
                  <a:pt x="59285" y="992593"/>
                </a:cubicBezTo>
                <a:cubicBezTo>
                  <a:pt x="63823" y="987766"/>
                  <a:pt x="68596" y="984442"/>
                  <a:pt x="73624" y="982785"/>
                </a:cubicBezTo>
                <a:close/>
                <a:moveTo>
                  <a:pt x="1185903" y="620577"/>
                </a:moveTo>
                <a:cubicBezTo>
                  <a:pt x="1187336" y="626470"/>
                  <a:pt x="1189466" y="632301"/>
                  <a:pt x="1190063" y="638273"/>
                </a:cubicBezTo>
                <a:cubicBezTo>
                  <a:pt x="1192213" y="659672"/>
                  <a:pt x="1195079" y="681090"/>
                  <a:pt x="1195438" y="702529"/>
                </a:cubicBezTo>
                <a:cubicBezTo>
                  <a:pt x="1196135" y="745585"/>
                  <a:pt x="1195736" y="788680"/>
                  <a:pt x="1195099" y="831756"/>
                </a:cubicBezTo>
                <a:cubicBezTo>
                  <a:pt x="1194482" y="873239"/>
                  <a:pt x="1186480" y="913787"/>
                  <a:pt x="1177741" y="954195"/>
                </a:cubicBezTo>
                <a:cubicBezTo>
                  <a:pt x="1173004" y="976171"/>
                  <a:pt x="1170397" y="998685"/>
                  <a:pt x="1164365" y="1020282"/>
                </a:cubicBezTo>
                <a:cubicBezTo>
                  <a:pt x="1154671" y="1055018"/>
                  <a:pt x="1142528" y="1089056"/>
                  <a:pt x="1120334" y="1118298"/>
                </a:cubicBezTo>
                <a:cubicBezTo>
                  <a:pt x="1112929" y="1128051"/>
                  <a:pt x="1104827" y="1137327"/>
                  <a:pt x="1096706" y="1146504"/>
                </a:cubicBezTo>
                <a:cubicBezTo>
                  <a:pt x="1090077" y="1153988"/>
                  <a:pt x="1085479" y="1152933"/>
                  <a:pt x="1082593" y="1143279"/>
                </a:cubicBezTo>
                <a:cubicBezTo>
                  <a:pt x="1075885" y="1120785"/>
                  <a:pt x="1072959" y="1097696"/>
                  <a:pt x="1073894" y="1074286"/>
                </a:cubicBezTo>
                <a:cubicBezTo>
                  <a:pt x="1076382" y="1011584"/>
                  <a:pt x="1083687" y="949358"/>
                  <a:pt x="1100547" y="888905"/>
                </a:cubicBezTo>
                <a:cubicBezTo>
                  <a:pt x="1124116" y="804425"/>
                  <a:pt x="1144121" y="718851"/>
                  <a:pt x="1175154" y="636562"/>
                </a:cubicBezTo>
                <a:cubicBezTo>
                  <a:pt x="1176129" y="633994"/>
                  <a:pt x="1176905" y="631326"/>
                  <a:pt x="1178219" y="628938"/>
                </a:cubicBezTo>
                <a:cubicBezTo>
                  <a:pt x="1179772" y="626111"/>
                  <a:pt x="1181762" y="623523"/>
                  <a:pt x="1183574" y="620836"/>
                </a:cubicBezTo>
                <a:cubicBezTo>
                  <a:pt x="1184330" y="620736"/>
                  <a:pt x="1185127" y="620657"/>
                  <a:pt x="1185903" y="620577"/>
                </a:cubicBezTo>
                <a:close/>
                <a:moveTo>
                  <a:pt x="1228840" y="580327"/>
                </a:moveTo>
                <a:cubicBezTo>
                  <a:pt x="1236823" y="587852"/>
                  <a:pt x="1237082" y="596650"/>
                  <a:pt x="1238375" y="604911"/>
                </a:cubicBezTo>
                <a:cubicBezTo>
                  <a:pt x="1242814" y="633595"/>
                  <a:pt x="1247193" y="662279"/>
                  <a:pt x="1251214" y="691022"/>
                </a:cubicBezTo>
                <a:cubicBezTo>
                  <a:pt x="1255912" y="724702"/>
                  <a:pt x="1261167" y="758323"/>
                  <a:pt x="1264312" y="792163"/>
                </a:cubicBezTo>
                <a:cubicBezTo>
                  <a:pt x="1266462" y="815293"/>
                  <a:pt x="1265188" y="838722"/>
                  <a:pt x="1265865" y="861992"/>
                </a:cubicBezTo>
                <a:cubicBezTo>
                  <a:pt x="1266243" y="875229"/>
                  <a:pt x="1267895" y="888446"/>
                  <a:pt x="1268174" y="901683"/>
                </a:cubicBezTo>
                <a:cubicBezTo>
                  <a:pt x="1268412" y="913169"/>
                  <a:pt x="1267239" y="924675"/>
                  <a:pt x="1267198" y="936180"/>
                </a:cubicBezTo>
                <a:cubicBezTo>
                  <a:pt x="1266980" y="990602"/>
                  <a:pt x="1262660" y="1044745"/>
                  <a:pt x="1256449" y="1098769"/>
                </a:cubicBezTo>
                <a:cubicBezTo>
                  <a:pt x="1251692" y="1140173"/>
                  <a:pt x="1239749" y="1179506"/>
                  <a:pt x="1220898" y="1216690"/>
                </a:cubicBezTo>
                <a:cubicBezTo>
                  <a:pt x="1214110" y="1230087"/>
                  <a:pt x="1203421" y="1240258"/>
                  <a:pt x="1190203" y="1246608"/>
                </a:cubicBezTo>
                <a:cubicBezTo>
                  <a:pt x="1183496" y="1249833"/>
                  <a:pt x="1174558" y="1250590"/>
                  <a:pt x="1167073" y="1249475"/>
                </a:cubicBezTo>
                <a:cubicBezTo>
                  <a:pt x="1153318" y="1247404"/>
                  <a:pt x="1140838" y="1240975"/>
                  <a:pt x="1130566" y="1231400"/>
                </a:cubicBezTo>
                <a:cubicBezTo>
                  <a:pt x="1114422" y="1216352"/>
                  <a:pt x="1102241" y="1198536"/>
                  <a:pt x="1094119" y="1177874"/>
                </a:cubicBezTo>
                <a:cubicBezTo>
                  <a:pt x="1091591" y="1171465"/>
                  <a:pt x="1092745" y="1167125"/>
                  <a:pt x="1097523" y="1162646"/>
                </a:cubicBezTo>
                <a:cubicBezTo>
                  <a:pt x="1132417" y="1129902"/>
                  <a:pt x="1154950" y="1089473"/>
                  <a:pt x="1167949" y="1044009"/>
                </a:cubicBezTo>
                <a:cubicBezTo>
                  <a:pt x="1176110" y="1015464"/>
                  <a:pt x="1180947" y="985984"/>
                  <a:pt x="1187576" y="956981"/>
                </a:cubicBezTo>
                <a:cubicBezTo>
                  <a:pt x="1201291" y="896886"/>
                  <a:pt x="1208079" y="836174"/>
                  <a:pt x="1205889" y="774447"/>
                </a:cubicBezTo>
                <a:cubicBezTo>
                  <a:pt x="1204754" y="742657"/>
                  <a:pt x="1205292" y="710829"/>
                  <a:pt x="1204058" y="679039"/>
                </a:cubicBezTo>
                <a:cubicBezTo>
                  <a:pt x="1203421" y="662318"/>
                  <a:pt x="1200972" y="645637"/>
                  <a:pt x="1198683" y="629037"/>
                </a:cubicBezTo>
                <a:cubicBezTo>
                  <a:pt x="1197031" y="617073"/>
                  <a:pt x="1200017" y="607499"/>
                  <a:pt x="1209253" y="599496"/>
                </a:cubicBezTo>
                <a:cubicBezTo>
                  <a:pt x="1215961" y="593664"/>
                  <a:pt x="1222033" y="587036"/>
                  <a:pt x="1228840" y="580327"/>
                </a:cubicBezTo>
                <a:close/>
                <a:moveTo>
                  <a:pt x="666307" y="521586"/>
                </a:moveTo>
                <a:cubicBezTo>
                  <a:pt x="676618" y="523158"/>
                  <a:pt x="687387" y="524133"/>
                  <a:pt x="696922" y="527975"/>
                </a:cubicBezTo>
                <a:cubicBezTo>
                  <a:pt x="727099" y="540117"/>
                  <a:pt x="755166" y="556460"/>
                  <a:pt x="778018" y="579770"/>
                </a:cubicBezTo>
                <a:cubicBezTo>
                  <a:pt x="808155" y="610504"/>
                  <a:pt x="838172" y="641537"/>
                  <a:pt x="866120" y="674242"/>
                </a:cubicBezTo>
                <a:cubicBezTo>
                  <a:pt x="901910" y="716123"/>
                  <a:pt x="923269" y="765509"/>
                  <a:pt x="933799" y="819572"/>
                </a:cubicBezTo>
                <a:cubicBezTo>
                  <a:pt x="934476" y="822997"/>
                  <a:pt x="935033" y="826619"/>
                  <a:pt x="936625" y="829645"/>
                </a:cubicBezTo>
                <a:cubicBezTo>
                  <a:pt x="937640" y="831555"/>
                  <a:pt x="940467" y="832511"/>
                  <a:pt x="942478" y="833905"/>
                </a:cubicBezTo>
                <a:cubicBezTo>
                  <a:pt x="943433" y="831834"/>
                  <a:pt x="945384" y="829664"/>
                  <a:pt x="945185" y="827714"/>
                </a:cubicBezTo>
                <a:cubicBezTo>
                  <a:pt x="944448" y="820269"/>
                  <a:pt x="943712" y="812685"/>
                  <a:pt x="941741" y="805500"/>
                </a:cubicBezTo>
                <a:cubicBezTo>
                  <a:pt x="931430" y="767679"/>
                  <a:pt x="917496" y="731191"/>
                  <a:pt x="895898" y="698327"/>
                </a:cubicBezTo>
                <a:cubicBezTo>
                  <a:pt x="885508" y="682522"/>
                  <a:pt x="872908" y="668051"/>
                  <a:pt x="860387" y="653779"/>
                </a:cubicBezTo>
                <a:cubicBezTo>
                  <a:pt x="850733" y="642751"/>
                  <a:pt x="850633" y="631564"/>
                  <a:pt x="856246" y="618008"/>
                </a:cubicBezTo>
                <a:cubicBezTo>
                  <a:pt x="860506" y="619879"/>
                  <a:pt x="864707" y="621293"/>
                  <a:pt x="868449" y="623462"/>
                </a:cubicBezTo>
                <a:cubicBezTo>
                  <a:pt x="901432" y="642512"/>
                  <a:pt x="937242" y="651370"/>
                  <a:pt x="975004" y="653699"/>
                </a:cubicBezTo>
                <a:cubicBezTo>
                  <a:pt x="986190" y="654376"/>
                  <a:pt x="997298" y="656506"/>
                  <a:pt x="1008465" y="657800"/>
                </a:cubicBezTo>
                <a:cubicBezTo>
                  <a:pt x="1015451" y="658596"/>
                  <a:pt x="1018716" y="661920"/>
                  <a:pt x="1019174" y="669285"/>
                </a:cubicBezTo>
                <a:cubicBezTo>
                  <a:pt x="1021384" y="705493"/>
                  <a:pt x="1025265" y="741642"/>
                  <a:pt x="1026101" y="777850"/>
                </a:cubicBezTo>
                <a:cubicBezTo>
                  <a:pt x="1027057" y="819613"/>
                  <a:pt x="1026380" y="861474"/>
                  <a:pt x="1024608" y="903236"/>
                </a:cubicBezTo>
                <a:cubicBezTo>
                  <a:pt x="1023633" y="926406"/>
                  <a:pt x="1018756" y="949377"/>
                  <a:pt x="1016049" y="972487"/>
                </a:cubicBezTo>
                <a:cubicBezTo>
                  <a:pt x="1011829" y="1008597"/>
                  <a:pt x="1006076" y="1044466"/>
                  <a:pt x="993336" y="1078605"/>
                </a:cubicBezTo>
                <a:cubicBezTo>
                  <a:pt x="986290" y="1097495"/>
                  <a:pt x="976954" y="1115609"/>
                  <a:pt x="967797" y="1133624"/>
                </a:cubicBezTo>
                <a:cubicBezTo>
                  <a:pt x="956133" y="1156595"/>
                  <a:pt x="943234" y="1178928"/>
                  <a:pt x="931550" y="1201880"/>
                </a:cubicBezTo>
                <a:cubicBezTo>
                  <a:pt x="913455" y="1237411"/>
                  <a:pt x="892057" y="1270893"/>
                  <a:pt x="869743" y="1303876"/>
                </a:cubicBezTo>
                <a:cubicBezTo>
                  <a:pt x="849359" y="1333993"/>
                  <a:pt x="832380" y="1365962"/>
                  <a:pt x="818903" y="1399841"/>
                </a:cubicBezTo>
                <a:cubicBezTo>
                  <a:pt x="791832" y="1467819"/>
                  <a:pt x="801745" y="1531139"/>
                  <a:pt x="842054" y="1590855"/>
                </a:cubicBezTo>
                <a:cubicBezTo>
                  <a:pt x="843447" y="1592925"/>
                  <a:pt x="844940" y="1594936"/>
                  <a:pt x="846374" y="1596987"/>
                </a:cubicBezTo>
                <a:cubicBezTo>
                  <a:pt x="860745" y="1617569"/>
                  <a:pt x="864886" y="1639784"/>
                  <a:pt x="857421" y="1664008"/>
                </a:cubicBezTo>
                <a:cubicBezTo>
                  <a:pt x="851768" y="1682362"/>
                  <a:pt x="848802" y="1701292"/>
                  <a:pt x="850951" y="1720322"/>
                </a:cubicBezTo>
                <a:cubicBezTo>
                  <a:pt x="852047" y="1730155"/>
                  <a:pt x="855291" y="1740645"/>
                  <a:pt x="860546" y="1748945"/>
                </a:cubicBezTo>
                <a:cubicBezTo>
                  <a:pt x="869942" y="1763775"/>
                  <a:pt x="874520" y="1780018"/>
                  <a:pt x="877525" y="1796640"/>
                </a:cubicBezTo>
                <a:cubicBezTo>
                  <a:pt x="878720" y="1803268"/>
                  <a:pt x="876232" y="1811848"/>
                  <a:pt x="872589" y="1817820"/>
                </a:cubicBezTo>
                <a:cubicBezTo>
                  <a:pt x="860168" y="1838183"/>
                  <a:pt x="842293" y="1851898"/>
                  <a:pt x="818884" y="1858466"/>
                </a:cubicBezTo>
                <a:cubicBezTo>
                  <a:pt x="789662" y="1866667"/>
                  <a:pt x="760302" y="1870927"/>
                  <a:pt x="729906" y="1866628"/>
                </a:cubicBezTo>
                <a:cubicBezTo>
                  <a:pt x="710617" y="1863900"/>
                  <a:pt x="693319" y="1870032"/>
                  <a:pt x="677613" y="1881040"/>
                </a:cubicBezTo>
                <a:cubicBezTo>
                  <a:pt x="674130" y="1883488"/>
                  <a:pt x="670706" y="1886036"/>
                  <a:pt x="667422" y="1888723"/>
                </a:cubicBezTo>
                <a:cubicBezTo>
                  <a:pt x="648392" y="1904249"/>
                  <a:pt x="629203" y="1919477"/>
                  <a:pt x="604401" y="1924971"/>
                </a:cubicBezTo>
                <a:cubicBezTo>
                  <a:pt x="597911" y="1925051"/>
                  <a:pt x="591403" y="1925051"/>
                  <a:pt x="584893" y="1925051"/>
                </a:cubicBezTo>
                <a:cubicBezTo>
                  <a:pt x="576632" y="1920134"/>
                  <a:pt x="567416" y="1916293"/>
                  <a:pt x="560310" y="1910042"/>
                </a:cubicBezTo>
                <a:cubicBezTo>
                  <a:pt x="547829" y="1899054"/>
                  <a:pt x="546635" y="1884164"/>
                  <a:pt x="555135" y="1869853"/>
                </a:cubicBezTo>
                <a:cubicBezTo>
                  <a:pt x="562559" y="1857351"/>
                  <a:pt x="570163" y="1851181"/>
                  <a:pt x="593512" y="1839337"/>
                </a:cubicBezTo>
                <a:cubicBezTo>
                  <a:pt x="589949" y="1837407"/>
                  <a:pt x="587003" y="1834441"/>
                  <a:pt x="585211" y="1835038"/>
                </a:cubicBezTo>
                <a:cubicBezTo>
                  <a:pt x="563714" y="1842024"/>
                  <a:pt x="544326" y="1859641"/>
                  <a:pt x="540503" y="1879666"/>
                </a:cubicBezTo>
                <a:cubicBezTo>
                  <a:pt x="540404" y="1880164"/>
                  <a:pt x="540264" y="1880641"/>
                  <a:pt x="540185" y="1881139"/>
                </a:cubicBezTo>
                <a:cubicBezTo>
                  <a:pt x="537737" y="1896287"/>
                  <a:pt x="532502" y="1899950"/>
                  <a:pt x="517373" y="1897084"/>
                </a:cubicBezTo>
                <a:cubicBezTo>
                  <a:pt x="497866" y="1893381"/>
                  <a:pt x="487933" y="1878730"/>
                  <a:pt x="491695" y="1859302"/>
                </a:cubicBezTo>
                <a:cubicBezTo>
                  <a:pt x="493924" y="1847837"/>
                  <a:pt x="499219" y="1838202"/>
                  <a:pt x="508216" y="1830638"/>
                </a:cubicBezTo>
                <a:cubicBezTo>
                  <a:pt x="515284" y="1824687"/>
                  <a:pt x="522250" y="1818596"/>
                  <a:pt x="529177" y="1812485"/>
                </a:cubicBezTo>
                <a:cubicBezTo>
                  <a:pt x="529993" y="1811748"/>
                  <a:pt x="530292" y="1810414"/>
                  <a:pt x="530830" y="1809359"/>
                </a:cubicBezTo>
                <a:cubicBezTo>
                  <a:pt x="530431" y="1808663"/>
                  <a:pt x="530014" y="1807966"/>
                  <a:pt x="529615" y="1807289"/>
                </a:cubicBezTo>
                <a:cubicBezTo>
                  <a:pt x="523484" y="1810076"/>
                  <a:pt x="517175" y="1812504"/>
                  <a:pt x="511322" y="1815789"/>
                </a:cubicBezTo>
                <a:cubicBezTo>
                  <a:pt x="507222" y="1818078"/>
                  <a:pt x="503897" y="1821741"/>
                  <a:pt x="499936" y="1824348"/>
                </a:cubicBezTo>
                <a:cubicBezTo>
                  <a:pt x="498284" y="1825443"/>
                  <a:pt x="495875" y="1825363"/>
                  <a:pt x="493805" y="1825801"/>
                </a:cubicBezTo>
                <a:cubicBezTo>
                  <a:pt x="493467" y="1823751"/>
                  <a:pt x="492292" y="1821342"/>
                  <a:pt x="492969" y="1819690"/>
                </a:cubicBezTo>
                <a:cubicBezTo>
                  <a:pt x="495437" y="1813718"/>
                  <a:pt x="497528" y="1807169"/>
                  <a:pt x="501568" y="1802372"/>
                </a:cubicBezTo>
                <a:cubicBezTo>
                  <a:pt x="509929" y="1792479"/>
                  <a:pt x="518488" y="1782347"/>
                  <a:pt x="528660" y="1774485"/>
                </a:cubicBezTo>
                <a:cubicBezTo>
                  <a:pt x="583380" y="1732125"/>
                  <a:pt x="644929" y="1709613"/>
                  <a:pt x="714837" y="1713315"/>
                </a:cubicBezTo>
                <a:cubicBezTo>
                  <a:pt x="733588" y="1714310"/>
                  <a:pt x="752240" y="1716042"/>
                  <a:pt x="769757" y="1724064"/>
                </a:cubicBezTo>
                <a:cubicBezTo>
                  <a:pt x="772464" y="1725298"/>
                  <a:pt x="778774" y="1724283"/>
                  <a:pt x="779889" y="1722312"/>
                </a:cubicBezTo>
                <a:cubicBezTo>
                  <a:pt x="782536" y="1717694"/>
                  <a:pt x="777659" y="1715783"/>
                  <a:pt x="774116" y="1713792"/>
                </a:cubicBezTo>
                <a:cubicBezTo>
                  <a:pt x="757555" y="1704437"/>
                  <a:pt x="738903" y="1705154"/>
                  <a:pt x="720968" y="1702367"/>
                </a:cubicBezTo>
                <a:cubicBezTo>
                  <a:pt x="713921" y="1701272"/>
                  <a:pt x="706477" y="1699859"/>
                  <a:pt x="700286" y="1696574"/>
                </a:cubicBezTo>
                <a:cubicBezTo>
                  <a:pt x="657907" y="1674081"/>
                  <a:pt x="623630" y="1642312"/>
                  <a:pt x="596677" y="1602759"/>
                </a:cubicBezTo>
                <a:cubicBezTo>
                  <a:pt x="582564" y="1582037"/>
                  <a:pt x="577508" y="1557892"/>
                  <a:pt x="573009" y="1533707"/>
                </a:cubicBezTo>
                <a:cubicBezTo>
                  <a:pt x="568929" y="1511830"/>
                  <a:pt x="565167" y="1489874"/>
                  <a:pt x="560847" y="1468058"/>
                </a:cubicBezTo>
                <a:cubicBezTo>
                  <a:pt x="556209" y="1444668"/>
                  <a:pt x="543708" y="1426415"/>
                  <a:pt x="524500" y="1412182"/>
                </a:cubicBezTo>
                <a:cubicBezTo>
                  <a:pt x="497706" y="1392356"/>
                  <a:pt x="467729" y="1383698"/>
                  <a:pt x="434685" y="1380354"/>
                </a:cubicBezTo>
                <a:cubicBezTo>
                  <a:pt x="391570" y="1375995"/>
                  <a:pt x="349211" y="1382106"/>
                  <a:pt x="306593" y="1384813"/>
                </a:cubicBezTo>
                <a:cubicBezTo>
                  <a:pt x="277272" y="1386683"/>
                  <a:pt x="249324" y="1381946"/>
                  <a:pt x="221834" y="1372491"/>
                </a:cubicBezTo>
                <a:cubicBezTo>
                  <a:pt x="215923" y="1370461"/>
                  <a:pt x="215127" y="1367415"/>
                  <a:pt x="218431" y="1362478"/>
                </a:cubicBezTo>
                <a:cubicBezTo>
                  <a:pt x="235251" y="1337178"/>
                  <a:pt x="241203" y="1308355"/>
                  <a:pt x="245324" y="1278954"/>
                </a:cubicBezTo>
                <a:cubicBezTo>
                  <a:pt x="246219" y="1272525"/>
                  <a:pt x="246856" y="1265996"/>
                  <a:pt x="248468" y="1259745"/>
                </a:cubicBezTo>
                <a:cubicBezTo>
                  <a:pt x="248926" y="1257974"/>
                  <a:pt x="252629" y="1255665"/>
                  <a:pt x="254520" y="1255944"/>
                </a:cubicBezTo>
                <a:cubicBezTo>
                  <a:pt x="258879" y="1256560"/>
                  <a:pt x="263099" y="1258451"/>
                  <a:pt x="267279" y="1260084"/>
                </a:cubicBezTo>
                <a:cubicBezTo>
                  <a:pt x="296680" y="1271529"/>
                  <a:pt x="326518" y="1281542"/>
                  <a:pt x="357790" y="1286599"/>
                </a:cubicBezTo>
                <a:cubicBezTo>
                  <a:pt x="388684" y="1291595"/>
                  <a:pt x="419657" y="1290360"/>
                  <a:pt x="450630" y="1287215"/>
                </a:cubicBezTo>
                <a:cubicBezTo>
                  <a:pt x="464066" y="1285842"/>
                  <a:pt x="477642" y="1285304"/>
                  <a:pt x="490958" y="1283254"/>
                </a:cubicBezTo>
                <a:cubicBezTo>
                  <a:pt x="501986" y="1281562"/>
                  <a:pt x="513511" y="1279811"/>
                  <a:pt x="523544" y="1275292"/>
                </a:cubicBezTo>
                <a:cubicBezTo>
                  <a:pt x="571576" y="1253674"/>
                  <a:pt x="617956" y="1229290"/>
                  <a:pt x="657150" y="1193022"/>
                </a:cubicBezTo>
                <a:cubicBezTo>
                  <a:pt x="688044" y="1164437"/>
                  <a:pt x="714717" y="1132528"/>
                  <a:pt x="737012" y="1096878"/>
                </a:cubicBezTo>
                <a:cubicBezTo>
                  <a:pt x="753175" y="1071041"/>
                  <a:pt x="769976" y="1045561"/>
                  <a:pt x="785502" y="1019345"/>
                </a:cubicBezTo>
                <a:cubicBezTo>
                  <a:pt x="791116" y="1009870"/>
                  <a:pt x="793743" y="998683"/>
                  <a:pt x="797863" y="988312"/>
                </a:cubicBezTo>
                <a:cubicBezTo>
                  <a:pt x="800710" y="981147"/>
                  <a:pt x="803855" y="974100"/>
                  <a:pt x="806702" y="966934"/>
                </a:cubicBezTo>
                <a:cubicBezTo>
                  <a:pt x="814644" y="946929"/>
                  <a:pt x="816595" y="925709"/>
                  <a:pt x="819481" y="904650"/>
                </a:cubicBezTo>
                <a:cubicBezTo>
                  <a:pt x="820297" y="898737"/>
                  <a:pt x="821830" y="892885"/>
                  <a:pt x="823582" y="887172"/>
                </a:cubicBezTo>
                <a:cubicBezTo>
                  <a:pt x="825552" y="880762"/>
                  <a:pt x="828001" y="880026"/>
                  <a:pt x="833037" y="884465"/>
                </a:cubicBezTo>
                <a:cubicBezTo>
                  <a:pt x="843169" y="893422"/>
                  <a:pt x="853261" y="902420"/>
                  <a:pt x="862895" y="911915"/>
                </a:cubicBezTo>
                <a:cubicBezTo>
                  <a:pt x="875555" y="924395"/>
                  <a:pt x="887717" y="937394"/>
                  <a:pt x="900158" y="950074"/>
                </a:cubicBezTo>
                <a:cubicBezTo>
                  <a:pt x="902547" y="952503"/>
                  <a:pt x="905334" y="954533"/>
                  <a:pt x="907942" y="956742"/>
                </a:cubicBezTo>
                <a:cubicBezTo>
                  <a:pt x="908519" y="956344"/>
                  <a:pt x="909116" y="955946"/>
                  <a:pt x="909693" y="955548"/>
                </a:cubicBezTo>
                <a:cubicBezTo>
                  <a:pt x="908240" y="952323"/>
                  <a:pt x="907464" y="948482"/>
                  <a:pt x="905195" y="945993"/>
                </a:cubicBezTo>
                <a:cubicBezTo>
                  <a:pt x="890883" y="930288"/>
                  <a:pt x="877187" y="913825"/>
                  <a:pt x="861502" y="899554"/>
                </a:cubicBezTo>
                <a:cubicBezTo>
                  <a:pt x="823362" y="864857"/>
                  <a:pt x="783850" y="831675"/>
                  <a:pt x="745611" y="797060"/>
                </a:cubicBezTo>
                <a:cubicBezTo>
                  <a:pt x="693916" y="750241"/>
                  <a:pt x="647059" y="699462"/>
                  <a:pt x="618594" y="634370"/>
                </a:cubicBezTo>
                <a:cubicBezTo>
                  <a:pt x="612701" y="620894"/>
                  <a:pt x="610272" y="607239"/>
                  <a:pt x="613219" y="592688"/>
                </a:cubicBezTo>
                <a:cubicBezTo>
                  <a:pt x="614811" y="584865"/>
                  <a:pt x="618434" y="581880"/>
                  <a:pt x="625600" y="585124"/>
                </a:cubicBezTo>
                <a:cubicBezTo>
                  <a:pt x="639733" y="591534"/>
                  <a:pt x="653567" y="598680"/>
                  <a:pt x="663859" y="610942"/>
                </a:cubicBezTo>
                <a:cubicBezTo>
                  <a:pt x="665272" y="612634"/>
                  <a:pt x="666765" y="614505"/>
                  <a:pt x="668656" y="615520"/>
                </a:cubicBezTo>
                <a:cubicBezTo>
                  <a:pt x="669870" y="616177"/>
                  <a:pt x="672338" y="615958"/>
                  <a:pt x="673334" y="615102"/>
                </a:cubicBezTo>
                <a:cubicBezTo>
                  <a:pt x="674269" y="614306"/>
                  <a:pt x="674727" y="611777"/>
                  <a:pt x="674150" y="610604"/>
                </a:cubicBezTo>
                <a:cubicBezTo>
                  <a:pt x="672776" y="607737"/>
                  <a:pt x="671045" y="604850"/>
                  <a:pt x="668815" y="602581"/>
                </a:cubicBezTo>
                <a:cubicBezTo>
                  <a:pt x="657429" y="591017"/>
                  <a:pt x="644152" y="582258"/>
                  <a:pt x="628904" y="576545"/>
                </a:cubicBezTo>
                <a:cubicBezTo>
                  <a:pt x="625401" y="575231"/>
                  <a:pt x="621798" y="573977"/>
                  <a:pt x="618653" y="572007"/>
                </a:cubicBezTo>
                <a:cubicBezTo>
                  <a:pt x="611547" y="567528"/>
                  <a:pt x="610034" y="560362"/>
                  <a:pt x="614234" y="553156"/>
                </a:cubicBezTo>
                <a:cubicBezTo>
                  <a:pt x="624008" y="536355"/>
                  <a:pt x="637464" y="530523"/>
                  <a:pt x="655499" y="537649"/>
                </a:cubicBezTo>
                <a:cubicBezTo>
                  <a:pt x="676220" y="545831"/>
                  <a:pt x="696066" y="555963"/>
                  <a:pt x="711552" y="572902"/>
                </a:cubicBezTo>
                <a:cubicBezTo>
                  <a:pt x="713384" y="574913"/>
                  <a:pt x="717385" y="574953"/>
                  <a:pt x="720371" y="575908"/>
                </a:cubicBezTo>
                <a:cubicBezTo>
                  <a:pt x="719674" y="572862"/>
                  <a:pt x="719893" y="569041"/>
                  <a:pt x="718101" y="566930"/>
                </a:cubicBezTo>
                <a:cubicBezTo>
                  <a:pt x="707253" y="554151"/>
                  <a:pt x="693757" y="544736"/>
                  <a:pt x="678589" y="537669"/>
                </a:cubicBezTo>
                <a:cubicBezTo>
                  <a:pt x="673831" y="535460"/>
                  <a:pt x="668855" y="533628"/>
                  <a:pt x="664336" y="531001"/>
                </a:cubicBezTo>
                <a:cubicBezTo>
                  <a:pt x="661789" y="529528"/>
                  <a:pt x="659977" y="526761"/>
                  <a:pt x="657847" y="524592"/>
                </a:cubicBezTo>
                <a:cubicBezTo>
                  <a:pt x="660674" y="523517"/>
                  <a:pt x="663699" y="521188"/>
                  <a:pt x="666307" y="521586"/>
                </a:cubicBezTo>
                <a:close/>
                <a:moveTo>
                  <a:pt x="956929" y="456774"/>
                </a:moveTo>
                <a:cubicBezTo>
                  <a:pt x="958502" y="456674"/>
                  <a:pt x="960890" y="460158"/>
                  <a:pt x="961925" y="462486"/>
                </a:cubicBezTo>
                <a:cubicBezTo>
                  <a:pt x="964055" y="467263"/>
                  <a:pt x="965489" y="472299"/>
                  <a:pt x="967320" y="477555"/>
                </a:cubicBezTo>
                <a:cubicBezTo>
                  <a:pt x="965986" y="480919"/>
                  <a:pt x="965130" y="484343"/>
                  <a:pt x="963399" y="487269"/>
                </a:cubicBezTo>
                <a:cubicBezTo>
                  <a:pt x="957586" y="497182"/>
                  <a:pt x="951554" y="506995"/>
                  <a:pt x="945443" y="516729"/>
                </a:cubicBezTo>
                <a:cubicBezTo>
                  <a:pt x="940567" y="524472"/>
                  <a:pt x="930475" y="525209"/>
                  <a:pt x="924721" y="518162"/>
                </a:cubicBezTo>
                <a:cubicBezTo>
                  <a:pt x="923746" y="516987"/>
                  <a:pt x="923507" y="514320"/>
                  <a:pt x="924125" y="512867"/>
                </a:cubicBezTo>
                <a:cubicBezTo>
                  <a:pt x="928205" y="503511"/>
                  <a:pt x="932385" y="494176"/>
                  <a:pt x="936983" y="485079"/>
                </a:cubicBezTo>
                <a:cubicBezTo>
                  <a:pt x="941045" y="477057"/>
                  <a:pt x="945483" y="469194"/>
                  <a:pt x="950221" y="461551"/>
                </a:cubicBezTo>
                <a:cubicBezTo>
                  <a:pt x="951614" y="459301"/>
                  <a:pt x="954560" y="456932"/>
                  <a:pt x="956929" y="456774"/>
                </a:cubicBezTo>
                <a:close/>
                <a:moveTo>
                  <a:pt x="932107" y="448851"/>
                </a:moveTo>
                <a:cubicBezTo>
                  <a:pt x="935212" y="450464"/>
                  <a:pt x="939631" y="451359"/>
                  <a:pt x="941024" y="453887"/>
                </a:cubicBezTo>
                <a:cubicBezTo>
                  <a:pt x="942179" y="456017"/>
                  <a:pt x="940368" y="460357"/>
                  <a:pt x="938915" y="463223"/>
                </a:cubicBezTo>
                <a:cubicBezTo>
                  <a:pt x="932146" y="476560"/>
                  <a:pt x="925219" y="489797"/>
                  <a:pt x="917974" y="502875"/>
                </a:cubicBezTo>
                <a:cubicBezTo>
                  <a:pt x="916182" y="506120"/>
                  <a:pt x="912201" y="511375"/>
                  <a:pt x="910649" y="510898"/>
                </a:cubicBezTo>
                <a:cubicBezTo>
                  <a:pt x="906488" y="509644"/>
                  <a:pt x="902189" y="506478"/>
                  <a:pt x="899660" y="502856"/>
                </a:cubicBezTo>
                <a:cubicBezTo>
                  <a:pt x="895859" y="497422"/>
                  <a:pt x="894784" y="491091"/>
                  <a:pt x="898666" y="484562"/>
                </a:cubicBezTo>
                <a:cubicBezTo>
                  <a:pt x="903243" y="476859"/>
                  <a:pt x="907046" y="468658"/>
                  <a:pt x="911604" y="460934"/>
                </a:cubicBezTo>
                <a:cubicBezTo>
                  <a:pt x="916003" y="453529"/>
                  <a:pt x="922870" y="449906"/>
                  <a:pt x="932107" y="448851"/>
                </a:cubicBezTo>
                <a:close/>
                <a:moveTo>
                  <a:pt x="878163" y="341858"/>
                </a:moveTo>
                <a:cubicBezTo>
                  <a:pt x="875595" y="343849"/>
                  <a:pt x="871932" y="345302"/>
                  <a:pt x="870658" y="347909"/>
                </a:cubicBezTo>
                <a:cubicBezTo>
                  <a:pt x="867632" y="354160"/>
                  <a:pt x="865005" y="360808"/>
                  <a:pt x="863512" y="367576"/>
                </a:cubicBezTo>
                <a:cubicBezTo>
                  <a:pt x="856983" y="397156"/>
                  <a:pt x="861521" y="435315"/>
                  <a:pt x="900437" y="449508"/>
                </a:cubicBezTo>
                <a:cubicBezTo>
                  <a:pt x="901432" y="449846"/>
                  <a:pt x="902209" y="450523"/>
                  <a:pt x="903801" y="451518"/>
                </a:cubicBezTo>
                <a:cubicBezTo>
                  <a:pt x="899023" y="463004"/>
                  <a:pt x="894286" y="473992"/>
                  <a:pt x="889847" y="485119"/>
                </a:cubicBezTo>
                <a:cubicBezTo>
                  <a:pt x="883398" y="501322"/>
                  <a:pt x="885826" y="508727"/>
                  <a:pt x="901034" y="517386"/>
                </a:cubicBezTo>
                <a:cubicBezTo>
                  <a:pt x="911226" y="523198"/>
                  <a:pt x="921875" y="528234"/>
                  <a:pt x="932326" y="533589"/>
                </a:cubicBezTo>
                <a:cubicBezTo>
                  <a:pt x="942020" y="538545"/>
                  <a:pt x="944508" y="537908"/>
                  <a:pt x="950121" y="528533"/>
                </a:cubicBezTo>
                <a:cubicBezTo>
                  <a:pt x="955515" y="519516"/>
                  <a:pt x="960551" y="510300"/>
                  <a:pt x="965906" y="501262"/>
                </a:cubicBezTo>
                <a:cubicBezTo>
                  <a:pt x="974028" y="487607"/>
                  <a:pt x="975142" y="487229"/>
                  <a:pt x="987524" y="496604"/>
                </a:cubicBezTo>
                <a:cubicBezTo>
                  <a:pt x="997955" y="504507"/>
                  <a:pt x="1008763" y="511215"/>
                  <a:pt x="1022478" y="509264"/>
                </a:cubicBezTo>
                <a:cubicBezTo>
                  <a:pt x="1043259" y="506298"/>
                  <a:pt x="1062688" y="499352"/>
                  <a:pt x="1080264" y="487686"/>
                </a:cubicBezTo>
                <a:cubicBezTo>
                  <a:pt x="1082931" y="485915"/>
                  <a:pt x="1085579" y="483586"/>
                  <a:pt x="1087151" y="480879"/>
                </a:cubicBezTo>
                <a:cubicBezTo>
                  <a:pt x="1088525" y="478510"/>
                  <a:pt x="1088366" y="475246"/>
                  <a:pt x="1088864" y="472359"/>
                </a:cubicBezTo>
                <a:cubicBezTo>
                  <a:pt x="1086156" y="472917"/>
                  <a:pt x="1082692" y="472578"/>
                  <a:pt x="1080841" y="474151"/>
                </a:cubicBezTo>
                <a:cubicBezTo>
                  <a:pt x="1064837" y="487786"/>
                  <a:pt x="1045688" y="493897"/>
                  <a:pt x="1025623" y="497839"/>
                </a:cubicBezTo>
                <a:cubicBezTo>
                  <a:pt x="1016089" y="499709"/>
                  <a:pt x="1007230" y="497719"/>
                  <a:pt x="999268" y="492046"/>
                </a:cubicBezTo>
                <a:cubicBezTo>
                  <a:pt x="987584" y="483705"/>
                  <a:pt x="979044" y="472937"/>
                  <a:pt x="973212" y="459759"/>
                </a:cubicBezTo>
                <a:cubicBezTo>
                  <a:pt x="965508" y="442342"/>
                  <a:pt x="967180" y="439476"/>
                  <a:pt x="985494" y="435335"/>
                </a:cubicBezTo>
                <a:cubicBezTo>
                  <a:pt x="1001737" y="431652"/>
                  <a:pt x="1014794" y="422715"/>
                  <a:pt x="1019194" y="405695"/>
                </a:cubicBezTo>
                <a:cubicBezTo>
                  <a:pt x="1023354" y="389592"/>
                  <a:pt x="1017442" y="376017"/>
                  <a:pt x="1004622" y="365844"/>
                </a:cubicBezTo>
                <a:cubicBezTo>
                  <a:pt x="989475" y="353821"/>
                  <a:pt x="969051" y="356110"/>
                  <a:pt x="953565" y="370980"/>
                </a:cubicBezTo>
                <a:cubicBezTo>
                  <a:pt x="939651" y="384337"/>
                  <a:pt x="938496" y="402770"/>
                  <a:pt x="950519" y="419988"/>
                </a:cubicBezTo>
                <a:cubicBezTo>
                  <a:pt x="957367" y="429801"/>
                  <a:pt x="956053" y="433643"/>
                  <a:pt x="944707" y="437027"/>
                </a:cubicBezTo>
                <a:cubicBezTo>
                  <a:pt x="930892" y="441147"/>
                  <a:pt x="917157" y="440072"/>
                  <a:pt x="903164" y="437325"/>
                </a:cubicBezTo>
                <a:cubicBezTo>
                  <a:pt x="888295" y="434399"/>
                  <a:pt x="880392" y="424367"/>
                  <a:pt x="875435" y="411588"/>
                </a:cubicBezTo>
                <a:cubicBezTo>
                  <a:pt x="873127" y="405655"/>
                  <a:pt x="872728" y="398888"/>
                  <a:pt x="872111" y="392438"/>
                </a:cubicBezTo>
                <a:cubicBezTo>
                  <a:pt x="870777" y="378305"/>
                  <a:pt x="871932" y="364511"/>
                  <a:pt x="878202" y="351373"/>
                </a:cubicBezTo>
                <a:cubicBezTo>
                  <a:pt x="879436" y="348785"/>
                  <a:pt x="878242" y="345063"/>
                  <a:pt x="878163" y="341858"/>
                </a:cubicBezTo>
                <a:close/>
                <a:moveTo>
                  <a:pt x="1259732" y="327725"/>
                </a:moveTo>
                <a:cubicBezTo>
                  <a:pt x="1262321" y="330233"/>
                  <a:pt x="1265466" y="332383"/>
                  <a:pt x="1267377" y="335329"/>
                </a:cubicBezTo>
                <a:cubicBezTo>
                  <a:pt x="1296638" y="379958"/>
                  <a:pt x="1322495" y="426298"/>
                  <a:pt x="1343158" y="475704"/>
                </a:cubicBezTo>
                <a:cubicBezTo>
                  <a:pt x="1366587" y="531738"/>
                  <a:pt x="1386114" y="588807"/>
                  <a:pt x="1396664" y="648683"/>
                </a:cubicBezTo>
                <a:cubicBezTo>
                  <a:pt x="1406637" y="705315"/>
                  <a:pt x="1410438" y="762424"/>
                  <a:pt x="1407771" y="819892"/>
                </a:cubicBezTo>
                <a:cubicBezTo>
                  <a:pt x="1407174" y="832890"/>
                  <a:pt x="1406836" y="845928"/>
                  <a:pt x="1405423" y="858847"/>
                </a:cubicBezTo>
                <a:cubicBezTo>
                  <a:pt x="1402755" y="883072"/>
                  <a:pt x="1390314" y="902580"/>
                  <a:pt x="1373554" y="919400"/>
                </a:cubicBezTo>
                <a:cubicBezTo>
                  <a:pt x="1369552" y="923440"/>
                  <a:pt x="1363660" y="925551"/>
                  <a:pt x="1356673" y="929711"/>
                </a:cubicBezTo>
                <a:cubicBezTo>
                  <a:pt x="1353051" y="916354"/>
                  <a:pt x="1349806" y="904928"/>
                  <a:pt x="1346840" y="893423"/>
                </a:cubicBezTo>
                <a:cubicBezTo>
                  <a:pt x="1333921" y="843400"/>
                  <a:pt x="1327332" y="792382"/>
                  <a:pt x="1321182" y="741165"/>
                </a:cubicBezTo>
                <a:cubicBezTo>
                  <a:pt x="1315210" y="691521"/>
                  <a:pt x="1306850" y="642175"/>
                  <a:pt x="1299843" y="592649"/>
                </a:cubicBezTo>
                <a:cubicBezTo>
                  <a:pt x="1298051" y="580029"/>
                  <a:pt x="1297693" y="567229"/>
                  <a:pt x="1296239" y="554550"/>
                </a:cubicBezTo>
                <a:cubicBezTo>
                  <a:pt x="1293075" y="527000"/>
                  <a:pt x="1290228" y="499391"/>
                  <a:pt x="1286128" y="471981"/>
                </a:cubicBezTo>
                <a:cubicBezTo>
                  <a:pt x="1279440" y="427352"/>
                  <a:pt x="1269426" y="383341"/>
                  <a:pt x="1259454" y="339330"/>
                </a:cubicBezTo>
                <a:cubicBezTo>
                  <a:pt x="1258698" y="335966"/>
                  <a:pt x="1258459" y="332503"/>
                  <a:pt x="1258001" y="329078"/>
                </a:cubicBezTo>
                <a:cubicBezTo>
                  <a:pt x="1258578" y="328621"/>
                  <a:pt x="1259155" y="328183"/>
                  <a:pt x="1259732" y="327725"/>
                </a:cubicBezTo>
                <a:close/>
                <a:moveTo>
                  <a:pt x="1111775" y="297349"/>
                </a:moveTo>
                <a:cubicBezTo>
                  <a:pt x="1096268" y="300375"/>
                  <a:pt x="1083130" y="307999"/>
                  <a:pt x="1074830" y="321893"/>
                </a:cubicBezTo>
                <a:cubicBezTo>
                  <a:pt x="1073258" y="324521"/>
                  <a:pt x="1074909" y="329059"/>
                  <a:pt x="1075089" y="332722"/>
                </a:cubicBezTo>
                <a:cubicBezTo>
                  <a:pt x="1078413" y="331905"/>
                  <a:pt x="1081936" y="331508"/>
                  <a:pt x="1085001" y="330113"/>
                </a:cubicBezTo>
                <a:cubicBezTo>
                  <a:pt x="1086873" y="329278"/>
                  <a:pt x="1088047" y="326889"/>
                  <a:pt x="1089540" y="325217"/>
                </a:cubicBezTo>
                <a:cubicBezTo>
                  <a:pt x="1101902" y="311303"/>
                  <a:pt x="1117149" y="307203"/>
                  <a:pt x="1134189" y="313214"/>
                </a:cubicBezTo>
                <a:cubicBezTo>
                  <a:pt x="1152661" y="319743"/>
                  <a:pt x="1162892" y="332880"/>
                  <a:pt x="1163947" y="351373"/>
                </a:cubicBezTo>
                <a:cubicBezTo>
                  <a:pt x="1164206" y="355852"/>
                  <a:pt x="1164226" y="360450"/>
                  <a:pt x="1165241" y="364770"/>
                </a:cubicBezTo>
                <a:cubicBezTo>
                  <a:pt x="1165679" y="366641"/>
                  <a:pt x="1168386" y="369169"/>
                  <a:pt x="1170078" y="369188"/>
                </a:cubicBezTo>
                <a:cubicBezTo>
                  <a:pt x="1171770" y="369208"/>
                  <a:pt x="1174517" y="366740"/>
                  <a:pt x="1175015" y="364869"/>
                </a:cubicBezTo>
                <a:cubicBezTo>
                  <a:pt x="1176169" y="360550"/>
                  <a:pt x="1176229" y="355951"/>
                  <a:pt x="1176746" y="351492"/>
                </a:cubicBezTo>
                <a:cubicBezTo>
                  <a:pt x="1176985" y="317334"/>
                  <a:pt x="1145395" y="290781"/>
                  <a:pt x="1111775" y="297349"/>
                </a:cubicBezTo>
                <a:close/>
                <a:moveTo>
                  <a:pt x="947752" y="226784"/>
                </a:moveTo>
                <a:cubicBezTo>
                  <a:pt x="931151" y="229471"/>
                  <a:pt x="921776" y="241793"/>
                  <a:pt x="910250" y="251447"/>
                </a:cubicBezTo>
                <a:cubicBezTo>
                  <a:pt x="909155" y="252362"/>
                  <a:pt x="909613" y="255150"/>
                  <a:pt x="909016" y="259289"/>
                </a:cubicBezTo>
                <a:cubicBezTo>
                  <a:pt x="915067" y="255945"/>
                  <a:pt x="918730" y="253855"/>
                  <a:pt x="922433" y="251885"/>
                </a:cubicBezTo>
                <a:cubicBezTo>
                  <a:pt x="929260" y="248262"/>
                  <a:pt x="935829" y="243883"/>
                  <a:pt x="943035" y="241295"/>
                </a:cubicBezTo>
                <a:cubicBezTo>
                  <a:pt x="960014" y="235164"/>
                  <a:pt x="976437" y="239324"/>
                  <a:pt x="983423" y="252641"/>
                </a:cubicBezTo>
                <a:cubicBezTo>
                  <a:pt x="987922" y="261201"/>
                  <a:pt x="989554" y="271333"/>
                  <a:pt x="991883" y="280907"/>
                </a:cubicBezTo>
                <a:cubicBezTo>
                  <a:pt x="992779" y="284589"/>
                  <a:pt x="992022" y="288670"/>
                  <a:pt x="992022" y="292452"/>
                </a:cubicBezTo>
                <a:cubicBezTo>
                  <a:pt x="1000741" y="294383"/>
                  <a:pt x="1002991" y="289765"/>
                  <a:pt x="1004165" y="283813"/>
                </a:cubicBezTo>
                <a:cubicBezTo>
                  <a:pt x="1011053" y="248919"/>
                  <a:pt x="983065" y="221071"/>
                  <a:pt x="947752" y="226784"/>
                </a:cubicBezTo>
                <a:close/>
                <a:moveTo>
                  <a:pt x="1165938" y="169874"/>
                </a:moveTo>
                <a:cubicBezTo>
                  <a:pt x="1206744" y="182156"/>
                  <a:pt x="1246257" y="195473"/>
                  <a:pt x="1279082" y="226167"/>
                </a:cubicBezTo>
                <a:cubicBezTo>
                  <a:pt x="1318355" y="262913"/>
                  <a:pt x="1352315" y="303521"/>
                  <a:pt x="1382790" y="347452"/>
                </a:cubicBezTo>
                <a:cubicBezTo>
                  <a:pt x="1403751" y="377649"/>
                  <a:pt x="1420491" y="409598"/>
                  <a:pt x="1430285" y="445447"/>
                </a:cubicBezTo>
                <a:cubicBezTo>
                  <a:pt x="1442666" y="490772"/>
                  <a:pt x="1457814" y="535321"/>
                  <a:pt x="1470355" y="580606"/>
                </a:cubicBezTo>
                <a:cubicBezTo>
                  <a:pt x="1481940" y="622508"/>
                  <a:pt x="1492350" y="664787"/>
                  <a:pt x="1501865" y="707226"/>
                </a:cubicBezTo>
                <a:cubicBezTo>
                  <a:pt x="1506046" y="725917"/>
                  <a:pt x="1506722" y="745386"/>
                  <a:pt x="1508972" y="764514"/>
                </a:cubicBezTo>
                <a:cubicBezTo>
                  <a:pt x="1511520" y="786092"/>
                  <a:pt x="1514048" y="807670"/>
                  <a:pt x="1516595" y="829248"/>
                </a:cubicBezTo>
                <a:cubicBezTo>
                  <a:pt x="1516616" y="850327"/>
                  <a:pt x="1516616" y="871368"/>
                  <a:pt x="1516616" y="892428"/>
                </a:cubicBezTo>
                <a:cubicBezTo>
                  <a:pt x="1515620" y="910880"/>
                  <a:pt x="1514008" y="929333"/>
                  <a:pt x="1513789" y="947805"/>
                </a:cubicBezTo>
                <a:cubicBezTo>
                  <a:pt x="1513411" y="979176"/>
                  <a:pt x="1500631" y="1004417"/>
                  <a:pt x="1476884" y="1024004"/>
                </a:cubicBezTo>
                <a:cubicBezTo>
                  <a:pt x="1472484" y="1027627"/>
                  <a:pt x="1464841" y="1028881"/>
                  <a:pt x="1458790" y="1028662"/>
                </a:cubicBezTo>
                <a:cubicBezTo>
                  <a:pt x="1417864" y="1027249"/>
                  <a:pt x="1391210" y="1004775"/>
                  <a:pt x="1373812" y="969343"/>
                </a:cubicBezTo>
                <a:cubicBezTo>
                  <a:pt x="1370389" y="962396"/>
                  <a:pt x="1367105" y="955369"/>
                  <a:pt x="1363761" y="948383"/>
                </a:cubicBezTo>
                <a:cubicBezTo>
                  <a:pt x="1361113" y="942829"/>
                  <a:pt x="1363004" y="939385"/>
                  <a:pt x="1368159" y="936240"/>
                </a:cubicBezTo>
                <a:cubicBezTo>
                  <a:pt x="1396505" y="918962"/>
                  <a:pt x="1411533" y="891831"/>
                  <a:pt x="1415236" y="860519"/>
                </a:cubicBezTo>
                <a:cubicBezTo>
                  <a:pt x="1419197" y="827118"/>
                  <a:pt x="1419655" y="793000"/>
                  <a:pt x="1418342" y="759339"/>
                </a:cubicBezTo>
                <a:cubicBezTo>
                  <a:pt x="1416590" y="714631"/>
                  <a:pt x="1412887" y="669963"/>
                  <a:pt x="1402616" y="626071"/>
                </a:cubicBezTo>
                <a:cubicBezTo>
                  <a:pt x="1385338" y="552101"/>
                  <a:pt x="1358625" y="481596"/>
                  <a:pt x="1324267" y="414116"/>
                </a:cubicBezTo>
                <a:cubicBezTo>
                  <a:pt x="1308741" y="383621"/>
                  <a:pt x="1290089" y="354698"/>
                  <a:pt x="1272194" y="325456"/>
                </a:cubicBezTo>
                <a:cubicBezTo>
                  <a:pt x="1267039" y="317037"/>
                  <a:pt x="1259455" y="310110"/>
                  <a:pt x="1253264" y="302286"/>
                </a:cubicBezTo>
                <a:cubicBezTo>
                  <a:pt x="1247870" y="295459"/>
                  <a:pt x="1241022" y="289049"/>
                  <a:pt x="1237977" y="281226"/>
                </a:cubicBezTo>
                <a:cubicBezTo>
                  <a:pt x="1227705" y="254792"/>
                  <a:pt x="1210328" y="233194"/>
                  <a:pt x="1193030" y="211477"/>
                </a:cubicBezTo>
                <a:cubicBezTo>
                  <a:pt x="1184610" y="200907"/>
                  <a:pt x="1175354" y="191014"/>
                  <a:pt x="1166356" y="180902"/>
                </a:cubicBezTo>
                <a:cubicBezTo>
                  <a:pt x="1163311" y="177478"/>
                  <a:pt x="1162096" y="174214"/>
                  <a:pt x="1165938" y="169874"/>
                </a:cubicBezTo>
                <a:close/>
                <a:moveTo>
                  <a:pt x="968395" y="115133"/>
                </a:moveTo>
                <a:cubicBezTo>
                  <a:pt x="1006733" y="114336"/>
                  <a:pt x="1043618" y="122797"/>
                  <a:pt x="1079806" y="133646"/>
                </a:cubicBezTo>
                <a:cubicBezTo>
                  <a:pt x="1105883" y="141468"/>
                  <a:pt x="1126504" y="159463"/>
                  <a:pt x="1146849" y="176880"/>
                </a:cubicBezTo>
                <a:cubicBezTo>
                  <a:pt x="1167092" y="194218"/>
                  <a:pt x="1183216" y="215239"/>
                  <a:pt x="1199359" y="236438"/>
                </a:cubicBezTo>
                <a:cubicBezTo>
                  <a:pt x="1234612" y="282679"/>
                  <a:pt x="1248646" y="336942"/>
                  <a:pt x="1260828" y="392020"/>
                </a:cubicBezTo>
                <a:cubicBezTo>
                  <a:pt x="1271398" y="439814"/>
                  <a:pt x="1259155" y="484761"/>
                  <a:pt x="1242216" y="528931"/>
                </a:cubicBezTo>
                <a:cubicBezTo>
                  <a:pt x="1238991" y="537331"/>
                  <a:pt x="1236085" y="545990"/>
                  <a:pt x="1231666" y="553754"/>
                </a:cubicBezTo>
                <a:cubicBezTo>
                  <a:pt x="1226908" y="562074"/>
                  <a:pt x="1220639" y="569559"/>
                  <a:pt x="1214826" y="577262"/>
                </a:cubicBezTo>
                <a:cubicBezTo>
                  <a:pt x="1213034" y="579631"/>
                  <a:pt x="1210407" y="581362"/>
                  <a:pt x="1208496" y="583672"/>
                </a:cubicBezTo>
                <a:cubicBezTo>
                  <a:pt x="1177483" y="621035"/>
                  <a:pt x="1135044" y="634650"/>
                  <a:pt x="1089182" y="641219"/>
                </a:cubicBezTo>
                <a:cubicBezTo>
                  <a:pt x="1075128" y="643229"/>
                  <a:pt x="1061154" y="646812"/>
                  <a:pt x="1047062" y="647389"/>
                </a:cubicBezTo>
                <a:cubicBezTo>
                  <a:pt x="999308" y="649300"/>
                  <a:pt x="951972" y="645498"/>
                  <a:pt x="906249" y="630649"/>
                </a:cubicBezTo>
                <a:cubicBezTo>
                  <a:pt x="890404" y="625513"/>
                  <a:pt x="875495" y="617491"/>
                  <a:pt x="860347" y="610385"/>
                </a:cubicBezTo>
                <a:cubicBezTo>
                  <a:pt x="858516" y="609529"/>
                  <a:pt x="856843" y="606185"/>
                  <a:pt x="856843" y="603995"/>
                </a:cubicBezTo>
                <a:cubicBezTo>
                  <a:pt x="856863" y="597526"/>
                  <a:pt x="858138" y="591056"/>
                  <a:pt x="858257" y="584567"/>
                </a:cubicBezTo>
                <a:cubicBezTo>
                  <a:pt x="858874" y="546289"/>
                  <a:pt x="860864" y="507950"/>
                  <a:pt x="859411" y="469751"/>
                </a:cubicBezTo>
                <a:cubicBezTo>
                  <a:pt x="857620" y="422795"/>
                  <a:pt x="853858" y="375857"/>
                  <a:pt x="849200" y="329079"/>
                </a:cubicBezTo>
                <a:cubicBezTo>
                  <a:pt x="845079" y="287794"/>
                  <a:pt x="839327" y="246629"/>
                  <a:pt x="832678" y="205684"/>
                </a:cubicBezTo>
                <a:cubicBezTo>
                  <a:pt x="830150" y="190118"/>
                  <a:pt x="823323" y="175208"/>
                  <a:pt x="818008" y="160160"/>
                </a:cubicBezTo>
                <a:cubicBezTo>
                  <a:pt x="814982" y="151581"/>
                  <a:pt x="815958" y="148017"/>
                  <a:pt x="825114" y="145111"/>
                </a:cubicBezTo>
                <a:cubicBezTo>
                  <a:pt x="836301" y="141568"/>
                  <a:pt x="847727" y="138761"/>
                  <a:pt x="859073" y="135795"/>
                </a:cubicBezTo>
                <a:cubicBezTo>
                  <a:pt x="882263" y="129744"/>
                  <a:pt x="905314" y="122976"/>
                  <a:pt x="928762" y="118099"/>
                </a:cubicBezTo>
                <a:cubicBezTo>
                  <a:pt x="941641" y="115431"/>
                  <a:pt x="955177" y="116029"/>
                  <a:pt x="968395" y="115133"/>
                </a:cubicBezTo>
                <a:close/>
                <a:moveTo>
                  <a:pt x="1251593" y="58441"/>
                </a:moveTo>
                <a:cubicBezTo>
                  <a:pt x="1264671" y="60552"/>
                  <a:pt x="1268473" y="66961"/>
                  <a:pt x="1264751" y="79701"/>
                </a:cubicBezTo>
                <a:cubicBezTo>
                  <a:pt x="1261227" y="91724"/>
                  <a:pt x="1254618" y="101219"/>
                  <a:pt x="1243750" y="107847"/>
                </a:cubicBezTo>
                <a:cubicBezTo>
                  <a:pt x="1229020" y="116845"/>
                  <a:pt x="1214727" y="126559"/>
                  <a:pt x="1199819" y="135238"/>
                </a:cubicBezTo>
                <a:cubicBezTo>
                  <a:pt x="1193448" y="138940"/>
                  <a:pt x="1186063" y="141010"/>
                  <a:pt x="1178997" y="143419"/>
                </a:cubicBezTo>
                <a:cubicBezTo>
                  <a:pt x="1173563" y="145270"/>
                  <a:pt x="1167929" y="146525"/>
                  <a:pt x="1162376" y="147997"/>
                </a:cubicBezTo>
                <a:cubicBezTo>
                  <a:pt x="1133373" y="155700"/>
                  <a:pt x="1133373" y="155700"/>
                  <a:pt x="1108929" y="134442"/>
                </a:cubicBezTo>
                <a:cubicBezTo>
                  <a:pt x="1112333" y="130699"/>
                  <a:pt x="1115040" y="126718"/>
                  <a:pt x="1118662" y="123911"/>
                </a:cubicBezTo>
                <a:cubicBezTo>
                  <a:pt x="1150412" y="99268"/>
                  <a:pt x="1184192" y="78029"/>
                  <a:pt x="1221555" y="62821"/>
                </a:cubicBezTo>
                <a:cubicBezTo>
                  <a:pt x="1231249" y="58879"/>
                  <a:pt x="1241162" y="56750"/>
                  <a:pt x="1251593" y="58441"/>
                </a:cubicBezTo>
                <a:close/>
                <a:moveTo>
                  <a:pt x="1156742" y="4537"/>
                </a:moveTo>
                <a:cubicBezTo>
                  <a:pt x="1170436" y="1531"/>
                  <a:pt x="1180031" y="10389"/>
                  <a:pt x="1179812" y="25458"/>
                </a:cubicBezTo>
                <a:cubicBezTo>
                  <a:pt x="1180449" y="25697"/>
                  <a:pt x="1181086" y="25936"/>
                  <a:pt x="1181743" y="26175"/>
                </a:cubicBezTo>
                <a:cubicBezTo>
                  <a:pt x="1177941" y="36346"/>
                  <a:pt x="1175910" y="47732"/>
                  <a:pt x="1169919" y="56411"/>
                </a:cubicBezTo>
                <a:cubicBezTo>
                  <a:pt x="1160066" y="70703"/>
                  <a:pt x="1148441" y="84021"/>
                  <a:pt x="1136059" y="96243"/>
                </a:cubicBezTo>
                <a:cubicBezTo>
                  <a:pt x="1125450" y="106732"/>
                  <a:pt x="1112870" y="115292"/>
                  <a:pt x="1100847" y="124250"/>
                </a:cubicBezTo>
                <a:cubicBezTo>
                  <a:pt x="1098498" y="125982"/>
                  <a:pt x="1094616" y="125644"/>
                  <a:pt x="1091431" y="126260"/>
                </a:cubicBezTo>
                <a:cubicBezTo>
                  <a:pt x="1091093" y="123116"/>
                  <a:pt x="1089740" y="119652"/>
                  <a:pt x="1090556" y="116845"/>
                </a:cubicBezTo>
                <a:cubicBezTo>
                  <a:pt x="1094994" y="101756"/>
                  <a:pt x="1098757" y="86269"/>
                  <a:pt x="1105067" y="71958"/>
                </a:cubicBezTo>
                <a:cubicBezTo>
                  <a:pt x="1112970" y="53982"/>
                  <a:pt x="1122604" y="36705"/>
                  <a:pt x="1132516" y="19705"/>
                </a:cubicBezTo>
                <a:cubicBezTo>
                  <a:pt x="1137612" y="10986"/>
                  <a:pt x="1146928" y="6687"/>
                  <a:pt x="1156742" y="4537"/>
                </a:cubicBezTo>
                <a:close/>
                <a:moveTo>
                  <a:pt x="599317" y="1"/>
                </a:moveTo>
                <a:cubicBezTo>
                  <a:pt x="614826" y="-57"/>
                  <a:pt x="630348" y="1302"/>
                  <a:pt x="645685" y="4477"/>
                </a:cubicBezTo>
                <a:cubicBezTo>
                  <a:pt x="658902" y="7224"/>
                  <a:pt x="672000" y="12598"/>
                  <a:pt x="683963" y="19028"/>
                </a:cubicBezTo>
                <a:cubicBezTo>
                  <a:pt x="733269" y="45462"/>
                  <a:pt x="768065" y="86189"/>
                  <a:pt x="793822" y="134998"/>
                </a:cubicBezTo>
                <a:cubicBezTo>
                  <a:pt x="807458" y="160856"/>
                  <a:pt x="821392" y="187012"/>
                  <a:pt x="826189" y="216213"/>
                </a:cubicBezTo>
                <a:cubicBezTo>
                  <a:pt x="831464" y="248281"/>
                  <a:pt x="835624" y="280608"/>
                  <a:pt x="838530" y="312995"/>
                </a:cubicBezTo>
                <a:cubicBezTo>
                  <a:pt x="844104" y="375060"/>
                  <a:pt x="849200" y="437185"/>
                  <a:pt x="852903" y="499390"/>
                </a:cubicBezTo>
                <a:cubicBezTo>
                  <a:pt x="854256" y="522242"/>
                  <a:pt x="851509" y="545392"/>
                  <a:pt x="849897" y="568344"/>
                </a:cubicBezTo>
                <a:cubicBezTo>
                  <a:pt x="848782" y="584288"/>
                  <a:pt x="846612" y="600173"/>
                  <a:pt x="844463" y="616018"/>
                </a:cubicBezTo>
                <a:cubicBezTo>
                  <a:pt x="844004" y="619462"/>
                  <a:pt x="841675" y="622646"/>
                  <a:pt x="840222" y="625970"/>
                </a:cubicBezTo>
                <a:cubicBezTo>
                  <a:pt x="836898" y="624060"/>
                  <a:pt x="832977" y="622766"/>
                  <a:pt x="830349" y="620158"/>
                </a:cubicBezTo>
                <a:cubicBezTo>
                  <a:pt x="815778" y="605687"/>
                  <a:pt x="801446" y="590976"/>
                  <a:pt x="787154" y="576226"/>
                </a:cubicBezTo>
                <a:cubicBezTo>
                  <a:pt x="762352" y="550627"/>
                  <a:pt x="732971" y="531976"/>
                  <a:pt x="699987" y="518958"/>
                </a:cubicBezTo>
                <a:cubicBezTo>
                  <a:pt x="692383" y="515952"/>
                  <a:pt x="684222" y="513942"/>
                  <a:pt x="676140" y="512568"/>
                </a:cubicBezTo>
                <a:cubicBezTo>
                  <a:pt x="664635" y="510618"/>
                  <a:pt x="653408" y="511254"/>
                  <a:pt x="642977" y="518042"/>
                </a:cubicBezTo>
                <a:cubicBezTo>
                  <a:pt x="631094" y="525786"/>
                  <a:pt x="617558" y="531081"/>
                  <a:pt x="608541" y="542884"/>
                </a:cubicBezTo>
                <a:cubicBezTo>
                  <a:pt x="603266" y="549792"/>
                  <a:pt x="600937" y="556719"/>
                  <a:pt x="602370" y="565816"/>
                </a:cubicBezTo>
                <a:cubicBezTo>
                  <a:pt x="603524" y="573241"/>
                  <a:pt x="601932" y="581203"/>
                  <a:pt x="600937" y="588846"/>
                </a:cubicBezTo>
                <a:cubicBezTo>
                  <a:pt x="598568" y="607001"/>
                  <a:pt x="601455" y="624179"/>
                  <a:pt x="609317" y="640681"/>
                </a:cubicBezTo>
                <a:cubicBezTo>
                  <a:pt x="631671" y="687558"/>
                  <a:pt x="662027" y="728962"/>
                  <a:pt x="699151" y="764772"/>
                </a:cubicBezTo>
                <a:cubicBezTo>
                  <a:pt x="734424" y="798811"/>
                  <a:pt x="771946" y="830520"/>
                  <a:pt x="808931" y="862728"/>
                </a:cubicBezTo>
                <a:cubicBezTo>
                  <a:pt x="817033" y="869775"/>
                  <a:pt x="819082" y="876741"/>
                  <a:pt x="817212" y="887033"/>
                </a:cubicBezTo>
                <a:cubicBezTo>
                  <a:pt x="808772" y="933811"/>
                  <a:pt x="796888" y="979594"/>
                  <a:pt x="773817" y="1021376"/>
                </a:cubicBezTo>
                <a:cubicBezTo>
                  <a:pt x="741192" y="1080515"/>
                  <a:pt x="703650" y="1136450"/>
                  <a:pt x="654005" y="1182949"/>
                </a:cubicBezTo>
                <a:cubicBezTo>
                  <a:pt x="624963" y="1210140"/>
                  <a:pt x="591879" y="1232156"/>
                  <a:pt x="554955" y="1247145"/>
                </a:cubicBezTo>
                <a:cubicBezTo>
                  <a:pt x="517393" y="1262393"/>
                  <a:pt x="478517" y="1273560"/>
                  <a:pt x="438029" y="1278695"/>
                </a:cubicBezTo>
                <a:cubicBezTo>
                  <a:pt x="410142" y="1282238"/>
                  <a:pt x="382552" y="1280467"/>
                  <a:pt x="355003" y="1276606"/>
                </a:cubicBezTo>
                <a:cubicBezTo>
                  <a:pt x="323532" y="1272206"/>
                  <a:pt x="294132" y="1260880"/>
                  <a:pt x="265049" y="1248638"/>
                </a:cubicBezTo>
                <a:cubicBezTo>
                  <a:pt x="254240" y="1244080"/>
                  <a:pt x="249762" y="1236894"/>
                  <a:pt x="249623" y="1224911"/>
                </a:cubicBezTo>
                <a:cubicBezTo>
                  <a:pt x="248966" y="1169454"/>
                  <a:pt x="239770" y="1115251"/>
                  <a:pt x="220640" y="1063237"/>
                </a:cubicBezTo>
                <a:cubicBezTo>
                  <a:pt x="214987" y="1047850"/>
                  <a:pt x="204337" y="1034155"/>
                  <a:pt x="195001" y="1020340"/>
                </a:cubicBezTo>
                <a:cubicBezTo>
                  <a:pt x="189448" y="1012099"/>
                  <a:pt x="182142" y="1004994"/>
                  <a:pt x="175375" y="997629"/>
                </a:cubicBezTo>
                <a:cubicBezTo>
                  <a:pt x="161122" y="982062"/>
                  <a:pt x="144063" y="979634"/>
                  <a:pt x="126108" y="990422"/>
                </a:cubicBezTo>
                <a:cubicBezTo>
                  <a:pt x="123740" y="991816"/>
                  <a:pt x="121390" y="993209"/>
                  <a:pt x="118644" y="994841"/>
                </a:cubicBezTo>
                <a:cubicBezTo>
                  <a:pt x="108153" y="983655"/>
                  <a:pt x="97782" y="972468"/>
                  <a:pt x="81101" y="972189"/>
                </a:cubicBezTo>
                <a:cubicBezTo>
                  <a:pt x="64441" y="971910"/>
                  <a:pt x="53891" y="983177"/>
                  <a:pt x="41947" y="994403"/>
                </a:cubicBezTo>
                <a:cubicBezTo>
                  <a:pt x="39857" y="990243"/>
                  <a:pt x="37667" y="987198"/>
                  <a:pt x="36732" y="983833"/>
                </a:cubicBezTo>
                <a:cubicBezTo>
                  <a:pt x="28073" y="952601"/>
                  <a:pt x="24371" y="920613"/>
                  <a:pt x="21305" y="888426"/>
                </a:cubicBezTo>
                <a:cubicBezTo>
                  <a:pt x="13124" y="802553"/>
                  <a:pt x="31059" y="720363"/>
                  <a:pt x="53313" y="638273"/>
                </a:cubicBezTo>
                <a:cubicBezTo>
                  <a:pt x="69516" y="578536"/>
                  <a:pt x="94618" y="522541"/>
                  <a:pt x="118863" y="466049"/>
                </a:cubicBezTo>
                <a:cubicBezTo>
                  <a:pt x="159331" y="371716"/>
                  <a:pt x="207323" y="281603"/>
                  <a:pt x="268632" y="198935"/>
                </a:cubicBezTo>
                <a:cubicBezTo>
                  <a:pt x="307329" y="146762"/>
                  <a:pt x="351101" y="99466"/>
                  <a:pt x="402597" y="59775"/>
                </a:cubicBezTo>
                <a:cubicBezTo>
                  <a:pt x="422861" y="44148"/>
                  <a:pt x="445454" y="31946"/>
                  <a:pt x="470276" y="24980"/>
                </a:cubicBezTo>
                <a:cubicBezTo>
                  <a:pt x="497686" y="17276"/>
                  <a:pt x="525037" y="8598"/>
                  <a:pt x="553024" y="4019"/>
                </a:cubicBezTo>
                <a:cubicBezTo>
                  <a:pt x="568312" y="1531"/>
                  <a:pt x="583808" y="58"/>
                  <a:pt x="599317" y="1"/>
                </a:cubicBezTo>
                <a:close/>
              </a:path>
            </a:pathLst>
          </a:custGeom>
          <a:solidFill>
            <a:schemeClr val="accent1"/>
          </a:solidFill>
          <a:ln w="26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Graphic 41">
            <a:extLst>
              <a:ext uri="{FF2B5EF4-FFF2-40B4-BE49-F238E27FC236}">
                <a16:creationId xmlns:a16="http://schemas.microsoft.com/office/drawing/2014/main" id="{32E5E5A2-BDBD-4786-9C0D-24CBB7B300C1}"/>
              </a:ext>
            </a:extLst>
          </p:cNvPr>
          <p:cNvSpPr/>
          <p:nvPr/>
        </p:nvSpPr>
        <p:spPr>
          <a:xfrm>
            <a:off x="-23586" y="5897401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7AF11A-EA0B-43B6-B9D8-5AE1E3F67B3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95B51E-99C9-4844-AA09-E8C154E76E25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117FD-454D-46B7-BAF6-A3A716053F39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A5C71-64B0-49AF-AA1E-AF75C6372114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034945-1439-4EB8-BFE3-C68E76D5029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14FAA0-0291-4594-8493-A02A730917E8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DADEBE-69FD-4AC1-A840-24463CC1C247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3F8D88-C514-4DA6-AB8C-49007E563876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C1201138-1EDE-41DC-AB69-FAE68A86EE4C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00F97D67-C69A-4711-B5A2-5C28474BC26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3B86FD59-D069-4B16-A8D1-031CB9CA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FD3EBFCA-C8CD-4A19-9013-31BFC5AC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0F261-21A6-4B43-A4ED-13783EE270F9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0B714-CDAD-4352-8E53-94E71E846DD8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200FC-B7E8-4E87-B260-B85D9AC10726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50706-A1AF-496B-BA08-B11FDF8FD174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79EB92-AE7F-4678-8D4F-3D799A9F0D7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81739A-A7A9-40B0-925C-643D41E4829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85BFAB-E98C-41DA-BF5E-F80E174016BC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EADAF7-F6EC-43F8-8661-433341B6AB8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75484F-65CB-4D59-B2D7-0C43803E0761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C75170-3A3A-40A8-B216-6E53B415FF26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89E41D-757F-4579-B55D-4B835ADC6ADA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3C04F0-BA11-4479-9366-6A533205FC8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2FE12D-B7DF-4D65-99CA-7C63A59BDE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A09B4A-2543-44BB-B992-A1A58BB839B4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FF75D6-BDFD-43B8-8135-65C05322C53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BE6194-AC8C-433C-87A2-D380611514D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479B2-8C65-4DA3-8EAE-08BEBC7F371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F33C9-C5D1-4CCF-A0EA-1FC37DA4DC6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DB6919-FC85-451D-97FA-1FABF8238A4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C74F4-FA83-446B-BCC5-1DDB1A0EDDF1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1FD8B4-EEB9-4A68-8591-3D028A7E33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9F5C67-9CB0-4E63-91A7-C6169205B2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98C119-EC59-44B4-B449-24B8CA2639C5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7B6805-7BDE-4F1B-8303-C80AB032EA8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7301BF-4322-4943-856B-1144DD0BAB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2606D0-5111-4054-B405-17A93B82A131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17066A-803F-4EA0-A9F7-B5C729EEAD1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3307A5-B292-4F1B-B42D-650337C6EB8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7572B709-2020-4D0D-96BD-6F5E7EEF0076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A9855AE-A0F5-47F1-B2FE-7C1E272F3508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8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92B503-8906-4890-BAD5-E942E24528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D674F2-4B9B-4008-8731-278AD9F85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Callout 13">
            <a:extLst>
              <a:ext uri="{FF2B5EF4-FFF2-40B4-BE49-F238E27FC236}">
                <a16:creationId xmlns:a16="http://schemas.microsoft.com/office/drawing/2014/main" id="{803CFC03-8E4A-4CD3-8EE0-E9BBC3F99CD9}"/>
              </a:ext>
            </a:extLst>
          </p:cNvPr>
          <p:cNvSpPr/>
          <p:nvPr/>
        </p:nvSpPr>
        <p:spPr>
          <a:xfrm rot="900000">
            <a:off x="3668676" y="1818407"/>
            <a:ext cx="701922" cy="701843"/>
          </a:xfrm>
          <a:prstGeom prst="wedgeEllipseCallout">
            <a:avLst>
              <a:gd name="adj1" fmla="val 261530"/>
              <a:gd name="adj2" fmla="val 652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15">
            <a:extLst>
              <a:ext uri="{FF2B5EF4-FFF2-40B4-BE49-F238E27FC236}">
                <a16:creationId xmlns:a16="http://schemas.microsoft.com/office/drawing/2014/main" id="{2B6687E9-D519-47AB-BA22-87AF15B456C1}"/>
              </a:ext>
            </a:extLst>
          </p:cNvPr>
          <p:cNvSpPr/>
          <p:nvPr/>
        </p:nvSpPr>
        <p:spPr>
          <a:xfrm rot="900000">
            <a:off x="3668676" y="3937125"/>
            <a:ext cx="701922" cy="701843"/>
          </a:xfrm>
          <a:prstGeom prst="wedgeEllipseCallout">
            <a:avLst>
              <a:gd name="adj1" fmla="val 211726"/>
              <a:gd name="adj2" fmla="val -1043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Callout 16">
            <a:extLst>
              <a:ext uri="{FF2B5EF4-FFF2-40B4-BE49-F238E27FC236}">
                <a16:creationId xmlns:a16="http://schemas.microsoft.com/office/drawing/2014/main" id="{5823A128-9E4A-4F3A-946F-5697E97EA182}"/>
              </a:ext>
            </a:extLst>
          </p:cNvPr>
          <p:cNvSpPr/>
          <p:nvPr/>
        </p:nvSpPr>
        <p:spPr>
          <a:xfrm rot="900000">
            <a:off x="7894304" y="3064787"/>
            <a:ext cx="701922" cy="701843"/>
          </a:xfrm>
          <a:prstGeom prst="wedgeEllipseCallout">
            <a:avLst>
              <a:gd name="adj1" fmla="val -205035"/>
              <a:gd name="adj2" fmla="val 779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7">
            <a:extLst>
              <a:ext uri="{FF2B5EF4-FFF2-40B4-BE49-F238E27FC236}">
                <a16:creationId xmlns:a16="http://schemas.microsoft.com/office/drawing/2014/main" id="{F7B3317E-0B6C-4533-8F51-FA6F2BA389FC}"/>
              </a:ext>
            </a:extLst>
          </p:cNvPr>
          <p:cNvSpPr/>
          <p:nvPr/>
        </p:nvSpPr>
        <p:spPr>
          <a:xfrm rot="900000">
            <a:off x="7894304" y="4746750"/>
            <a:ext cx="701922" cy="701843"/>
          </a:xfrm>
          <a:prstGeom prst="wedgeEllipseCallout">
            <a:avLst>
              <a:gd name="adj1" fmla="val -235615"/>
              <a:gd name="adj2" fmla="val -478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E7D01053-AED8-4B13-A04A-5FA28ABB8327}"/>
              </a:ext>
            </a:extLst>
          </p:cNvPr>
          <p:cNvGrpSpPr/>
          <p:nvPr/>
        </p:nvGrpSpPr>
        <p:grpSpPr>
          <a:xfrm>
            <a:off x="600076" y="1712547"/>
            <a:ext cx="2933379" cy="1041980"/>
            <a:chOff x="612354" y="2074497"/>
            <a:chExt cx="2007493" cy="1041980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97B7B87A-FEFA-46E4-8038-7A4C11DA0C78}"/>
                </a:ext>
              </a:extLst>
            </p:cNvPr>
            <p:cNvSpPr/>
            <p:nvPr/>
          </p:nvSpPr>
          <p:spPr>
            <a:xfrm>
              <a:off x="613148" y="2074497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1"/>
                  </a:solidFill>
                </a:rPr>
                <a:t>Option A</a:t>
              </a: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070FF6F6-10FE-480A-9590-4CDDBE519256}"/>
                </a:ext>
              </a:extLst>
            </p:cNvPr>
            <p:cNvSpPr/>
            <p:nvPr/>
          </p:nvSpPr>
          <p:spPr>
            <a:xfrm>
              <a:off x="612354" y="2470146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CB7BB882-BDFE-43A7-976E-A0F896EFC20F}"/>
              </a:ext>
            </a:extLst>
          </p:cNvPr>
          <p:cNvGrpSpPr/>
          <p:nvPr/>
        </p:nvGrpSpPr>
        <p:grpSpPr>
          <a:xfrm>
            <a:off x="600076" y="3894507"/>
            <a:ext cx="2933379" cy="1041980"/>
            <a:chOff x="611560" y="3871063"/>
            <a:chExt cx="2007493" cy="1041980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7D7B05CA-B7D0-48BA-BE22-2B4F52BAA912}"/>
                </a:ext>
              </a:extLst>
            </p:cNvPr>
            <p:cNvSpPr/>
            <p:nvPr/>
          </p:nvSpPr>
          <p:spPr>
            <a:xfrm>
              <a:off x="612354" y="3871063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2"/>
                  </a:solidFill>
                </a:rPr>
                <a:t>Option B</a:t>
              </a: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617AD117-5D4F-4370-A516-5A55BE4C2508}"/>
                </a:ext>
              </a:extLst>
            </p:cNvPr>
            <p:cNvSpPr/>
            <p:nvPr/>
          </p:nvSpPr>
          <p:spPr>
            <a:xfrm>
              <a:off x="611560" y="4266712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02DCB62A-890B-4BA2-9B05-479E31A43CDE}"/>
              </a:ext>
            </a:extLst>
          </p:cNvPr>
          <p:cNvGrpSpPr/>
          <p:nvPr/>
        </p:nvGrpSpPr>
        <p:grpSpPr>
          <a:xfrm>
            <a:off x="8720238" y="2803527"/>
            <a:ext cx="2919313" cy="1041980"/>
            <a:chOff x="6596955" y="2074497"/>
            <a:chExt cx="2007493" cy="1041980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D5F46EC2-B1B9-4B97-91F6-5BB7A9B3469E}"/>
                </a:ext>
              </a:extLst>
            </p:cNvPr>
            <p:cNvSpPr/>
            <p:nvPr/>
          </p:nvSpPr>
          <p:spPr>
            <a:xfrm>
              <a:off x="6597749" y="2074497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Option C</a:t>
              </a: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3A487F9-5EEF-43C6-9402-DFB6673B9216}"/>
                </a:ext>
              </a:extLst>
            </p:cNvPr>
            <p:cNvSpPr/>
            <p:nvPr/>
          </p:nvSpPr>
          <p:spPr>
            <a:xfrm>
              <a:off x="6596955" y="2470146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956F49C7-929F-47E8-81E6-2C45E9BFA7F5}"/>
              </a:ext>
            </a:extLst>
          </p:cNvPr>
          <p:cNvGrpSpPr/>
          <p:nvPr/>
        </p:nvGrpSpPr>
        <p:grpSpPr>
          <a:xfrm>
            <a:off x="8720238" y="4985488"/>
            <a:ext cx="2919313" cy="1041980"/>
            <a:chOff x="6596161" y="3871063"/>
            <a:chExt cx="2007493" cy="1041980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6059C438-DE01-4601-AD6C-6EF5F095025C}"/>
                </a:ext>
              </a:extLst>
            </p:cNvPr>
            <p:cNvSpPr/>
            <p:nvPr/>
          </p:nvSpPr>
          <p:spPr>
            <a:xfrm>
              <a:off x="6596955" y="3871063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Option 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0949A2-8779-4423-9243-1D21AC8B6132}"/>
                </a:ext>
              </a:extLst>
            </p:cNvPr>
            <p:cNvSpPr/>
            <p:nvPr/>
          </p:nvSpPr>
          <p:spPr>
            <a:xfrm>
              <a:off x="6596161" y="4266712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39">
            <a:extLst>
              <a:ext uri="{FF2B5EF4-FFF2-40B4-BE49-F238E27FC236}">
                <a16:creationId xmlns:a16="http://schemas.microsoft.com/office/drawing/2014/main" id="{54E05E11-33D1-4A23-A3C9-EE4B4A1217D0}"/>
              </a:ext>
            </a:extLst>
          </p:cNvPr>
          <p:cNvSpPr/>
          <p:nvPr/>
        </p:nvSpPr>
        <p:spPr>
          <a:xfrm>
            <a:off x="3838507" y="197573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6CA85358-8419-4AB0-A9B8-B962F9871D64}"/>
              </a:ext>
            </a:extLst>
          </p:cNvPr>
          <p:cNvSpPr>
            <a:spLocks noChangeAspect="1"/>
          </p:cNvSpPr>
          <p:nvPr/>
        </p:nvSpPr>
        <p:spPr>
          <a:xfrm>
            <a:off x="3845327" y="412131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77C17EF6-0FCE-4849-A3EE-F8AD2470EBF4}"/>
              </a:ext>
            </a:extLst>
          </p:cNvPr>
          <p:cNvSpPr/>
          <p:nvPr/>
        </p:nvSpPr>
        <p:spPr>
          <a:xfrm>
            <a:off x="8080788" y="327396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3193307C-8A1F-43C2-9912-79D03ADB9ACF}"/>
              </a:ext>
            </a:extLst>
          </p:cNvPr>
          <p:cNvSpPr/>
          <p:nvPr/>
        </p:nvSpPr>
        <p:spPr>
          <a:xfrm>
            <a:off x="8103372" y="492213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1236325A-2024-4F82-AAAF-936A2ECAB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549119"/>
              </p:ext>
            </p:extLst>
          </p:nvPr>
        </p:nvGraphicFramePr>
        <p:xfrm>
          <a:off x="6080435" y="2191936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0535709E-75B9-4043-A287-8C12C77F6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853273"/>
              </p:ext>
            </p:extLst>
          </p:nvPr>
        </p:nvGraphicFramePr>
        <p:xfrm>
          <a:off x="7941194" y="2181763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2E5D15C0-121D-454D-9BF0-182E740B1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56975"/>
              </p:ext>
            </p:extLst>
          </p:nvPr>
        </p:nvGraphicFramePr>
        <p:xfrm>
          <a:off x="9801953" y="2171408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74EF5C-764A-4B30-BCD3-D816EEFCA2CE}"/>
              </a:ext>
            </a:extLst>
          </p:cNvPr>
          <p:cNvSpPr/>
          <p:nvPr/>
        </p:nvSpPr>
        <p:spPr>
          <a:xfrm>
            <a:off x="0" y="5442654"/>
            <a:ext cx="12192000" cy="141534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30956-A078-4FC4-AC5A-F784D17F2C92}"/>
              </a:ext>
            </a:extLst>
          </p:cNvPr>
          <p:cNvSpPr txBox="1"/>
          <p:nvPr/>
        </p:nvSpPr>
        <p:spPr>
          <a:xfrm>
            <a:off x="8113566" y="340921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A2BBA-CEC1-4199-B688-87AA3D666F3D}"/>
              </a:ext>
            </a:extLst>
          </p:cNvPr>
          <p:cNvSpPr txBox="1"/>
          <p:nvPr/>
        </p:nvSpPr>
        <p:spPr>
          <a:xfrm>
            <a:off x="6277528" y="340921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2C40C-BD26-455A-98E8-44DA853D1E64}"/>
              </a:ext>
            </a:extLst>
          </p:cNvPr>
          <p:cNvSpPr txBox="1"/>
          <p:nvPr/>
        </p:nvSpPr>
        <p:spPr>
          <a:xfrm>
            <a:off x="9949604" y="340921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3D228-BF68-463A-8658-23836BE1DCB3}"/>
              </a:ext>
            </a:extLst>
          </p:cNvPr>
          <p:cNvSpPr txBox="1"/>
          <p:nvPr/>
        </p:nvSpPr>
        <p:spPr>
          <a:xfrm>
            <a:off x="5931292" y="1715465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D12AB-7274-4B63-83E7-1ADAD4EF8754}"/>
              </a:ext>
            </a:extLst>
          </p:cNvPr>
          <p:cNvSpPr txBox="1"/>
          <p:nvPr/>
        </p:nvSpPr>
        <p:spPr>
          <a:xfrm>
            <a:off x="7782594" y="1715465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EF14-AA51-4439-B088-52AAAE17AA7F}"/>
              </a:ext>
            </a:extLst>
          </p:cNvPr>
          <p:cNvSpPr txBox="1"/>
          <p:nvPr/>
        </p:nvSpPr>
        <p:spPr>
          <a:xfrm>
            <a:off x="9633895" y="1715465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31ACC-A637-43F3-885B-A0555CBA04E9}"/>
              </a:ext>
            </a:extLst>
          </p:cNvPr>
          <p:cNvGrpSpPr/>
          <p:nvPr/>
        </p:nvGrpSpPr>
        <p:grpSpPr>
          <a:xfrm>
            <a:off x="5804291" y="3956301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0878B9-93B7-4CAD-A16B-43574EB2B97F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7CE1A3-3DEF-4332-BD40-9E0FC789DF7B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A088B-5DD6-4FC1-9D91-9EE2DE966D66}"/>
              </a:ext>
            </a:extLst>
          </p:cNvPr>
          <p:cNvGrpSpPr/>
          <p:nvPr/>
        </p:nvGrpSpPr>
        <p:grpSpPr>
          <a:xfrm>
            <a:off x="7640328" y="3956301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EA0F07-3877-44B3-9814-40AAFB576E8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657F46-2877-4E2E-A925-56D3EB341536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969EA3-1F90-4FC7-91DA-B837E489A823}"/>
              </a:ext>
            </a:extLst>
          </p:cNvPr>
          <p:cNvGrpSpPr/>
          <p:nvPr/>
        </p:nvGrpSpPr>
        <p:grpSpPr>
          <a:xfrm>
            <a:off x="9476364" y="3956301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ACBB6B-79F6-4476-A992-AA80556222D5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D4797F-F52F-4828-B6E0-F1149CE5C088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69129C-A2A6-40E6-AF8A-72EF665F26B5}"/>
              </a:ext>
            </a:extLst>
          </p:cNvPr>
          <p:cNvSpPr txBox="1"/>
          <p:nvPr/>
        </p:nvSpPr>
        <p:spPr>
          <a:xfrm>
            <a:off x="1264778" y="5827162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289B3F3-8022-4C02-87C1-661829A94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114908"/>
              </p:ext>
            </p:extLst>
          </p:nvPr>
        </p:nvGraphicFramePr>
        <p:xfrm>
          <a:off x="769122" y="1650478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14">
            <a:extLst>
              <a:ext uri="{FF2B5EF4-FFF2-40B4-BE49-F238E27FC236}">
                <a16:creationId xmlns:a16="http://schemas.microsoft.com/office/drawing/2014/main" id="{EE06560B-C7ED-4350-9947-0F5916758761}"/>
              </a:ext>
            </a:extLst>
          </p:cNvPr>
          <p:cNvSpPr txBox="1"/>
          <p:nvPr/>
        </p:nvSpPr>
        <p:spPr>
          <a:xfrm>
            <a:off x="1385777" y="302605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E1592204-105B-41DC-A88A-CE8759ED144D}"/>
              </a:ext>
            </a:extLst>
          </p:cNvPr>
          <p:cNvSpPr txBox="1"/>
          <p:nvPr/>
        </p:nvSpPr>
        <p:spPr>
          <a:xfrm>
            <a:off x="1385777" y="4583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DF3CDCA-E41F-4219-811B-CB9627F50841}"/>
              </a:ext>
            </a:extLst>
          </p:cNvPr>
          <p:cNvSpPr txBox="1"/>
          <p:nvPr/>
        </p:nvSpPr>
        <p:spPr>
          <a:xfrm>
            <a:off x="1385777" y="393069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ECFFF84-486C-4544-B6CD-7D3CAF2FF76F}"/>
              </a:ext>
            </a:extLst>
          </p:cNvPr>
          <p:cNvSpPr txBox="1"/>
          <p:nvPr/>
        </p:nvSpPr>
        <p:spPr>
          <a:xfrm>
            <a:off x="4304379" y="466697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A62620-0197-4181-A210-0EA2A7BA3953}"/>
              </a:ext>
            </a:extLst>
          </p:cNvPr>
          <p:cNvSpPr txBox="1"/>
          <p:nvPr/>
        </p:nvSpPr>
        <p:spPr>
          <a:xfrm>
            <a:off x="4304379" y="416568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66414ABA-FAD5-4C9D-ABEF-8CE1AF60D732}"/>
              </a:ext>
            </a:extLst>
          </p:cNvPr>
          <p:cNvSpPr txBox="1"/>
          <p:nvPr/>
        </p:nvSpPr>
        <p:spPr>
          <a:xfrm>
            <a:off x="4304379" y="332869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CC6C1F35-26D6-4321-A164-E6C8A5F799CA}"/>
              </a:ext>
            </a:extLst>
          </p:cNvPr>
          <p:cNvSpPr txBox="1"/>
          <p:nvPr/>
        </p:nvSpPr>
        <p:spPr>
          <a:xfrm>
            <a:off x="2845761" y="440844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DE333A5-FD9A-45CD-A7B4-D469597BF4D4}"/>
              </a:ext>
            </a:extLst>
          </p:cNvPr>
          <p:cNvSpPr txBox="1"/>
          <p:nvPr/>
        </p:nvSpPr>
        <p:spPr>
          <a:xfrm>
            <a:off x="2845761" y="20227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9EBD9A75-6086-43F3-A498-DDA5BD4A294A}"/>
              </a:ext>
            </a:extLst>
          </p:cNvPr>
          <p:cNvSpPr txBox="1"/>
          <p:nvPr/>
        </p:nvSpPr>
        <p:spPr>
          <a:xfrm>
            <a:off x="2845761" y="318164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0DECF65-7CC7-4F06-B847-011792B410E7}"/>
              </a:ext>
            </a:extLst>
          </p:cNvPr>
          <p:cNvSpPr/>
          <p:nvPr/>
        </p:nvSpPr>
        <p:spPr>
          <a:xfrm>
            <a:off x="8388281" y="25990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A3784570-DE9D-4338-829E-9E37DD14B371}"/>
              </a:ext>
            </a:extLst>
          </p:cNvPr>
          <p:cNvSpPr/>
          <p:nvPr/>
        </p:nvSpPr>
        <p:spPr>
          <a:xfrm>
            <a:off x="6496673" y="25927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FF2B2CC9-D096-4498-813C-D6FE62261C0A}"/>
              </a:ext>
            </a:extLst>
          </p:cNvPr>
          <p:cNvSpPr/>
          <p:nvPr/>
        </p:nvSpPr>
        <p:spPr>
          <a:xfrm>
            <a:off x="10200262" y="260998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1B6D15-7702-44D8-AAD3-8DA45CAEC9E4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A47DD1-45E6-423F-93FE-6F0BBF20A1FA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D06A80-CBBD-48EA-86D8-23E4E5AB8B5E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ounded Rectangle 44">
            <a:extLst>
              <a:ext uri="{FF2B5EF4-FFF2-40B4-BE49-F238E27FC236}">
                <a16:creationId xmlns:a16="http://schemas.microsoft.com/office/drawing/2014/main" id="{F2990D7A-8E60-4A7E-9FF1-773183ED5A9D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44">
            <a:extLst>
              <a:ext uri="{FF2B5EF4-FFF2-40B4-BE49-F238E27FC236}">
                <a16:creationId xmlns:a16="http://schemas.microsoft.com/office/drawing/2014/main" id="{173F8231-38E7-4FEE-88D5-2DDB03D6B8B3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08E0B1-FD95-4804-A0D3-98AD6AB7D0A0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BCE202-DAEC-404C-AA82-028C5675A54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F3B74C-994F-45DA-954D-CC92379271FF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44">
            <a:extLst>
              <a:ext uri="{FF2B5EF4-FFF2-40B4-BE49-F238E27FC236}">
                <a16:creationId xmlns:a16="http://schemas.microsoft.com/office/drawing/2014/main" id="{429B30B7-65F9-400E-8A71-D4BBA0102087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5571905-A409-490A-AD06-99B6D2708434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A3CF91-92F7-4CA1-965B-2932186B20CB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B43B84-F3F3-4606-ACA2-3FE1EBEB786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9C2DBA-0FC7-4843-8FDE-CB0C2094FB87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BF266A-16B0-4C35-83CC-7A74007B1822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D226F1-A539-4BD3-B74E-43B0877ADBA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22F892-21F1-418B-A395-6C03272EF2F6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AED891-30B9-4AD3-B27D-D07F4BD6290C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EBAFC1-8B2D-4221-913B-2EBE26E4B2A8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Rounded Rectangle 44">
            <a:extLst>
              <a:ext uri="{FF2B5EF4-FFF2-40B4-BE49-F238E27FC236}">
                <a16:creationId xmlns:a16="http://schemas.microsoft.com/office/drawing/2014/main" id="{84C1ACED-7EAF-42F0-9653-EEAE352A50DE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072FF9-F3EC-4518-97C0-697F30C60C9A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D6796949-14AD-424F-8B4A-301BD2F79872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27">
            <a:extLst>
              <a:ext uri="{FF2B5EF4-FFF2-40B4-BE49-F238E27FC236}">
                <a16:creationId xmlns:a16="http://schemas.microsoft.com/office/drawing/2014/main" id="{7AF40E61-1075-499F-842F-14DAE6C18F3F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3928FA1F-2A5F-436D-B939-04DC9C50EAE2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Teardrop 1">
            <a:extLst>
              <a:ext uri="{FF2B5EF4-FFF2-40B4-BE49-F238E27FC236}">
                <a16:creationId xmlns:a16="http://schemas.microsoft.com/office/drawing/2014/main" id="{E6BFC153-F919-468C-BD26-888F9E960F28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F6A5D-AA11-4E89-B50B-0AFC6E4BE3C5}"/>
              </a:ext>
            </a:extLst>
          </p:cNvPr>
          <p:cNvGrpSpPr/>
          <p:nvPr/>
        </p:nvGrpSpPr>
        <p:grpSpPr>
          <a:xfrm>
            <a:off x="5247164" y="3085752"/>
            <a:ext cx="1563874" cy="2119629"/>
            <a:chOff x="8992467" y="149608"/>
            <a:chExt cx="2744671" cy="372004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5357538-238F-4F12-B9A0-1CC0EFFAEF1F}"/>
                </a:ext>
              </a:extLst>
            </p:cNvPr>
            <p:cNvSpPr/>
            <p:nvPr/>
          </p:nvSpPr>
          <p:spPr>
            <a:xfrm>
              <a:off x="8992467" y="149608"/>
              <a:ext cx="2598266" cy="3720047"/>
            </a:xfrm>
            <a:custGeom>
              <a:avLst/>
              <a:gdLst>
                <a:gd name="connsiteX0" fmla="*/ 2114578 w 2132324"/>
                <a:gd name="connsiteY0" fmla="*/ 2884240 h 3052937"/>
                <a:gd name="connsiteX1" fmla="*/ 2066781 w 2132324"/>
                <a:gd name="connsiteY1" fmla="*/ 2857551 h 3052937"/>
                <a:gd name="connsiteX2" fmla="*/ 1828874 w 2132324"/>
                <a:gd name="connsiteY2" fmla="*/ 2819291 h 3052937"/>
                <a:gd name="connsiteX3" fmla="*/ 1781543 w 2132324"/>
                <a:gd name="connsiteY3" fmla="*/ 2810510 h 3052937"/>
                <a:gd name="connsiteX4" fmla="*/ 1827944 w 2132324"/>
                <a:gd name="connsiteY4" fmla="*/ 2760882 h 3052937"/>
                <a:gd name="connsiteX5" fmla="*/ 1868472 w 2132324"/>
                <a:gd name="connsiteY5" fmla="*/ 2650985 h 3052937"/>
                <a:gd name="connsiteX6" fmla="*/ 1872164 w 2132324"/>
                <a:gd name="connsiteY6" fmla="*/ 2632552 h 3052937"/>
                <a:gd name="connsiteX7" fmla="*/ 1881381 w 2132324"/>
                <a:gd name="connsiteY7" fmla="*/ 2514980 h 3052937"/>
                <a:gd name="connsiteX8" fmla="*/ 1791311 w 2132324"/>
                <a:gd name="connsiteY8" fmla="*/ 2406856 h 3052937"/>
                <a:gd name="connsiteX9" fmla="*/ 1616552 w 2132324"/>
                <a:gd name="connsiteY9" fmla="*/ 2402641 h 3052937"/>
                <a:gd name="connsiteX10" fmla="*/ 1593642 w 2132324"/>
                <a:gd name="connsiteY10" fmla="*/ 2386418 h 3052937"/>
                <a:gd name="connsiteX11" fmla="*/ 1534652 w 2132324"/>
                <a:gd name="connsiteY11" fmla="*/ 2149586 h 3052937"/>
                <a:gd name="connsiteX12" fmla="*/ 1538693 w 2132324"/>
                <a:gd name="connsiteY12" fmla="*/ 2128014 h 3052937"/>
                <a:gd name="connsiteX13" fmla="*/ 1603120 w 2132324"/>
                <a:gd name="connsiteY13" fmla="*/ 1990323 h 3052937"/>
                <a:gd name="connsiteX14" fmla="*/ 1602655 w 2132324"/>
                <a:gd name="connsiteY14" fmla="*/ 1956656 h 3052937"/>
                <a:gd name="connsiteX15" fmla="*/ 1353612 w 2132324"/>
                <a:gd name="connsiteY15" fmla="*/ 1806986 h 3052937"/>
                <a:gd name="connsiteX16" fmla="*/ 1338320 w 2132324"/>
                <a:gd name="connsiteY16" fmla="*/ 1804166 h 3052937"/>
                <a:gd name="connsiteX17" fmla="*/ 1272847 w 2132324"/>
                <a:gd name="connsiteY17" fmla="*/ 1739885 h 3052937"/>
                <a:gd name="connsiteX18" fmla="*/ 1277179 w 2132324"/>
                <a:gd name="connsiteY18" fmla="*/ 1737646 h 3052937"/>
                <a:gd name="connsiteX19" fmla="*/ 1286918 w 2132324"/>
                <a:gd name="connsiteY19" fmla="*/ 1734913 h 3052937"/>
                <a:gd name="connsiteX20" fmla="*/ 1527355 w 2132324"/>
                <a:gd name="connsiteY20" fmla="*/ 1601932 h 3052937"/>
                <a:gd name="connsiteX21" fmla="*/ 1574308 w 2132324"/>
                <a:gd name="connsiteY21" fmla="*/ 1409903 h 3052937"/>
                <a:gd name="connsiteX22" fmla="*/ 1462754 w 2132324"/>
                <a:gd name="connsiteY22" fmla="*/ 1225287 h 3052937"/>
                <a:gd name="connsiteX23" fmla="*/ 1325528 w 2132324"/>
                <a:gd name="connsiteY23" fmla="*/ 1116756 h 3052937"/>
                <a:gd name="connsiteX24" fmla="*/ 1319422 w 2132324"/>
                <a:gd name="connsiteY24" fmla="*/ 1096550 h 3052937"/>
                <a:gd name="connsiteX25" fmla="*/ 1354397 w 2132324"/>
                <a:gd name="connsiteY25" fmla="*/ 1028024 h 3052937"/>
                <a:gd name="connsiteX26" fmla="*/ 1541368 w 2132324"/>
                <a:gd name="connsiteY26" fmla="*/ 626900 h 3052937"/>
                <a:gd name="connsiteX27" fmla="*/ 1584804 w 2132324"/>
                <a:gd name="connsiteY27" fmla="*/ 318112 h 3052937"/>
                <a:gd name="connsiteX28" fmla="*/ 1399636 w 2132324"/>
                <a:gd name="connsiteY28" fmla="*/ 75698 h 3052937"/>
                <a:gd name="connsiteX29" fmla="*/ 1276772 w 2132324"/>
                <a:gd name="connsiteY29" fmla="*/ 110267 h 3052937"/>
                <a:gd name="connsiteX30" fmla="*/ 1207199 w 2132324"/>
                <a:gd name="connsiteY30" fmla="*/ 251563 h 3052937"/>
                <a:gd name="connsiteX31" fmla="*/ 1117566 w 2132324"/>
                <a:gd name="connsiteY31" fmla="*/ 715515 h 3052937"/>
                <a:gd name="connsiteX32" fmla="*/ 1108350 w 2132324"/>
                <a:gd name="connsiteY32" fmla="*/ 966418 h 3052937"/>
                <a:gd name="connsiteX33" fmla="*/ 1108670 w 2132324"/>
                <a:gd name="connsiteY33" fmla="*/ 1033258 h 3052937"/>
                <a:gd name="connsiteX34" fmla="*/ 1095383 w 2132324"/>
                <a:gd name="connsiteY34" fmla="*/ 1046311 h 3052937"/>
                <a:gd name="connsiteX35" fmla="*/ 1060553 w 2132324"/>
                <a:gd name="connsiteY35" fmla="*/ 1046224 h 3052937"/>
                <a:gd name="connsiteX36" fmla="*/ 1044185 w 2132324"/>
                <a:gd name="connsiteY36" fmla="*/ 1030292 h 3052937"/>
                <a:gd name="connsiteX37" fmla="*/ 1036248 w 2132324"/>
                <a:gd name="connsiteY37" fmla="*/ 757526 h 3052937"/>
                <a:gd name="connsiteX38" fmla="*/ 1010053 w 2132324"/>
                <a:gd name="connsiteY38" fmla="*/ 508339 h 3052937"/>
                <a:gd name="connsiteX39" fmla="*/ 925624 w 2132324"/>
                <a:gd name="connsiteY39" fmla="*/ 168559 h 3052937"/>
                <a:gd name="connsiteX40" fmla="*/ 857941 w 2132324"/>
                <a:gd name="connsiteY40" fmla="*/ 39299 h 3052937"/>
                <a:gd name="connsiteX41" fmla="*/ 739991 w 2132324"/>
                <a:gd name="connsiteY41" fmla="*/ 9091 h 3052937"/>
                <a:gd name="connsiteX42" fmla="*/ 671843 w 2132324"/>
                <a:gd name="connsiteY42" fmla="*/ 52556 h 3052937"/>
                <a:gd name="connsiteX43" fmla="*/ 564330 w 2132324"/>
                <a:gd name="connsiteY43" fmla="*/ 223391 h 3052937"/>
                <a:gd name="connsiteX44" fmla="*/ 559125 w 2132324"/>
                <a:gd name="connsiteY44" fmla="*/ 380823 h 3052937"/>
                <a:gd name="connsiteX45" fmla="*/ 600729 w 2132324"/>
                <a:gd name="connsiteY45" fmla="*/ 577213 h 3052937"/>
                <a:gd name="connsiteX46" fmla="*/ 732810 w 2132324"/>
                <a:gd name="connsiteY46" fmla="*/ 883617 h 3052937"/>
                <a:gd name="connsiteX47" fmla="*/ 834043 w 2132324"/>
                <a:gd name="connsiteY47" fmla="*/ 1092684 h 3052937"/>
                <a:gd name="connsiteX48" fmla="*/ 830525 w 2132324"/>
                <a:gd name="connsiteY48" fmla="*/ 1110098 h 3052937"/>
                <a:gd name="connsiteX49" fmla="*/ 738159 w 2132324"/>
                <a:gd name="connsiteY49" fmla="*/ 1172606 h 3052937"/>
                <a:gd name="connsiteX50" fmla="*/ 583867 w 2132324"/>
                <a:gd name="connsiteY50" fmla="*/ 1369607 h 3052937"/>
                <a:gd name="connsiteX51" fmla="*/ 564213 w 2132324"/>
                <a:gd name="connsiteY51" fmla="*/ 1501077 h 3052937"/>
                <a:gd name="connsiteX52" fmla="*/ 650736 w 2132324"/>
                <a:gd name="connsiteY52" fmla="*/ 1634727 h 3052937"/>
                <a:gd name="connsiteX53" fmla="*/ 846835 w 2132324"/>
                <a:gd name="connsiteY53" fmla="*/ 1732064 h 3052937"/>
                <a:gd name="connsiteX54" fmla="*/ 860907 w 2132324"/>
                <a:gd name="connsiteY54" fmla="*/ 1737966 h 3052937"/>
                <a:gd name="connsiteX55" fmla="*/ 802411 w 2132324"/>
                <a:gd name="connsiteY55" fmla="*/ 1795270 h 3052937"/>
                <a:gd name="connsiteX56" fmla="*/ 786101 w 2132324"/>
                <a:gd name="connsiteY56" fmla="*/ 1797741 h 3052937"/>
                <a:gd name="connsiteX57" fmla="*/ 668528 w 2132324"/>
                <a:gd name="connsiteY57" fmla="*/ 1788118 h 3052937"/>
                <a:gd name="connsiteX58" fmla="*/ 530197 w 2132324"/>
                <a:gd name="connsiteY58" fmla="*/ 1965523 h 3052937"/>
                <a:gd name="connsiteX59" fmla="*/ 583169 w 2132324"/>
                <a:gd name="connsiteY59" fmla="*/ 2098243 h 3052937"/>
                <a:gd name="connsiteX60" fmla="*/ 594101 w 2132324"/>
                <a:gd name="connsiteY60" fmla="*/ 2160896 h 3052937"/>
                <a:gd name="connsiteX61" fmla="*/ 537262 w 2132324"/>
                <a:gd name="connsiteY61" fmla="*/ 2394122 h 3052937"/>
                <a:gd name="connsiteX62" fmla="*/ 523772 w 2132324"/>
                <a:gd name="connsiteY62" fmla="*/ 2404007 h 3052937"/>
                <a:gd name="connsiteX63" fmla="*/ 379598 w 2132324"/>
                <a:gd name="connsiteY63" fmla="*/ 2397553 h 3052937"/>
                <a:gd name="connsiteX64" fmla="*/ 248448 w 2132324"/>
                <a:gd name="connsiteY64" fmla="*/ 2541873 h 3052937"/>
                <a:gd name="connsiteX65" fmla="*/ 263740 w 2132324"/>
                <a:gd name="connsiteY65" fmla="*/ 2650665 h 3052937"/>
                <a:gd name="connsiteX66" fmla="*/ 324882 w 2132324"/>
                <a:gd name="connsiteY66" fmla="*/ 2805423 h 3052937"/>
                <a:gd name="connsiteX67" fmla="*/ 316363 w 2132324"/>
                <a:gd name="connsiteY67" fmla="*/ 2818796 h 3052937"/>
                <a:gd name="connsiteX68" fmla="*/ 142039 w 2132324"/>
                <a:gd name="connsiteY68" fmla="*/ 2836909 h 3052937"/>
                <a:gd name="connsiteX69" fmla="*/ 25426 w 2132324"/>
                <a:gd name="connsiteY69" fmla="*/ 2878106 h 3052937"/>
                <a:gd name="connsiteX70" fmla="*/ 9291 w 2132324"/>
                <a:gd name="connsiteY70" fmla="*/ 2949684 h 3052937"/>
                <a:gd name="connsiteX71" fmla="*/ 106628 w 2132324"/>
                <a:gd name="connsiteY71" fmla="*/ 3019548 h 3052937"/>
                <a:gd name="connsiteX72" fmla="*/ 260978 w 2132324"/>
                <a:gd name="connsiteY72" fmla="*/ 3044492 h 3052937"/>
                <a:gd name="connsiteX73" fmla="*/ 318718 w 2132324"/>
                <a:gd name="connsiteY73" fmla="*/ 3049290 h 3052937"/>
                <a:gd name="connsiteX74" fmla="*/ 318718 w 2132324"/>
                <a:gd name="connsiteY74" fmla="*/ 3049290 h 3052937"/>
                <a:gd name="connsiteX75" fmla="*/ 318863 w 2132324"/>
                <a:gd name="connsiteY75" fmla="*/ 3049290 h 3052937"/>
                <a:gd name="connsiteX76" fmla="*/ 442047 w 2132324"/>
                <a:gd name="connsiteY76" fmla="*/ 3052895 h 3052937"/>
                <a:gd name="connsiteX77" fmla="*/ 443355 w 2132324"/>
                <a:gd name="connsiteY77" fmla="*/ 3048883 h 3052937"/>
                <a:gd name="connsiteX78" fmla="*/ 1798202 w 2132324"/>
                <a:gd name="connsiteY78" fmla="*/ 3044434 h 3052937"/>
                <a:gd name="connsiteX79" fmla="*/ 1796632 w 2132324"/>
                <a:gd name="connsiteY79" fmla="*/ 3049668 h 3052937"/>
                <a:gd name="connsiteX80" fmla="*/ 2013432 w 2132324"/>
                <a:gd name="connsiteY80" fmla="*/ 3022717 h 3052937"/>
                <a:gd name="connsiteX81" fmla="*/ 2126440 w 2132324"/>
                <a:gd name="connsiteY81" fmla="*/ 2943056 h 3052937"/>
                <a:gd name="connsiteX82" fmla="*/ 2114578 w 2132324"/>
                <a:gd name="connsiteY82" fmla="*/ 2884240 h 305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32324" h="3052937">
                  <a:moveTo>
                    <a:pt x="2114578" y="2884240"/>
                  </a:moveTo>
                  <a:cubicBezTo>
                    <a:pt x="2100681" y="2871797"/>
                    <a:pt x="2084196" y="2863656"/>
                    <a:pt x="2066781" y="2857551"/>
                  </a:cubicBezTo>
                  <a:cubicBezTo>
                    <a:pt x="1989795" y="2830484"/>
                    <a:pt x="1909582" y="2823244"/>
                    <a:pt x="1828874" y="2819291"/>
                  </a:cubicBezTo>
                  <a:cubicBezTo>
                    <a:pt x="1818379" y="2836909"/>
                    <a:pt x="1794510" y="2830716"/>
                    <a:pt x="1781543" y="2810510"/>
                  </a:cubicBezTo>
                  <a:cubicBezTo>
                    <a:pt x="1805994" y="2785478"/>
                    <a:pt x="1827246" y="2762394"/>
                    <a:pt x="1827944" y="2760882"/>
                  </a:cubicBezTo>
                  <a:cubicBezTo>
                    <a:pt x="1843760" y="2725093"/>
                    <a:pt x="1855796" y="2687908"/>
                    <a:pt x="1868472" y="2650985"/>
                  </a:cubicBezTo>
                  <a:cubicBezTo>
                    <a:pt x="1869693" y="2644851"/>
                    <a:pt x="1870827" y="2638687"/>
                    <a:pt x="1872164" y="2632552"/>
                  </a:cubicBezTo>
                  <a:cubicBezTo>
                    <a:pt x="1880654" y="2593798"/>
                    <a:pt x="1887312" y="2555101"/>
                    <a:pt x="1881381" y="2514980"/>
                  </a:cubicBezTo>
                  <a:cubicBezTo>
                    <a:pt x="1873240" y="2460148"/>
                    <a:pt x="1843382" y="2423980"/>
                    <a:pt x="1791311" y="2406856"/>
                  </a:cubicBezTo>
                  <a:cubicBezTo>
                    <a:pt x="1733688" y="2387900"/>
                    <a:pt x="1674989" y="2393366"/>
                    <a:pt x="1616552" y="2402641"/>
                  </a:cubicBezTo>
                  <a:cubicBezTo>
                    <a:pt x="1596142" y="2405868"/>
                    <a:pt x="1596258" y="2406624"/>
                    <a:pt x="1593642" y="2386418"/>
                  </a:cubicBezTo>
                  <a:cubicBezTo>
                    <a:pt x="1583146" y="2305187"/>
                    <a:pt x="1562446" y="2226485"/>
                    <a:pt x="1534652" y="2149586"/>
                  </a:cubicBezTo>
                  <a:cubicBezTo>
                    <a:pt x="1531454" y="2140748"/>
                    <a:pt x="1532065" y="2135311"/>
                    <a:pt x="1538693" y="2128014"/>
                  </a:cubicBezTo>
                  <a:cubicBezTo>
                    <a:pt x="1574192" y="2088852"/>
                    <a:pt x="1599369" y="2044515"/>
                    <a:pt x="1603120" y="1990323"/>
                  </a:cubicBezTo>
                  <a:cubicBezTo>
                    <a:pt x="1602655" y="1978897"/>
                    <a:pt x="1602655" y="1969913"/>
                    <a:pt x="1602655" y="1956656"/>
                  </a:cubicBezTo>
                  <a:cubicBezTo>
                    <a:pt x="1587536" y="1841234"/>
                    <a:pt x="1470516" y="1762795"/>
                    <a:pt x="1353612" y="1806986"/>
                  </a:cubicBezTo>
                  <a:cubicBezTo>
                    <a:pt x="1347652" y="1809254"/>
                    <a:pt x="1343233" y="1809457"/>
                    <a:pt x="1338320" y="1804166"/>
                  </a:cubicBezTo>
                  <a:cubicBezTo>
                    <a:pt x="1317678" y="1781867"/>
                    <a:pt x="1296134" y="1760440"/>
                    <a:pt x="1272847" y="1739885"/>
                  </a:cubicBezTo>
                  <a:cubicBezTo>
                    <a:pt x="1274824" y="1738838"/>
                    <a:pt x="1275958" y="1738024"/>
                    <a:pt x="1277179" y="1737646"/>
                  </a:cubicBezTo>
                  <a:cubicBezTo>
                    <a:pt x="1280406" y="1736629"/>
                    <a:pt x="1283691" y="1735815"/>
                    <a:pt x="1286918" y="1734913"/>
                  </a:cubicBezTo>
                  <a:cubicBezTo>
                    <a:pt x="1377598" y="1709620"/>
                    <a:pt x="1462143" y="1673104"/>
                    <a:pt x="1527355" y="1601932"/>
                  </a:cubicBezTo>
                  <a:cubicBezTo>
                    <a:pt x="1577971" y="1546693"/>
                    <a:pt x="1595125" y="1482615"/>
                    <a:pt x="1574308" y="1409903"/>
                  </a:cubicBezTo>
                  <a:cubicBezTo>
                    <a:pt x="1553840" y="1338382"/>
                    <a:pt x="1512673" y="1279014"/>
                    <a:pt x="1462754" y="1225287"/>
                  </a:cubicBezTo>
                  <a:cubicBezTo>
                    <a:pt x="1422632" y="1182113"/>
                    <a:pt x="1376638" y="1146062"/>
                    <a:pt x="1325528" y="1116756"/>
                  </a:cubicBezTo>
                  <a:cubicBezTo>
                    <a:pt x="1315962" y="1111261"/>
                    <a:pt x="1313782" y="1106755"/>
                    <a:pt x="1319422" y="1096550"/>
                  </a:cubicBezTo>
                  <a:cubicBezTo>
                    <a:pt x="1331836" y="1074135"/>
                    <a:pt x="1343030" y="1051021"/>
                    <a:pt x="1354397" y="1028024"/>
                  </a:cubicBezTo>
                  <a:cubicBezTo>
                    <a:pt x="1419725" y="895712"/>
                    <a:pt x="1489501" y="765492"/>
                    <a:pt x="1541368" y="626900"/>
                  </a:cubicBezTo>
                  <a:cubicBezTo>
                    <a:pt x="1578698" y="527178"/>
                    <a:pt x="1595793" y="424462"/>
                    <a:pt x="1584804" y="318112"/>
                  </a:cubicBezTo>
                  <a:cubicBezTo>
                    <a:pt x="1572593" y="199841"/>
                    <a:pt x="1502730" y="123902"/>
                    <a:pt x="1399636" y="75698"/>
                  </a:cubicBezTo>
                  <a:cubicBezTo>
                    <a:pt x="1351665" y="53283"/>
                    <a:pt x="1309217" y="68052"/>
                    <a:pt x="1276772" y="110267"/>
                  </a:cubicBezTo>
                  <a:cubicBezTo>
                    <a:pt x="1244093" y="152743"/>
                    <a:pt x="1224207" y="201528"/>
                    <a:pt x="1207199" y="251563"/>
                  </a:cubicBezTo>
                  <a:cubicBezTo>
                    <a:pt x="1156030" y="402046"/>
                    <a:pt x="1128905" y="557356"/>
                    <a:pt x="1117566" y="715515"/>
                  </a:cubicBezTo>
                  <a:cubicBezTo>
                    <a:pt x="1111577" y="798985"/>
                    <a:pt x="1107449" y="882629"/>
                    <a:pt x="1108350" y="966418"/>
                  </a:cubicBezTo>
                  <a:cubicBezTo>
                    <a:pt x="1108582" y="988688"/>
                    <a:pt x="1107972" y="1011017"/>
                    <a:pt x="1108670" y="1033258"/>
                  </a:cubicBezTo>
                  <a:cubicBezTo>
                    <a:pt x="1108989" y="1043579"/>
                    <a:pt x="1105501" y="1047009"/>
                    <a:pt x="1095383" y="1046311"/>
                  </a:cubicBezTo>
                  <a:cubicBezTo>
                    <a:pt x="1083812" y="1045527"/>
                    <a:pt x="1072066" y="1045119"/>
                    <a:pt x="1060553" y="1046224"/>
                  </a:cubicBezTo>
                  <a:cubicBezTo>
                    <a:pt x="1047790" y="1047445"/>
                    <a:pt x="1043981" y="1043346"/>
                    <a:pt x="1044185" y="1030292"/>
                  </a:cubicBezTo>
                  <a:cubicBezTo>
                    <a:pt x="1045522" y="939263"/>
                    <a:pt x="1042121" y="848380"/>
                    <a:pt x="1036248" y="757526"/>
                  </a:cubicBezTo>
                  <a:cubicBezTo>
                    <a:pt x="1030869" y="674086"/>
                    <a:pt x="1022729" y="591023"/>
                    <a:pt x="1010053" y="508339"/>
                  </a:cubicBezTo>
                  <a:cubicBezTo>
                    <a:pt x="992260" y="392452"/>
                    <a:pt x="964873" y="279008"/>
                    <a:pt x="925624" y="168559"/>
                  </a:cubicBezTo>
                  <a:cubicBezTo>
                    <a:pt x="909227" y="122419"/>
                    <a:pt x="889311" y="77850"/>
                    <a:pt x="857941" y="39299"/>
                  </a:cubicBezTo>
                  <a:cubicBezTo>
                    <a:pt x="826571" y="747"/>
                    <a:pt x="786101" y="-9690"/>
                    <a:pt x="739991" y="9091"/>
                  </a:cubicBezTo>
                  <a:cubicBezTo>
                    <a:pt x="714522" y="19471"/>
                    <a:pt x="692717" y="35112"/>
                    <a:pt x="671843" y="52556"/>
                  </a:cubicBezTo>
                  <a:cubicBezTo>
                    <a:pt x="617592" y="97939"/>
                    <a:pt x="578256" y="152336"/>
                    <a:pt x="564330" y="223391"/>
                  </a:cubicBezTo>
                  <a:cubicBezTo>
                    <a:pt x="554067" y="275723"/>
                    <a:pt x="554823" y="328084"/>
                    <a:pt x="559125" y="380823"/>
                  </a:cubicBezTo>
                  <a:cubicBezTo>
                    <a:pt x="564591" y="448128"/>
                    <a:pt x="578459" y="513514"/>
                    <a:pt x="600729" y="577213"/>
                  </a:cubicBezTo>
                  <a:cubicBezTo>
                    <a:pt x="637536" y="682488"/>
                    <a:pt x="684955" y="783140"/>
                    <a:pt x="732810" y="883617"/>
                  </a:cubicBezTo>
                  <a:cubicBezTo>
                    <a:pt x="766098" y="953538"/>
                    <a:pt x="800231" y="1023053"/>
                    <a:pt x="834043" y="1092684"/>
                  </a:cubicBezTo>
                  <a:cubicBezTo>
                    <a:pt x="837386" y="1099545"/>
                    <a:pt x="840468" y="1104778"/>
                    <a:pt x="830525" y="1110098"/>
                  </a:cubicBezTo>
                  <a:cubicBezTo>
                    <a:pt x="797643" y="1127746"/>
                    <a:pt x="767087" y="1148853"/>
                    <a:pt x="738159" y="1172606"/>
                  </a:cubicBezTo>
                  <a:cubicBezTo>
                    <a:pt x="672075" y="1226886"/>
                    <a:pt x="618813" y="1291080"/>
                    <a:pt x="583867" y="1369607"/>
                  </a:cubicBezTo>
                  <a:cubicBezTo>
                    <a:pt x="565231" y="1411502"/>
                    <a:pt x="556015" y="1455257"/>
                    <a:pt x="564213" y="1501077"/>
                  </a:cubicBezTo>
                  <a:cubicBezTo>
                    <a:pt x="574302" y="1557537"/>
                    <a:pt x="608405" y="1599345"/>
                    <a:pt x="650736" y="1634727"/>
                  </a:cubicBezTo>
                  <a:cubicBezTo>
                    <a:pt x="708155" y="1682727"/>
                    <a:pt x="775576" y="1711509"/>
                    <a:pt x="846835" y="1732064"/>
                  </a:cubicBezTo>
                  <a:cubicBezTo>
                    <a:pt x="851661" y="1733460"/>
                    <a:pt x="857011" y="1733721"/>
                    <a:pt x="860907" y="1737966"/>
                  </a:cubicBezTo>
                  <a:cubicBezTo>
                    <a:pt x="841427" y="1757823"/>
                    <a:pt x="819303" y="1773901"/>
                    <a:pt x="802411" y="1795270"/>
                  </a:cubicBezTo>
                  <a:cubicBezTo>
                    <a:pt x="797440" y="1801520"/>
                    <a:pt x="792730" y="1800590"/>
                    <a:pt x="786101" y="1797741"/>
                  </a:cubicBezTo>
                  <a:cubicBezTo>
                    <a:pt x="748073" y="1781402"/>
                    <a:pt x="708766" y="1778058"/>
                    <a:pt x="668528" y="1788118"/>
                  </a:cubicBezTo>
                  <a:cubicBezTo>
                    <a:pt x="587152" y="1808498"/>
                    <a:pt x="530837" y="1881501"/>
                    <a:pt x="530197" y="1965523"/>
                  </a:cubicBezTo>
                  <a:cubicBezTo>
                    <a:pt x="529790" y="2017303"/>
                    <a:pt x="548485" y="2062395"/>
                    <a:pt x="583169" y="2098243"/>
                  </a:cubicBezTo>
                  <a:cubicBezTo>
                    <a:pt x="603782" y="2119554"/>
                    <a:pt x="603549" y="2135806"/>
                    <a:pt x="594101" y="2160896"/>
                  </a:cubicBezTo>
                  <a:cubicBezTo>
                    <a:pt x="565754" y="2236167"/>
                    <a:pt x="547671" y="2314316"/>
                    <a:pt x="537262" y="2394122"/>
                  </a:cubicBezTo>
                  <a:cubicBezTo>
                    <a:pt x="536041" y="2403542"/>
                    <a:pt x="533425" y="2405722"/>
                    <a:pt x="523772" y="2404007"/>
                  </a:cubicBezTo>
                  <a:cubicBezTo>
                    <a:pt x="476063" y="2395576"/>
                    <a:pt x="428208" y="2392029"/>
                    <a:pt x="379598" y="2397553"/>
                  </a:cubicBezTo>
                  <a:cubicBezTo>
                    <a:pt x="298425" y="2406740"/>
                    <a:pt x="249262" y="2460467"/>
                    <a:pt x="248448" y="2541873"/>
                  </a:cubicBezTo>
                  <a:cubicBezTo>
                    <a:pt x="248070" y="2579058"/>
                    <a:pt x="256588" y="2614702"/>
                    <a:pt x="263740" y="2650665"/>
                  </a:cubicBezTo>
                  <a:cubicBezTo>
                    <a:pt x="280806" y="2703550"/>
                    <a:pt x="300024" y="2755649"/>
                    <a:pt x="324882" y="2805423"/>
                  </a:cubicBezTo>
                  <a:cubicBezTo>
                    <a:pt x="330813" y="2817284"/>
                    <a:pt x="327556" y="2818564"/>
                    <a:pt x="316363" y="2818796"/>
                  </a:cubicBezTo>
                  <a:cubicBezTo>
                    <a:pt x="257780" y="2819901"/>
                    <a:pt x="199605" y="2825948"/>
                    <a:pt x="142039" y="2836909"/>
                  </a:cubicBezTo>
                  <a:cubicBezTo>
                    <a:pt x="101162" y="2844701"/>
                    <a:pt x="60430" y="2853801"/>
                    <a:pt x="25426" y="2878106"/>
                  </a:cubicBezTo>
                  <a:cubicBezTo>
                    <a:pt x="-2223" y="2897294"/>
                    <a:pt x="-6874" y="2920262"/>
                    <a:pt x="9291" y="2949684"/>
                  </a:cubicBezTo>
                  <a:cubicBezTo>
                    <a:pt x="30630" y="2988526"/>
                    <a:pt x="65664" y="3008441"/>
                    <a:pt x="106628" y="3019548"/>
                  </a:cubicBezTo>
                  <a:cubicBezTo>
                    <a:pt x="157157" y="3033241"/>
                    <a:pt x="209053" y="3039230"/>
                    <a:pt x="260978" y="3044492"/>
                  </a:cubicBezTo>
                  <a:cubicBezTo>
                    <a:pt x="280196" y="3046441"/>
                    <a:pt x="299442" y="3048011"/>
                    <a:pt x="318718" y="3049290"/>
                  </a:cubicBezTo>
                  <a:lnTo>
                    <a:pt x="318718" y="3049290"/>
                  </a:lnTo>
                  <a:lnTo>
                    <a:pt x="318863" y="3049290"/>
                  </a:lnTo>
                  <a:cubicBezTo>
                    <a:pt x="359857" y="3051994"/>
                    <a:pt x="400908" y="3053185"/>
                    <a:pt x="442047" y="3052895"/>
                  </a:cubicBezTo>
                  <a:cubicBezTo>
                    <a:pt x="442745" y="3051528"/>
                    <a:pt x="443123" y="3050191"/>
                    <a:pt x="443355" y="3048883"/>
                  </a:cubicBezTo>
                  <a:lnTo>
                    <a:pt x="1798202" y="3044434"/>
                  </a:lnTo>
                  <a:cubicBezTo>
                    <a:pt x="1797678" y="3046179"/>
                    <a:pt x="1797155" y="3047923"/>
                    <a:pt x="1796632" y="3049668"/>
                  </a:cubicBezTo>
                  <a:cubicBezTo>
                    <a:pt x="1869635" y="3046615"/>
                    <a:pt x="1942086" y="3038707"/>
                    <a:pt x="2013432" y="3022717"/>
                  </a:cubicBezTo>
                  <a:cubicBezTo>
                    <a:pt x="2061868" y="3011872"/>
                    <a:pt x="2103559" y="2990533"/>
                    <a:pt x="2126440" y="2943056"/>
                  </a:cubicBezTo>
                  <a:cubicBezTo>
                    <a:pt x="2137197" y="2920640"/>
                    <a:pt x="2133185" y="2900899"/>
                    <a:pt x="2114578" y="2884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A66090C-DD62-4EA8-93C9-8FA7FA75D74A}"/>
                </a:ext>
              </a:extLst>
            </p:cNvPr>
            <p:cNvSpPr/>
            <p:nvPr/>
          </p:nvSpPr>
          <p:spPr>
            <a:xfrm>
              <a:off x="9804046" y="2333591"/>
              <a:ext cx="975540" cy="1114332"/>
            </a:xfrm>
            <a:custGeom>
              <a:avLst/>
              <a:gdLst>
                <a:gd name="connsiteX0" fmla="*/ 258450 w 800598"/>
                <a:gd name="connsiteY0" fmla="*/ 910519 h 914501"/>
                <a:gd name="connsiteX1" fmla="*/ 51535 w 800598"/>
                <a:gd name="connsiteY1" fmla="*/ 812426 h 914501"/>
                <a:gd name="connsiteX2" fmla="*/ 540 w 800598"/>
                <a:gd name="connsiteY2" fmla="*/ 640399 h 914501"/>
                <a:gd name="connsiteX3" fmla="*/ 32434 w 800598"/>
                <a:gd name="connsiteY3" fmla="*/ 419529 h 914501"/>
                <a:gd name="connsiteX4" fmla="*/ 67525 w 800598"/>
                <a:gd name="connsiteY4" fmla="*/ 398218 h 914501"/>
                <a:gd name="connsiteX5" fmla="*/ 192395 w 800598"/>
                <a:gd name="connsiteY5" fmla="*/ 343735 h 914501"/>
                <a:gd name="connsiteX6" fmla="*/ 233301 w 800598"/>
                <a:gd name="connsiteY6" fmla="*/ 215986 h 914501"/>
                <a:gd name="connsiteX7" fmla="*/ 215683 w 800598"/>
                <a:gd name="connsiteY7" fmla="*/ 100943 h 914501"/>
                <a:gd name="connsiteX8" fmla="*/ 218416 w 800598"/>
                <a:gd name="connsiteY8" fmla="*/ 86755 h 914501"/>
                <a:gd name="connsiteX9" fmla="*/ 363056 w 800598"/>
                <a:gd name="connsiteY9" fmla="*/ 3577 h 914501"/>
                <a:gd name="connsiteX10" fmla="*/ 510690 w 800598"/>
                <a:gd name="connsiteY10" fmla="*/ 31109 h 914501"/>
                <a:gd name="connsiteX11" fmla="*/ 584565 w 800598"/>
                <a:gd name="connsiteY11" fmla="*/ 89081 h 914501"/>
                <a:gd name="connsiteX12" fmla="*/ 587560 w 800598"/>
                <a:gd name="connsiteY12" fmla="*/ 109025 h 914501"/>
                <a:gd name="connsiteX13" fmla="*/ 575291 w 800598"/>
                <a:gd name="connsiteY13" fmla="*/ 274453 h 914501"/>
                <a:gd name="connsiteX14" fmla="*/ 582327 w 800598"/>
                <a:gd name="connsiteY14" fmla="*/ 300648 h 914501"/>
                <a:gd name="connsiteX15" fmla="*/ 627419 w 800598"/>
                <a:gd name="connsiteY15" fmla="*/ 376995 h 914501"/>
                <a:gd name="connsiteX16" fmla="*/ 747754 w 800598"/>
                <a:gd name="connsiteY16" fmla="*/ 411795 h 914501"/>
                <a:gd name="connsiteX17" fmla="*/ 770111 w 800598"/>
                <a:gd name="connsiteY17" fmla="*/ 424704 h 914501"/>
                <a:gd name="connsiteX18" fmla="*/ 799301 w 800598"/>
                <a:gd name="connsiteY18" fmla="*/ 659209 h 914501"/>
                <a:gd name="connsiteX19" fmla="*/ 644776 w 800598"/>
                <a:gd name="connsiteY19" fmla="*/ 881504 h 914501"/>
                <a:gd name="connsiteX20" fmla="*/ 511678 w 800598"/>
                <a:gd name="connsiteY20" fmla="*/ 913863 h 914501"/>
                <a:gd name="connsiteX21" fmla="*/ 258450 w 800598"/>
                <a:gd name="connsiteY21" fmla="*/ 910519 h 91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0598" h="914501">
                  <a:moveTo>
                    <a:pt x="258450" y="910519"/>
                  </a:moveTo>
                  <a:cubicBezTo>
                    <a:pt x="234813" y="907060"/>
                    <a:pt x="131981" y="901506"/>
                    <a:pt x="51535" y="812426"/>
                  </a:cubicBezTo>
                  <a:cubicBezTo>
                    <a:pt x="15338" y="756140"/>
                    <a:pt x="6965" y="691452"/>
                    <a:pt x="540" y="640399"/>
                  </a:cubicBezTo>
                  <a:cubicBezTo>
                    <a:pt x="-2978" y="564721"/>
                    <a:pt x="11036" y="491572"/>
                    <a:pt x="32434" y="419529"/>
                  </a:cubicBezTo>
                  <a:cubicBezTo>
                    <a:pt x="40167" y="393421"/>
                    <a:pt x="40312" y="394700"/>
                    <a:pt x="67525" y="398218"/>
                  </a:cubicBezTo>
                  <a:cubicBezTo>
                    <a:pt x="119595" y="404963"/>
                    <a:pt x="161519" y="385658"/>
                    <a:pt x="192395" y="343735"/>
                  </a:cubicBezTo>
                  <a:cubicBezTo>
                    <a:pt x="220218" y="305968"/>
                    <a:pt x="231557" y="262446"/>
                    <a:pt x="233301" y="215986"/>
                  </a:cubicBezTo>
                  <a:cubicBezTo>
                    <a:pt x="234784" y="176476"/>
                    <a:pt x="231818" y="137721"/>
                    <a:pt x="215683" y="100943"/>
                  </a:cubicBezTo>
                  <a:cubicBezTo>
                    <a:pt x="213241" y="95419"/>
                    <a:pt x="213880" y="91233"/>
                    <a:pt x="218416" y="86755"/>
                  </a:cubicBezTo>
                  <a:cubicBezTo>
                    <a:pt x="259409" y="46372"/>
                    <a:pt x="305229" y="14217"/>
                    <a:pt x="363056" y="3577"/>
                  </a:cubicBezTo>
                  <a:cubicBezTo>
                    <a:pt x="415562" y="-6076"/>
                    <a:pt x="464870" y="4042"/>
                    <a:pt x="510690" y="31109"/>
                  </a:cubicBezTo>
                  <a:cubicBezTo>
                    <a:pt x="537844" y="47128"/>
                    <a:pt x="562179" y="66782"/>
                    <a:pt x="584565" y="89081"/>
                  </a:cubicBezTo>
                  <a:cubicBezTo>
                    <a:pt x="591339" y="95826"/>
                    <a:pt x="591310" y="100769"/>
                    <a:pt x="587560" y="109025"/>
                  </a:cubicBezTo>
                  <a:cubicBezTo>
                    <a:pt x="563138" y="162550"/>
                    <a:pt x="561161" y="217963"/>
                    <a:pt x="575291" y="274453"/>
                  </a:cubicBezTo>
                  <a:cubicBezTo>
                    <a:pt x="579652" y="293060"/>
                    <a:pt x="579652" y="293060"/>
                    <a:pt x="582327" y="300648"/>
                  </a:cubicBezTo>
                  <a:cubicBezTo>
                    <a:pt x="591252" y="329721"/>
                    <a:pt x="605702" y="355219"/>
                    <a:pt x="627419" y="376995"/>
                  </a:cubicBezTo>
                  <a:cubicBezTo>
                    <a:pt x="661377" y="411039"/>
                    <a:pt x="701411" y="422640"/>
                    <a:pt x="747754" y="411795"/>
                  </a:cubicBezTo>
                  <a:cubicBezTo>
                    <a:pt x="760575" y="408801"/>
                    <a:pt x="766390" y="411301"/>
                    <a:pt x="770111" y="424704"/>
                  </a:cubicBezTo>
                  <a:cubicBezTo>
                    <a:pt x="791480" y="501487"/>
                    <a:pt x="804970" y="579374"/>
                    <a:pt x="799301" y="659209"/>
                  </a:cubicBezTo>
                  <a:cubicBezTo>
                    <a:pt x="792033" y="761693"/>
                    <a:pt x="744876" y="839755"/>
                    <a:pt x="644776" y="881504"/>
                  </a:cubicBezTo>
                  <a:cubicBezTo>
                    <a:pt x="602097" y="899297"/>
                    <a:pt x="557178" y="907699"/>
                    <a:pt x="511678" y="913863"/>
                  </a:cubicBezTo>
                  <a:cubicBezTo>
                    <a:pt x="503654" y="915694"/>
                    <a:pt x="267230" y="913281"/>
                    <a:pt x="258450" y="91051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666A399-8C6B-40D9-B4C4-3A5B6E6BBAC9}"/>
                </a:ext>
              </a:extLst>
            </p:cNvPr>
            <p:cNvSpPr/>
            <p:nvPr/>
          </p:nvSpPr>
          <p:spPr>
            <a:xfrm>
              <a:off x="11055146" y="2347397"/>
              <a:ext cx="681992" cy="625839"/>
            </a:xfrm>
            <a:custGeom>
              <a:avLst/>
              <a:gdLst>
                <a:gd name="connsiteX0" fmla="*/ 103675 w 559692"/>
                <a:gd name="connsiteY0" fmla="*/ 169274 h 513608"/>
                <a:gd name="connsiteX1" fmla="*/ 83323 w 559692"/>
                <a:gd name="connsiteY1" fmla="*/ 80425 h 513608"/>
                <a:gd name="connsiteX2" fmla="*/ 153390 w 559692"/>
                <a:gd name="connsiteY2" fmla="*/ 28791 h 513608"/>
                <a:gd name="connsiteX3" fmla="*/ 247849 w 559692"/>
                <a:gd name="connsiteY3" fmla="*/ 86821 h 513608"/>
                <a:gd name="connsiteX4" fmla="*/ 256397 w 559692"/>
                <a:gd name="connsiteY4" fmla="*/ 96910 h 513608"/>
                <a:gd name="connsiteX5" fmla="*/ 286750 w 559692"/>
                <a:gd name="connsiteY5" fmla="*/ 48241 h 513608"/>
                <a:gd name="connsiteX6" fmla="*/ 334343 w 559692"/>
                <a:gd name="connsiteY6" fmla="*/ 8672 h 513608"/>
                <a:gd name="connsiteX7" fmla="*/ 426302 w 559692"/>
                <a:gd name="connsiteY7" fmla="*/ 53794 h 513608"/>
                <a:gd name="connsiteX8" fmla="*/ 413974 w 559692"/>
                <a:gd name="connsiteY8" fmla="*/ 155900 h 513608"/>
                <a:gd name="connsiteX9" fmla="*/ 408363 w 559692"/>
                <a:gd name="connsiteY9" fmla="*/ 169041 h 513608"/>
                <a:gd name="connsiteX10" fmla="*/ 467876 w 559692"/>
                <a:gd name="connsiteY10" fmla="*/ 172501 h 513608"/>
                <a:gd name="connsiteX11" fmla="*/ 531402 w 559692"/>
                <a:gd name="connsiteY11" fmla="*/ 198899 h 513608"/>
                <a:gd name="connsiteX12" fmla="*/ 536780 w 559692"/>
                <a:gd name="connsiteY12" fmla="*/ 295684 h 513608"/>
                <a:gd name="connsiteX13" fmla="*/ 460841 w 559692"/>
                <a:gd name="connsiteY13" fmla="*/ 332433 h 513608"/>
                <a:gd name="connsiteX14" fmla="*/ 443862 w 559692"/>
                <a:gd name="connsiteY14" fmla="*/ 336009 h 513608"/>
                <a:gd name="connsiteX15" fmla="*/ 468487 w 559692"/>
                <a:gd name="connsiteY15" fmla="*/ 398807 h 513608"/>
                <a:gd name="connsiteX16" fmla="*/ 469068 w 559692"/>
                <a:gd name="connsiteY16" fmla="*/ 437824 h 513608"/>
                <a:gd name="connsiteX17" fmla="*/ 394524 w 559692"/>
                <a:gd name="connsiteY17" fmla="*/ 485213 h 513608"/>
                <a:gd name="connsiteX18" fmla="*/ 303816 w 559692"/>
                <a:gd name="connsiteY18" fmla="*/ 426282 h 513608"/>
                <a:gd name="connsiteX19" fmla="*/ 289628 w 559692"/>
                <a:gd name="connsiteY19" fmla="*/ 427852 h 513608"/>
                <a:gd name="connsiteX20" fmla="*/ 225521 w 559692"/>
                <a:gd name="connsiteY20" fmla="*/ 501000 h 513608"/>
                <a:gd name="connsiteX21" fmla="*/ 124230 w 559692"/>
                <a:gd name="connsiteY21" fmla="*/ 448087 h 513608"/>
                <a:gd name="connsiteX22" fmla="*/ 143069 w 559692"/>
                <a:gd name="connsiteY22" fmla="*/ 347522 h 513608"/>
                <a:gd name="connsiteX23" fmla="*/ 66432 w 559692"/>
                <a:gd name="connsiteY23" fmla="*/ 338160 h 513608"/>
                <a:gd name="connsiteX24" fmla="*/ 20380 w 559692"/>
                <a:gd name="connsiteY24" fmla="*/ 311616 h 513608"/>
                <a:gd name="connsiteX25" fmla="*/ 17356 w 559692"/>
                <a:gd name="connsiteY25" fmla="*/ 226751 h 513608"/>
                <a:gd name="connsiteX26" fmla="*/ 96813 w 559692"/>
                <a:gd name="connsiteY26" fmla="*/ 185584 h 513608"/>
                <a:gd name="connsiteX27" fmla="*/ 103675 w 559692"/>
                <a:gd name="connsiteY27" fmla="*/ 169274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9692" h="513608">
                  <a:moveTo>
                    <a:pt x="103675" y="169274"/>
                  </a:moveTo>
                  <a:cubicBezTo>
                    <a:pt x="89283" y="141421"/>
                    <a:pt x="79399" y="112609"/>
                    <a:pt x="83323" y="80425"/>
                  </a:cubicBezTo>
                  <a:cubicBezTo>
                    <a:pt x="87714" y="44374"/>
                    <a:pt x="117659" y="22191"/>
                    <a:pt x="153390" y="28791"/>
                  </a:cubicBezTo>
                  <a:cubicBezTo>
                    <a:pt x="192378" y="35972"/>
                    <a:pt x="222061" y="58242"/>
                    <a:pt x="247849" y="86821"/>
                  </a:cubicBezTo>
                  <a:cubicBezTo>
                    <a:pt x="250437" y="89671"/>
                    <a:pt x="252850" y="92694"/>
                    <a:pt x="256397" y="96910"/>
                  </a:cubicBezTo>
                  <a:cubicBezTo>
                    <a:pt x="265933" y="79698"/>
                    <a:pt x="274597" y="62865"/>
                    <a:pt x="286750" y="48241"/>
                  </a:cubicBezTo>
                  <a:cubicBezTo>
                    <a:pt x="300181" y="32047"/>
                    <a:pt x="315358" y="18092"/>
                    <a:pt x="334343" y="8672"/>
                  </a:cubicBezTo>
                  <a:cubicBezTo>
                    <a:pt x="377487" y="-12697"/>
                    <a:pt x="416475" y="6579"/>
                    <a:pt x="426302" y="53794"/>
                  </a:cubicBezTo>
                  <a:cubicBezTo>
                    <a:pt x="433686" y="89293"/>
                    <a:pt x="426447" y="122872"/>
                    <a:pt x="413974" y="155900"/>
                  </a:cubicBezTo>
                  <a:cubicBezTo>
                    <a:pt x="412463" y="159883"/>
                    <a:pt x="410631" y="163720"/>
                    <a:pt x="408363" y="169041"/>
                  </a:cubicBezTo>
                  <a:cubicBezTo>
                    <a:pt x="428918" y="171018"/>
                    <a:pt x="448572" y="168459"/>
                    <a:pt x="467876" y="172501"/>
                  </a:cubicBezTo>
                  <a:cubicBezTo>
                    <a:pt x="490844" y="177327"/>
                    <a:pt x="512591" y="184595"/>
                    <a:pt x="531402" y="198899"/>
                  </a:cubicBezTo>
                  <a:cubicBezTo>
                    <a:pt x="567017" y="226025"/>
                    <a:pt x="569226" y="264866"/>
                    <a:pt x="536780" y="295684"/>
                  </a:cubicBezTo>
                  <a:cubicBezTo>
                    <a:pt x="515469" y="315948"/>
                    <a:pt x="489071" y="326211"/>
                    <a:pt x="460841" y="332433"/>
                  </a:cubicBezTo>
                  <a:cubicBezTo>
                    <a:pt x="455666" y="333567"/>
                    <a:pt x="450490" y="334614"/>
                    <a:pt x="443862" y="336009"/>
                  </a:cubicBezTo>
                  <a:cubicBezTo>
                    <a:pt x="454735" y="356331"/>
                    <a:pt x="464591" y="376421"/>
                    <a:pt x="468487" y="398807"/>
                  </a:cubicBezTo>
                  <a:cubicBezTo>
                    <a:pt x="470755" y="411832"/>
                    <a:pt x="471307" y="425002"/>
                    <a:pt x="469068" y="437824"/>
                  </a:cubicBezTo>
                  <a:cubicBezTo>
                    <a:pt x="462701" y="474340"/>
                    <a:pt x="431535" y="493703"/>
                    <a:pt x="394524" y="485213"/>
                  </a:cubicBezTo>
                  <a:cubicBezTo>
                    <a:pt x="357078" y="476608"/>
                    <a:pt x="328266" y="454657"/>
                    <a:pt x="303816" y="426282"/>
                  </a:cubicBezTo>
                  <a:cubicBezTo>
                    <a:pt x="297332" y="418752"/>
                    <a:pt x="294570" y="417676"/>
                    <a:pt x="289628" y="427852"/>
                  </a:cubicBezTo>
                  <a:cubicBezTo>
                    <a:pt x="275033" y="457972"/>
                    <a:pt x="254623" y="483585"/>
                    <a:pt x="225521" y="501000"/>
                  </a:cubicBezTo>
                  <a:cubicBezTo>
                    <a:pt x="175806" y="530684"/>
                    <a:pt x="128910" y="505914"/>
                    <a:pt x="124230" y="448087"/>
                  </a:cubicBezTo>
                  <a:cubicBezTo>
                    <a:pt x="121439" y="413635"/>
                    <a:pt x="127835" y="380927"/>
                    <a:pt x="143069" y="347522"/>
                  </a:cubicBezTo>
                  <a:cubicBezTo>
                    <a:pt x="115886" y="348249"/>
                    <a:pt x="90621" y="346708"/>
                    <a:pt x="66432" y="338160"/>
                  </a:cubicBezTo>
                  <a:cubicBezTo>
                    <a:pt x="49453" y="332171"/>
                    <a:pt x="33492" y="324438"/>
                    <a:pt x="20380" y="311616"/>
                  </a:cubicBezTo>
                  <a:cubicBezTo>
                    <a:pt x="-6252" y="285567"/>
                    <a:pt x="-6281" y="255563"/>
                    <a:pt x="17356" y="226751"/>
                  </a:cubicBezTo>
                  <a:cubicBezTo>
                    <a:pt x="36632" y="203260"/>
                    <a:pt x="68525" y="191544"/>
                    <a:pt x="96813" y="185584"/>
                  </a:cubicBezTo>
                  <a:cubicBezTo>
                    <a:pt x="104314" y="183287"/>
                    <a:pt x="115188" y="184217"/>
                    <a:pt x="103675" y="169274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FDF1F47-C6B5-410D-A4D6-0EB64BE3241E}"/>
                </a:ext>
              </a:extLst>
            </p:cNvPr>
            <p:cNvSpPr/>
            <p:nvPr/>
          </p:nvSpPr>
          <p:spPr>
            <a:xfrm>
              <a:off x="9808761" y="559205"/>
              <a:ext cx="987462" cy="1554778"/>
            </a:xfrm>
            <a:custGeom>
              <a:avLst/>
              <a:gdLst>
                <a:gd name="connsiteX0" fmla="*/ 609565 w 810382"/>
                <a:gd name="connsiteY0" fmla="*/ 1081868 h 1275962"/>
                <a:gd name="connsiteX1" fmla="*/ 706612 w 810382"/>
                <a:gd name="connsiteY1" fmla="*/ 1178915 h 1275962"/>
                <a:gd name="connsiteX2" fmla="*/ 609565 w 810382"/>
                <a:gd name="connsiteY2" fmla="*/ 1275962 h 1275962"/>
                <a:gd name="connsiteX3" fmla="*/ 512518 w 810382"/>
                <a:gd name="connsiteY3" fmla="*/ 1178915 h 1275962"/>
                <a:gd name="connsiteX4" fmla="*/ 609565 w 810382"/>
                <a:gd name="connsiteY4" fmla="*/ 1081868 h 1275962"/>
                <a:gd name="connsiteX5" fmla="*/ 194252 w 810382"/>
                <a:gd name="connsiteY5" fmla="*/ 1081752 h 1275962"/>
                <a:gd name="connsiteX6" fmla="*/ 291299 w 810382"/>
                <a:gd name="connsiteY6" fmla="*/ 1178799 h 1275962"/>
                <a:gd name="connsiteX7" fmla="*/ 194252 w 810382"/>
                <a:gd name="connsiteY7" fmla="*/ 1275846 h 1275962"/>
                <a:gd name="connsiteX8" fmla="*/ 97205 w 810382"/>
                <a:gd name="connsiteY8" fmla="*/ 1178799 h 1275962"/>
                <a:gd name="connsiteX9" fmla="*/ 194252 w 810382"/>
                <a:gd name="connsiteY9" fmla="*/ 1081752 h 1275962"/>
                <a:gd name="connsiteX10" fmla="*/ 659498 w 810382"/>
                <a:gd name="connsiteY10" fmla="*/ 43729 h 1275962"/>
                <a:gd name="connsiteX11" fmla="*/ 710740 w 810382"/>
                <a:gd name="connsiteY11" fmla="*/ 45724 h 1275962"/>
                <a:gd name="connsiteX12" fmla="*/ 810374 w 810382"/>
                <a:gd name="connsiteY12" fmla="*/ 174344 h 1275962"/>
                <a:gd name="connsiteX13" fmla="*/ 770078 w 810382"/>
                <a:gd name="connsiteY13" fmla="*/ 353843 h 1275962"/>
                <a:gd name="connsiteX14" fmla="*/ 623840 w 810382"/>
                <a:gd name="connsiteY14" fmla="*/ 620678 h 1275962"/>
                <a:gd name="connsiteX15" fmla="*/ 538597 w 810382"/>
                <a:gd name="connsiteY15" fmla="*/ 725866 h 1275962"/>
                <a:gd name="connsiteX16" fmla="*/ 528770 w 810382"/>
                <a:gd name="connsiteY16" fmla="*/ 656671 h 1275962"/>
                <a:gd name="connsiteX17" fmla="*/ 523042 w 810382"/>
                <a:gd name="connsiteY17" fmla="*/ 432050 h 1275962"/>
                <a:gd name="connsiteX18" fmla="*/ 577991 w 810382"/>
                <a:gd name="connsiteY18" fmla="*/ 136084 h 1275962"/>
                <a:gd name="connsiteX19" fmla="*/ 615932 w 810382"/>
                <a:gd name="connsiteY19" fmla="*/ 71367 h 1275962"/>
                <a:gd name="connsiteX20" fmla="*/ 659498 w 810382"/>
                <a:gd name="connsiteY20" fmla="*/ 43729 h 1275962"/>
                <a:gd name="connsiteX21" fmla="*/ 118661 w 810382"/>
                <a:gd name="connsiteY21" fmla="*/ 660 h 1275962"/>
                <a:gd name="connsiteX22" fmla="*/ 219982 w 810382"/>
                <a:gd name="connsiteY22" fmla="*/ 69854 h 1275962"/>
                <a:gd name="connsiteX23" fmla="*/ 269872 w 810382"/>
                <a:gd name="connsiteY23" fmla="*/ 223914 h 1275962"/>
                <a:gd name="connsiteX24" fmla="*/ 288159 w 810382"/>
                <a:gd name="connsiteY24" fmla="*/ 357070 h 1275962"/>
                <a:gd name="connsiteX25" fmla="*/ 291677 w 810382"/>
                <a:gd name="connsiteY25" fmla="*/ 456937 h 1275962"/>
                <a:gd name="connsiteX26" fmla="*/ 288333 w 810382"/>
                <a:gd name="connsiteY26" fmla="*/ 564043 h 1275962"/>
                <a:gd name="connsiteX27" fmla="*/ 281995 w 810382"/>
                <a:gd name="connsiteY27" fmla="*/ 644809 h 1275962"/>
                <a:gd name="connsiteX28" fmla="*/ 270628 w 810382"/>
                <a:gd name="connsiteY28" fmla="*/ 725691 h 1275962"/>
                <a:gd name="connsiteX29" fmla="*/ 203614 w 810382"/>
                <a:gd name="connsiteY29" fmla="*/ 634749 h 1275962"/>
                <a:gd name="connsiteX30" fmla="*/ 72609 w 810382"/>
                <a:gd name="connsiteY30" fmla="*/ 395592 h 1275962"/>
                <a:gd name="connsiteX31" fmla="*/ 10654 w 810382"/>
                <a:gd name="connsiteY31" fmla="*/ 228769 h 1275962"/>
                <a:gd name="connsiteX32" fmla="*/ 5595 w 810382"/>
                <a:gd name="connsiteY32" fmla="*/ 91049 h 1275962"/>
                <a:gd name="connsiteX33" fmla="*/ 118661 w 810382"/>
                <a:gd name="connsiteY33" fmla="*/ 660 h 127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0382" h="1275962">
                  <a:moveTo>
                    <a:pt x="609565" y="1081868"/>
                  </a:moveTo>
                  <a:cubicBezTo>
                    <a:pt x="663162" y="1081868"/>
                    <a:pt x="706612" y="1125317"/>
                    <a:pt x="706612" y="1178915"/>
                  </a:cubicBezTo>
                  <a:cubicBezTo>
                    <a:pt x="706612" y="1232512"/>
                    <a:pt x="663162" y="1275962"/>
                    <a:pt x="609565" y="1275962"/>
                  </a:cubicBezTo>
                  <a:cubicBezTo>
                    <a:pt x="555967" y="1275962"/>
                    <a:pt x="512518" y="1232512"/>
                    <a:pt x="512518" y="1178915"/>
                  </a:cubicBezTo>
                  <a:cubicBezTo>
                    <a:pt x="512518" y="1125317"/>
                    <a:pt x="555967" y="1081868"/>
                    <a:pt x="609565" y="1081868"/>
                  </a:cubicBezTo>
                  <a:close/>
                  <a:moveTo>
                    <a:pt x="194252" y="1081752"/>
                  </a:moveTo>
                  <a:cubicBezTo>
                    <a:pt x="247849" y="1081752"/>
                    <a:pt x="291299" y="1125201"/>
                    <a:pt x="291299" y="1178799"/>
                  </a:cubicBezTo>
                  <a:cubicBezTo>
                    <a:pt x="291299" y="1232396"/>
                    <a:pt x="247849" y="1275846"/>
                    <a:pt x="194252" y="1275846"/>
                  </a:cubicBezTo>
                  <a:cubicBezTo>
                    <a:pt x="140654" y="1275846"/>
                    <a:pt x="97205" y="1232396"/>
                    <a:pt x="97205" y="1178799"/>
                  </a:cubicBezTo>
                  <a:cubicBezTo>
                    <a:pt x="97205" y="1125201"/>
                    <a:pt x="140654" y="1081752"/>
                    <a:pt x="194252" y="1081752"/>
                  </a:cubicBezTo>
                  <a:close/>
                  <a:moveTo>
                    <a:pt x="659498" y="43729"/>
                  </a:moveTo>
                  <a:cubicBezTo>
                    <a:pt x="675372" y="39851"/>
                    <a:pt x="692526" y="40912"/>
                    <a:pt x="710740" y="45724"/>
                  </a:cubicBezTo>
                  <a:cubicBezTo>
                    <a:pt x="779207" y="63779"/>
                    <a:pt x="809909" y="103958"/>
                    <a:pt x="810374" y="174344"/>
                  </a:cubicBezTo>
                  <a:cubicBezTo>
                    <a:pt x="810781" y="237375"/>
                    <a:pt x="795866" y="296976"/>
                    <a:pt x="770078" y="353843"/>
                  </a:cubicBezTo>
                  <a:cubicBezTo>
                    <a:pt x="728096" y="446471"/>
                    <a:pt x="681056" y="536424"/>
                    <a:pt x="623840" y="620678"/>
                  </a:cubicBezTo>
                  <a:cubicBezTo>
                    <a:pt x="598662" y="657747"/>
                    <a:pt x="570315" y="692344"/>
                    <a:pt x="538597" y="725866"/>
                  </a:cubicBezTo>
                  <a:cubicBezTo>
                    <a:pt x="531386" y="702549"/>
                    <a:pt x="531212" y="679377"/>
                    <a:pt x="528770" y="656671"/>
                  </a:cubicBezTo>
                  <a:cubicBezTo>
                    <a:pt x="520775" y="581982"/>
                    <a:pt x="521065" y="506943"/>
                    <a:pt x="523042" y="432050"/>
                  </a:cubicBezTo>
                  <a:cubicBezTo>
                    <a:pt x="525717" y="330672"/>
                    <a:pt x="540370" y="231096"/>
                    <a:pt x="577991" y="136084"/>
                  </a:cubicBezTo>
                  <a:cubicBezTo>
                    <a:pt x="587265" y="112680"/>
                    <a:pt x="599040" y="90642"/>
                    <a:pt x="615932" y="71367"/>
                  </a:cubicBezTo>
                  <a:cubicBezTo>
                    <a:pt x="629030" y="56423"/>
                    <a:pt x="643624" y="47607"/>
                    <a:pt x="659498" y="43729"/>
                  </a:cubicBezTo>
                  <a:close/>
                  <a:moveTo>
                    <a:pt x="118661" y="660"/>
                  </a:moveTo>
                  <a:cubicBezTo>
                    <a:pt x="172185" y="-5242"/>
                    <a:pt x="198933" y="29239"/>
                    <a:pt x="219982" y="69854"/>
                  </a:cubicBezTo>
                  <a:cubicBezTo>
                    <a:pt x="245072" y="118262"/>
                    <a:pt x="258533" y="170855"/>
                    <a:pt x="269872" y="223914"/>
                  </a:cubicBezTo>
                  <a:cubicBezTo>
                    <a:pt x="279263" y="267844"/>
                    <a:pt x="284031" y="312326"/>
                    <a:pt x="288159" y="357070"/>
                  </a:cubicBezTo>
                  <a:cubicBezTo>
                    <a:pt x="291241" y="390388"/>
                    <a:pt x="291590" y="423880"/>
                    <a:pt x="291677" y="456937"/>
                  </a:cubicBezTo>
                  <a:cubicBezTo>
                    <a:pt x="291764" y="492406"/>
                    <a:pt x="291851" y="528341"/>
                    <a:pt x="288333" y="564043"/>
                  </a:cubicBezTo>
                  <a:cubicBezTo>
                    <a:pt x="285688" y="590878"/>
                    <a:pt x="283972" y="617887"/>
                    <a:pt x="281995" y="644809"/>
                  </a:cubicBezTo>
                  <a:cubicBezTo>
                    <a:pt x="280048" y="671847"/>
                    <a:pt x="274785" y="698245"/>
                    <a:pt x="270628" y="725691"/>
                  </a:cubicBezTo>
                  <a:cubicBezTo>
                    <a:pt x="245188" y="697228"/>
                    <a:pt x="223878" y="666323"/>
                    <a:pt x="203614" y="634749"/>
                  </a:cubicBezTo>
                  <a:cubicBezTo>
                    <a:pt x="154422" y="558083"/>
                    <a:pt x="112236" y="477492"/>
                    <a:pt x="72609" y="395592"/>
                  </a:cubicBezTo>
                  <a:cubicBezTo>
                    <a:pt x="46705" y="342068"/>
                    <a:pt x="22225" y="287701"/>
                    <a:pt x="10654" y="228769"/>
                  </a:cubicBezTo>
                  <a:cubicBezTo>
                    <a:pt x="1699" y="183182"/>
                    <a:pt x="-5395" y="137450"/>
                    <a:pt x="5595" y="91049"/>
                  </a:cubicBezTo>
                  <a:cubicBezTo>
                    <a:pt x="18911" y="34763"/>
                    <a:pt x="66068" y="6475"/>
                    <a:pt x="118661" y="66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834066-A03B-49CA-8139-120F439D32E9}"/>
                </a:ext>
              </a:extLst>
            </p:cNvPr>
            <p:cNvSpPr/>
            <p:nvPr/>
          </p:nvSpPr>
          <p:spPr>
            <a:xfrm>
              <a:off x="10068346" y="1720502"/>
              <a:ext cx="460614" cy="400119"/>
            </a:xfrm>
            <a:custGeom>
              <a:avLst/>
              <a:gdLst>
                <a:gd name="connsiteX0" fmla="*/ 155485 w 378013"/>
                <a:gd name="connsiteY0" fmla="*/ 152665 h 328366"/>
                <a:gd name="connsiteX1" fmla="*/ 222179 w 378013"/>
                <a:gd name="connsiteY1" fmla="*/ 152665 h 328366"/>
                <a:gd name="connsiteX2" fmla="*/ 240640 w 378013"/>
                <a:gd name="connsiteY2" fmla="*/ 185925 h 328366"/>
                <a:gd name="connsiteX3" fmla="*/ 206479 w 378013"/>
                <a:gd name="connsiteY3" fmla="*/ 244740 h 328366"/>
                <a:gd name="connsiteX4" fmla="*/ 203107 w 378013"/>
                <a:gd name="connsiteY4" fmla="*/ 272215 h 328366"/>
                <a:gd name="connsiteX5" fmla="*/ 261050 w 378013"/>
                <a:gd name="connsiteY5" fmla="*/ 308440 h 328366"/>
                <a:gd name="connsiteX6" fmla="*/ 306840 w 378013"/>
                <a:gd name="connsiteY6" fmla="*/ 257068 h 328366"/>
                <a:gd name="connsiteX7" fmla="*/ 324052 w 378013"/>
                <a:gd name="connsiteY7" fmla="*/ 248346 h 328366"/>
                <a:gd name="connsiteX8" fmla="*/ 330361 w 378013"/>
                <a:gd name="connsiteY8" fmla="*/ 265644 h 328366"/>
                <a:gd name="connsiteX9" fmla="*/ 321987 w 378013"/>
                <a:gd name="connsiteY9" fmla="*/ 291374 h 328366"/>
                <a:gd name="connsiteX10" fmla="*/ 193396 w 378013"/>
                <a:gd name="connsiteY10" fmla="*/ 300125 h 328366"/>
                <a:gd name="connsiteX11" fmla="*/ 183976 w 378013"/>
                <a:gd name="connsiteY11" fmla="*/ 299660 h 328366"/>
                <a:gd name="connsiteX12" fmla="*/ 54513 w 378013"/>
                <a:gd name="connsiteY12" fmla="*/ 288234 h 328366"/>
                <a:gd name="connsiteX13" fmla="*/ 47681 w 378013"/>
                <a:gd name="connsiteY13" fmla="*/ 265034 h 328366"/>
                <a:gd name="connsiteX14" fmla="*/ 55472 w 378013"/>
                <a:gd name="connsiteY14" fmla="*/ 246078 h 328366"/>
                <a:gd name="connsiteX15" fmla="*/ 71056 w 378013"/>
                <a:gd name="connsiteY15" fmla="*/ 257213 h 328366"/>
                <a:gd name="connsiteX16" fmla="*/ 123591 w 378013"/>
                <a:gd name="connsiteY16" fmla="*/ 309312 h 328366"/>
                <a:gd name="connsiteX17" fmla="*/ 176999 w 378013"/>
                <a:gd name="connsiteY17" fmla="*/ 260847 h 328366"/>
                <a:gd name="connsiteX18" fmla="*/ 174208 w 378013"/>
                <a:gd name="connsiteY18" fmla="*/ 248869 h 328366"/>
                <a:gd name="connsiteX19" fmla="*/ 136965 w 378013"/>
                <a:gd name="connsiteY19" fmla="*/ 185140 h 328366"/>
                <a:gd name="connsiteX20" fmla="*/ 155485 w 378013"/>
                <a:gd name="connsiteY20" fmla="*/ 152665 h 328366"/>
                <a:gd name="connsiteX21" fmla="*/ 50937 w 378013"/>
                <a:gd name="connsiteY21" fmla="*/ 1658 h 328366"/>
                <a:gd name="connsiteX22" fmla="*/ 101205 w 378013"/>
                <a:gd name="connsiteY22" fmla="*/ 52740 h 328366"/>
                <a:gd name="connsiteX23" fmla="*/ 50675 w 378013"/>
                <a:gd name="connsiteY23" fmla="*/ 103095 h 328366"/>
                <a:gd name="connsiteX24" fmla="*/ 0 w 378013"/>
                <a:gd name="connsiteY24" fmla="*/ 52449 h 328366"/>
                <a:gd name="connsiteX25" fmla="*/ 50937 w 378013"/>
                <a:gd name="connsiteY25" fmla="*/ 1658 h 328366"/>
                <a:gd name="connsiteX26" fmla="*/ 327803 w 378013"/>
                <a:gd name="connsiteY26" fmla="*/ 1 h 328366"/>
                <a:gd name="connsiteX27" fmla="*/ 378012 w 378013"/>
                <a:gd name="connsiteY27" fmla="*/ 50822 h 328366"/>
                <a:gd name="connsiteX28" fmla="*/ 327076 w 378013"/>
                <a:gd name="connsiteY28" fmla="*/ 100857 h 328366"/>
                <a:gd name="connsiteX29" fmla="*/ 277070 w 378013"/>
                <a:gd name="connsiteY29" fmla="*/ 50066 h 328366"/>
                <a:gd name="connsiteX30" fmla="*/ 327803 w 378013"/>
                <a:gd name="connsiteY30" fmla="*/ 1 h 3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8013" h="328366">
                  <a:moveTo>
                    <a:pt x="155485" y="152665"/>
                  </a:moveTo>
                  <a:cubicBezTo>
                    <a:pt x="177696" y="152287"/>
                    <a:pt x="199938" y="152345"/>
                    <a:pt x="222179" y="152665"/>
                  </a:cubicBezTo>
                  <a:cubicBezTo>
                    <a:pt x="243286" y="152956"/>
                    <a:pt x="251165" y="167231"/>
                    <a:pt x="240640" y="185925"/>
                  </a:cubicBezTo>
                  <a:cubicBezTo>
                    <a:pt x="229534" y="205695"/>
                    <a:pt x="218719" y="225697"/>
                    <a:pt x="206479" y="244740"/>
                  </a:cubicBezTo>
                  <a:cubicBezTo>
                    <a:pt x="200519" y="254015"/>
                    <a:pt x="200257" y="262853"/>
                    <a:pt x="203107" y="272215"/>
                  </a:cubicBezTo>
                  <a:cubicBezTo>
                    <a:pt x="210317" y="295648"/>
                    <a:pt x="237093" y="312132"/>
                    <a:pt x="261050" y="308440"/>
                  </a:cubicBezTo>
                  <a:cubicBezTo>
                    <a:pt x="287826" y="304312"/>
                    <a:pt x="306346" y="283524"/>
                    <a:pt x="306840" y="257068"/>
                  </a:cubicBezTo>
                  <a:cubicBezTo>
                    <a:pt x="310707" y="250468"/>
                    <a:pt x="315359" y="244915"/>
                    <a:pt x="324052" y="248346"/>
                  </a:cubicBezTo>
                  <a:cubicBezTo>
                    <a:pt x="332280" y="251602"/>
                    <a:pt x="330681" y="258986"/>
                    <a:pt x="330361" y="265644"/>
                  </a:cubicBezTo>
                  <a:cubicBezTo>
                    <a:pt x="329925" y="275006"/>
                    <a:pt x="325651" y="283088"/>
                    <a:pt x="321987" y="291374"/>
                  </a:cubicBezTo>
                  <a:cubicBezTo>
                    <a:pt x="286809" y="337106"/>
                    <a:pt x="232703" y="340915"/>
                    <a:pt x="193396" y="300125"/>
                  </a:cubicBezTo>
                  <a:cubicBezTo>
                    <a:pt x="189558" y="296142"/>
                    <a:pt x="188512" y="295357"/>
                    <a:pt x="183976" y="299660"/>
                  </a:cubicBezTo>
                  <a:cubicBezTo>
                    <a:pt x="141471" y="340043"/>
                    <a:pt x="91756" y="335478"/>
                    <a:pt x="54513" y="288234"/>
                  </a:cubicBezTo>
                  <a:cubicBezTo>
                    <a:pt x="52623" y="280413"/>
                    <a:pt x="48437" y="273319"/>
                    <a:pt x="47681" y="265034"/>
                  </a:cubicBezTo>
                  <a:cubicBezTo>
                    <a:pt x="46954" y="257068"/>
                    <a:pt x="45878" y="248869"/>
                    <a:pt x="55472" y="246078"/>
                  </a:cubicBezTo>
                  <a:cubicBezTo>
                    <a:pt x="64310" y="243519"/>
                    <a:pt x="68177" y="250206"/>
                    <a:pt x="71056" y="257213"/>
                  </a:cubicBezTo>
                  <a:cubicBezTo>
                    <a:pt x="72044" y="287100"/>
                    <a:pt x="94285" y="309167"/>
                    <a:pt x="123591" y="309312"/>
                  </a:cubicBezTo>
                  <a:cubicBezTo>
                    <a:pt x="151880" y="309458"/>
                    <a:pt x="175284" y="288118"/>
                    <a:pt x="176999" y="260847"/>
                  </a:cubicBezTo>
                  <a:cubicBezTo>
                    <a:pt x="177261" y="256457"/>
                    <a:pt x="176766" y="252997"/>
                    <a:pt x="174208" y="248869"/>
                  </a:cubicBezTo>
                  <a:cubicBezTo>
                    <a:pt x="161328" y="227907"/>
                    <a:pt x="149030" y="206567"/>
                    <a:pt x="136965" y="185140"/>
                  </a:cubicBezTo>
                  <a:cubicBezTo>
                    <a:pt x="126993" y="167464"/>
                    <a:pt x="135249" y="153014"/>
                    <a:pt x="155485" y="152665"/>
                  </a:cubicBezTo>
                  <a:close/>
                  <a:moveTo>
                    <a:pt x="50937" y="1658"/>
                  </a:moveTo>
                  <a:cubicBezTo>
                    <a:pt x="78818" y="1716"/>
                    <a:pt x="101263" y="24510"/>
                    <a:pt x="101205" y="52740"/>
                  </a:cubicBezTo>
                  <a:cubicBezTo>
                    <a:pt x="101176" y="81232"/>
                    <a:pt x="79254" y="103095"/>
                    <a:pt x="50675" y="103095"/>
                  </a:cubicBezTo>
                  <a:cubicBezTo>
                    <a:pt x="22561" y="103095"/>
                    <a:pt x="-87" y="80447"/>
                    <a:pt x="0" y="52449"/>
                  </a:cubicBezTo>
                  <a:cubicBezTo>
                    <a:pt x="117" y="24655"/>
                    <a:pt x="23230" y="1571"/>
                    <a:pt x="50937" y="1658"/>
                  </a:cubicBezTo>
                  <a:close/>
                  <a:moveTo>
                    <a:pt x="327803" y="1"/>
                  </a:moveTo>
                  <a:cubicBezTo>
                    <a:pt x="356149" y="205"/>
                    <a:pt x="378216" y="22504"/>
                    <a:pt x="378012" y="50822"/>
                  </a:cubicBezTo>
                  <a:cubicBezTo>
                    <a:pt x="377809" y="79110"/>
                    <a:pt x="355539" y="101002"/>
                    <a:pt x="327076" y="100857"/>
                  </a:cubicBezTo>
                  <a:cubicBezTo>
                    <a:pt x="298526" y="100682"/>
                    <a:pt x="276924" y="78761"/>
                    <a:pt x="277070" y="50066"/>
                  </a:cubicBezTo>
                  <a:cubicBezTo>
                    <a:pt x="277215" y="21516"/>
                    <a:pt x="299224" y="-202"/>
                    <a:pt x="327803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7601A5-2584-48D1-B63D-6CF262FEB7F0}"/>
                </a:ext>
              </a:extLst>
            </p:cNvPr>
            <p:cNvSpPr/>
            <p:nvPr/>
          </p:nvSpPr>
          <p:spPr>
            <a:xfrm>
              <a:off x="10340094" y="2533123"/>
              <a:ext cx="847849" cy="287802"/>
            </a:xfrm>
            <a:custGeom>
              <a:avLst/>
              <a:gdLst>
                <a:gd name="connsiteX0" fmla="*/ 135342 w 695806"/>
                <a:gd name="connsiteY0" fmla="*/ 110732 h 236191"/>
                <a:gd name="connsiteX1" fmla="*/ 142377 w 695806"/>
                <a:gd name="connsiteY1" fmla="*/ 136898 h 236191"/>
                <a:gd name="connsiteX2" fmla="*/ 133684 w 695806"/>
                <a:gd name="connsiteY2" fmla="*/ 148556 h 236191"/>
                <a:gd name="connsiteX3" fmla="*/ 32422 w 695806"/>
                <a:gd name="connsiteY3" fmla="*/ 227926 h 236191"/>
                <a:gd name="connsiteX4" fmla="*/ 4831 w 695806"/>
                <a:gd name="connsiteY4" fmla="*/ 230775 h 236191"/>
                <a:gd name="connsiteX5" fmla="*/ 9570 w 695806"/>
                <a:gd name="connsiteY5" fmla="*/ 203417 h 236191"/>
                <a:gd name="connsiteX6" fmla="*/ 124846 w 695806"/>
                <a:gd name="connsiteY6" fmla="*/ 113988 h 236191"/>
                <a:gd name="connsiteX7" fmla="*/ 135342 w 695806"/>
                <a:gd name="connsiteY7" fmla="*/ 110732 h 236191"/>
                <a:gd name="connsiteX8" fmla="*/ 496723 w 695806"/>
                <a:gd name="connsiteY8" fmla="*/ 631 h 236191"/>
                <a:gd name="connsiteX9" fmla="*/ 690497 w 695806"/>
                <a:gd name="connsiteY9" fmla="*/ 16854 h 236191"/>
                <a:gd name="connsiteX10" fmla="*/ 683694 w 695806"/>
                <a:gd name="connsiteY10" fmla="*/ 33222 h 236191"/>
                <a:gd name="connsiteX11" fmla="*/ 645579 w 695806"/>
                <a:gd name="connsiteY11" fmla="*/ 45666 h 236191"/>
                <a:gd name="connsiteX12" fmla="*/ 569203 w 695806"/>
                <a:gd name="connsiteY12" fmla="*/ 35199 h 236191"/>
                <a:gd name="connsiteX13" fmla="*/ 497188 w 695806"/>
                <a:gd name="connsiteY13" fmla="*/ 34269 h 236191"/>
                <a:gd name="connsiteX14" fmla="*/ 496723 w 695806"/>
                <a:gd name="connsiteY14" fmla="*/ 631 h 2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806" h="236191">
                  <a:moveTo>
                    <a:pt x="135342" y="110732"/>
                  </a:moveTo>
                  <a:cubicBezTo>
                    <a:pt x="135952" y="119890"/>
                    <a:pt x="139441" y="128321"/>
                    <a:pt x="142377" y="136898"/>
                  </a:cubicBezTo>
                  <a:cubicBezTo>
                    <a:pt x="143802" y="143991"/>
                    <a:pt x="137929" y="145823"/>
                    <a:pt x="133684" y="148556"/>
                  </a:cubicBezTo>
                  <a:cubicBezTo>
                    <a:pt x="97488" y="171902"/>
                    <a:pt x="63967" y="198649"/>
                    <a:pt x="32422" y="227926"/>
                  </a:cubicBezTo>
                  <a:cubicBezTo>
                    <a:pt x="21781" y="237811"/>
                    <a:pt x="11809" y="238916"/>
                    <a:pt x="4831" y="230775"/>
                  </a:cubicBezTo>
                  <a:cubicBezTo>
                    <a:pt x="-4443" y="219960"/>
                    <a:pt x="1023" y="211587"/>
                    <a:pt x="9570" y="203417"/>
                  </a:cubicBezTo>
                  <a:cubicBezTo>
                    <a:pt x="44924" y="169634"/>
                    <a:pt x="83533" y="140037"/>
                    <a:pt x="124846" y="113988"/>
                  </a:cubicBezTo>
                  <a:cubicBezTo>
                    <a:pt x="128015" y="111982"/>
                    <a:pt x="130951" y="108958"/>
                    <a:pt x="135342" y="110732"/>
                  </a:cubicBezTo>
                  <a:close/>
                  <a:moveTo>
                    <a:pt x="496723" y="631"/>
                  </a:moveTo>
                  <a:cubicBezTo>
                    <a:pt x="561993" y="-2189"/>
                    <a:pt x="626477" y="4643"/>
                    <a:pt x="690497" y="16854"/>
                  </a:cubicBezTo>
                  <a:cubicBezTo>
                    <a:pt x="699103" y="26855"/>
                    <a:pt x="697533" y="31362"/>
                    <a:pt x="683694" y="33222"/>
                  </a:cubicBezTo>
                  <a:cubicBezTo>
                    <a:pt x="670494" y="34996"/>
                    <a:pt x="657731" y="39851"/>
                    <a:pt x="645579" y="45666"/>
                  </a:cubicBezTo>
                  <a:cubicBezTo>
                    <a:pt x="620953" y="36275"/>
                    <a:pt x="594817" y="36944"/>
                    <a:pt x="569203" y="35199"/>
                  </a:cubicBezTo>
                  <a:cubicBezTo>
                    <a:pt x="545276" y="33571"/>
                    <a:pt x="521203" y="34472"/>
                    <a:pt x="497188" y="34269"/>
                  </a:cubicBezTo>
                  <a:cubicBezTo>
                    <a:pt x="497043" y="23046"/>
                    <a:pt x="496869" y="11824"/>
                    <a:pt x="496723" y="6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0193EDD-E4BB-409E-AD5B-9CAF54D7F987}"/>
                </a:ext>
              </a:extLst>
            </p:cNvPr>
            <p:cNvSpPr/>
            <p:nvPr/>
          </p:nvSpPr>
          <p:spPr>
            <a:xfrm>
              <a:off x="11135783" y="2423255"/>
              <a:ext cx="512165" cy="475100"/>
            </a:xfrm>
            <a:custGeom>
              <a:avLst/>
              <a:gdLst>
                <a:gd name="connsiteX0" fmla="*/ 310992 w 420319"/>
                <a:gd name="connsiteY0" fmla="*/ 125683 h 389901"/>
                <a:gd name="connsiteX1" fmla="*/ 390420 w 420319"/>
                <a:gd name="connsiteY1" fmla="*/ 142808 h 389901"/>
                <a:gd name="connsiteX2" fmla="*/ 394898 w 420319"/>
                <a:gd name="connsiteY2" fmla="*/ 228894 h 389901"/>
                <a:gd name="connsiteX3" fmla="*/ 347305 w 420319"/>
                <a:gd name="connsiteY3" fmla="*/ 249274 h 389901"/>
                <a:gd name="connsiteX4" fmla="*/ 341635 w 420319"/>
                <a:gd name="connsiteY4" fmla="*/ 263258 h 389901"/>
                <a:gd name="connsiteX5" fmla="*/ 357219 w 420319"/>
                <a:gd name="connsiteY5" fmla="*/ 315532 h 389901"/>
                <a:gd name="connsiteX6" fmla="*/ 284622 w 420319"/>
                <a:gd name="connsiteY6" fmla="*/ 363445 h 389901"/>
                <a:gd name="connsiteX7" fmla="*/ 233919 w 420319"/>
                <a:gd name="connsiteY7" fmla="*/ 325621 h 389901"/>
                <a:gd name="connsiteX8" fmla="*/ 218015 w 420319"/>
                <a:gd name="connsiteY8" fmla="*/ 327772 h 389901"/>
                <a:gd name="connsiteX9" fmla="*/ 168969 w 420319"/>
                <a:gd name="connsiteY9" fmla="*/ 381645 h 389901"/>
                <a:gd name="connsiteX10" fmla="*/ 98379 w 420319"/>
                <a:gd name="connsiteY10" fmla="*/ 355392 h 389901"/>
                <a:gd name="connsiteX11" fmla="*/ 102623 w 420319"/>
                <a:gd name="connsiteY11" fmla="*/ 280382 h 389901"/>
                <a:gd name="connsiteX12" fmla="*/ 93087 w 420319"/>
                <a:gd name="connsiteY12" fmla="*/ 263869 h 389901"/>
                <a:gd name="connsiteX13" fmla="*/ 17031 w 420319"/>
                <a:gd name="connsiteY13" fmla="*/ 236714 h 389901"/>
                <a:gd name="connsiteX14" fmla="*/ 23079 w 420319"/>
                <a:gd name="connsiteY14" fmla="*/ 162955 h 389901"/>
                <a:gd name="connsiteX15" fmla="*/ 74393 w 420319"/>
                <a:gd name="connsiteY15" fmla="*/ 140191 h 389901"/>
                <a:gd name="connsiteX16" fmla="*/ 79714 w 420319"/>
                <a:gd name="connsiteY16" fmla="*/ 128155 h 389901"/>
                <a:gd name="connsiteX17" fmla="*/ 63665 w 420319"/>
                <a:gd name="connsiteY17" fmla="*/ 61606 h 389901"/>
                <a:gd name="connsiteX18" fmla="*/ 114776 w 420319"/>
                <a:gd name="connsiteY18" fmla="*/ 21281 h 389901"/>
                <a:gd name="connsiteX19" fmla="*/ 186791 w 420319"/>
                <a:gd name="connsiteY19" fmla="*/ 64019 h 389901"/>
                <a:gd name="connsiteX20" fmla="*/ 201880 w 420319"/>
                <a:gd name="connsiteY20" fmla="*/ 61402 h 389901"/>
                <a:gd name="connsiteX21" fmla="*/ 252584 w 420319"/>
                <a:gd name="connsiteY21" fmla="*/ 7326 h 389901"/>
                <a:gd name="connsiteX22" fmla="*/ 325412 w 420319"/>
                <a:gd name="connsiteY22" fmla="*/ 50558 h 389901"/>
                <a:gd name="connsiteX23" fmla="*/ 310992 w 420319"/>
                <a:gd name="connsiteY23" fmla="*/ 125683 h 3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319" h="389901">
                  <a:moveTo>
                    <a:pt x="310992" y="125683"/>
                  </a:moveTo>
                  <a:cubicBezTo>
                    <a:pt x="339716" y="126090"/>
                    <a:pt x="366028" y="129376"/>
                    <a:pt x="390420" y="142808"/>
                  </a:cubicBezTo>
                  <a:cubicBezTo>
                    <a:pt x="428390" y="163711"/>
                    <a:pt x="430541" y="203774"/>
                    <a:pt x="394898" y="228894"/>
                  </a:cubicBezTo>
                  <a:cubicBezTo>
                    <a:pt x="380361" y="239127"/>
                    <a:pt x="364312" y="245872"/>
                    <a:pt x="347305" y="249274"/>
                  </a:cubicBezTo>
                  <a:cubicBezTo>
                    <a:pt x="335530" y="251629"/>
                    <a:pt x="336984" y="255001"/>
                    <a:pt x="341635" y="263258"/>
                  </a:cubicBezTo>
                  <a:cubicBezTo>
                    <a:pt x="350735" y="279365"/>
                    <a:pt x="356870" y="296780"/>
                    <a:pt x="357219" y="315532"/>
                  </a:cubicBezTo>
                  <a:cubicBezTo>
                    <a:pt x="358091" y="360712"/>
                    <a:pt x="326343" y="381383"/>
                    <a:pt x="284622" y="363445"/>
                  </a:cubicBezTo>
                  <a:cubicBezTo>
                    <a:pt x="264591" y="354839"/>
                    <a:pt x="247961" y="341931"/>
                    <a:pt x="233919" y="325621"/>
                  </a:cubicBezTo>
                  <a:cubicBezTo>
                    <a:pt x="226795" y="317335"/>
                    <a:pt x="223103" y="317480"/>
                    <a:pt x="218015" y="327772"/>
                  </a:cubicBezTo>
                  <a:cubicBezTo>
                    <a:pt x="206909" y="350246"/>
                    <a:pt x="191035" y="368678"/>
                    <a:pt x="168969" y="381645"/>
                  </a:cubicBezTo>
                  <a:cubicBezTo>
                    <a:pt x="139256" y="399118"/>
                    <a:pt x="109601" y="388157"/>
                    <a:pt x="98379" y="355392"/>
                  </a:cubicBezTo>
                  <a:cubicBezTo>
                    <a:pt x="89569" y="329662"/>
                    <a:pt x="94221" y="304804"/>
                    <a:pt x="102623" y="280382"/>
                  </a:cubicBezTo>
                  <a:cubicBezTo>
                    <a:pt x="106286" y="269713"/>
                    <a:pt x="108235" y="264886"/>
                    <a:pt x="93087" y="263869"/>
                  </a:cubicBezTo>
                  <a:cubicBezTo>
                    <a:pt x="65613" y="262037"/>
                    <a:pt x="38255" y="257269"/>
                    <a:pt x="17031" y="236714"/>
                  </a:cubicBezTo>
                  <a:cubicBezTo>
                    <a:pt x="-7710" y="212700"/>
                    <a:pt x="-5326" y="183278"/>
                    <a:pt x="23079" y="162955"/>
                  </a:cubicBezTo>
                  <a:cubicBezTo>
                    <a:pt x="38604" y="151820"/>
                    <a:pt x="55786" y="143796"/>
                    <a:pt x="74393" y="140191"/>
                  </a:cubicBezTo>
                  <a:cubicBezTo>
                    <a:pt x="84394" y="138272"/>
                    <a:pt x="83784" y="135248"/>
                    <a:pt x="79714" y="128155"/>
                  </a:cubicBezTo>
                  <a:cubicBezTo>
                    <a:pt x="67823" y="107600"/>
                    <a:pt x="62095" y="85708"/>
                    <a:pt x="63665" y="61606"/>
                  </a:cubicBezTo>
                  <a:cubicBezTo>
                    <a:pt x="65351" y="35498"/>
                    <a:pt x="88784" y="16687"/>
                    <a:pt x="114776" y="21281"/>
                  </a:cubicBezTo>
                  <a:cubicBezTo>
                    <a:pt x="144285" y="26485"/>
                    <a:pt x="167602" y="42185"/>
                    <a:pt x="186791" y="64019"/>
                  </a:cubicBezTo>
                  <a:cubicBezTo>
                    <a:pt x="195193" y="73584"/>
                    <a:pt x="197344" y="70240"/>
                    <a:pt x="201880" y="61402"/>
                  </a:cubicBezTo>
                  <a:cubicBezTo>
                    <a:pt x="213596" y="38696"/>
                    <a:pt x="229470" y="19275"/>
                    <a:pt x="252584" y="7326"/>
                  </a:cubicBezTo>
                  <a:cubicBezTo>
                    <a:pt x="289768" y="-11921"/>
                    <a:pt x="322912" y="8227"/>
                    <a:pt x="325412" y="50558"/>
                  </a:cubicBezTo>
                  <a:cubicBezTo>
                    <a:pt x="327011" y="76637"/>
                    <a:pt x="322331" y="101378"/>
                    <a:pt x="310992" y="125683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70533B0-B3C0-4566-92A6-AC056B3BF949}"/>
                </a:ext>
              </a:extLst>
            </p:cNvPr>
            <p:cNvSpPr/>
            <p:nvPr/>
          </p:nvSpPr>
          <p:spPr>
            <a:xfrm>
              <a:off x="11309186" y="2585684"/>
              <a:ext cx="161800" cy="154069"/>
            </a:xfrm>
            <a:custGeom>
              <a:avLst/>
              <a:gdLst>
                <a:gd name="connsiteX0" fmla="*/ 69195 w 132785"/>
                <a:gd name="connsiteY0" fmla="*/ 126440 h 126440"/>
                <a:gd name="connsiteX1" fmla="*/ 1 w 132785"/>
                <a:gd name="connsiteY1" fmla="*/ 59484 h 126440"/>
                <a:gd name="connsiteX2" fmla="*/ 63177 w 132785"/>
                <a:gd name="connsiteY2" fmla="*/ 0 h 126440"/>
                <a:gd name="connsiteX3" fmla="*/ 132779 w 132785"/>
                <a:gd name="connsiteY3" fmla="*/ 66840 h 126440"/>
                <a:gd name="connsiteX4" fmla="*/ 69195 w 132785"/>
                <a:gd name="connsiteY4" fmla="*/ 126440 h 1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85" h="126440">
                  <a:moveTo>
                    <a:pt x="69195" y="126440"/>
                  </a:moveTo>
                  <a:cubicBezTo>
                    <a:pt x="30731" y="126295"/>
                    <a:pt x="-174" y="96407"/>
                    <a:pt x="1" y="59484"/>
                  </a:cubicBezTo>
                  <a:cubicBezTo>
                    <a:pt x="175" y="25439"/>
                    <a:pt x="27242" y="-58"/>
                    <a:pt x="63177" y="0"/>
                  </a:cubicBezTo>
                  <a:cubicBezTo>
                    <a:pt x="101379" y="58"/>
                    <a:pt x="133331" y="30731"/>
                    <a:pt x="132779" y="66840"/>
                  </a:cubicBezTo>
                  <a:cubicBezTo>
                    <a:pt x="132284" y="100797"/>
                    <a:pt x="104781" y="126556"/>
                    <a:pt x="69195" y="126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AD689DD-0933-4C59-9338-F8B90D5F1433}"/>
              </a:ext>
            </a:extLst>
          </p:cNvPr>
          <p:cNvGrpSpPr/>
          <p:nvPr/>
        </p:nvGrpSpPr>
        <p:grpSpPr>
          <a:xfrm>
            <a:off x="5690367" y="4607829"/>
            <a:ext cx="562323" cy="739048"/>
            <a:chOff x="9043464" y="4956456"/>
            <a:chExt cx="554439" cy="72868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E1FECE3-437F-440B-A85D-99E38BA051B6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970CCB-7CF7-4FDE-92E3-033A698B83CB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DF1889-E6DF-4E28-9359-CEFED19876F8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DC00-545C-4BC2-8EA8-37F85E4E9CAB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7CB0A-D7EB-415F-B485-BAD91F6D4E78}"/>
              </a:ext>
            </a:extLst>
          </p:cNvPr>
          <p:cNvSpPr/>
          <p:nvPr/>
        </p:nvSpPr>
        <p:spPr>
          <a:xfrm>
            <a:off x="2538182" y="2238375"/>
            <a:ext cx="7115636" cy="238125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6FDD4F-0C82-4AA2-92FB-5108D1493F52}"/>
              </a:ext>
            </a:extLst>
          </p:cNvPr>
          <p:cNvSpPr/>
          <p:nvPr/>
        </p:nvSpPr>
        <p:spPr>
          <a:xfrm>
            <a:off x="3565006" y="258716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3CCF39-6268-4C13-86F7-D2AC4B1B4E86}"/>
              </a:ext>
            </a:extLst>
          </p:cNvPr>
          <p:cNvGrpSpPr/>
          <p:nvPr/>
        </p:nvGrpSpPr>
        <p:grpSpPr>
          <a:xfrm>
            <a:off x="3565006" y="2713221"/>
            <a:ext cx="5061988" cy="1431558"/>
            <a:chOff x="3565006" y="3224794"/>
            <a:chExt cx="5061988" cy="14315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D756CF-7275-4E6C-8FE8-F57DBFDF9AA1}"/>
                </a:ext>
              </a:extLst>
            </p:cNvPr>
            <p:cNvSpPr txBox="1"/>
            <p:nvPr/>
          </p:nvSpPr>
          <p:spPr>
            <a:xfrm>
              <a:off x="3565006" y="3224794"/>
              <a:ext cx="5061988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We Create Quality Professional 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PPT Presentation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757AAB-2EFB-4946-8C6C-743FD8A1D53B}"/>
                </a:ext>
              </a:extLst>
            </p:cNvPr>
            <p:cNvSpPr txBox="1"/>
            <p:nvPr/>
          </p:nvSpPr>
          <p:spPr>
            <a:xfrm>
              <a:off x="3565006" y="4010021"/>
              <a:ext cx="506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5C85C-D35E-4C73-9570-3E2455592F07}"/>
              </a:ext>
            </a:extLst>
          </p:cNvPr>
          <p:cNvGrpSpPr/>
          <p:nvPr/>
        </p:nvGrpSpPr>
        <p:grpSpPr>
          <a:xfrm>
            <a:off x="4879724" y="2858370"/>
            <a:ext cx="2431697" cy="2186092"/>
            <a:chOff x="3151424" y="2416371"/>
            <a:chExt cx="2176658" cy="19568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1E555E-7ADE-4234-B455-6DA524BC1840}"/>
                </a:ext>
              </a:extLst>
            </p:cNvPr>
            <p:cNvGrpSpPr/>
            <p:nvPr/>
          </p:nvGrpSpPr>
          <p:grpSpPr>
            <a:xfrm>
              <a:off x="3419872" y="2564904"/>
              <a:ext cx="1656184" cy="1656184"/>
              <a:chOff x="3419872" y="2564904"/>
              <a:chExt cx="1656184" cy="16561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6F98285-1C60-4A75-A9A0-7A0DD0BD1A46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1656184" cy="1656184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FB3BBC3-2D90-4AB1-8392-A511E741220C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368152" cy="1368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Up Arrow 5">
              <a:extLst>
                <a:ext uri="{FF2B5EF4-FFF2-40B4-BE49-F238E27FC236}">
                  <a16:creationId xmlns:a16="http://schemas.microsoft.com/office/drawing/2014/main" id="{B55DD3D2-5B64-4B62-BDAD-F50D2C33C33D}"/>
                </a:ext>
              </a:extLst>
            </p:cNvPr>
            <p:cNvSpPr/>
            <p:nvPr/>
          </p:nvSpPr>
          <p:spPr>
            <a:xfrm rot="2700000">
              <a:off x="4824026" y="241637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 Arrow 6">
              <a:extLst>
                <a:ext uri="{FF2B5EF4-FFF2-40B4-BE49-F238E27FC236}">
                  <a16:creationId xmlns:a16="http://schemas.microsoft.com/office/drawing/2014/main" id="{9ECE593E-BAA0-4974-A349-189A8C75A647}"/>
                </a:ext>
              </a:extLst>
            </p:cNvPr>
            <p:cNvSpPr/>
            <p:nvPr/>
          </p:nvSpPr>
          <p:spPr>
            <a:xfrm rot="8100000">
              <a:off x="4824026" y="3869123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 Arrow 7">
              <a:extLst>
                <a:ext uri="{FF2B5EF4-FFF2-40B4-BE49-F238E27FC236}">
                  <a16:creationId xmlns:a16="http://schemas.microsoft.com/office/drawing/2014/main" id="{CC97C622-9824-4874-A8F7-5CCF62AF8BA0}"/>
                </a:ext>
              </a:extLst>
            </p:cNvPr>
            <p:cNvSpPr/>
            <p:nvPr/>
          </p:nvSpPr>
          <p:spPr>
            <a:xfrm rot="18900000">
              <a:off x="3151424" y="2416371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8">
              <a:extLst>
                <a:ext uri="{FF2B5EF4-FFF2-40B4-BE49-F238E27FC236}">
                  <a16:creationId xmlns:a16="http://schemas.microsoft.com/office/drawing/2014/main" id="{FEA9284E-0226-4098-83AE-C48B1F6AC549}"/>
                </a:ext>
              </a:extLst>
            </p:cNvPr>
            <p:cNvSpPr/>
            <p:nvPr/>
          </p:nvSpPr>
          <p:spPr>
            <a:xfrm rot="13500000">
              <a:off x="3151425" y="386912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E8D1C36-F34D-4F8D-81E1-CAF965BF6F02}"/>
              </a:ext>
            </a:extLst>
          </p:cNvPr>
          <p:cNvSpPr/>
          <p:nvPr/>
        </p:nvSpPr>
        <p:spPr>
          <a:xfrm>
            <a:off x="7311083" y="1785313"/>
            <a:ext cx="1252670" cy="125267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0DDC6C-1980-44B0-BC46-35CF24BB9992}"/>
              </a:ext>
            </a:extLst>
          </p:cNvPr>
          <p:cNvSpPr/>
          <p:nvPr/>
        </p:nvSpPr>
        <p:spPr>
          <a:xfrm>
            <a:off x="7311083" y="4804943"/>
            <a:ext cx="1252670" cy="125267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AC2C48-A716-4BF1-9DEC-BA3EC5213F1A}"/>
              </a:ext>
            </a:extLst>
          </p:cNvPr>
          <p:cNvSpPr/>
          <p:nvPr/>
        </p:nvSpPr>
        <p:spPr>
          <a:xfrm>
            <a:off x="3610141" y="1785313"/>
            <a:ext cx="1252670" cy="125267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B843A-9863-4A08-B5F7-341743212AFA}"/>
              </a:ext>
            </a:extLst>
          </p:cNvPr>
          <p:cNvSpPr/>
          <p:nvPr/>
        </p:nvSpPr>
        <p:spPr>
          <a:xfrm>
            <a:off x="3610141" y="4804943"/>
            <a:ext cx="1252670" cy="125267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그룹 57">
            <a:extLst>
              <a:ext uri="{FF2B5EF4-FFF2-40B4-BE49-F238E27FC236}">
                <a16:creationId xmlns:a16="http://schemas.microsoft.com/office/drawing/2014/main" id="{33ADCD15-48E8-4D21-AD15-D9E7A0B2F0A4}"/>
              </a:ext>
            </a:extLst>
          </p:cNvPr>
          <p:cNvGrpSpPr/>
          <p:nvPr/>
        </p:nvGrpSpPr>
        <p:grpSpPr>
          <a:xfrm>
            <a:off x="877803" y="3321417"/>
            <a:ext cx="3718902" cy="1260001"/>
            <a:chOff x="886856" y="3284531"/>
            <a:chExt cx="3718902" cy="1260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2F00E-520B-48AB-9658-0EAE1563B9E0}"/>
                </a:ext>
              </a:extLst>
            </p:cNvPr>
            <p:cNvSpPr/>
            <p:nvPr/>
          </p:nvSpPr>
          <p:spPr>
            <a:xfrm rot="10800000">
              <a:off x="886857" y="3284532"/>
              <a:ext cx="3420000" cy="1260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9B6DE6F-2EB4-4F91-83DC-97E8004BC329}"/>
                </a:ext>
              </a:extLst>
            </p:cNvPr>
            <p:cNvSpPr/>
            <p:nvPr/>
          </p:nvSpPr>
          <p:spPr>
            <a:xfrm rot="5400000">
              <a:off x="4299767" y="3765082"/>
              <a:ext cx="313082" cy="298901"/>
            </a:xfrm>
            <a:prstGeom prst="triangl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76866F-A217-4101-8801-479859773270}"/>
                </a:ext>
              </a:extLst>
            </p:cNvPr>
            <p:cNvSpPr/>
            <p:nvPr/>
          </p:nvSpPr>
          <p:spPr>
            <a:xfrm>
              <a:off x="886856" y="3284531"/>
              <a:ext cx="119561" cy="12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58">
            <a:extLst>
              <a:ext uri="{FF2B5EF4-FFF2-40B4-BE49-F238E27FC236}">
                <a16:creationId xmlns:a16="http://schemas.microsoft.com/office/drawing/2014/main" id="{D110E06D-C6A1-47DF-A545-ED5B4F84556E}"/>
              </a:ext>
            </a:extLst>
          </p:cNvPr>
          <p:cNvGrpSpPr/>
          <p:nvPr/>
        </p:nvGrpSpPr>
        <p:grpSpPr>
          <a:xfrm>
            <a:off x="7583940" y="3321416"/>
            <a:ext cx="3718901" cy="1260000"/>
            <a:chOff x="7592992" y="3363443"/>
            <a:chExt cx="3718901" cy="126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F2B2B6-E80C-46EB-987A-2B63D763BBA6}"/>
                </a:ext>
              </a:extLst>
            </p:cNvPr>
            <p:cNvSpPr/>
            <p:nvPr/>
          </p:nvSpPr>
          <p:spPr>
            <a:xfrm>
              <a:off x="7891893" y="3363443"/>
              <a:ext cx="3420000" cy="12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B4A0E0-3C92-40E7-8F5A-BB13C7F5EC7C}"/>
                </a:ext>
              </a:extLst>
            </p:cNvPr>
            <p:cNvSpPr/>
            <p:nvPr/>
          </p:nvSpPr>
          <p:spPr>
            <a:xfrm rot="16200000">
              <a:off x="7585902" y="3843993"/>
              <a:ext cx="313082" cy="298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6E51AB-2431-4CD1-8D5F-90ADE86C34C5}"/>
                </a:ext>
              </a:extLst>
            </p:cNvPr>
            <p:cNvSpPr/>
            <p:nvPr/>
          </p:nvSpPr>
          <p:spPr>
            <a:xfrm>
              <a:off x="11192333" y="3363443"/>
              <a:ext cx="119560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ADF130-8E40-4C7E-8018-E2CDBBFD43E2}"/>
              </a:ext>
            </a:extLst>
          </p:cNvPr>
          <p:cNvGrpSpPr/>
          <p:nvPr/>
        </p:nvGrpSpPr>
        <p:grpSpPr>
          <a:xfrm>
            <a:off x="3702735" y="3548659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E53DBD-DA8F-40EF-9D3B-2F54FB1FFEF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Chevron 26">
              <a:extLst>
                <a:ext uri="{FF2B5EF4-FFF2-40B4-BE49-F238E27FC236}">
                  <a16:creationId xmlns:a16="http://schemas.microsoft.com/office/drawing/2014/main" id="{7980E185-CE97-44BB-BE56-1BD697594EC1}"/>
                </a:ext>
              </a:extLst>
            </p:cNvPr>
            <p:cNvSpPr/>
            <p:nvPr/>
          </p:nvSpPr>
          <p:spPr>
            <a:xfrm rot="10800000"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3426FC-237A-4790-92C7-6714CC0095C9}"/>
              </a:ext>
            </a:extLst>
          </p:cNvPr>
          <p:cNvGrpSpPr/>
          <p:nvPr/>
        </p:nvGrpSpPr>
        <p:grpSpPr>
          <a:xfrm>
            <a:off x="8265008" y="3548659"/>
            <a:ext cx="206152" cy="206152"/>
            <a:chOff x="2411760" y="3708613"/>
            <a:chExt cx="206152" cy="206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9EE1A4-0131-405D-9E17-A7AAA0F0FB2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8" name="Chevron 32">
              <a:extLst>
                <a:ext uri="{FF2B5EF4-FFF2-40B4-BE49-F238E27FC236}">
                  <a16:creationId xmlns:a16="http://schemas.microsoft.com/office/drawing/2014/main" id="{2140A47C-A3B8-45B5-902F-DDC44A6675C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60">
            <a:extLst>
              <a:ext uri="{FF2B5EF4-FFF2-40B4-BE49-F238E27FC236}">
                <a16:creationId xmlns:a16="http://schemas.microsoft.com/office/drawing/2014/main" id="{F9E56877-389F-4889-8B40-5D0B426A466F}"/>
              </a:ext>
            </a:extLst>
          </p:cNvPr>
          <p:cNvGrpSpPr/>
          <p:nvPr/>
        </p:nvGrpSpPr>
        <p:grpSpPr>
          <a:xfrm>
            <a:off x="1206595" y="3489300"/>
            <a:ext cx="2376000" cy="924232"/>
            <a:chOff x="1950866" y="3502373"/>
            <a:chExt cx="2376000" cy="9242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C6DF1C-9861-4EA9-BB3D-192974314D30}"/>
                </a:ext>
              </a:extLst>
            </p:cNvPr>
            <p:cNvSpPr txBox="1"/>
            <p:nvPr/>
          </p:nvSpPr>
          <p:spPr>
            <a:xfrm>
              <a:off x="1950866" y="3502373"/>
              <a:ext cx="23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262626"/>
                  </a:solidFill>
                </a:rPr>
                <a:t>Content here</a:t>
              </a:r>
              <a:endParaRPr lang="ko-KR" altLang="en-US" b="1" dirty="0">
                <a:solidFill>
                  <a:srgbClr val="26262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6448FE-AB4E-4034-9260-E667874A344C}"/>
                </a:ext>
              </a:extLst>
            </p:cNvPr>
            <p:cNvSpPr txBox="1"/>
            <p:nvPr/>
          </p:nvSpPr>
          <p:spPr>
            <a:xfrm>
              <a:off x="1950866" y="3780274"/>
              <a:ext cx="23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그룹 61">
            <a:extLst>
              <a:ext uri="{FF2B5EF4-FFF2-40B4-BE49-F238E27FC236}">
                <a16:creationId xmlns:a16="http://schemas.microsoft.com/office/drawing/2014/main" id="{541B6345-FFAE-44C6-A2E2-90EC860C4945}"/>
              </a:ext>
            </a:extLst>
          </p:cNvPr>
          <p:cNvGrpSpPr/>
          <p:nvPr/>
        </p:nvGrpSpPr>
        <p:grpSpPr>
          <a:xfrm>
            <a:off x="8591581" y="3489300"/>
            <a:ext cx="2375719" cy="924232"/>
            <a:chOff x="8361819" y="3502373"/>
            <a:chExt cx="2375719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5A232D-9FF9-4B66-A9FD-5907A2633A05}"/>
                </a:ext>
              </a:extLst>
            </p:cNvPr>
            <p:cNvSpPr txBox="1"/>
            <p:nvPr/>
          </p:nvSpPr>
          <p:spPr>
            <a:xfrm>
              <a:off x="8361819" y="3502373"/>
              <a:ext cx="23753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261353-E6C6-414A-830C-ACA25402CFBE}"/>
                </a:ext>
              </a:extLst>
            </p:cNvPr>
            <p:cNvSpPr txBox="1"/>
            <p:nvPr/>
          </p:nvSpPr>
          <p:spPr>
            <a:xfrm>
              <a:off x="8362171" y="3780274"/>
              <a:ext cx="2375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그룹 37">
            <a:extLst>
              <a:ext uri="{FF2B5EF4-FFF2-40B4-BE49-F238E27FC236}">
                <a16:creationId xmlns:a16="http://schemas.microsoft.com/office/drawing/2014/main" id="{7CB505B7-8CF2-4B2C-8D6F-CB8FD36E5D29}"/>
              </a:ext>
            </a:extLst>
          </p:cNvPr>
          <p:cNvGrpSpPr/>
          <p:nvPr/>
        </p:nvGrpSpPr>
        <p:grpSpPr>
          <a:xfrm>
            <a:off x="758391" y="1852364"/>
            <a:ext cx="2775379" cy="1048843"/>
            <a:chOff x="1953442" y="1526439"/>
            <a:chExt cx="1568801" cy="10488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74CB6D-C84B-4EC1-90A2-4524FF06887D}"/>
                </a:ext>
              </a:extLst>
            </p:cNvPr>
            <p:cNvSpPr txBox="1"/>
            <p:nvPr/>
          </p:nvSpPr>
          <p:spPr>
            <a:xfrm>
              <a:off x="1953442" y="1526439"/>
              <a:ext cx="1568801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1"/>
                  </a:solidFill>
                </a:rPr>
                <a:t>A</a:t>
              </a:r>
              <a:endParaRPr lang="ko-KR" altLang="en-US" sz="27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D72E69-22EF-4788-A8E3-71F0533D987B}"/>
                </a:ext>
              </a:extLst>
            </p:cNvPr>
            <p:cNvSpPr txBox="1"/>
            <p:nvPr/>
          </p:nvSpPr>
          <p:spPr>
            <a:xfrm>
              <a:off x="1953443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54">
            <a:extLst>
              <a:ext uri="{FF2B5EF4-FFF2-40B4-BE49-F238E27FC236}">
                <a16:creationId xmlns:a16="http://schemas.microsoft.com/office/drawing/2014/main" id="{AEE67CAB-B1CC-4EF0-B2D3-397510C1C887}"/>
              </a:ext>
            </a:extLst>
          </p:cNvPr>
          <p:cNvGrpSpPr/>
          <p:nvPr/>
        </p:nvGrpSpPr>
        <p:grpSpPr>
          <a:xfrm>
            <a:off x="8641049" y="1852364"/>
            <a:ext cx="2775377" cy="1048843"/>
            <a:chOff x="8749685" y="1526439"/>
            <a:chExt cx="1568800" cy="10488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EA2873-55E3-4DF4-9ADF-8FFF49A752C7}"/>
                </a:ext>
              </a:extLst>
            </p:cNvPr>
            <p:cNvSpPr txBox="1"/>
            <p:nvPr/>
          </p:nvSpPr>
          <p:spPr>
            <a:xfrm>
              <a:off x="8749685" y="1526439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2"/>
                  </a:solidFill>
                </a:rPr>
                <a:t>B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6AAA74-EC63-4649-B3FB-0804D5B6A0C3}"/>
                </a:ext>
              </a:extLst>
            </p:cNvPr>
            <p:cNvSpPr txBox="1"/>
            <p:nvPr/>
          </p:nvSpPr>
          <p:spPr>
            <a:xfrm>
              <a:off x="8749685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그룹 55">
            <a:extLst>
              <a:ext uri="{FF2B5EF4-FFF2-40B4-BE49-F238E27FC236}">
                <a16:creationId xmlns:a16="http://schemas.microsoft.com/office/drawing/2014/main" id="{F3171BB0-713F-4595-A615-FD99C8404103}"/>
              </a:ext>
            </a:extLst>
          </p:cNvPr>
          <p:cNvGrpSpPr/>
          <p:nvPr/>
        </p:nvGrpSpPr>
        <p:grpSpPr>
          <a:xfrm>
            <a:off x="758391" y="4866740"/>
            <a:ext cx="2775377" cy="1048701"/>
            <a:chOff x="1953443" y="5156445"/>
            <a:chExt cx="1568800" cy="104870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EBC500-EC3A-44FA-B8C2-9C92696CCF58}"/>
                </a:ext>
              </a:extLst>
            </p:cNvPr>
            <p:cNvSpPr txBox="1"/>
            <p:nvPr/>
          </p:nvSpPr>
          <p:spPr>
            <a:xfrm>
              <a:off x="1953443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4"/>
                  </a:solidFill>
                </a:rPr>
                <a:t>C</a:t>
              </a:r>
              <a:endParaRPr lang="ko-KR" altLang="en-US" sz="2700" b="1" dirty="0">
                <a:solidFill>
                  <a:schemeClr val="accent4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C6DD76-9E6C-4EAD-B759-5036F4E9BF01}"/>
                </a:ext>
              </a:extLst>
            </p:cNvPr>
            <p:cNvSpPr txBox="1"/>
            <p:nvPr/>
          </p:nvSpPr>
          <p:spPr>
            <a:xfrm>
              <a:off x="1953443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그룹 56">
            <a:extLst>
              <a:ext uri="{FF2B5EF4-FFF2-40B4-BE49-F238E27FC236}">
                <a16:creationId xmlns:a16="http://schemas.microsoft.com/office/drawing/2014/main" id="{A16E5D26-07B1-49F5-956C-47C39D0D98BB}"/>
              </a:ext>
            </a:extLst>
          </p:cNvPr>
          <p:cNvGrpSpPr/>
          <p:nvPr/>
        </p:nvGrpSpPr>
        <p:grpSpPr>
          <a:xfrm>
            <a:off x="8641049" y="4866740"/>
            <a:ext cx="2775377" cy="1048701"/>
            <a:chOff x="8749685" y="5156445"/>
            <a:chExt cx="1568800" cy="1048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41005E-D186-4A4B-9602-3923F56F02D1}"/>
                </a:ext>
              </a:extLst>
            </p:cNvPr>
            <p:cNvSpPr txBox="1"/>
            <p:nvPr/>
          </p:nvSpPr>
          <p:spPr>
            <a:xfrm>
              <a:off x="8749685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3"/>
                  </a:solidFill>
                </a:rPr>
                <a:t>D</a:t>
              </a:r>
              <a:endParaRPr lang="ko-KR" altLang="en-US" sz="2700" b="1" dirty="0">
                <a:solidFill>
                  <a:schemeClr val="accent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98885C-BF95-4E7F-B370-FFAC4085EF57}"/>
                </a:ext>
              </a:extLst>
            </p:cNvPr>
            <p:cNvSpPr txBox="1"/>
            <p:nvPr/>
          </p:nvSpPr>
          <p:spPr>
            <a:xfrm>
              <a:off x="8749685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Rectangle 7">
            <a:extLst>
              <a:ext uri="{FF2B5EF4-FFF2-40B4-BE49-F238E27FC236}">
                <a16:creationId xmlns:a16="http://schemas.microsoft.com/office/drawing/2014/main" id="{479764B2-3CEF-4D92-BC06-FB0322A793C7}"/>
              </a:ext>
            </a:extLst>
          </p:cNvPr>
          <p:cNvSpPr/>
          <p:nvPr/>
        </p:nvSpPr>
        <p:spPr>
          <a:xfrm>
            <a:off x="4040166" y="2215527"/>
            <a:ext cx="418201" cy="4182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80839252-8F8C-45E1-999D-76CC347F1269}"/>
              </a:ext>
            </a:extLst>
          </p:cNvPr>
          <p:cNvSpPr/>
          <p:nvPr/>
        </p:nvSpPr>
        <p:spPr>
          <a:xfrm>
            <a:off x="7772392" y="2187647"/>
            <a:ext cx="330052" cy="43678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A9330D04-1D1B-4D6F-9814-C935D68BE8D0}"/>
              </a:ext>
            </a:extLst>
          </p:cNvPr>
          <p:cNvSpPr/>
          <p:nvPr/>
        </p:nvSpPr>
        <p:spPr>
          <a:xfrm rot="2700000">
            <a:off x="7768524" y="5111362"/>
            <a:ext cx="345324" cy="61910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704BE64D-A8CB-4828-A360-235BB66675C8}"/>
              </a:ext>
            </a:extLst>
          </p:cNvPr>
          <p:cNvSpPr/>
          <p:nvPr/>
        </p:nvSpPr>
        <p:spPr>
          <a:xfrm>
            <a:off x="4013463" y="5233747"/>
            <a:ext cx="427841" cy="40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ED546B9-43A6-4ABE-9822-0F08DDF2853A}"/>
              </a:ext>
            </a:extLst>
          </p:cNvPr>
          <p:cNvSpPr/>
          <p:nvPr/>
        </p:nvSpPr>
        <p:spPr>
          <a:xfrm>
            <a:off x="5695747" y="3419728"/>
            <a:ext cx="799651" cy="1059400"/>
          </a:xfrm>
          <a:custGeom>
            <a:avLst/>
            <a:gdLst>
              <a:gd name="connsiteX0" fmla="*/ 1118324 w 2164081"/>
              <a:gd name="connsiteY0" fmla="*/ 681 h 2867036"/>
              <a:gd name="connsiteX1" fmla="*/ 1475110 w 2164081"/>
              <a:gd name="connsiteY1" fmla="*/ 179705 h 2867036"/>
              <a:gd name="connsiteX2" fmla="*/ 1706242 w 2164081"/>
              <a:gd name="connsiteY2" fmla="*/ 468548 h 2867036"/>
              <a:gd name="connsiteX3" fmla="*/ 2123742 w 2164081"/>
              <a:gd name="connsiteY3" fmla="*/ 1649223 h 2867036"/>
              <a:gd name="connsiteX4" fmla="*/ 2153140 w 2164081"/>
              <a:gd name="connsiteY4" fmla="*/ 2161723 h 2867036"/>
              <a:gd name="connsiteX5" fmla="*/ 1751109 w 2164081"/>
              <a:gd name="connsiteY5" fmla="*/ 2862480 h 2867036"/>
              <a:gd name="connsiteX6" fmla="*/ 1744531 w 2164081"/>
              <a:gd name="connsiteY6" fmla="*/ 2867036 h 2867036"/>
              <a:gd name="connsiteX7" fmla="*/ 1753240 w 2164081"/>
              <a:gd name="connsiteY7" fmla="*/ 2845374 h 2867036"/>
              <a:gd name="connsiteX8" fmla="*/ 1748895 w 2164081"/>
              <a:gd name="connsiteY8" fmla="*/ 2710773 h 2867036"/>
              <a:gd name="connsiteX9" fmla="*/ 1602500 w 2164081"/>
              <a:gd name="connsiteY9" fmla="*/ 2468496 h 2867036"/>
              <a:gd name="connsiteX10" fmla="*/ 1422414 w 2164081"/>
              <a:gd name="connsiteY10" fmla="*/ 2326067 h 2867036"/>
              <a:gd name="connsiteX11" fmla="*/ 1414401 w 2164081"/>
              <a:gd name="connsiteY11" fmla="*/ 2299550 h 2867036"/>
              <a:gd name="connsiteX12" fmla="*/ 1460300 w 2164081"/>
              <a:gd name="connsiteY12" fmla="*/ 2209622 h 2867036"/>
              <a:gd name="connsiteX13" fmla="*/ 1705667 w 2164081"/>
              <a:gd name="connsiteY13" fmla="*/ 1683215 h 2867036"/>
              <a:gd name="connsiteX14" fmla="*/ 1762669 w 2164081"/>
              <a:gd name="connsiteY14" fmla="*/ 1277983 h 2867036"/>
              <a:gd name="connsiteX15" fmla="*/ 1519668 w 2164081"/>
              <a:gd name="connsiteY15" fmla="*/ 959856 h 2867036"/>
              <a:gd name="connsiteX16" fmla="*/ 1358430 w 2164081"/>
              <a:gd name="connsiteY16" fmla="*/ 1005222 h 2867036"/>
              <a:gd name="connsiteX17" fmla="*/ 1267127 w 2164081"/>
              <a:gd name="connsiteY17" fmla="*/ 1190649 h 2867036"/>
              <a:gd name="connsiteX18" fmla="*/ 1149499 w 2164081"/>
              <a:gd name="connsiteY18" fmla="*/ 1799507 h 2867036"/>
              <a:gd name="connsiteX19" fmla="*/ 1137405 w 2164081"/>
              <a:gd name="connsiteY19" fmla="*/ 2128774 h 2867036"/>
              <a:gd name="connsiteX20" fmla="*/ 1137825 w 2164081"/>
              <a:gd name="connsiteY20" fmla="*/ 2216490 h 2867036"/>
              <a:gd name="connsiteX21" fmla="*/ 1120388 w 2164081"/>
              <a:gd name="connsiteY21" fmla="*/ 2233620 h 2867036"/>
              <a:gd name="connsiteX22" fmla="*/ 1074679 w 2164081"/>
              <a:gd name="connsiteY22" fmla="*/ 2233506 h 2867036"/>
              <a:gd name="connsiteX23" fmla="*/ 1053199 w 2164081"/>
              <a:gd name="connsiteY23" fmla="*/ 2212598 h 2867036"/>
              <a:gd name="connsiteX24" fmla="*/ 1042783 w 2164081"/>
              <a:gd name="connsiteY24" fmla="*/ 1854639 h 2867036"/>
              <a:gd name="connsiteX25" fmla="*/ 1008407 w 2164081"/>
              <a:gd name="connsiteY25" fmla="*/ 1527624 h 2867036"/>
              <a:gd name="connsiteX26" fmla="*/ 897608 w 2164081"/>
              <a:gd name="connsiteY26" fmla="*/ 1081720 h 2867036"/>
              <a:gd name="connsiteX27" fmla="*/ 808786 w 2164081"/>
              <a:gd name="connsiteY27" fmla="*/ 912088 h 2867036"/>
              <a:gd name="connsiteX28" fmla="*/ 653996 w 2164081"/>
              <a:gd name="connsiteY28" fmla="*/ 872446 h 2867036"/>
              <a:gd name="connsiteX29" fmla="*/ 564564 w 2164081"/>
              <a:gd name="connsiteY29" fmla="*/ 929486 h 2867036"/>
              <a:gd name="connsiteX30" fmla="*/ 423471 w 2164081"/>
              <a:gd name="connsiteY30" fmla="*/ 1153678 h 2867036"/>
              <a:gd name="connsiteX31" fmla="*/ 416641 w 2164081"/>
              <a:gd name="connsiteY31" fmla="*/ 1360280 h 2867036"/>
              <a:gd name="connsiteX32" fmla="*/ 471239 w 2164081"/>
              <a:gd name="connsiteY32" fmla="*/ 1618009 h 2867036"/>
              <a:gd name="connsiteX33" fmla="*/ 644573 w 2164081"/>
              <a:gd name="connsiteY33" fmla="*/ 2020112 h 2867036"/>
              <a:gd name="connsiteX34" fmla="*/ 777424 w 2164081"/>
              <a:gd name="connsiteY34" fmla="*/ 2294477 h 2867036"/>
              <a:gd name="connsiteX35" fmla="*/ 772807 w 2164081"/>
              <a:gd name="connsiteY35" fmla="*/ 2317330 h 2867036"/>
              <a:gd name="connsiteX36" fmla="*/ 651592 w 2164081"/>
              <a:gd name="connsiteY36" fmla="*/ 2399361 h 2867036"/>
              <a:gd name="connsiteX37" fmla="*/ 449110 w 2164081"/>
              <a:gd name="connsiteY37" fmla="*/ 2657891 h 2867036"/>
              <a:gd name="connsiteX38" fmla="*/ 423318 w 2164081"/>
              <a:gd name="connsiteY38" fmla="*/ 2830423 h 2867036"/>
              <a:gd name="connsiteX39" fmla="*/ 433645 w 2164081"/>
              <a:gd name="connsiteY39" fmla="*/ 2865124 h 2867036"/>
              <a:gd name="connsiteX40" fmla="*/ 344937 w 2164081"/>
              <a:gd name="connsiteY40" fmla="*/ 2788676 h 2867036"/>
              <a:gd name="connsiteX41" fmla="*/ 130115 w 2164081"/>
              <a:gd name="connsiteY41" fmla="*/ 2506313 h 2867036"/>
              <a:gd name="connsiteX42" fmla="*/ 386010 w 2164081"/>
              <a:gd name="connsiteY42" fmla="*/ 668361 h 2867036"/>
              <a:gd name="connsiteX43" fmla="*/ 872370 w 2164081"/>
              <a:gd name="connsiteY43" fmla="*/ 66081 h 2867036"/>
              <a:gd name="connsiteX44" fmla="*/ 1118324 w 2164081"/>
              <a:gd name="connsiteY44" fmla="*/ 681 h 28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4081" h="2867036">
                <a:moveTo>
                  <a:pt x="1118324" y="681"/>
                </a:moveTo>
                <a:cubicBezTo>
                  <a:pt x="1249660" y="8431"/>
                  <a:pt x="1370818" y="81573"/>
                  <a:pt x="1475110" y="179705"/>
                </a:cubicBezTo>
                <a:cubicBezTo>
                  <a:pt x="1566644" y="265811"/>
                  <a:pt x="1645191" y="371209"/>
                  <a:pt x="1706242" y="468548"/>
                </a:cubicBezTo>
                <a:cubicBezTo>
                  <a:pt x="1929190" y="823995"/>
                  <a:pt x="2046739" y="1240117"/>
                  <a:pt x="2123742" y="1649223"/>
                </a:cubicBezTo>
                <a:cubicBezTo>
                  <a:pt x="2155603" y="1818470"/>
                  <a:pt x="2178696" y="1989387"/>
                  <a:pt x="2153140" y="2161723"/>
                </a:cubicBezTo>
                <a:cubicBezTo>
                  <a:pt x="2109805" y="2453776"/>
                  <a:pt x="1975832" y="2688984"/>
                  <a:pt x="1751109" y="2862480"/>
                </a:cubicBezTo>
                <a:lnTo>
                  <a:pt x="1744531" y="2867036"/>
                </a:lnTo>
                <a:lnTo>
                  <a:pt x="1753240" y="2845374"/>
                </a:lnTo>
                <a:cubicBezTo>
                  <a:pt x="1763756" y="2803362"/>
                  <a:pt x="1762555" y="2758484"/>
                  <a:pt x="1748895" y="2710773"/>
                </a:cubicBezTo>
                <a:cubicBezTo>
                  <a:pt x="1722034" y="2616914"/>
                  <a:pt x="1668010" y="2539003"/>
                  <a:pt x="1602500" y="2468496"/>
                </a:cubicBezTo>
                <a:cubicBezTo>
                  <a:pt x="1549846" y="2411837"/>
                  <a:pt x="1489487" y="2364526"/>
                  <a:pt x="1422414" y="2326067"/>
                </a:cubicBezTo>
                <a:cubicBezTo>
                  <a:pt x="1409860" y="2318856"/>
                  <a:pt x="1406999" y="2312943"/>
                  <a:pt x="1414401" y="2299550"/>
                </a:cubicBezTo>
                <a:cubicBezTo>
                  <a:pt x="1430692" y="2270134"/>
                  <a:pt x="1445382" y="2239801"/>
                  <a:pt x="1460300" y="2209622"/>
                </a:cubicBezTo>
                <a:cubicBezTo>
                  <a:pt x="1546031" y="2035985"/>
                  <a:pt x="1637601" y="1865093"/>
                  <a:pt x="1705667" y="1683215"/>
                </a:cubicBezTo>
                <a:cubicBezTo>
                  <a:pt x="1754656" y="1552347"/>
                  <a:pt x="1777091" y="1417549"/>
                  <a:pt x="1762669" y="1277983"/>
                </a:cubicBezTo>
                <a:cubicBezTo>
                  <a:pt x="1746645" y="1122772"/>
                  <a:pt x="1654961" y="1023115"/>
                  <a:pt x="1519668" y="959856"/>
                </a:cubicBezTo>
                <a:cubicBezTo>
                  <a:pt x="1456714" y="930440"/>
                  <a:pt x="1401008" y="949822"/>
                  <a:pt x="1358430" y="1005222"/>
                </a:cubicBezTo>
                <a:cubicBezTo>
                  <a:pt x="1315544" y="1060964"/>
                  <a:pt x="1289447" y="1124986"/>
                  <a:pt x="1267127" y="1190649"/>
                </a:cubicBezTo>
                <a:cubicBezTo>
                  <a:pt x="1199977" y="1388132"/>
                  <a:pt x="1164380" y="1591950"/>
                  <a:pt x="1149499" y="1799507"/>
                </a:cubicBezTo>
                <a:cubicBezTo>
                  <a:pt x="1141640" y="1909047"/>
                  <a:pt x="1136222" y="2018815"/>
                  <a:pt x="1137405" y="2128774"/>
                </a:cubicBezTo>
                <a:cubicBezTo>
                  <a:pt x="1137709" y="2158000"/>
                  <a:pt x="1136909" y="2187303"/>
                  <a:pt x="1137825" y="2216490"/>
                </a:cubicBezTo>
                <a:cubicBezTo>
                  <a:pt x="1138243" y="2230035"/>
                  <a:pt x="1133666" y="2234536"/>
                  <a:pt x="1120388" y="2233620"/>
                </a:cubicBezTo>
                <a:cubicBezTo>
                  <a:pt x="1105203" y="2232591"/>
                  <a:pt x="1089788" y="2232056"/>
                  <a:pt x="1074679" y="2233506"/>
                </a:cubicBezTo>
                <a:cubicBezTo>
                  <a:pt x="1057930" y="2235108"/>
                  <a:pt x="1052931" y="2229729"/>
                  <a:pt x="1053199" y="2212598"/>
                </a:cubicBezTo>
                <a:cubicBezTo>
                  <a:pt x="1054954" y="2093138"/>
                  <a:pt x="1050490" y="1973869"/>
                  <a:pt x="1042783" y="1854639"/>
                </a:cubicBezTo>
                <a:cubicBezTo>
                  <a:pt x="1035724" y="1745138"/>
                  <a:pt x="1025042" y="1636132"/>
                  <a:pt x="1008407" y="1527624"/>
                </a:cubicBezTo>
                <a:cubicBezTo>
                  <a:pt x="985056" y="1375542"/>
                  <a:pt x="949116" y="1226666"/>
                  <a:pt x="897608" y="1081720"/>
                </a:cubicBezTo>
                <a:cubicBezTo>
                  <a:pt x="876090" y="1021169"/>
                  <a:pt x="849953" y="962680"/>
                  <a:pt x="808786" y="912088"/>
                </a:cubicBezTo>
                <a:cubicBezTo>
                  <a:pt x="767618" y="861495"/>
                  <a:pt x="714508" y="847799"/>
                  <a:pt x="653996" y="872446"/>
                </a:cubicBezTo>
                <a:cubicBezTo>
                  <a:pt x="620573" y="886067"/>
                  <a:pt x="591957" y="906594"/>
                  <a:pt x="564564" y="929486"/>
                </a:cubicBezTo>
                <a:cubicBezTo>
                  <a:pt x="493369" y="989043"/>
                  <a:pt x="441747" y="1060430"/>
                  <a:pt x="423471" y="1153678"/>
                </a:cubicBezTo>
                <a:cubicBezTo>
                  <a:pt x="410003" y="1222355"/>
                  <a:pt x="410995" y="1291070"/>
                  <a:pt x="416641" y="1360280"/>
                </a:cubicBezTo>
                <a:cubicBezTo>
                  <a:pt x="423814" y="1448607"/>
                  <a:pt x="442013" y="1534415"/>
                  <a:pt x="471239" y="1618009"/>
                </a:cubicBezTo>
                <a:cubicBezTo>
                  <a:pt x="519542" y="1756164"/>
                  <a:pt x="581771" y="1888253"/>
                  <a:pt x="644573" y="2020112"/>
                </a:cubicBezTo>
                <a:cubicBezTo>
                  <a:pt x="688257" y="2111871"/>
                  <a:pt x="733051" y="2203098"/>
                  <a:pt x="777424" y="2294477"/>
                </a:cubicBezTo>
                <a:cubicBezTo>
                  <a:pt x="781811" y="2303481"/>
                  <a:pt x="785855" y="2310348"/>
                  <a:pt x="772807" y="2317330"/>
                </a:cubicBezTo>
                <a:cubicBezTo>
                  <a:pt x="729655" y="2340490"/>
                  <a:pt x="689555" y="2368189"/>
                  <a:pt x="651592" y="2399361"/>
                </a:cubicBezTo>
                <a:cubicBezTo>
                  <a:pt x="564868" y="2470594"/>
                  <a:pt x="494971" y="2554838"/>
                  <a:pt x="449110" y="2657891"/>
                </a:cubicBezTo>
                <a:cubicBezTo>
                  <a:pt x="424654" y="2712871"/>
                  <a:pt x="412559" y="2770292"/>
                  <a:pt x="423318" y="2830423"/>
                </a:cubicBezTo>
                <a:lnTo>
                  <a:pt x="433645" y="2865124"/>
                </a:lnTo>
                <a:lnTo>
                  <a:pt x="344937" y="2788676"/>
                </a:lnTo>
                <a:cubicBezTo>
                  <a:pt x="259235" y="2706648"/>
                  <a:pt x="186254" y="2611137"/>
                  <a:pt x="130115" y="2506313"/>
                </a:cubicBezTo>
                <a:cubicBezTo>
                  <a:pt x="-170419" y="1945081"/>
                  <a:pt x="106689" y="1186332"/>
                  <a:pt x="386010" y="668361"/>
                </a:cubicBezTo>
                <a:cubicBezTo>
                  <a:pt x="505439" y="446875"/>
                  <a:pt x="651176" y="199624"/>
                  <a:pt x="872370" y="66081"/>
                </a:cubicBezTo>
                <a:cubicBezTo>
                  <a:pt x="957056" y="14922"/>
                  <a:pt x="1039522" y="-3970"/>
                  <a:pt x="1118324" y="681"/>
                </a:cubicBezTo>
                <a:close/>
              </a:path>
            </a:pathLst>
          </a:custGeom>
          <a:solidFill>
            <a:schemeClr val="bg1"/>
          </a:solidFill>
          <a:ln w="4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C202C9-54F8-4113-BE59-A1A54FEEBCB6}"/>
              </a:ext>
            </a:extLst>
          </p:cNvPr>
          <p:cNvGrpSpPr/>
          <p:nvPr/>
        </p:nvGrpSpPr>
        <p:grpSpPr>
          <a:xfrm>
            <a:off x="767512" y="2846142"/>
            <a:ext cx="5841504" cy="342819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5D7741F-6B57-49CE-8FA7-4515EC8BD8C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D78877-5940-4869-85BE-E8D3962B66A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565E79-5CAB-4C76-95E7-16056C1379F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99939E-86C9-4E85-B211-5E0166A569A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DDF1DC-6460-4B14-A9CE-6A2F5EEBDCE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6F3913-044A-43CB-A9BD-928E29E397D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29A739-B17E-42BF-99C7-7BB22BCA82A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222D32-2855-440D-9785-4ED2ABED3AB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3F515-230D-472A-915F-1BB34293354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1ADFE2-2960-4755-AF5C-3E674DDA008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F6B8F9-F097-4393-BA73-6AC20E4ED33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633F3-93B4-4D95-A176-C19D988A6B7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7C77F4-760F-4C86-BF77-E11055A8D72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EADB48-FACB-4572-8A7B-BCC4AF84D36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AB74D7-177A-4E1E-8B35-3E3F5A2BCAE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C078E4-EC9F-4EDB-BE59-62113A18318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CB0648-DA30-43E6-B5EA-8631410C416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BA894B-5515-4C56-96BC-3D58E09359D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75F278-2100-4432-8B39-6D7EDDB6070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973F39-86AF-48EB-883A-65316235FA7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57B397-E554-4B20-9F72-D2535D9874B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D562EA-8956-430E-8920-EBBBD0AB92E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F851FB-3F39-4675-8591-07D300962E5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F58151-62E4-4609-B62D-BBAAD036795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2567D70-0B03-424D-933F-CBF7885E804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C01F6D-EDD7-4918-A2D8-2FFF91A965A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99F418-1917-4DCA-A7E7-ACF8B190180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91B7A1-307A-43CC-89D7-563E4BAA726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611B47-9E57-4EE7-9E0F-E0725932410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B672514-4D13-4B60-81F0-760A1DE5EAC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BDEFCF2-99C9-4F90-9015-EA5ECD0A54A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245972-B49E-4E67-8AB0-82ADCB173A7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9D1E5FB-FDFC-4264-ABA5-4BF3B793DF8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D27C5F-3744-4FDA-A7CE-B6D4555CE45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0B78E0B-D79A-443C-87B7-03D4449B691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E2666D-6B4F-40C9-AECF-A7C4A44AE8E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7EFE29-3492-4012-B6A3-24A54921EEC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272F21-AD37-4163-BA2E-291977D79B7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CFE2B26-29EA-447F-A1E2-DB985CD27BC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1A7037-EC75-4385-8F42-409D5620B7F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3CD97D-5EA4-4790-AF1F-D58F78EC9C1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42D361B-CB9B-4B3D-B1B8-B980D939268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56802A-7FB8-433E-9AF3-1EDB491007E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BC0B589-9C19-41DD-BA02-C3D95CCFDC5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FDBFB2-50EB-4A00-8B64-40A0FE69C0B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3DB63A-5E0A-4543-88D3-B2E23714BA3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88A754C-87FB-4333-A8FC-8327FE9AE34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DD8F68-7A2B-45A0-AA29-7126702D062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63DDF8-405A-48F3-BE9D-3E0D9ECE38A7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79815A-0DB9-4EE7-8C41-D6144E181053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30399D-7764-47F6-8E42-7DDA8FE9C97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44E217-7CC1-44AA-AF76-D2EA4C6731F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B79C8FA-D10B-459A-A817-A6CB0A9F30F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319A6C2-E1D0-45BD-B53B-B6B9D6D462D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D5EE2E-2960-4578-B876-1D1916A9A9D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0427EE1-3877-431E-9612-5AE3D0D9383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340BAD4-BC47-4774-B14C-72E384E68F6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B592B28-DB1C-4109-81A1-76350806095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9BBBDF1-85B3-4017-8E43-385E9B95C21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3150190-E8A4-4252-A2AD-731200D1384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09AE33-448F-4454-BD0B-658BB129062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3ECB0FE-47BE-482B-BCD8-41D38869268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6890EB-ABFE-4D4B-9B7E-7CB4F105D60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58EF02B-E4FE-4D56-92B8-0727E7D408B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4FA4E7-5CB0-4389-8E35-6D75CCF016B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3C2E4F6-4E68-48E9-BEBA-68C71CAB624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DB0249F-A2F1-4D20-8CB4-DE50185133B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4AB9E9-5855-4A5A-83CE-5F29DE1A17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8A3FAA5-DDC1-490E-9C4F-F4B2A08006D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20FF79-2315-47A4-80FB-CCB6FC4A252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ED8FD6-635B-4AF4-B0E8-7FFA75F6C33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E00EA7-DB46-4625-9BCB-1234C2334D3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426F494-0674-449B-986A-2852F9C6E55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EBB2CD-7230-46C4-AA99-DFF52FCE0E2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549504-7A06-4828-8C7F-3346E58DC3E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87BC022-552C-4013-B803-5179D375DB4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0B731AD-B7CD-4F4F-A6AB-AD45FFEC6D2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9F6C4CE-0966-41E8-A226-58454CAD9F9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9794239-2317-4FFA-A8DA-E80A3279EAB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916A468-6B80-4943-BBF4-9DBA4D8AC71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D565FBE-6C3D-4A46-9302-593F9D7E38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1A43634-6488-457E-AD3E-7B7991DC601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B11DBFA-B6B8-4508-A339-29DAD4627A2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BBDBCB-C6CF-4655-AC05-6DFEC2CE1C2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DB3EB0-E8BE-4A6F-AF85-F2396DE50E3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8E7C775-42D2-4339-A66E-33DFBFF28E8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449E034-EFC4-4DF4-B63A-8400710B8EB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FE20124-1017-48F5-8572-2897827D991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316331A-41D9-403B-A11B-18512743E9C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04CF035-D582-4DBF-B63F-CD8CC92B2E5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9EEF72C-5EE5-41CC-9F82-6DD56C57BBC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A019EF-C12E-4323-BB7D-68206BB676F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020BD7C-6E41-4290-97B4-BCCB4330148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AF164C-E423-4A2D-A388-13F5A4D8325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87729C-E12F-4CB8-90B8-F2F40D79645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2AFD5EE-F10F-41FD-B9E3-72F01C62E22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378D218-7640-4F25-8B6F-A943075C45B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EB1807-D8DD-4498-B7D2-B6AD18EA862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7C6DF29-E9FE-4543-B58D-8F29D6A8F0B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DE90D54-09AB-415B-A36C-0352250ECD4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8E873A-5717-4873-A714-5F2493C06F1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60CFF83-18A0-4603-A960-CD2B84CFC05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EF20570-9967-4D01-9262-28278244EAF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624971D-7A43-4D83-BF63-952E004F716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D36264-1C50-47F6-BA22-84F14AAF6F3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E49FE23-F59C-454D-8CE6-530EDD1B35E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BDEB86-8700-4DD3-85F0-86231D02D6A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A60C613-4AB9-433F-ADFC-9EFAD695027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38D66C3-7AAA-4E74-B88D-C7CC5591B36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A161C2E-CDA3-44A1-889F-74D16DC7E9B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109675-B5F8-48FA-909B-F361D242DEE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B6450CB-3F4E-461D-BFC1-4062A1CD1EE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BBCE51-9709-45CB-B68F-2DC08EBF9B6E}"/>
              </a:ext>
            </a:extLst>
          </p:cNvPr>
          <p:cNvSpPr txBox="1"/>
          <p:nvPr/>
        </p:nvSpPr>
        <p:spPr>
          <a:xfrm>
            <a:off x="715172" y="2012082"/>
            <a:ext cx="107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D715032-2DDD-48A8-8D36-009017787098}"/>
              </a:ext>
            </a:extLst>
          </p:cNvPr>
          <p:cNvSpPr txBox="1"/>
          <p:nvPr/>
        </p:nvSpPr>
        <p:spPr>
          <a:xfrm>
            <a:off x="7072233" y="2620154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AEC64AA-16CE-451E-A94D-F1A8530F22DD}"/>
              </a:ext>
            </a:extLst>
          </p:cNvPr>
          <p:cNvSpPr txBox="1"/>
          <p:nvPr/>
        </p:nvSpPr>
        <p:spPr>
          <a:xfrm>
            <a:off x="7054217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9" name="Chart 118">
            <a:extLst>
              <a:ext uri="{FF2B5EF4-FFF2-40B4-BE49-F238E27FC236}">
                <a16:creationId xmlns:a16="http://schemas.microsoft.com/office/drawing/2014/main" id="{6A9E3808-D2CE-4C8B-8C2B-F5EB0CF1A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59774"/>
              </p:ext>
            </p:extLst>
          </p:nvPr>
        </p:nvGraphicFramePr>
        <p:xfrm>
          <a:off x="6952995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8F26123C-7BA3-48F3-8CBF-661434B883D4}"/>
              </a:ext>
            </a:extLst>
          </p:cNvPr>
          <p:cNvSpPr txBox="1"/>
          <p:nvPr/>
        </p:nvSpPr>
        <p:spPr>
          <a:xfrm>
            <a:off x="8620520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431A1A6-76D7-4BE1-90BF-4EDF8CCB9BCC}"/>
              </a:ext>
            </a:extLst>
          </p:cNvPr>
          <p:cNvCxnSpPr>
            <a:cxnSpLocks/>
            <a:endCxn id="124" idx="4"/>
          </p:cNvCxnSpPr>
          <p:nvPr/>
        </p:nvCxnSpPr>
        <p:spPr>
          <a:xfrm flipH="1" flipV="1">
            <a:off x="1418663" y="3672086"/>
            <a:ext cx="531396" cy="6925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015830F-E24D-4501-A88E-F5B97F103AAC}"/>
              </a:ext>
            </a:extLst>
          </p:cNvPr>
          <p:cNvCxnSpPr>
            <a:cxnSpLocks/>
            <a:stCxn id="125" idx="2"/>
          </p:cNvCxnSpPr>
          <p:nvPr/>
        </p:nvCxnSpPr>
        <p:spPr>
          <a:xfrm flipH="1">
            <a:off x="1950057" y="3254849"/>
            <a:ext cx="2054356" cy="11097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2729329-0BFB-4F8A-A22B-CB90A3DD3A14}"/>
              </a:ext>
            </a:extLst>
          </p:cNvPr>
          <p:cNvCxnSpPr>
            <a:cxnSpLocks/>
            <a:stCxn id="126" idx="1"/>
          </p:cNvCxnSpPr>
          <p:nvPr/>
        </p:nvCxnSpPr>
        <p:spPr>
          <a:xfrm flipH="1" flipV="1">
            <a:off x="1950058" y="4364618"/>
            <a:ext cx="543908" cy="9023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7430DBB5-8191-4D14-B0FC-7841E37D1105}"/>
              </a:ext>
            </a:extLst>
          </p:cNvPr>
          <p:cNvSpPr/>
          <p:nvPr/>
        </p:nvSpPr>
        <p:spPr>
          <a:xfrm>
            <a:off x="914607" y="2663974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2172792-0047-4497-AFED-19D7D323BF4F}"/>
              </a:ext>
            </a:extLst>
          </p:cNvPr>
          <p:cNvSpPr/>
          <p:nvPr/>
        </p:nvSpPr>
        <p:spPr>
          <a:xfrm>
            <a:off x="4004413" y="2678785"/>
            <a:ext cx="1152128" cy="11521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AE3505A-C239-474E-A510-9369E16486D8}"/>
              </a:ext>
            </a:extLst>
          </p:cNvPr>
          <p:cNvSpPr/>
          <p:nvPr/>
        </p:nvSpPr>
        <p:spPr>
          <a:xfrm>
            <a:off x="2388513" y="5161501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93825EC-B37B-4B39-876D-5EBD442EDDFE}"/>
              </a:ext>
            </a:extLst>
          </p:cNvPr>
          <p:cNvCxnSpPr>
            <a:cxnSpLocks/>
            <a:stCxn id="129" idx="2"/>
          </p:cNvCxnSpPr>
          <p:nvPr/>
        </p:nvCxnSpPr>
        <p:spPr>
          <a:xfrm flipH="1" flipV="1">
            <a:off x="1950059" y="4364621"/>
            <a:ext cx="1797338" cy="9287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2539D5E-2088-4D19-9C56-5255B43C65F6}"/>
              </a:ext>
            </a:extLst>
          </p:cNvPr>
          <p:cNvCxnSpPr>
            <a:cxnSpLocks/>
            <a:stCxn id="130" idx="2"/>
          </p:cNvCxnSpPr>
          <p:nvPr/>
        </p:nvCxnSpPr>
        <p:spPr>
          <a:xfrm flipH="1" flipV="1">
            <a:off x="1950057" y="4364621"/>
            <a:ext cx="3471184" cy="188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3EA4F20B-F878-4526-99BB-8F907FC1C312}"/>
              </a:ext>
            </a:extLst>
          </p:cNvPr>
          <p:cNvSpPr/>
          <p:nvPr/>
        </p:nvSpPr>
        <p:spPr>
          <a:xfrm>
            <a:off x="3747397" y="5030707"/>
            <a:ext cx="525355" cy="5253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2CE4DEE-DA83-47FE-98F5-6625F4AF5E2D}"/>
              </a:ext>
            </a:extLst>
          </p:cNvPr>
          <p:cNvSpPr/>
          <p:nvPr/>
        </p:nvSpPr>
        <p:spPr>
          <a:xfrm>
            <a:off x="5421241" y="4168989"/>
            <a:ext cx="767912" cy="7679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1" name="Chart 49">
            <a:extLst>
              <a:ext uri="{FF2B5EF4-FFF2-40B4-BE49-F238E27FC236}">
                <a16:creationId xmlns:a16="http://schemas.microsoft.com/office/drawing/2014/main" id="{84ACC6AE-961C-4CD8-AF92-146B0A0AA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03508"/>
              </p:ext>
            </p:extLst>
          </p:nvPr>
        </p:nvGraphicFramePr>
        <p:xfrm>
          <a:off x="8519298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4416D2D7-7A1C-44E0-BA21-698CC92B35B6}"/>
              </a:ext>
            </a:extLst>
          </p:cNvPr>
          <p:cNvSpPr txBox="1"/>
          <p:nvPr/>
        </p:nvSpPr>
        <p:spPr>
          <a:xfrm>
            <a:off x="715173" y="1716529"/>
            <a:ext cx="172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3" name="그룹 11">
            <a:extLst>
              <a:ext uri="{FF2B5EF4-FFF2-40B4-BE49-F238E27FC236}">
                <a16:creationId xmlns:a16="http://schemas.microsoft.com/office/drawing/2014/main" id="{F915C96B-6E79-419B-81DB-8C807A2FDE4F}"/>
              </a:ext>
            </a:extLst>
          </p:cNvPr>
          <p:cNvGrpSpPr/>
          <p:nvPr/>
        </p:nvGrpSpPr>
        <p:grpSpPr>
          <a:xfrm>
            <a:off x="6921370" y="3337801"/>
            <a:ext cx="4533810" cy="1311216"/>
            <a:chOff x="6921370" y="3337801"/>
            <a:chExt cx="4533810" cy="1311216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5E48AB3-6673-4CCB-B3A8-3F40A95D5990}"/>
                </a:ext>
              </a:extLst>
            </p:cNvPr>
            <p:cNvSpPr txBox="1"/>
            <p:nvPr/>
          </p:nvSpPr>
          <p:spPr>
            <a:xfrm>
              <a:off x="6921370" y="3633354"/>
              <a:ext cx="45338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645530D-46E7-446D-BFA1-9697BB48D00A}"/>
                </a:ext>
              </a:extLst>
            </p:cNvPr>
            <p:cNvSpPr txBox="1"/>
            <p:nvPr/>
          </p:nvSpPr>
          <p:spPr>
            <a:xfrm>
              <a:off x="6921370" y="3337801"/>
              <a:ext cx="4533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6E1B7C3E-B64F-4BF0-A2D3-2E1911061655}"/>
              </a:ext>
            </a:extLst>
          </p:cNvPr>
          <p:cNvSpPr txBox="1"/>
          <p:nvPr/>
        </p:nvSpPr>
        <p:spPr>
          <a:xfrm>
            <a:off x="10186823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7" name="Chart 49">
            <a:extLst>
              <a:ext uri="{FF2B5EF4-FFF2-40B4-BE49-F238E27FC236}">
                <a16:creationId xmlns:a16="http://schemas.microsoft.com/office/drawing/2014/main" id="{F0D32406-AF9D-480D-92BF-E2A5E1383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125116"/>
              </p:ext>
            </p:extLst>
          </p:nvPr>
        </p:nvGraphicFramePr>
        <p:xfrm>
          <a:off x="10085601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0F361-172D-4CAD-938E-60059178D8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84DBFD49-6AF6-4F35-A36B-E32BAA9F1D43}"/>
              </a:ext>
            </a:extLst>
          </p:cNvPr>
          <p:cNvGrpSpPr/>
          <p:nvPr/>
        </p:nvGrpSpPr>
        <p:grpSpPr>
          <a:xfrm>
            <a:off x="1293501" y="1795549"/>
            <a:ext cx="4119284" cy="980902"/>
            <a:chOff x="7104112" y="2015942"/>
            <a:chExt cx="2952328" cy="9809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F3B040-10C0-4C39-8B2B-576DAB7BE5CD}"/>
                </a:ext>
              </a:extLst>
            </p:cNvPr>
            <p:cNvSpPr txBox="1"/>
            <p:nvPr/>
          </p:nvSpPr>
          <p:spPr>
            <a:xfrm>
              <a:off x="7104112" y="2015942"/>
              <a:ext cx="2952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BC86F0-856E-4B00-91B7-E76E2BEC7F13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11">
            <a:extLst>
              <a:ext uri="{FF2B5EF4-FFF2-40B4-BE49-F238E27FC236}">
                <a16:creationId xmlns:a16="http://schemas.microsoft.com/office/drawing/2014/main" id="{73C6E8FA-2552-445D-9612-753EACAAF906}"/>
              </a:ext>
            </a:extLst>
          </p:cNvPr>
          <p:cNvGrpSpPr/>
          <p:nvPr/>
        </p:nvGrpSpPr>
        <p:grpSpPr>
          <a:xfrm>
            <a:off x="1293501" y="2976649"/>
            <a:ext cx="4119284" cy="980902"/>
            <a:chOff x="7104112" y="2015942"/>
            <a:chExt cx="2952328" cy="98090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D2DDFA-23D4-492D-B900-89F11885C08C}"/>
                </a:ext>
              </a:extLst>
            </p:cNvPr>
            <p:cNvSpPr txBox="1"/>
            <p:nvPr/>
          </p:nvSpPr>
          <p:spPr>
            <a:xfrm>
              <a:off x="7104112" y="2015942"/>
              <a:ext cx="2952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21FB4E-C26F-49DB-8DDD-2C824D663B21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1">
            <a:extLst>
              <a:ext uri="{FF2B5EF4-FFF2-40B4-BE49-F238E27FC236}">
                <a16:creationId xmlns:a16="http://schemas.microsoft.com/office/drawing/2014/main" id="{9148AFD2-0795-4E19-9FA1-9DA09BF08AF2}"/>
              </a:ext>
            </a:extLst>
          </p:cNvPr>
          <p:cNvGrpSpPr/>
          <p:nvPr/>
        </p:nvGrpSpPr>
        <p:grpSpPr>
          <a:xfrm>
            <a:off x="1293501" y="4157749"/>
            <a:ext cx="4119284" cy="980902"/>
            <a:chOff x="7104112" y="2015942"/>
            <a:chExt cx="2952328" cy="9809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469594A-EE69-4821-9629-518BD9C29200}"/>
                </a:ext>
              </a:extLst>
            </p:cNvPr>
            <p:cNvSpPr txBox="1"/>
            <p:nvPr/>
          </p:nvSpPr>
          <p:spPr>
            <a:xfrm>
              <a:off x="7104112" y="2015942"/>
              <a:ext cx="2952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5C6FE03-F6A0-4398-BC80-466436C62ADF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11">
            <a:extLst>
              <a:ext uri="{FF2B5EF4-FFF2-40B4-BE49-F238E27FC236}">
                <a16:creationId xmlns:a16="http://schemas.microsoft.com/office/drawing/2014/main" id="{B58D148A-579D-40B3-8D55-0D843197705F}"/>
              </a:ext>
            </a:extLst>
          </p:cNvPr>
          <p:cNvGrpSpPr/>
          <p:nvPr/>
        </p:nvGrpSpPr>
        <p:grpSpPr>
          <a:xfrm>
            <a:off x="1293501" y="5338849"/>
            <a:ext cx="4119284" cy="980902"/>
            <a:chOff x="7104112" y="2015942"/>
            <a:chExt cx="2952328" cy="98090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0D5263-DB5C-42E2-9217-2127B6E9AE6B}"/>
                </a:ext>
              </a:extLst>
            </p:cNvPr>
            <p:cNvSpPr txBox="1"/>
            <p:nvPr/>
          </p:nvSpPr>
          <p:spPr>
            <a:xfrm>
              <a:off x="7104112" y="2015942"/>
              <a:ext cx="2952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AB07E9-1A09-4601-8364-B75EB1AF4179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323000E-0B0F-4E21-8218-471301F705DB}"/>
              </a:ext>
            </a:extLst>
          </p:cNvPr>
          <p:cNvSpPr txBox="1"/>
          <p:nvPr/>
        </p:nvSpPr>
        <p:spPr>
          <a:xfrm flipH="1">
            <a:off x="567446" y="538249"/>
            <a:ext cx="4618917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46C439-AC44-421E-B8AF-6BF3EF42A90F}"/>
              </a:ext>
            </a:extLst>
          </p:cNvPr>
          <p:cNvSpPr txBox="1"/>
          <p:nvPr/>
        </p:nvSpPr>
        <p:spPr>
          <a:xfrm>
            <a:off x="7501154" y="4837638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A0A472-3C42-4E85-9785-605117625E22}"/>
              </a:ext>
            </a:extLst>
          </p:cNvPr>
          <p:cNvSpPr txBox="1"/>
          <p:nvPr/>
        </p:nvSpPr>
        <p:spPr>
          <a:xfrm>
            <a:off x="8224625" y="5556009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9E0C4A-2B61-4A01-AF42-1F511C3E6CE8}"/>
              </a:ext>
            </a:extLst>
          </p:cNvPr>
          <p:cNvSpPr txBox="1"/>
          <p:nvPr/>
        </p:nvSpPr>
        <p:spPr>
          <a:xfrm>
            <a:off x="7824849" y="6175911"/>
            <a:ext cx="38331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60F602-60A2-4A8C-BBE4-7AA99733996F}"/>
              </a:ext>
            </a:extLst>
          </p:cNvPr>
          <p:cNvSpPr txBox="1"/>
          <p:nvPr/>
        </p:nvSpPr>
        <p:spPr>
          <a:xfrm>
            <a:off x="10239558" y="895325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for your Presentation</a:t>
            </a:r>
          </a:p>
          <a:p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r>
              <a:rPr lang="en-GB" altLang="ko-KR" sz="1600" dirty="0">
                <a:cs typeface="Arial" pitchFamily="34" charset="0"/>
              </a:rPr>
              <a:t>for your Presentation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1ABEE99-1ED6-45A4-BEC5-74DE93E19088}"/>
              </a:ext>
            </a:extLst>
          </p:cNvPr>
          <p:cNvGrpSpPr/>
          <p:nvPr/>
        </p:nvGrpSpPr>
        <p:grpSpPr>
          <a:xfrm rot="1047660">
            <a:off x="628288" y="4414654"/>
            <a:ext cx="461579" cy="576725"/>
            <a:chOff x="2815227" y="4463770"/>
            <a:chExt cx="1644485" cy="2054722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F0FA3E-5EDF-49F7-92FC-29C1CE582B70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63EB577-9C06-477E-8BEC-18176059D6BF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CF58E4-3342-4421-9B08-7460EC3B29F0}"/>
              </a:ext>
            </a:extLst>
          </p:cNvPr>
          <p:cNvGrpSpPr/>
          <p:nvPr/>
        </p:nvGrpSpPr>
        <p:grpSpPr>
          <a:xfrm rot="1047660">
            <a:off x="627013" y="5593823"/>
            <a:ext cx="463078" cy="575463"/>
            <a:chOff x="5463775" y="2057569"/>
            <a:chExt cx="1649823" cy="205022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3953823-6994-44FF-8B94-0E8F25825F0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9E61D6-DFF3-4DA5-8207-F90BF7A2957B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11BF25-49F4-47B8-96B3-7F88F4A1FAA4}"/>
              </a:ext>
            </a:extLst>
          </p:cNvPr>
          <p:cNvGrpSpPr/>
          <p:nvPr/>
        </p:nvGrpSpPr>
        <p:grpSpPr>
          <a:xfrm rot="1047660">
            <a:off x="628516" y="2059362"/>
            <a:ext cx="461579" cy="575203"/>
            <a:chOff x="2606374" y="2800987"/>
            <a:chExt cx="1644485" cy="204929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5F4D9BD-AFC9-4CE5-A29A-7DF3B28AAA34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0775B9B-1B6B-4115-AA84-7A662CFCEDE6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FE4807B-7B2D-4235-BBBE-FF210A4AE50D}"/>
              </a:ext>
            </a:extLst>
          </p:cNvPr>
          <p:cNvGrpSpPr/>
          <p:nvPr/>
        </p:nvGrpSpPr>
        <p:grpSpPr>
          <a:xfrm rot="1047660">
            <a:off x="628242" y="3237008"/>
            <a:ext cx="461860" cy="575203"/>
            <a:chOff x="4124917" y="3274062"/>
            <a:chExt cx="1645485" cy="204929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1EE6AD-54BA-4CB1-B0E8-742D4973DBA0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2111B42-991B-402F-A75A-EB55DEEC8E0D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03896-EF9A-41C3-A973-993E9BAA85DE}"/>
              </a:ext>
            </a:extLst>
          </p:cNvPr>
          <p:cNvGrpSpPr/>
          <p:nvPr/>
        </p:nvGrpSpPr>
        <p:grpSpPr>
          <a:xfrm>
            <a:off x="868164" y="1840369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5A1FEFA-6412-4E57-85A6-1E1E4F0313A1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E6618-AFF5-4885-8F6A-CF9EC95221CB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0CB745-97C5-40FC-B7F9-A3134639EE14}"/>
              </a:ext>
            </a:extLst>
          </p:cNvPr>
          <p:cNvSpPr txBox="1"/>
          <p:nvPr/>
        </p:nvSpPr>
        <p:spPr>
          <a:xfrm>
            <a:off x="1026701" y="4463524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47F2A-FD80-4CCA-8A9A-5E68FBED35F9}"/>
              </a:ext>
            </a:extLst>
          </p:cNvPr>
          <p:cNvSpPr txBox="1"/>
          <p:nvPr/>
        </p:nvSpPr>
        <p:spPr>
          <a:xfrm>
            <a:off x="1519556" y="3030107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DE977C-0D1E-4E5F-887E-0AEC2F0C7415}"/>
              </a:ext>
            </a:extLst>
          </p:cNvPr>
          <p:cNvGrpSpPr/>
          <p:nvPr/>
        </p:nvGrpSpPr>
        <p:grpSpPr>
          <a:xfrm>
            <a:off x="4737975" y="1844645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920FACD-C00D-421E-90ED-CD9A836E943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9398B5-A2D3-43C9-B4AE-2C4A997957A3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B71844A-168E-4403-BE47-7B23557907F3}"/>
              </a:ext>
            </a:extLst>
          </p:cNvPr>
          <p:cNvSpPr txBox="1"/>
          <p:nvPr/>
        </p:nvSpPr>
        <p:spPr>
          <a:xfrm>
            <a:off x="4896512" y="4467800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C2CAF-DAB6-4B32-89D9-1D2B0B7BA3DD}"/>
              </a:ext>
            </a:extLst>
          </p:cNvPr>
          <p:cNvSpPr txBox="1"/>
          <p:nvPr/>
        </p:nvSpPr>
        <p:spPr>
          <a:xfrm>
            <a:off x="5389367" y="3034383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EBB5E-6BC8-4048-83D9-C72E18F81A7B}"/>
              </a:ext>
            </a:extLst>
          </p:cNvPr>
          <p:cNvGrpSpPr/>
          <p:nvPr/>
        </p:nvGrpSpPr>
        <p:grpSpPr>
          <a:xfrm>
            <a:off x="8607785" y="18489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2B3C401E-8559-47AB-B0DE-D089C7F165A7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921619-29ED-4F8F-8C32-689A7B0AD7C9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00024D-4CCD-43CD-9711-C9889E13A5EF}"/>
              </a:ext>
            </a:extLst>
          </p:cNvPr>
          <p:cNvSpPr txBox="1"/>
          <p:nvPr/>
        </p:nvSpPr>
        <p:spPr>
          <a:xfrm>
            <a:off x="8766322" y="4472078"/>
            <a:ext cx="239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FB54E-C5CF-4996-9C29-9D4B3584597C}"/>
              </a:ext>
            </a:extLst>
          </p:cNvPr>
          <p:cNvSpPr txBox="1"/>
          <p:nvPr/>
        </p:nvSpPr>
        <p:spPr>
          <a:xfrm>
            <a:off x="9259177" y="3038661"/>
            <a:ext cx="140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 Title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409CB23F-0F4C-4FFB-B66A-BC76ECA60381}"/>
              </a:ext>
            </a:extLst>
          </p:cNvPr>
          <p:cNvSpPr/>
          <p:nvPr/>
        </p:nvSpPr>
        <p:spPr>
          <a:xfrm flipH="1">
            <a:off x="2004698" y="2547382"/>
            <a:ext cx="466859" cy="3851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9FECAC3B-0059-49C2-8D8C-7F5C8B5CAA78}"/>
              </a:ext>
            </a:extLst>
          </p:cNvPr>
          <p:cNvSpPr>
            <a:spLocks noChangeAspect="1"/>
          </p:cNvSpPr>
          <p:nvPr/>
        </p:nvSpPr>
        <p:spPr>
          <a:xfrm rot="9900000">
            <a:off x="5889790" y="2557492"/>
            <a:ext cx="472005" cy="40087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4B84AFBA-2891-4732-A78A-C4AA3E52B954}"/>
              </a:ext>
            </a:extLst>
          </p:cNvPr>
          <p:cNvSpPr>
            <a:spLocks noChangeAspect="1"/>
          </p:cNvSpPr>
          <p:nvPr/>
        </p:nvSpPr>
        <p:spPr>
          <a:xfrm>
            <a:off x="9764554" y="2544791"/>
            <a:ext cx="422750" cy="4262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41F16A8-2343-4B66-BC79-0261129EEBFE}"/>
              </a:ext>
            </a:extLst>
          </p:cNvPr>
          <p:cNvGrpSpPr/>
          <p:nvPr/>
        </p:nvGrpSpPr>
        <p:grpSpPr>
          <a:xfrm>
            <a:off x="1346042" y="4916857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4FD191F3-C566-4153-9458-DBBBFB719255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4858DBE3-88F0-4AA0-8EC4-2945A60AB9EA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D3323B89-1426-4C4D-87F2-F827E4329B2D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D0EBA993-AA0F-427C-A2BE-54A09E4B2FDC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C8A667FE-0E53-42CE-AAE7-A1E0838FDACA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59EE49D8-509B-4348-AFD6-C7E32BC100E7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0" name="그룹 1">
            <a:extLst>
              <a:ext uri="{FF2B5EF4-FFF2-40B4-BE49-F238E27FC236}">
                <a16:creationId xmlns:a16="http://schemas.microsoft.com/office/drawing/2014/main" id="{9D245AF3-90C9-4E4C-9ACF-5A5E3194BAF8}"/>
              </a:ext>
            </a:extLst>
          </p:cNvPr>
          <p:cNvGrpSpPr/>
          <p:nvPr/>
        </p:nvGrpSpPr>
        <p:grpSpPr>
          <a:xfrm>
            <a:off x="1296060" y="3679603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11" name="Round Same Side Corner Rectangle 20">
              <a:extLst>
                <a:ext uri="{FF2B5EF4-FFF2-40B4-BE49-F238E27FC236}">
                  <a16:creationId xmlns:a16="http://schemas.microsoft.com/office/drawing/2014/main" id="{B544AB60-B238-406B-9C3B-C7295EEA825B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20">
              <a:extLst>
                <a:ext uri="{FF2B5EF4-FFF2-40B4-BE49-F238E27FC236}">
                  <a16:creationId xmlns:a16="http://schemas.microsoft.com/office/drawing/2014/main" id="{1015FCC8-781B-4BB4-84F2-542CE44256E8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id="{E9620EEF-1AB7-45B9-B981-A7C423AE4270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34195313-B94E-4B44-B81C-DFD5D121BA30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id="{3EEC5345-DBD1-4467-96FC-EA72C884F0A9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8851019A-8036-4418-952D-9CD9F6CF2072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7" name="Isosceles Triangle 13">
            <a:extLst>
              <a:ext uri="{FF2B5EF4-FFF2-40B4-BE49-F238E27FC236}">
                <a16:creationId xmlns:a16="http://schemas.microsoft.com/office/drawing/2014/main" id="{95CF13B8-2693-4702-B353-385243530FBB}"/>
              </a:ext>
            </a:extLst>
          </p:cNvPr>
          <p:cNvSpPr/>
          <p:nvPr/>
        </p:nvSpPr>
        <p:spPr>
          <a:xfrm rot="10800000">
            <a:off x="922716" y="1801907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77D01ED-AAEA-4F6B-8DA6-AF033593F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85859"/>
              </p:ext>
            </p:extLst>
          </p:nvPr>
        </p:nvGraphicFramePr>
        <p:xfrm>
          <a:off x="5879976" y="1912472"/>
          <a:ext cx="550606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BF7781ED-9F31-4FCA-9DA8-5B275A78AF7A}"/>
              </a:ext>
            </a:extLst>
          </p:cNvPr>
          <p:cNvSpPr/>
          <p:nvPr/>
        </p:nvSpPr>
        <p:spPr>
          <a:xfrm>
            <a:off x="6788479" y="5775994"/>
            <a:ext cx="288032" cy="2880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97E761B8-42ED-4558-81FA-C62883EF7879}"/>
              </a:ext>
            </a:extLst>
          </p:cNvPr>
          <p:cNvSpPr/>
          <p:nvPr/>
        </p:nvSpPr>
        <p:spPr>
          <a:xfrm>
            <a:off x="9375207" y="5784378"/>
            <a:ext cx="288032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ED2E9-D45A-4978-B96F-D53BD4A687B9}"/>
              </a:ext>
            </a:extLst>
          </p:cNvPr>
          <p:cNvSpPr txBox="1"/>
          <p:nvPr/>
        </p:nvSpPr>
        <p:spPr>
          <a:xfrm>
            <a:off x="7114386" y="5779739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262626"/>
                </a:solidFill>
              </a:rPr>
              <a:t>CONTENTS</a:t>
            </a:r>
            <a:endParaRPr lang="ko-KR" altLang="en-US" sz="12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697C2-F6D2-463C-9123-EE7792615117}"/>
              </a:ext>
            </a:extLst>
          </p:cNvPr>
          <p:cNvSpPr txBox="1"/>
          <p:nvPr/>
        </p:nvSpPr>
        <p:spPr>
          <a:xfrm>
            <a:off x="9706674" y="5775996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CONTENTS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23" name="그룹 7">
            <a:extLst>
              <a:ext uri="{FF2B5EF4-FFF2-40B4-BE49-F238E27FC236}">
                <a16:creationId xmlns:a16="http://schemas.microsoft.com/office/drawing/2014/main" id="{4326475F-9912-4D29-BEA6-1CC0B76BEDEA}"/>
              </a:ext>
            </a:extLst>
          </p:cNvPr>
          <p:cNvGrpSpPr/>
          <p:nvPr/>
        </p:nvGrpSpPr>
        <p:grpSpPr>
          <a:xfrm>
            <a:off x="1136136" y="1926876"/>
            <a:ext cx="4066996" cy="1162992"/>
            <a:chOff x="962204" y="1926874"/>
            <a:chExt cx="3443321" cy="11629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9560D2-4AF8-4EEB-96BC-F1DCE6EFFB96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6E5A22-0ED0-4FE1-8B8B-442CA3EAB5D7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ADB76F-8579-426E-AB39-6E07E5C2CAC6}"/>
              </a:ext>
            </a:extLst>
          </p:cNvPr>
          <p:cNvSpPr txBox="1"/>
          <p:nvPr/>
        </p:nvSpPr>
        <p:spPr>
          <a:xfrm>
            <a:off x="738708" y="3842010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8ED4D-8068-421A-B5AC-8F47A95CF1F8}"/>
              </a:ext>
            </a:extLst>
          </p:cNvPr>
          <p:cNvSpPr txBox="1"/>
          <p:nvPr/>
        </p:nvSpPr>
        <p:spPr>
          <a:xfrm>
            <a:off x="738706" y="30259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A10FE-57D4-4A4A-BCFA-2ED9A33DBAC6}"/>
              </a:ext>
            </a:extLst>
          </p:cNvPr>
          <p:cNvSpPr txBox="1"/>
          <p:nvPr/>
        </p:nvSpPr>
        <p:spPr>
          <a:xfrm>
            <a:off x="738706" y="4907418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24587-F96A-411D-8E53-26994DDB56C8}"/>
              </a:ext>
            </a:extLst>
          </p:cNvPr>
          <p:cNvSpPr txBox="1"/>
          <p:nvPr/>
        </p:nvSpPr>
        <p:spPr>
          <a:xfrm>
            <a:off x="738708" y="5710675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AD6D0-AEF6-43DA-871D-6FD8331A1DD8}"/>
              </a:ext>
            </a:extLst>
          </p:cNvPr>
          <p:cNvSpPr txBox="1"/>
          <p:nvPr/>
        </p:nvSpPr>
        <p:spPr>
          <a:xfrm>
            <a:off x="738706" y="436548"/>
            <a:ext cx="44262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 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1E310-4522-40B7-A25A-275A33BC3D0C}"/>
              </a:ext>
            </a:extLst>
          </p:cNvPr>
          <p:cNvGrpSpPr/>
          <p:nvPr/>
        </p:nvGrpSpPr>
        <p:grpSpPr>
          <a:xfrm>
            <a:off x="5700382" y="802891"/>
            <a:ext cx="5794001" cy="800219"/>
            <a:chOff x="4745820" y="1482096"/>
            <a:chExt cx="5794001" cy="8002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663267-261A-4968-8E02-8E84D0A96BF6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012226-0677-40BB-A562-CEFBC3144B70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05D7B6-81E6-4BA7-A872-650197AF95D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193824-B963-4859-8AA0-6B63F48355A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E74ECAF-6E3D-40A2-AF6E-65C19C449617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00F1C8-092F-456A-B970-DBBEC5D4CE9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9C24B-FBD8-410A-A49F-62D9C5CF70B6}"/>
              </a:ext>
            </a:extLst>
          </p:cNvPr>
          <p:cNvGrpSpPr/>
          <p:nvPr/>
        </p:nvGrpSpPr>
        <p:grpSpPr>
          <a:xfrm>
            <a:off x="5700382" y="1915891"/>
            <a:ext cx="5794001" cy="800219"/>
            <a:chOff x="4745820" y="1482096"/>
            <a:chExt cx="5794001" cy="8002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E49D14-BF06-436C-A6CD-F5085206EE1D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2E7E26-D2B5-4900-ABE1-C3DB6741CCF0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05293F-B040-4ADC-93F8-5B067C27D7BB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6D7241-1AD1-46FD-9A45-387A4A5B0A17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F35E72-25D2-44A4-A78C-F77D96816AF3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04F66C-8B19-48B6-BAF6-592737057B9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225DDF-85FA-4298-A37F-B57FFD30290B}"/>
              </a:ext>
            </a:extLst>
          </p:cNvPr>
          <p:cNvGrpSpPr/>
          <p:nvPr/>
        </p:nvGrpSpPr>
        <p:grpSpPr>
          <a:xfrm>
            <a:off x="5700382" y="3028891"/>
            <a:ext cx="5794001" cy="800219"/>
            <a:chOff x="4745820" y="1482096"/>
            <a:chExt cx="5794001" cy="8002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169188-2665-4666-8D13-93F98EEF5687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3C1C13-7A45-4AAB-B2E9-180836B0616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63EDC-F7F4-4D14-9C83-4120D53C49D3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D94A16-3C91-40A2-B4A2-8634FD9A68D7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E6508A1-8278-4755-98FC-8044ECA47432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95ADC-DDCB-45C2-8520-A0DB4DC1376E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7B2FB0-2175-4A66-AB6B-8A17D23D1ED3}"/>
              </a:ext>
            </a:extLst>
          </p:cNvPr>
          <p:cNvGrpSpPr/>
          <p:nvPr/>
        </p:nvGrpSpPr>
        <p:grpSpPr>
          <a:xfrm>
            <a:off x="5700382" y="4141891"/>
            <a:ext cx="5794001" cy="800219"/>
            <a:chOff x="4745820" y="1482096"/>
            <a:chExt cx="5794001" cy="80021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893949-DB5F-469D-B257-E54C9FD5ED3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B36A92-2FEA-400C-B98E-E931377C8AA9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F8337E-8BA0-480F-AE6F-93F0C5C445DC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41AE61-960E-4D35-A88B-777B490C45F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C79B914-7534-4EB7-B74F-BBFC3C20E1B6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7D7DFA-3789-444A-90A1-752C9953EB72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8AFBB7-77B1-4080-BC63-3236C25573C1}"/>
              </a:ext>
            </a:extLst>
          </p:cNvPr>
          <p:cNvGrpSpPr/>
          <p:nvPr/>
        </p:nvGrpSpPr>
        <p:grpSpPr>
          <a:xfrm>
            <a:off x="5700382" y="5254891"/>
            <a:ext cx="5794001" cy="800219"/>
            <a:chOff x="4745820" y="1482096"/>
            <a:chExt cx="5794001" cy="8002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CBAFB34-CA93-443F-9A19-C54B6A61A3CB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E5A325-4278-46B7-8D23-3B403667235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3DB940-1F6F-45C7-B970-D993731CDE81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9C3DBE-B4BC-4EE4-A6C0-CE3D8B28915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123ACD1-578E-4639-9CFB-A7E96C5125FA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99418-448D-432D-BFC0-A3A9EA5714C4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912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98EC447F-75D3-4965-90ED-A2193936D20C}"/>
              </a:ext>
            </a:extLst>
          </p:cNvPr>
          <p:cNvSpPr/>
          <p:nvPr/>
        </p:nvSpPr>
        <p:spPr>
          <a:xfrm rot="5400000">
            <a:off x="6830726" y="21724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101B9142-5B39-411F-9AB7-FF63AD67553E}"/>
              </a:ext>
            </a:extLst>
          </p:cNvPr>
          <p:cNvSpPr/>
          <p:nvPr/>
        </p:nvSpPr>
        <p:spPr>
          <a:xfrm rot="5400000">
            <a:off x="9383069" y="16547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0B19A53B-6B7C-4BB6-A9E0-4AE80FE62816}"/>
              </a:ext>
            </a:extLst>
          </p:cNvPr>
          <p:cNvSpPr/>
          <p:nvPr/>
        </p:nvSpPr>
        <p:spPr>
          <a:xfrm rot="5400000">
            <a:off x="4278384" y="26901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E449E8DC-B094-4C5D-B85F-6CA5B7597F4E}"/>
              </a:ext>
            </a:extLst>
          </p:cNvPr>
          <p:cNvGrpSpPr/>
          <p:nvPr/>
        </p:nvGrpSpPr>
        <p:grpSpPr>
          <a:xfrm>
            <a:off x="3954196" y="36957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73E910-C31A-4FC7-AD54-1F866325BA41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140FE6-E4A4-4533-8B00-3193A2AC036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32A1EB14-BEF5-4DEA-B9CB-FDC74DB987F8}"/>
              </a:ext>
            </a:extLst>
          </p:cNvPr>
          <p:cNvGrpSpPr/>
          <p:nvPr/>
        </p:nvGrpSpPr>
        <p:grpSpPr>
          <a:xfrm>
            <a:off x="6512883" y="31785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29223E-C289-4973-AA8A-18D09AEC331E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19B049-16DB-4D53-96D5-A01F46F37A99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155AC68F-C83E-4D4E-9B5A-77236AB564C9}"/>
              </a:ext>
            </a:extLst>
          </p:cNvPr>
          <p:cNvGrpSpPr/>
          <p:nvPr/>
        </p:nvGrpSpPr>
        <p:grpSpPr>
          <a:xfrm>
            <a:off x="9060160" y="26612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A7FF58-C492-458E-B4E7-6160BBE5C76E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8797CB-C205-481D-8493-F5F4431B9D3F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5AD4C047-16D4-4F9A-B189-A6E574801FAB}"/>
              </a:ext>
            </a:extLst>
          </p:cNvPr>
          <p:cNvSpPr/>
          <p:nvPr/>
        </p:nvSpPr>
        <p:spPr>
          <a:xfrm>
            <a:off x="3540668" y="53682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230CDB08-6E0C-4997-AD0B-03F74F3F31CC}"/>
              </a:ext>
            </a:extLst>
          </p:cNvPr>
          <p:cNvGrpSpPr/>
          <p:nvPr/>
        </p:nvGrpSpPr>
        <p:grpSpPr>
          <a:xfrm>
            <a:off x="4277948" y="53167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D88806-1150-4732-9A0D-BEE6C8CD195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D06FE7-5784-4A01-853F-DCCD0152189D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AEE33732-0551-40C3-BAEF-017D7F23F528}"/>
              </a:ext>
            </a:extLst>
          </p:cNvPr>
          <p:cNvSpPr/>
          <p:nvPr/>
        </p:nvSpPr>
        <p:spPr>
          <a:xfrm>
            <a:off x="6194713" y="53682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D0481E50-79DC-4280-944C-565EADC95FEF}"/>
              </a:ext>
            </a:extLst>
          </p:cNvPr>
          <p:cNvGrpSpPr/>
          <p:nvPr/>
        </p:nvGrpSpPr>
        <p:grpSpPr>
          <a:xfrm>
            <a:off x="6931993" y="53167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9765B3-16BE-4BDE-A26C-AE4F7D65FC5F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EEE78E-125F-4D2D-82BA-05A958FAD722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C41AEABF-F4CE-449C-93FD-5A751A7F8B4E}"/>
              </a:ext>
            </a:extLst>
          </p:cNvPr>
          <p:cNvSpPr/>
          <p:nvPr/>
        </p:nvSpPr>
        <p:spPr>
          <a:xfrm>
            <a:off x="8848757" y="53682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06E3086D-0D25-4496-B225-35758A0267CF}"/>
              </a:ext>
            </a:extLst>
          </p:cNvPr>
          <p:cNvGrpSpPr/>
          <p:nvPr/>
        </p:nvGrpSpPr>
        <p:grpSpPr>
          <a:xfrm>
            <a:off x="9586037" y="53167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2098C6-7521-4757-A881-45B08F1C4EC7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C33573-25A0-4DBB-81D4-3A373AF75BAF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8AE341AA-BDFB-465F-A644-5983A83C9B53}"/>
              </a:ext>
            </a:extLst>
          </p:cNvPr>
          <p:cNvSpPr/>
          <p:nvPr/>
        </p:nvSpPr>
        <p:spPr>
          <a:xfrm rot="5400000">
            <a:off x="1726042" y="32078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EA0514E3-8AE2-482A-906F-0C91A6C4C8B7}"/>
              </a:ext>
            </a:extLst>
          </p:cNvPr>
          <p:cNvGrpSpPr/>
          <p:nvPr/>
        </p:nvGrpSpPr>
        <p:grpSpPr>
          <a:xfrm>
            <a:off x="1395508" y="42129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781CA-8191-40B1-8359-2B3ECE21031D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58FE09-C5D1-4B28-9B7B-DEF0B7CC4174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FD096853-DB05-4996-8414-1E4FB2A00368}"/>
              </a:ext>
            </a:extLst>
          </p:cNvPr>
          <p:cNvSpPr/>
          <p:nvPr/>
        </p:nvSpPr>
        <p:spPr>
          <a:xfrm>
            <a:off x="886623" y="53759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D651D4A6-6107-4C34-9636-943537D3024F}"/>
              </a:ext>
            </a:extLst>
          </p:cNvPr>
          <p:cNvGrpSpPr/>
          <p:nvPr/>
        </p:nvGrpSpPr>
        <p:grpSpPr>
          <a:xfrm>
            <a:off x="1623903" y="53244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D8E17C-4907-4FD1-A7B5-22CA1E12535C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7B32ED-3091-4160-AE97-6F0EF2CA4F8A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D873B573-D1FF-47F2-A053-E515989D1AD7}"/>
              </a:ext>
            </a:extLst>
          </p:cNvPr>
          <p:cNvSpPr/>
          <p:nvPr/>
        </p:nvSpPr>
        <p:spPr>
          <a:xfrm>
            <a:off x="2794753" y="25680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5802FE9E-B97A-4090-AA7C-603D43887E89}"/>
              </a:ext>
            </a:extLst>
          </p:cNvPr>
          <p:cNvSpPr/>
          <p:nvPr/>
        </p:nvSpPr>
        <p:spPr>
          <a:xfrm>
            <a:off x="5405561" y="20306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C2EF6038-CCEB-4432-8D55-E30B3BA4930C}"/>
              </a:ext>
            </a:extLst>
          </p:cNvPr>
          <p:cNvSpPr/>
          <p:nvPr/>
        </p:nvSpPr>
        <p:spPr>
          <a:xfrm>
            <a:off x="8016369" y="14932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38B438A-283A-4668-9732-5F656DCE9931}"/>
              </a:ext>
            </a:extLst>
          </p:cNvPr>
          <p:cNvSpPr/>
          <p:nvPr/>
        </p:nvSpPr>
        <p:spPr>
          <a:xfrm>
            <a:off x="1055212" y="55954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CA8779A4-DB8A-4DBA-B611-88BA37FD57DE}"/>
              </a:ext>
            </a:extLst>
          </p:cNvPr>
          <p:cNvSpPr/>
          <p:nvPr/>
        </p:nvSpPr>
        <p:spPr>
          <a:xfrm>
            <a:off x="3718669" y="55513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47F2523A-F07C-4141-A9B6-EABD76C2A2C5}"/>
              </a:ext>
            </a:extLst>
          </p:cNvPr>
          <p:cNvSpPr/>
          <p:nvPr/>
        </p:nvSpPr>
        <p:spPr>
          <a:xfrm rot="18805991">
            <a:off x="6359054" y="55278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FE73F178-9896-4674-A6BD-CF4892B58BE6}"/>
              </a:ext>
            </a:extLst>
          </p:cNvPr>
          <p:cNvSpPr/>
          <p:nvPr/>
        </p:nvSpPr>
        <p:spPr>
          <a:xfrm>
            <a:off x="9016172" y="55649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635103-AD83-471E-B140-1FB9345C4DAA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DB4086-635B-428D-8BFF-31A3033CF353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8B1993-BA00-4B2D-B3E5-7678D0E188BB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BC536E4D-6C2F-4984-9F9C-09049C972BD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7277A4-4C67-4327-B1C9-4AAEFC5563B0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971BBC-731D-4449-A838-7DA33D4FD81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C327F-C4E0-4FF6-A074-B656F2DF079F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200C7D-29DE-4DB5-9CAF-C7F4DE318109}"/>
              </a:ext>
            </a:extLst>
          </p:cNvPr>
          <p:cNvGrpSpPr/>
          <p:nvPr/>
        </p:nvGrpSpPr>
        <p:grpSpPr>
          <a:xfrm>
            <a:off x="7380144" y="5205673"/>
            <a:ext cx="3279147" cy="1043216"/>
            <a:chOff x="5247690" y="1753071"/>
            <a:chExt cx="2907938" cy="1043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457B87-FF9D-4CEB-A781-4177C0F5B917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BC79C7-4A25-4E57-86DB-1D560CA92BBD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DDB4FF-5A26-4DBE-855A-63F2216F3955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23C56E-FB88-41C7-A618-CC66A589C59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D550DD-9A75-49E3-B61A-7ACA82903E61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011AEEB-7F10-46F2-B95E-7A200CD83BB3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6B9BE236-3A0A-451C-9726-D9B2B96B4328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8384A-284E-494F-A0AE-0AD41DBCE39C}"/>
              </a:ext>
            </a:extLst>
          </p:cNvPr>
          <p:cNvSpPr/>
          <p:nvPr/>
        </p:nvSpPr>
        <p:spPr>
          <a:xfrm>
            <a:off x="6635463" y="3505652"/>
            <a:ext cx="739712" cy="741730"/>
          </a:xfrm>
          <a:custGeom>
            <a:avLst/>
            <a:gdLst>
              <a:gd name="connsiteX0" fmla="*/ 22305 w 2608300"/>
              <a:gd name="connsiteY0" fmla="*/ 129064 h 2615413"/>
              <a:gd name="connsiteX1" fmla="*/ 84096 w 2608300"/>
              <a:gd name="connsiteY1" fmla="*/ 191897 h 2615413"/>
              <a:gd name="connsiteX2" fmla="*/ 221066 w 2608300"/>
              <a:gd name="connsiteY2" fmla="*/ 459386 h 2615413"/>
              <a:gd name="connsiteX3" fmla="*/ 468027 w 2608300"/>
              <a:gd name="connsiteY3" fmla="*/ 760787 h 2615413"/>
              <a:gd name="connsiteX4" fmla="*/ 540222 w 2608300"/>
              <a:gd name="connsiteY4" fmla="*/ 859197 h 2615413"/>
              <a:gd name="connsiteX5" fmla="*/ 589115 w 2608300"/>
              <a:gd name="connsiteY5" fmla="*/ 964195 h 2615413"/>
              <a:gd name="connsiteX6" fmla="*/ 566853 w 2608300"/>
              <a:gd name="connsiteY6" fmla="*/ 992213 h 2615413"/>
              <a:gd name="connsiteX7" fmla="*/ 475378 w 2608300"/>
              <a:gd name="connsiteY7" fmla="*/ 1159143 h 2615413"/>
              <a:gd name="connsiteX8" fmla="*/ 402490 w 2608300"/>
              <a:gd name="connsiteY8" fmla="*/ 1499867 h 2615413"/>
              <a:gd name="connsiteX9" fmla="*/ 410396 w 2608300"/>
              <a:gd name="connsiteY9" fmla="*/ 1681776 h 2615413"/>
              <a:gd name="connsiteX10" fmla="*/ 472188 w 2608300"/>
              <a:gd name="connsiteY10" fmla="*/ 1740517 h 2615413"/>
              <a:gd name="connsiteX11" fmla="*/ 658189 w 2608300"/>
              <a:gd name="connsiteY11" fmla="*/ 1776233 h 2615413"/>
              <a:gd name="connsiteX12" fmla="*/ 766793 w 2608300"/>
              <a:gd name="connsiteY12" fmla="*/ 1997464 h 2615413"/>
              <a:gd name="connsiteX13" fmla="*/ 799597 w 2608300"/>
              <a:gd name="connsiteY13" fmla="*/ 2069936 h 2615413"/>
              <a:gd name="connsiteX14" fmla="*/ 798071 w 2608300"/>
              <a:gd name="connsiteY14" fmla="*/ 2159955 h 2615413"/>
              <a:gd name="connsiteX15" fmla="*/ 745086 w 2608300"/>
              <a:gd name="connsiteY15" fmla="*/ 2235062 h 2615413"/>
              <a:gd name="connsiteX16" fmla="*/ 683641 w 2608300"/>
              <a:gd name="connsiteY16" fmla="*/ 2257879 h 2615413"/>
              <a:gd name="connsiteX17" fmla="*/ 585093 w 2608300"/>
              <a:gd name="connsiteY17" fmla="*/ 2354625 h 2615413"/>
              <a:gd name="connsiteX18" fmla="*/ 643209 w 2608300"/>
              <a:gd name="connsiteY18" fmla="*/ 2447764 h 2615413"/>
              <a:gd name="connsiteX19" fmla="*/ 750149 w 2608300"/>
              <a:gd name="connsiteY19" fmla="*/ 2449705 h 2615413"/>
              <a:gd name="connsiteX20" fmla="*/ 931156 w 2608300"/>
              <a:gd name="connsiteY20" fmla="*/ 2442146 h 2615413"/>
              <a:gd name="connsiteX21" fmla="*/ 978385 w 2608300"/>
              <a:gd name="connsiteY21" fmla="*/ 2393808 h 2615413"/>
              <a:gd name="connsiteX22" fmla="*/ 1031370 w 2608300"/>
              <a:gd name="connsiteY22" fmla="*/ 2278754 h 2615413"/>
              <a:gd name="connsiteX23" fmla="*/ 1132901 w 2608300"/>
              <a:gd name="connsiteY23" fmla="*/ 2244494 h 2615413"/>
              <a:gd name="connsiteX24" fmla="*/ 1112233 w 2608300"/>
              <a:gd name="connsiteY24" fmla="*/ 2309962 h 2615413"/>
              <a:gd name="connsiteX25" fmla="*/ 1025336 w 2608300"/>
              <a:gd name="connsiteY25" fmla="*/ 2437638 h 2615413"/>
              <a:gd name="connsiteX26" fmla="*/ 979148 w 2608300"/>
              <a:gd name="connsiteY26" fmla="*/ 2508446 h 2615413"/>
              <a:gd name="connsiteX27" fmla="*/ 1042813 w 2608300"/>
              <a:gd name="connsiteY27" fmla="*/ 2608035 h 2615413"/>
              <a:gd name="connsiteX28" fmla="*/ 1302187 w 2608300"/>
              <a:gd name="connsiteY28" fmla="*/ 2612751 h 2615413"/>
              <a:gd name="connsiteX29" fmla="*/ 1366893 w 2608300"/>
              <a:gd name="connsiteY29" fmla="*/ 2550196 h 2615413"/>
              <a:gd name="connsiteX30" fmla="*/ 1376047 w 2608300"/>
              <a:gd name="connsiteY30" fmla="*/ 2516977 h 2615413"/>
              <a:gd name="connsiteX31" fmla="*/ 1489644 w 2608300"/>
              <a:gd name="connsiteY31" fmla="*/ 2311696 h 2615413"/>
              <a:gd name="connsiteX32" fmla="*/ 1517454 w 2608300"/>
              <a:gd name="connsiteY32" fmla="*/ 2299490 h 2615413"/>
              <a:gd name="connsiteX33" fmla="*/ 1798050 w 2608300"/>
              <a:gd name="connsiteY33" fmla="*/ 2296300 h 2615413"/>
              <a:gd name="connsiteX34" fmla="*/ 1940638 w 2608300"/>
              <a:gd name="connsiteY34" fmla="*/ 2285550 h 2615413"/>
              <a:gd name="connsiteX35" fmla="*/ 1920734 w 2608300"/>
              <a:gd name="connsiteY35" fmla="*/ 2314401 h 2615413"/>
              <a:gd name="connsiteX36" fmla="*/ 1845557 w 2608300"/>
              <a:gd name="connsiteY36" fmla="*/ 2395334 h 2615413"/>
              <a:gd name="connsiteX37" fmla="*/ 1871286 w 2608300"/>
              <a:gd name="connsiteY37" fmla="*/ 2511428 h 2615413"/>
              <a:gd name="connsiteX38" fmla="*/ 1970320 w 2608300"/>
              <a:gd name="connsiteY38" fmla="*/ 2532164 h 2615413"/>
              <a:gd name="connsiteX39" fmla="*/ 2035649 w 2608300"/>
              <a:gd name="connsiteY39" fmla="*/ 2535077 h 2615413"/>
              <a:gd name="connsiteX40" fmla="*/ 2207572 w 2608300"/>
              <a:gd name="connsiteY40" fmla="*/ 2510388 h 2615413"/>
              <a:gd name="connsiteX41" fmla="*/ 2437333 w 2608300"/>
              <a:gd name="connsiteY41" fmla="*/ 2417804 h 2615413"/>
              <a:gd name="connsiteX42" fmla="*/ 2532414 w 2608300"/>
              <a:gd name="connsiteY42" fmla="*/ 2284579 h 2615413"/>
              <a:gd name="connsiteX43" fmla="*/ 2537407 w 2608300"/>
              <a:gd name="connsiteY43" fmla="*/ 2129163 h 2615413"/>
              <a:gd name="connsiteX44" fmla="*/ 2532275 w 2608300"/>
              <a:gd name="connsiteY44" fmla="*/ 2057453 h 2615413"/>
              <a:gd name="connsiteX45" fmla="*/ 2536575 w 2608300"/>
              <a:gd name="connsiteY45" fmla="*/ 2017645 h 2615413"/>
              <a:gd name="connsiteX46" fmla="*/ 2592681 w 2608300"/>
              <a:gd name="connsiteY46" fmla="*/ 1874157 h 2615413"/>
              <a:gd name="connsiteX47" fmla="*/ 2591086 w 2608300"/>
              <a:gd name="connsiteY47" fmla="*/ 1533641 h 2615413"/>
              <a:gd name="connsiteX48" fmla="*/ 2515562 w 2608300"/>
              <a:gd name="connsiteY48" fmla="*/ 1270244 h 2615413"/>
              <a:gd name="connsiteX49" fmla="*/ 2194395 w 2608300"/>
              <a:gd name="connsiteY49" fmla="*/ 974321 h 2615413"/>
              <a:gd name="connsiteX50" fmla="*/ 2035303 w 2608300"/>
              <a:gd name="connsiteY50" fmla="*/ 926884 h 2615413"/>
              <a:gd name="connsiteX51" fmla="*/ 1601717 w 2608300"/>
              <a:gd name="connsiteY51" fmla="*/ 923139 h 2615413"/>
              <a:gd name="connsiteX52" fmla="*/ 1295946 w 2608300"/>
              <a:gd name="connsiteY52" fmla="*/ 1032299 h 2615413"/>
              <a:gd name="connsiteX53" fmla="*/ 1245735 w 2608300"/>
              <a:gd name="connsiteY53" fmla="*/ 1034102 h 2615413"/>
              <a:gd name="connsiteX54" fmla="*/ 1226317 w 2608300"/>
              <a:gd name="connsiteY54" fmla="*/ 971547 h 2615413"/>
              <a:gd name="connsiteX55" fmla="*/ 1254612 w 2608300"/>
              <a:gd name="connsiteY55" fmla="*/ 861833 h 2615413"/>
              <a:gd name="connsiteX56" fmla="*/ 1303921 w 2608300"/>
              <a:gd name="connsiteY56" fmla="*/ 784991 h 2615413"/>
              <a:gd name="connsiteX57" fmla="*/ 1484790 w 2608300"/>
              <a:gd name="connsiteY57" fmla="*/ 484699 h 2615413"/>
              <a:gd name="connsiteX58" fmla="*/ 1498452 w 2608300"/>
              <a:gd name="connsiteY58" fmla="*/ 90505 h 2615413"/>
              <a:gd name="connsiteX59" fmla="*/ 1456564 w 2608300"/>
              <a:gd name="connsiteY59" fmla="*/ 9086 h 2615413"/>
              <a:gd name="connsiteX60" fmla="*/ 1342966 w 2608300"/>
              <a:gd name="connsiteY60" fmla="*/ 26840 h 2615413"/>
              <a:gd name="connsiteX61" fmla="*/ 1239701 w 2608300"/>
              <a:gd name="connsiteY61" fmla="*/ 102225 h 2615413"/>
              <a:gd name="connsiteX62" fmla="*/ 972213 w 2608300"/>
              <a:gd name="connsiteY62" fmla="*/ 482202 h 2615413"/>
              <a:gd name="connsiteX63" fmla="*/ 949465 w 2608300"/>
              <a:gd name="connsiteY63" fmla="*/ 691505 h 2615413"/>
              <a:gd name="connsiteX64" fmla="*/ 909657 w 2608300"/>
              <a:gd name="connsiteY64" fmla="*/ 814951 h 2615413"/>
              <a:gd name="connsiteX65" fmla="*/ 794742 w 2608300"/>
              <a:gd name="connsiteY65" fmla="*/ 808917 h 2615413"/>
              <a:gd name="connsiteX66" fmla="*/ 759719 w 2608300"/>
              <a:gd name="connsiteY66" fmla="*/ 733671 h 2615413"/>
              <a:gd name="connsiteX67" fmla="*/ 216489 w 2608300"/>
              <a:gd name="connsiteY67" fmla="*/ 172756 h 2615413"/>
              <a:gd name="connsiteX68" fmla="*/ 19946 w 2608300"/>
              <a:gd name="connsiteY68" fmla="*/ 73514 h 2615413"/>
              <a:gd name="connsiteX69" fmla="*/ 2817 w 2608300"/>
              <a:gd name="connsiteY69" fmla="*/ 70740 h 2615413"/>
              <a:gd name="connsiteX70" fmla="*/ 22305 w 2608300"/>
              <a:gd name="connsiteY70" fmla="*/ 129064 h 26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08300" h="2615413">
                <a:moveTo>
                  <a:pt x="22305" y="129064"/>
                </a:moveTo>
                <a:cubicBezTo>
                  <a:pt x="44844" y="147928"/>
                  <a:pt x="70365" y="167069"/>
                  <a:pt x="84096" y="191897"/>
                </a:cubicBezTo>
                <a:cubicBezTo>
                  <a:pt x="132366" y="279626"/>
                  <a:pt x="178554" y="368743"/>
                  <a:pt x="221066" y="459386"/>
                </a:cubicBezTo>
                <a:cubicBezTo>
                  <a:pt x="278143" y="581167"/>
                  <a:pt x="357550" y="683044"/>
                  <a:pt x="468027" y="760787"/>
                </a:cubicBezTo>
                <a:cubicBezTo>
                  <a:pt x="502425" y="784991"/>
                  <a:pt x="526837" y="817170"/>
                  <a:pt x="540222" y="859197"/>
                </a:cubicBezTo>
                <a:cubicBezTo>
                  <a:pt x="551180" y="893526"/>
                  <a:pt x="570528" y="925081"/>
                  <a:pt x="589115" y="964195"/>
                </a:cubicBezTo>
                <a:cubicBezTo>
                  <a:pt x="585161" y="969258"/>
                  <a:pt x="577048" y="981741"/>
                  <a:pt x="566853" y="992213"/>
                </a:cubicBezTo>
                <a:cubicBezTo>
                  <a:pt x="520943" y="1039581"/>
                  <a:pt x="488208" y="1092704"/>
                  <a:pt x="475378" y="1159143"/>
                </a:cubicBezTo>
                <a:cubicBezTo>
                  <a:pt x="453393" y="1273157"/>
                  <a:pt x="428220" y="1386616"/>
                  <a:pt x="402490" y="1499867"/>
                </a:cubicBezTo>
                <a:cubicBezTo>
                  <a:pt x="388411" y="1561798"/>
                  <a:pt x="378703" y="1623937"/>
                  <a:pt x="410396" y="1681776"/>
                </a:cubicBezTo>
                <a:cubicBezTo>
                  <a:pt x="423642" y="1705979"/>
                  <a:pt x="447638" y="1733373"/>
                  <a:pt x="472188" y="1740517"/>
                </a:cubicBezTo>
                <a:cubicBezTo>
                  <a:pt x="533287" y="1758340"/>
                  <a:pt x="597576" y="1765344"/>
                  <a:pt x="658189" y="1776233"/>
                </a:cubicBezTo>
                <a:cubicBezTo>
                  <a:pt x="672128" y="1861396"/>
                  <a:pt x="701811" y="1937960"/>
                  <a:pt x="766793" y="1997464"/>
                </a:cubicBezTo>
                <a:cubicBezTo>
                  <a:pt x="788292" y="2017090"/>
                  <a:pt x="801747" y="2039144"/>
                  <a:pt x="799597" y="2069936"/>
                </a:cubicBezTo>
                <a:cubicBezTo>
                  <a:pt x="797517" y="2099827"/>
                  <a:pt x="798695" y="2129925"/>
                  <a:pt x="798071" y="2159955"/>
                </a:cubicBezTo>
                <a:cubicBezTo>
                  <a:pt x="796892" y="2213217"/>
                  <a:pt x="793980" y="2217170"/>
                  <a:pt x="745086" y="2235062"/>
                </a:cubicBezTo>
                <a:cubicBezTo>
                  <a:pt x="724559" y="2242622"/>
                  <a:pt x="703614" y="2249210"/>
                  <a:pt x="683641" y="2257879"/>
                </a:cubicBezTo>
                <a:cubicBezTo>
                  <a:pt x="638563" y="2277436"/>
                  <a:pt x="604580" y="2309893"/>
                  <a:pt x="585093" y="2354625"/>
                </a:cubicBezTo>
                <a:cubicBezTo>
                  <a:pt x="558739" y="2415168"/>
                  <a:pt x="577949" y="2445059"/>
                  <a:pt x="643209" y="2447764"/>
                </a:cubicBezTo>
                <a:cubicBezTo>
                  <a:pt x="678925" y="2449220"/>
                  <a:pt x="716305" y="2441730"/>
                  <a:pt x="750149" y="2449705"/>
                </a:cubicBezTo>
                <a:cubicBezTo>
                  <a:pt x="812357" y="2464477"/>
                  <a:pt x="871168" y="2454005"/>
                  <a:pt x="931156" y="2442146"/>
                </a:cubicBezTo>
                <a:cubicBezTo>
                  <a:pt x="959313" y="2436598"/>
                  <a:pt x="969162" y="2418220"/>
                  <a:pt x="978385" y="2393808"/>
                </a:cubicBezTo>
                <a:cubicBezTo>
                  <a:pt x="993365" y="2354347"/>
                  <a:pt x="1009663" y="2314747"/>
                  <a:pt x="1031370" y="2278754"/>
                </a:cubicBezTo>
                <a:cubicBezTo>
                  <a:pt x="1059319" y="2232427"/>
                  <a:pt x="1073189" y="2230069"/>
                  <a:pt x="1132901" y="2244494"/>
                </a:cubicBezTo>
                <a:cubicBezTo>
                  <a:pt x="1125896" y="2266409"/>
                  <a:pt x="1117712" y="2287839"/>
                  <a:pt x="1112233" y="2309962"/>
                </a:cubicBezTo>
                <a:cubicBezTo>
                  <a:pt x="1099057" y="2363502"/>
                  <a:pt x="1072495" y="2405390"/>
                  <a:pt x="1025336" y="2437638"/>
                </a:cubicBezTo>
                <a:cubicBezTo>
                  <a:pt x="1003699" y="2452410"/>
                  <a:pt x="989551" y="2482509"/>
                  <a:pt x="979148" y="2508446"/>
                </a:cubicBezTo>
                <a:cubicBezTo>
                  <a:pt x="955222" y="2568366"/>
                  <a:pt x="973669" y="2598950"/>
                  <a:pt x="1042813" y="2608035"/>
                </a:cubicBezTo>
                <a:cubicBezTo>
                  <a:pt x="1128045" y="2619201"/>
                  <a:pt x="1215706" y="2614970"/>
                  <a:pt x="1302187" y="2612751"/>
                </a:cubicBezTo>
                <a:cubicBezTo>
                  <a:pt x="1351288" y="2611502"/>
                  <a:pt x="1359957" y="2598395"/>
                  <a:pt x="1366893" y="2550196"/>
                </a:cubicBezTo>
                <a:cubicBezTo>
                  <a:pt x="1368487" y="2538891"/>
                  <a:pt x="1370706" y="2526894"/>
                  <a:pt x="1376047" y="2516977"/>
                </a:cubicBezTo>
                <a:cubicBezTo>
                  <a:pt x="1413149" y="2448110"/>
                  <a:pt x="1450738" y="2379522"/>
                  <a:pt x="1489644" y="2311696"/>
                </a:cubicBezTo>
                <a:cubicBezTo>
                  <a:pt x="1493805" y="2304483"/>
                  <a:pt x="1507884" y="2299698"/>
                  <a:pt x="1517454" y="2299490"/>
                </a:cubicBezTo>
                <a:cubicBezTo>
                  <a:pt x="1610940" y="2297895"/>
                  <a:pt x="1704495" y="2298450"/>
                  <a:pt x="1798050" y="2296300"/>
                </a:cubicBezTo>
                <a:cubicBezTo>
                  <a:pt x="1843476" y="2295260"/>
                  <a:pt x="1888832" y="2289642"/>
                  <a:pt x="1940638" y="2285550"/>
                </a:cubicBezTo>
                <a:cubicBezTo>
                  <a:pt x="1931830" y="2298450"/>
                  <a:pt x="1927252" y="2307257"/>
                  <a:pt x="1920734" y="2314401"/>
                </a:cubicBezTo>
                <a:cubicBezTo>
                  <a:pt x="1895905" y="2341586"/>
                  <a:pt x="1868859" y="2366900"/>
                  <a:pt x="1845557" y="2395334"/>
                </a:cubicBezTo>
                <a:cubicBezTo>
                  <a:pt x="1808592" y="2440482"/>
                  <a:pt x="1818995" y="2484936"/>
                  <a:pt x="1871286" y="2511428"/>
                </a:cubicBezTo>
                <a:cubicBezTo>
                  <a:pt x="1902147" y="2527032"/>
                  <a:pt x="1933079" y="2540070"/>
                  <a:pt x="1970320" y="2532164"/>
                </a:cubicBezTo>
                <a:cubicBezTo>
                  <a:pt x="1990987" y="2527795"/>
                  <a:pt x="2013872" y="2532719"/>
                  <a:pt x="2035649" y="2535077"/>
                </a:cubicBezTo>
                <a:cubicBezTo>
                  <a:pt x="2095153" y="2541527"/>
                  <a:pt x="2153963" y="2540417"/>
                  <a:pt x="2207572" y="2510388"/>
                </a:cubicBezTo>
                <a:cubicBezTo>
                  <a:pt x="2280321" y="2469679"/>
                  <a:pt x="2357301" y="2440967"/>
                  <a:pt x="2437333" y="2417804"/>
                </a:cubicBezTo>
                <a:cubicBezTo>
                  <a:pt x="2508904" y="2397137"/>
                  <a:pt x="2531305" y="2360519"/>
                  <a:pt x="2532414" y="2284579"/>
                </a:cubicBezTo>
                <a:cubicBezTo>
                  <a:pt x="2533177" y="2232774"/>
                  <a:pt x="2536783" y="2180968"/>
                  <a:pt x="2537407" y="2129163"/>
                </a:cubicBezTo>
                <a:cubicBezTo>
                  <a:pt x="2537685" y="2105306"/>
                  <a:pt x="2533039" y="2081379"/>
                  <a:pt x="2532275" y="2057453"/>
                </a:cubicBezTo>
                <a:cubicBezTo>
                  <a:pt x="2531860" y="2044207"/>
                  <a:pt x="2531998" y="2029782"/>
                  <a:pt x="2536575" y="2017645"/>
                </a:cubicBezTo>
                <a:cubicBezTo>
                  <a:pt x="2554676" y="1969515"/>
                  <a:pt x="2580752" y="1923605"/>
                  <a:pt x="2592681" y="1874157"/>
                </a:cubicBezTo>
                <a:cubicBezTo>
                  <a:pt x="2619866" y="1761322"/>
                  <a:pt x="2606412" y="1647100"/>
                  <a:pt x="2591086" y="1533641"/>
                </a:cubicBezTo>
                <a:cubicBezTo>
                  <a:pt x="2578741" y="1442236"/>
                  <a:pt x="2565079" y="1351871"/>
                  <a:pt x="2515562" y="1270244"/>
                </a:cubicBezTo>
                <a:cubicBezTo>
                  <a:pt x="2436709" y="1140279"/>
                  <a:pt x="2344749" y="1025641"/>
                  <a:pt x="2194395" y="974321"/>
                </a:cubicBezTo>
                <a:cubicBezTo>
                  <a:pt x="2142035" y="956428"/>
                  <a:pt x="2088634" y="941726"/>
                  <a:pt x="2035303" y="926884"/>
                </a:cubicBezTo>
                <a:cubicBezTo>
                  <a:pt x="1891190" y="886660"/>
                  <a:pt x="1745691" y="878408"/>
                  <a:pt x="1601717" y="923139"/>
                </a:cubicBezTo>
                <a:cubicBezTo>
                  <a:pt x="1498452" y="955249"/>
                  <a:pt x="1398170" y="996652"/>
                  <a:pt x="1295946" y="1032299"/>
                </a:cubicBezTo>
                <a:cubicBezTo>
                  <a:pt x="1280134" y="1037847"/>
                  <a:pt x="1251907" y="1042008"/>
                  <a:pt x="1245735" y="1034102"/>
                </a:cubicBezTo>
                <a:cubicBezTo>
                  <a:pt x="1232974" y="1017735"/>
                  <a:pt x="1224029" y="992005"/>
                  <a:pt x="1226317" y="971547"/>
                </a:cubicBezTo>
                <a:cubicBezTo>
                  <a:pt x="1230478" y="934305"/>
                  <a:pt x="1240533" y="896716"/>
                  <a:pt x="1254612" y="861833"/>
                </a:cubicBezTo>
                <a:cubicBezTo>
                  <a:pt x="1265847" y="833884"/>
                  <a:pt x="1281798" y="804340"/>
                  <a:pt x="1303921" y="784991"/>
                </a:cubicBezTo>
                <a:cubicBezTo>
                  <a:pt x="1396783" y="703711"/>
                  <a:pt x="1451432" y="600932"/>
                  <a:pt x="1484790" y="484699"/>
                </a:cubicBezTo>
                <a:cubicBezTo>
                  <a:pt x="1522171" y="354457"/>
                  <a:pt x="1511699" y="222481"/>
                  <a:pt x="1498452" y="90505"/>
                </a:cubicBezTo>
                <a:cubicBezTo>
                  <a:pt x="1495193" y="57910"/>
                  <a:pt x="1490685" y="23442"/>
                  <a:pt x="1456564" y="9086"/>
                </a:cubicBezTo>
                <a:cubicBezTo>
                  <a:pt x="1416756" y="-7628"/>
                  <a:pt x="1378058" y="-1039"/>
                  <a:pt x="1342966" y="26840"/>
                </a:cubicBezTo>
                <a:cubicBezTo>
                  <a:pt x="1309608" y="53332"/>
                  <a:pt x="1276666" y="81697"/>
                  <a:pt x="1239701" y="102225"/>
                </a:cubicBezTo>
                <a:cubicBezTo>
                  <a:pt x="1088654" y="186141"/>
                  <a:pt x="1005432" y="317700"/>
                  <a:pt x="972213" y="482202"/>
                </a:cubicBezTo>
                <a:cubicBezTo>
                  <a:pt x="958412" y="550722"/>
                  <a:pt x="960631" y="622292"/>
                  <a:pt x="949465" y="691505"/>
                </a:cubicBezTo>
                <a:cubicBezTo>
                  <a:pt x="942599" y="733879"/>
                  <a:pt x="929839" y="777362"/>
                  <a:pt x="909657" y="814951"/>
                </a:cubicBezTo>
                <a:cubicBezTo>
                  <a:pt x="881778" y="866757"/>
                  <a:pt x="820194" y="861347"/>
                  <a:pt x="794742" y="808917"/>
                </a:cubicBezTo>
                <a:cubicBezTo>
                  <a:pt x="782675" y="784020"/>
                  <a:pt x="771232" y="758846"/>
                  <a:pt x="759719" y="733671"/>
                </a:cubicBezTo>
                <a:cubicBezTo>
                  <a:pt x="644874" y="482688"/>
                  <a:pt x="457555" y="301542"/>
                  <a:pt x="216489" y="172756"/>
                </a:cubicBezTo>
                <a:cubicBezTo>
                  <a:pt x="151784" y="138149"/>
                  <a:pt x="85623" y="106248"/>
                  <a:pt x="19946" y="73514"/>
                </a:cubicBezTo>
                <a:cubicBezTo>
                  <a:pt x="15161" y="71156"/>
                  <a:pt x="8920" y="71641"/>
                  <a:pt x="2817" y="70740"/>
                </a:cubicBezTo>
                <a:cubicBezTo>
                  <a:pt x="-4673" y="95914"/>
                  <a:pt x="3094" y="112975"/>
                  <a:pt x="22305" y="129064"/>
                </a:cubicBezTo>
                <a:close/>
              </a:path>
            </a:pathLst>
          </a:custGeom>
          <a:solidFill>
            <a:schemeClr val="bg1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9E4825-9707-430C-ADA9-FA78707DA7D7}"/>
              </a:ext>
            </a:extLst>
          </p:cNvPr>
          <p:cNvSpPr/>
          <p:nvPr/>
        </p:nvSpPr>
        <p:spPr>
          <a:xfrm rot="1523421">
            <a:off x="4982588" y="3597056"/>
            <a:ext cx="531297" cy="736006"/>
          </a:xfrm>
          <a:custGeom>
            <a:avLst/>
            <a:gdLst>
              <a:gd name="connsiteX0" fmla="*/ 146159 w 1049039"/>
              <a:gd name="connsiteY0" fmla="*/ 1201313 h 1453236"/>
              <a:gd name="connsiteX1" fmla="*/ 669347 w 1049039"/>
              <a:gd name="connsiteY1" fmla="*/ 1444460 h 1453236"/>
              <a:gd name="connsiteX2" fmla="*/ 1048978 w 1049039"/>
              <a:gd name="connsiteY2" fmla="*/ 984936 h 1453236"/>
              <a:gd name="connsiteX3" fmla="*/ 951608 w 1049039"/>
              <a:gd name="connsiteY3" fmla="*/ 634988 h 1453236"/>
              <a:gd name="connsiteX4" fmla="*/ 529396 w 1049039"/>
              <a:gd name="connsiteY4" fmla="*/ 152995 h 1453236"/>
              <a:gd name="connsiteX5" fmla="*/ 286943 w 1049039"/>
              <a:gd name="connsiteY5" fmla="*/ 9923 h 1453236"/>
              <a:gd name="connsiteX6" fmla="*/ 54962 w 1049039"/>
              <a:gd name="connsiteY6" fmla="*/ 117903 h 1453236"/>
              <a:gd name="connsiteX7" fmla="*/ 2463 w 1049039"/>
              <a:gd name="connsiteY7" fmla="*/ 373464 h 1453236"/>
              <a:gd name="connsiteX8" fmla="*/ 23338 w 1049039"/>
              <a:gd name="connsiteY8" fmla="*/ 818978 h 1453236"/>
              <a:gd name="connsiteX9" fmla="*/ 146159 w 1049039"/>
              <a:gd name="connsiteY9" fmla="*/ 1201313 h 1453236"/>
              <a:gd name="connsiteX10" fmla="*/ 868941 w 1049039"/>
              <a:gd name="connsiteY10" fmla="*/ 742969 h 1453236"/>
              <a:gd name="connsiteX11" fmla="*/ 927543 w 1049039"/>
              <a:gd name="connsiteY11" fmla="*/ 651425 h 1453236"/>
              <a:gd name="connsiteX12" fmla="*/ 1012221 w 1049039"/>
              <a:gd name="connsiteY12" fmla="*/ 842627 h 1453236"/>
              <a:gd name="connsiteX13" fmla="*/ 1002582 w 1049039"/>
              <a:gd name="connsiteY13" fmla="*/ 870714 h 1453236"/>
              <a:gd name="connsiteX14" fmla="*/ 954590 w 1049039"/>
              <a:gd name="connsiteY14" fmla="*/ 946515 h 1453236"/>
              <a:gd name="connsiteX15" fmla="*/ 902715 w 1049039"/>
              <a:gd name="connsiteY15" fmla="*/ 967945 h 1453236"/>
              <a:gd name="connsiteX16" fmla="*/ 774138 w 1049039"/>
              <a:gd name="connsiteY16" fmla="*/ 941869 h 1453236"/>
              <a:gd name="connsiteX17" fmla="*/ 721500 w 1049039"/>
              <a:gd name="connsiteY17" fmla="*/ 965726 h 1453236"/>
              <a:gd name="connsiteX18" fmla="*/ 642231 w 1049039"/>
              <a:gd name="connsiteY18" fmla="*/ 1087299 h 1453236"/>
              <a:gd name="connsiteX19" fmla="*/ 606238 w 1049039"/>
              <a:gd name="connsiteY19" fmla="*/ 1102487 h 1453236"/>
              <a:gd name="connsiteX20" fmla="*/ 474053 w 1049039"/>
              <a:gd name="connsiteY20" fmla="*/ 1077104 h 1453236"/>
              <a:gd name="connsiteX21" fmla="*/ 415243 w 1049039"/>
              <a:gd name="connsiteY21" fmla="*/ 1100545 h 1453236"/>
              <a:gd name="connsiteX22" fmla="*/ 350885 w 1049039"/>
              <a:gd name="connsiteY22" fmla="*/ 1206931 h 1453236"/>
              <a:gd name="connsiteX23" fmla="*/ 299080 w 1049039"/>
              <a:gd name="connsiteY23" fmla="*/ 1233076 h 1453236"/>
              <a:gd name="connsiteX24" fmla="*/ 190059 w 1049039"/>
              <a:gd name="connsiteY24" fmla="*/ 1214490 h 1453236"/>
              <a:gd name="connsiteX25" fmla="*/ 165162 w 1049039"/>
              <a:gd name="connsiteY25" fmla="*/ 1200481 h 1453236"/>
              <a:gd name="connsiteX26" fmla="*/ 87488 w 1049039"/>
              <a:gd name="connsiteY26" fmla="*/ 1011775 h 1453236"/>
              <a:gd name="connsiteX27" fmla="*/ 221753 w 1049039"/>
              <a:gd name="connsiteY27" fmla="*/ 1031748 h 1453236"/>
              <a:gd name="connsiteX28" fmla="*/ 254209 w 1049039"/>
              <a:gd name="connsiteY28" fmla="*/ 1017739 h 1453236"/>
              <a:gd name="connsiteX29" fmla="*/ 330565 w 1049039"/>
              <a:gd name="connsiteY29" fmla="*/ 894432 h 1453236"/>
              <a:gd name="connsiteX30" fmla="*/ 378002 w 1049039"/>
              <a:gd name="connsiteY30" fmla="*/ 873488 h 1453236"/>
              <a:gd name="connsiteX31" fmla="*/ 516427 w 1049039"/>
              <a:gd name="connsiteY31" fmla="*/ 902547 h 1453236"/>
              <a:gd name="connsiteX32" fmla="*/ 555472 w 1049039"/>
              <a:gd name="connsiteY32" fmla="*/ 886041 h 1453236"/>
              <a:gd name="connsiteX33" fmla="*/ 642162 w 1049039"/>
              <a:gd name="connsiteY33" fmla="*/ 752817 h 1453236"/>
              <a:gd name="connsiteX34" fmla="*/ 674271 w 1049039"/>
              <a:gd name="connsiteY34" fmla="*/ 739917 h 1453236"/>
              <a:gd name="connsiteX35" fmla="*/ 809854 w 1049039"/>
              <a:gd name="connsiteY35" fmla="*/ 766479 h 1453236"/>
              <a:gd name="connsiteX36" fmla="*/ 868941 w 1049039"/>
              <a:gd name="connsiteY36" fmla="*/ 742969 h 1453236"/>
              <a:gd name="connsiteX37" fmla="*/ 58776 w 1049039"/>
              <a:gd name="connsiteY37" fmla="*/ 546912 h 1453236"/>
              <a:gd name="connsiteX38" fmla="*/ 134924 w 1049039"/>
              <a:gd name="connsiteY38" fmla="*/ 431719 h 1453236"/>
              <a:gd name="connsiteX39" fmla="*/ 169947 w 1049039"/>
              <a:gd name="connsiteY39" fmla="*/ 416115 h 1453236"/>
              <a:gd name="connsiteX40" fmla="*/ 305876 w 1049039"/>
              <a:gd name="connsiteY40" fmla="*/ 439972 h 1453236"/>
              <a:gd name="connsiteX41" fmla="*/ 359277 w 1049039"/>
              <a:gd name="connsiteY41" fmla="*/ 417224 h 1453236"/>
              <a:gd name="connsiteX42" fmla="*/ 440973 w 1049039"/>
              <a:gd name="connsiteY42" fmla="*/ 297246 h 1453236"/>
              <a:gd name="connsiteX43" fmla="*/ 476411 w 1049039"/>
              <a:gd name="connsiteY43" fmla="*/ 282474 h 1453236"/>
              <a:gd name="connsiteX44" fmla="*/ 612618 w 1049039"/>
              <a:gd name="connsiteY44" fmla="*/ 302794 h 1453236"/>
              <a:gd name="connsiteX45" fmla="*/ 710958 w 1049039"/>
              <a:gd name="connsiteY45" fmla="*/ 359871 h 1453236"/>
              <a:gd name="connsiteX46" fmla="*/ 745010 w 1049039"/>
              <a:gd name="connsiteY46" fmla="*/ 398985 h 1453236"/>
              <a:gd name="connsiteX47" fmla="*/ 754234 w 1049039"/>
              <a:gd name="connsiteY47" fmla="*/ 491569 h 1453236"/>
              <a:gd name="connsiteX48" fmla="*/ 707352 w 1049039"/>
              <a:gd name="connsiteY48" fmla="*/ 512930 h 1453236"/>
              <a:gd name="connsiteX49" fmla="*/ 572186 w 1049039"/>
              <a:gd name="connsiteY49" fmla="*/ 484496 h 1453236"/>
              <a:gd name="connsiteX50" fmla="*/ 524056 w 1049039"/>
              <a:gd name="connsiteY50" fmla="*/ 504261 h 1453236"/>
              <a:gd name="connsiteX51" fmla="*/ 441736 w 1049039"/>
              <a:gd name="connsiteY51" fmla="*/ 631937 h 1453236"/>
              <a:gd name="connsiteX52" fmla="*/ 406020 w 1049039"/>
              <a:gd name="connsiteY52" fmla="*/ 646501 h 1453236"/>
              <a:gd name="connsiteX53" fmla="*/ 264126 w 1049039"/>
              <a:gd name="connsiteY53" fmla="*/ 618067 h 1453236"/>
              <a:gd name="connsiteX54" fmla="*/ 219256 w 1049039"/>
              <a:gd name="connsiteY54" fmla="*/ 637138 h 1453236"/>
              <a:gd name="connsiteX55" fmla="*/ 148864 w 1049039"/>
              <a:gd name="connsiteY55" fmla="*/ 756007 h 1453236"/>
              <a:gd name="connsiteX56" fmla="*/ 102468 w 1049039"/>
              <a:gd name="connsiteY56" fmla="*/ 777228 h 1453236"/>
              <a:gd name="connsiteX57" fmla="*/ 27984 w 1049039"/>
              <a:gd name="connsiteY57" fmla="*/ 699485 h 1453236"/>
              <a:gd name="connsiteX58" fmla="*/ 17859 w 1049039"/>
              <a:gd name="connsiteY58" fmla="*/ 588245 h 1453236"/>
              <a:gd name="connsiteX59" fmla="*/ 58776 w 1049039"/>
              <a:gd name="connsiteY59" fmla="*/ 546912 h 1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039" h="1453236">
                <a:moveTo>
                  <a:pt x="146159" y="1201313"/>
                </a:moveTo>
                <a:cubicBezTo>
                  <a:pt x="257607" y="1382529"/>
                  <a:pt x="477798" y="1484891"/>
                  <a:pt x="669347" y="1444460"/>
                </a:cubicBezTo>
                <a:cubicBezTo>
                  <a:pt x="901744" y="1395428"/>
                  <a:pt x="1048978" y="1205474"/>
                  <a:pt x="1048978" y="984936"/>
                </a:cubicBezTo>
                <a:cubicBezTo>
                  <a:pt x="1050850" y="837772"/>
                  <a:pt x="1009794" y="733606"/>
                  <a:pt x="951608" y="634988"/>
                </a:cubicBezTo>
                <a:cubicBezTo>
                  <a:pt x="841201" y="447878"/>
                  <a:pt x="694037" y="292530"/>
                  <a:pt x="529396" y="152995"/>
                </a:cubicBezTo>
                <a:cubicBezTo>
                  <a:pt x="456993" y="91619"/>
                  <a:pt x="380429" y="35791"/>
                  <a:pt x="286943" y="9923"/>
                </a:cubicBezTo>
                <a:cubicBezTo>
                  <a:pt x="179587" y="-19760"/>
                  <a:pt x="101913" y="17413"/>
                  <a:pt x="54962" y="117903"/>
                </a:cubicBezTo>
                <a:cubicBezTo>
                  <a:pt x="17027" y="199114"/>
                  <a:pt x="5931" y="285873"/>
                  <a:pt x="2463" y="373464"/>
                </a:cubicBezTo>
                <a:cubicBezTo>
                  <a:pt x="-3501" y="522431"/>
                  <a:pt x="591" y="671398"/>
                  <a:pt x="23338" y="818978"/>
                </a:cubicBezTo>
                <a:cubicBezTo>
                  <a:pt x="43797" y="952757"/>
                  <a:pt x="73964" y="1083901"/>
                  <a:pt x="146159" y="1201313"/>
                </a:cubicBezTo>
                <a:close/>
                <a:moveTo>
                  <a:pt x="868941" y="742969"/>
                </a:moveTo>
                <a:cubicBezTo>
                  <a:pt x="884545" y="712454"/>
                  <a:pt x="905836" y="684852"/>
                  <a:pt x="927543" y="651425"/>
                </a:cubicBezTo>
                <a:cubicBezTo>
                  <a:pt x="975326" y="710304"/>
                  <a:pt x="1000362" y="773761"/>
                  <a:pt x="1012221" y="842627"/>
                </a:cubicBezTo>
                <a:cubicBezTo>
                  <a:pt x="1013678" y="851226"/>
                  <a:pt x="1007644" y="862323"/>
                  <a:pt x="1002582" y="870714"/>
                </a:cubicBezTo>
                <a:cubicBezTo>
                  <a:pt x="987116" y="896305"/>
                  <a:pt x="969362" y="920578"/>
                  <a:pt x="954590" y="946515"/>
                </a:cubicBezTo>
                <a:cubicBezTo>
                  <a:pt x="942246" y="968153"/>
                  <a:pt x="925948" y="973077"/>
                  <a:pt x="902715" y="967945"/>
                </a:cubicBezTo>
                <a:cubicBezTo>
                  <a:pt x="859995" y="958513"/>
                  <a:pt x="816719" y="951717"/>
                  <a:pt x="774138" y="941869"/>
                </a:cubicBezTo>
                <a:cubicBezTo>
                  <a:pt x="749102" y="936113"/>
                  <a:pt x="734746" y="943256"/>
                  <a:pt x="721500" y="965726"/>
                </a:cubicBezTo>
                <a:cubicBezTo>
                  <a:pt x="696949" y="1007337"/>
                  <a:pt x="667406" y="1046035"/>
                  <a:pt x="642231" y="1087299"/>
                </a:cubicBezTo>
                <a:cubicBezTo>
                  <a:pt x="632522" y="1103181"/>
                  <a:pt x="623783" y="1106301"/>
                  <a:pt x="606238" y="1102487"/>
                </a:cubicBezTo>
                <a:cubicBezTo>
                  <a:pt x="562407" y="1092847"/>
                  <a:pt x="517606" y="1087576"/>
                  <a:pt x="474053" y="1077104"/>
                </a:cubicBezTo>
                <a:cubicBezTo>
                  <a:pt x="446798" y="1070516"/>
                  <a:pt x="429460" y="1073637"/>
                  <a:pt x="415243" y="1100545"/>
                </a:cubicBezTo>
                <a:cubicBezTo>
                  <a:pt x="395964" y="1137163"/>
                  <a:pt x="370928" y="1170729"/>
                  <a:pt x="350885" y="1206931"/>
                </a:cubicBezTo>
                <a:cubicBezTo>
                  <a:pt x="338679" y="1228984"/>
                  <a:pt x="325017" y="1238624"/>
                  <a:pt x="299080" y="1233076"/>
                </a:cubicBezTo>
                <a:cubicBezTo>
                  <a:pt x="263086" y="1225378"/>
                  <a:pt x="226260" y="1221494"/>
                  <a:pt x="190059" y="1214490"/>
                </a:cubicBezTo>
                <a:cubicBezTo>
                  <a:pt x="181043" y="1212756"/>
                  <a:pt x="169739" y="1207624"/>
                  <a:pt x="165162" y="1200481"/>
                </a:cubicBezTo>
                <a:cubicBezTo>
                  <a:pt x="128683" y="1143127"/>
                  <a:pt x="100179" y="1082167"/>
                  <a:pt x="87488" y="1011775"/>
                </a:cubicBezTo>
                <a:cubicBezTo>
                  <a:pt x="133607" y="1018918"/>
                  <a:pt x="177506" y="1026963"/>
                  <a:pt x="221753" y="1031748"/>
                </a:cubicBezTo>
                <a:cubicBezTo>
                  <a:pt x="232225" y="1032858"/>
                  <a:pt x="248453" y="1026131"/>
                  <a:pt x="254209" y="1017739"/>
                </a:cubicBezTo>
                <a:cubicBezTo>
                  <a:pt x="281395" y="977793"/>
                  <a:pt x="307957" y="937084"/>
                  <a:pt x="330565" y="894432"/>
                </a:cubicBezTo>
                <a:cubicBezTo>
                  <a:pt x="342563" y="871824"/>
                  <a:pt x="356849" y="869050"/>
                  <a:pt x="378002" y="873488"/>
                </a:cubicBezTo>
                <a:cubicBezTo>
                  <a:pt x="424120" y="883197"/>
                  <a:pt x="470863" y="890687"/>
                  <a:pt x="516427" y="902547"/>
                </a:cubicBezTo>
                <a:cubicBezTo>
                  <a:pt x="536678" y="907817"/>
                  <a:pt x="545694" y="901645"/>
                  <a:pt x="555472" y="886041"/>
                </a:cubicBezTo>
                <a:cubicBezTo>
                  <a:pt x="583490" y="841101"/>
                  <a:pt x="611855" y="796231"/>
                  <a:pt x="642162" y="752817"/>
                </a:cubicBezTo>
                <a:cubicBezTo>
                  <a:pt x="647848" y="744702"/>
                  <a:pt x="664215" y="738391"/>
                  <a:pt x="674271" y="739917"/>
                </a:cubicBezTo>
                <a:cubicBezTo>
                  <a:pt x="719766" y="746922"/>
                  <a:pt x="764914" y="756215"/>
                  <a:pt x="809854" y="766479"/>
                </a:cubicBezTo>
                <a:cubicBezTo>
                  <a:pt x="836069" y="772582"/>
                  <a:pt x="854863" y="770571"/>
                  <a:pt x="868941" y="742969"/>
                </a:cubicBezTo>
                <a:close/>
                <a:moveTo>
                  <a:pt x="58776" y="546912"/>
                </a:moveTo>
                <a:cubicBezTo>
                  <a:pt x="84922" y="509046"/>
                  <a:pt x="108016" y="469030"/>
                  <a:pt x="134924" y="431719"/>
                </a:cubicBezTo>
                <a:cubicBezTo>
                  <a:pt x="141582" y="422495"/>
                  <a:pt x="158781" y="414728"/>
                  <a:pt x="169947" y="416115"/>
                </a:cubicBezTo>
                <a:cubicBezTo>
                  <a:pt x="215580" y="421732"/>
                  <a:pt x="261214" y="429153"/>
                  <a:pt x="305876" y="439972"/>
                </a:cubicBezTo>
                <a:cubicBezTo>
                  <a:pt x="332091" y="446352"/>
                  <a:pt x="345823" y="438793"/>
                  <a:pt x="359277" y="417224"/>
                </a:cubicBezTo>
                <a:cubicBezTo>
                  <a:pt x="384867" y="376168"/>
                  <a:pt x="411984" y="335945"/>
                  <a:pt x="440973" y="297246"/>
                </a:cubicBezTo>
                <a:cubicBezTo>
                  <a:pt x="447769" y="288231"/>
                  <a:pt x="465038" y="281087"/>
                  <a:pt x="476411" y="282474"/>
                </a:cubicBezTo>
                <a:cubicBezTo>
                  <a:pt x="522114" y="287953"/>
                  <a:pt x="567678" y="304875"/>
                  <a:pt x="612618" y="302794"/>
                </a:cubicBezTo>
                <a:cubicBezTo>
                  <a:pt x="662412" y="300506"/>
                  <a:pt x="684327" y="330743"/>
                  <a:pt x="710958" y="359871"/>
                </a:cubicBezTo>
                <a:cubicBezTo>
                  <a:pt x="722609" y="372631"/>
                  <a:pt x="733567" y="386016"/>
                  <a:pt x="745010" y="398985"/>
                </a:cubicBezTo>
                <a:cubicBezTo>
                  <a:pt x="783847" y="443093"/>
                  <a:pt x="782876" y="442538"/>
                  <a:pt x="754234" y="491569"/>
                </a:cubicBezTo>
                <a:cubicBezTo>
                  <a:pt x="742583" y="511543"/>
                  <a:pt x="730515" y="518547"/>
                  <a:pt x="707352" y="512930"/>
                </a:cubicBezTo>
                <a:cubicBezTo>
                  <a:pt x="662620" y="502041"/>
                  <a:pt x="617056" y="494829"/>
                  <a:pt x="572186" y="484496"/>
                </a:cubicBezTo>
                <a:cubicBezTo>
                  <a:pt x="550271" y="479433"/>
                  <a:pt x="536123" y="484079"/>
                  <a:pt x="524056" y="504261"/>
                </a:cubicBezTo>
                <a:cubicBezTo>
                  <a:pt x="498118" y="547744"/>
                  <a:pt x="471002" y="590673"/>
                  <a:pt x="441736" y="631937"/>
                </a:cubicBezTo>
                <a:cubicBezTo>
                  <a:pt x="435286" y="641022"/>
                  <a:pt x="417185" y="648234"/>
                  <a:pt x="406020" y="646501"/>
                </a:cubicBezTo>
                <a:cubicBezTo>
                  <a:pt x="358375" y="639080"/>
                  <a:pt x="311285" y="628469"/>
                  <a:pt x="264126" y="618067"/>
                </a:cubicBezTo>
                <a:cubicBezTo>
                  <a:pt x="243806" y="613559"/>
                  <a:pt x="230422" y="616055"/>
                  <a:pt x="219256" y="637138"/>
                </a:cubicBezTo>
                <a:cubicBezTo>
                  <a:pt x="197688" y="677778"/>
                  <a:pt x="171403" y="715852"/>
                  <a:pt x="148864" y="756007"/>
                </a:cubicBezTo>
                <a:cubicBezTo>
                  <a:pt x="137768" y="775772"/>
                  <a:pt x="126533" y="781944"/>
                  <a:pt x="102468" y="777228"/>
                </a:cubicBezTo>
                <a:cubicBezTo>
                  <a:pt x="36723" y="764260"/>
                  <a:pt x="35821" y="765993"/>
                  <a:pt x="27984" y="699485"/>
                </a:cubicBezTo>
                <a:cubicBezTo>
                  <a:pt x="23269" y="659608"/>
                  <a:pt x="20633" y="619523"/>
                  <a:pt x="17859" y="588245"/>
                </a:cubicBezTo>
                <a:cubicBezTo>
                  <a:pt x="35336" y="570908"/>
                  <a:pt x="49414" y="560505"/>
                  <a:pt x="58776" y="546912"/>
                </a:cubicBezTo>
                <a:close/>
              </a:path>
            </a:pathLst>
          </a:custGeom>
          <a:solidFill>
            <a:schemeClr val="bg1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C5B07-20D3-4834-9EFB-80F6B135D49D}"/>
              </a:ext>
            </a:extLst>
          </p:cNvPr>
          <p:cNvSpPr/>
          <p:nvPr/>
        </p:nvSpPr>
        <p:spPr>
          <a:xfrm>
            <a:off x="0" y="3631720"/>
            <a:ext cx="12192000" cy="3226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5C7A2-DFD0-4D37-82AE-36CE27A81426}"/>
              </a:ext>
            </a:extLst>
          </p:cNvPr>
          <p:cNvSpPr/>
          <p:nvPr/>
        </p:nvSpPr>
        <p:spPr>
          <a:xfrm>
            <a:off x="0" y="3631720"/>
            <a:ext cx="12192000" cy="1303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6ADF06-6C32-4C27-86BB-CF02EABC14D4}"/>
              </a:ext>
            </a:extLst>
          </p:cNvPr>
          <p:cNvGrpSpPr/>
          <p:nvPr/>
        </p:nvGrpSpPr>
        <p:grpSpPr>
          <a:xfrm>
            <a:off x="1449257" y="4343322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2A3065-0BDB-4C09-B892-E9138EC596D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623A6-91F9-4B3C-9FE8-A60E22EA34C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B83812-81FA-44DE-A921-E4D4D26E43E3}"/>
              </a:ext>
            </a:extLst>
          </p:cNvPr>
          <p:cNvSpPr/>
          <p:nvPr/>
        </p:nvSpPr>
        <p:spPr>
          <a:xfrm>
            <a:off x="801622" y="4401034"/>
            <a:ext cx="566802" cy="5668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7F208-33AC-4223-B211-A7D8D044FCB0}"/>
              </a:ext>
            </a:extLst>
          </p:cNvPr>
          <p:cNvSpPr txBox="1"/>
          <p:nvPr/>
        </p:nvSpPr>
        <p:spPr>
          <a:xfrm>
            <a:off x="801622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F810A9-4FD1-48B9-931B-4EC628892399}"/>
              </a:ext>
            </a:extLst>
          </p:cNvPr>
          <p:cNvGrpSpPr/>
          <p:nvPr/>
        </p:nvGrpSpPr>
        <p:grpSpPr>
          <a:xfrm>
            <a:off x="1451216" y="5401129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7ED4D-098C-4971-AAD2-63F373E9D12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82A72C-38CB-4391-B147-A55C8030E1D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AAD788D-B522-4279-AB00-78855C4D0662}"/>
              </a:ext>
            </a:extLst>
          </p:cNvPr>
          <p:cNvSpPr/>
          <p:nvPr/>
        </p:nvSpPr>
        <p:spPr>
          <a:xfrm>
            <a:off x="803580" y="545884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D08E6A-38BA-4E2B-AE26-153474B25DCC}"/>
              </a:ext>
            </a:extLst>
          </p:cNvPr>
          <p:cNvSpPr txBox="1"/>
          <p:nvPr/>
        </p:nvSpPr>
        <p:spPr>
          <a:xfrm>
            <a:off x="803580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C959B5-52A0-40D7-A753-813B6B4CBAEC}"/>
              </a:ext>
            </a:extLst>
          </p:cNvPr>
          <p:cNvGrpSpPr/>
          <p:nvPr/>
        </p:nvGrpSpPr>
        <p:grpSpPr>
          <a:xfrm>
            <a:off x="5083218" y="4343322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8BBAE1-CC4B-484B-80CC-31818762CD8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0063F7-9918-46DB-A61F-017F93BAC27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1B2342C-B274-4B8A-A821-13B0D998D446}"/>
              </a:ext>
            </a:extLst>
          </p:cNvPr>
          <p:cNvSpPr/>
          <p:nvPr/>
        </p:nvSpPr>
        <p:spPr>
          <a:xfrm>
            <a:off x="4435582" y="4401034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0B9F15-1EFF-4D61-BE4B-7CEB35E7DCB6}"/>
              </a:ext>
            </a:extLst>
          </p:cNvPr>
          <p:cNvSpPr txBox="1"/>
          <p:nvPr/>
        </p:nvSpPr>
        <p:spPr>
          <a:xfrm>
            <a:off x="4435582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1D03B5-B1A0-4F16-A092-2E880E02E9D6}"/>
              </a:ext>
            </a:extLst>
          </p:cNvPr>
          <p:cNvGrpSpPr/>
          <p:nvPr/>
        </p:nvGrpSpPr>
        <p:grpSpPr>
          <a:xfrm>
            <a:off x="5085177" y="5401129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DA5FDE-AB9D-4F72-A01B-64D5C217284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53CBCC-8E90-4CAB-8260-D2E22C0909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B6CBF08-916F-4CCD-B053-1D8D54E13DF7}"/>
              </a:ext>
            </a:extLst>
          </p:cNvPr>
          <p:cNvSpPr/>
          <p:nvPr/>
        </p:nvSpPr>
        <p:spPr>
          <a:xfrm>
            <a:off x="4437542" y="545884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623A-D443-4576-9BAC-130FC1AB8557}"/>
              </a:ext>
            </a:extLst>
          </p:cNvPr>
          <p:cNvSpPr txBox="1"/>
          <p:nvPr/>
        </p:nvSpPr>
        <p:spPr>
          <a:xfrm>
            <a:off x="4437542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EA8F67-2A9B-49DC-885E-C0113F920F17}"/>
              </a:ext>
            </a:extLst>
          </p:cNvPr>
          <p:cNvGrpSpPr/>
          <p:nvPr/>
        </p:nvGrpSpPr>
        <p:grpSpPr>
          <a:xfrm>
            <a:off x="8717180" y="4343322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B46890-0D73-4F93-9543-67A3C1BCE3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07FFD2-5518-4904-BE8A-2B3BAAFE940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4AC86D8B-172F-4020-A70C-CA2BB50FAFE0}"/>
              </a:ext>
            </a:extLst>
          </p:cNvPr>
          <p:cNvSpPr/>
          <p:nvPr/>
        </p:nvSpPr>
        <p:spPr>
          <a:xfrm>
            <a:off x="8069544" y="4401034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930037-0F27-4972-B3C3-90ED991A8327}"/>
              </a:ext>
            </a:extLst>
          </p:cNvPr>
          <p:cNvSpPr txBox="1"/>
          <p:nvPr/>
        </p:nvSpPr>
        <p:spPr>
          <a:xfrm>
            <a:off x="8069544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F74860-E94A-4CD4-983D-254279DCEB90}"/>
              </a:ext>
            </a:extLst>
          </p:cNvPr>
          <p:cNvGrpSpPr/>
          <p:nvPr/>
        </p:nvGrpSpPr>
        <p:grpSpPr>
          <a:xfrm>
            <a:off x="8719139" y="5401129"/>
            <a:ext cx="2551007" cy="866890"/>
            <a:chOff x="1113220" y="4149080"/>
            <a:chExt cx="1516195" cy="86689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1B2A0C-C90C-4359-B51E-CB020FF8074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F5BAD8-7134-4A77-B998-7CF5E4001D0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FA4D4F-1DD7-42BB-9638-9E698EDFC6B6}"/>
              </a:ext>
            </a:extLst>
          </p:cNvPr>
          <p:cNvSpPr/>
          <p:nvPr/>
        </p:nvSpPr>
        <p:spPr>
          <a:xfrm>
            <a:off x="8071504" y="545884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FA3963-11F1-4AEC-AF47-27D9B2ACC516}"/>
              </a:ext>
            </a:extLst>
          </p:cNvPr>
          <p:cNvSpPr txBox="1"/>
          <p:nvPr/>
        </p:nvSpPr>
        <p:spPr>
          <a:xfrm>
            <a:off x="8071504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aphic 152">
            <a:extLst>
              <a:ext uri="{FF2B5EF4-FFF2-40B4-BE49-F238E27FC236}">
                <a16:creationId xmlns:a16="http://schemas.microsoft.com/office/drawing/2014/main" id="{CC1EECE1-378B-42C0-9976-B9D20E828244}"/>
              </a:ext>
            </a:extLst>
          </p:cNvPr>
          <p:cNvGrpSpPr/>
          <p:nvPr/>
        </p:nvGrpSpPr>
        <p:grpSpPr>
          <a:xfrm>
            <a:off x="9556660" y="860317"/>
            <a:ext cx="2005293" cy="2544775"/>
            <a:chOff x="8482689" y="158659"/>
            <a:chExt cx="2005293" cy="2544775"/>
          </a:xfrm>
          <a:solidFill>
            <a:schemeClr val="accent2">
              <a:alpha val="20000"/>
            </a:schemeClr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D0BA45-553A-4A36-AA0F-9B9CFB43FF22}"/>
                </a:ext>
              </a:extLst>
            </p:cNvPr>
            <p:cNvSpPr/>
            <p:nvPr/>
          </p:nvSpPr>
          <p:spPr>
            <a:xfrm>
              <a:off x="8768898" y="848135"/>
              <a:ext cx="1070911" cy="1855508"/>
            </a:xfrm>
            <a:custGeom>
              <a:avLst/>
              <a:gdLst>
                <a:gd name="connsiteX0" fmla="*/ 487039 w 1070911"/>
                <a:gd name="connsiteY0" fmla="*/ 1855509 h 1855508"/>
                <a:gd name="connsiteX1" fmla="*/ 454539 w 1070911"/>
                <a:gd name="connsiteY1" fmla="*/ 1835666 h 1855508"/>
                <a:gd name="connsiteX2" fmla="*/ 447697 w 1070911"/>
                <a:gd name="connsiteY2" fmla="*/ 1782534 h 1855508"/>
                <a:gd name="connsiteX3" fmla="*/ 498434 w 1070911"/>
                <a:gd name="connsiteY3" fmla="*/ 1742191 h 1855508"/>
                <a:gd name="connsiteX4" fmla="*/ 487460 w 1070911"/>
                <a:gd name="connsiteY4" fmla="*/ 1736507 h 1855508"/>
                <a:gd name="connsiteX5" fmla="*/ 428354 w 1070911"/>
                <a:gd name="connsiteY5" fmla="*/ 1795508 h 1855508"/>
                <a:gd name="connsiteX6" fmla="*/ 427933 w 1070911"/>
                <a:gd name="connsiteY6" fmla="*/ 1797455 h 1855508"/>
                <a:gd name="connsiteX7" fmla="*/ 397775 w 1070911"/>
                <a:gd name="connsiteY7" fmla="*/ 1818535 h 1855508"/>
                <a:gd name="connsiteX8" fmla="*/ 363827 w 1070911"/>
                <a:gd name="connsiteY8" fmla="*/ 1768586 h 1855508"/>
                <a:gd name="connsiteX9" fmla="*/ 385669 w 1070911"/>
                <a:gd name="connsiteY9" fmla="*/ 1730691 h 1855508"/>
                <a:gd name="connsiteX10" fmla="*/ 413380 w 1070911"/>
                <a:gd name="connsiteY10" fmla="*/ 1706691 h 1855508"/>
                <a:gd name="connsiteX11" fmla="*/ 415565 w 1070911"/>
                <a:gd name="connsiteY11" fmla="*/ 1702559 h 1855508"/>
                <a:gd name="connsiteX12" fmla="*/ 413959 w 1070911"/>
                <a:gd name="connsiteY12" fmla="*/ 1699822 h 1855508"/>
                <a:gd name="connsiteX13" fmla="*/ 389775 w 1070911"/>
                <a:gd name="connsiteY13" fmla="*/ 1711059 h 1855508"/>
                <a:gd name="connsiteX14" fmla="*/ 374722 w 1070911"/>
                <a:gd name="connsiteY14" fmla="*/ 1722375 h 1855508"/>
                <a:gd name="connsiteX15" fmla="*/ 366616 w 1070911"/>
                <a:gd name="connsiteY15" fmla="*/ 1724296 h 1855508"/>
                <a:gd name="connsiteX16" fmla="*/ 365511 w 1070911"/>
                <a:gd name="connsiteY16" fmla="*/ 1716217 h 1855508"/>
                <a:gd name="connsiteX17" fmla="*/ 376880 w 1070911"/>
                <a:gd name="connsiteY17" fmla="*/ 1693322 h 1855508"/>
                <a:gd name="connsiteX18" fmla="*/ 412696 w 1070911"/>
                <a:gd name="connsiteY18" fmla="*/ 1656453 h 1855508"/>
                <a:gd name="connsiteX19" fmla="*/ 658831 w 1070911"/>
                <a:gd name="connsiteY19" fmla="*/ 1575584 h 1855508"/>
                <a:gd name="connsiteX20" fmla="*/ 731438 w 1070911"/>
                <a:gd name="connsiteY20" fmla="*/ 1589794 h 1855508"/>
                <a:gd name="connsiteX21" fmla="*/ 744833 w 1070911"/>
                <a:gd name="connsiteY21" fmla="*/ 1587478 h 1855508"/>
                <a:gd name="connsiteX22" fmla="*/ 737201 w 1070911"/>
                <a:gd name="connsiteY22" fmla="*/ 1576215 h 1855508"/>
                <a:gd name="connsiteX23" fmla="*/ 666937 w 1070911"/>
                <a:gd name="connsiteY23" fmla="*/ 1561110 h 1855508"/>
                <a:gd name="connsiteX24" fmla="*/ 639594 w 1070911"/>
                <a:gd name="connsiteY24" fmla="*/ 1553452 h 1855508"/>
                <a:gd name="connsiteX25" fmla="*/ 502618 w 1070911"/>
                <a:gd name="connsiteY25" fmla="*/ 1429423 h 1855508"/>
                <a:gd name="connsiteX26" fmla="*/ 471328 w 1070911"/>
                <a:gd name="connsiteY26" fmla="*/ 1338133 h 1855508"/>
                <a:gd name="connsiteX27" fmla="*/ 455249 w 1070911"/>
                <a:gd name="connsiteY27" fmla="*/ 1251342 h 1855508"/>
                <a:gd name="connsiteX28" fmla="*/ 407196 w 1070911"/>
                <a:gd name="connsiteY28" fmla="*/ 1177472 h 1855508"/>
                <a:gd name="connsiteX29" fmla="*/ 288457 w 1070911"/>
                <a:gd name="connsiteY29" fmla="*/ 1135393 h 1855508"/>
                <a:gd name="connsiteX30" fmla="*/ 119113 w 1070911"/>
                <a:gd name="connsiteY30" fmla="*/ 1141288 h 1855508"/>
                <a:gd name="connsiteX31" fmla="*/ 7058 w 1070911"/>
                <a:gd name="connsiteY31" fmla="*/ 1124998 h 1855508"/>
                <a:gd name="connsiteX32" fmla="*/ 2558 w 1070911"/>
                <a:gd name="connsiteY32" fmla="*/ 1111761 h 1855508"/>
                <a:gd name="connsiteX33" fmla="*/ 38112 w 1070911"/>
                <a:gd name="connsiteY33" fmla="*/ 1001338 h 1855508"/>
                <a:gd name="connsiteX34" fmla="*/ 42269 w 1070911"/>
                <a:gd name="connsiteY34" fmla="*/ 975943 h 1855508"/>
                <a:gd name="connsiteX35" fmla="*/ 50270 w 1070911"/>
                <a:gd name="connsiteY35" fmla="*/ 970917 h 1855508"/>
                <a:gd name="connsiteX36" fmla="*/ 67138 w 1070911"/>
                <a:gd name="connsiteY36" fmla="*/ 976390 h 1855508"/>
                <a:gd name="connsiteX37" fmla="*/ 186798 w 1070911"/>
                <a:gd name="connsiteY37" fmla="*/ 1011444 h 1855508"/>
                <a:gd name="connsiteX38" fmla="*/ 309537 w 1070911"/>
                <a:gd name="connsiteY38" fmla="*/ 1012259 h 1855508"/>
                <a:gd name="connsiteX39" fmla="*/ 362853 w 1070911"/>
                <a:gd name="connsiteY39" fmla="*/ 1007022 h 1855508"/>
                <a:gd name="connsiteX40" fmla="*/ 405933 w 1070911"/>
                <a:gd name="connsiteY40" fmla="*/ 996496 h 1855508"/>
                <a:gd name="connsiteX41" fmla="*/ 582567 w 1070911"/>
                <a:gd name="connsiteY41" fmla="*/ 887731 h 1855508"/>
                <a:gd name="connsiteX42" fmla="*/ 688148 w 1070911"/>
                <a:gd name="connsiteY42" fmla="*/ 760624 h 1855508"/>
                <a:gd name="connsiteX43" fmla="*/ 752254 w 1070911"/>
                <a:gd name="connsiteY43" fmla="*/ 658122 h 1855508"/>
                <a:gd name="connsiteX44" fmla="*/ 768596 w 1070911"/>
                <a:gd name="connsiteY44" fmla="*/ 617095 h 1855508"/>
                <a:gd name="connsiteX45" fmla="*/ 780281 w 1070911"/>
                <a:gd name="connsiteY45" fmla="*/ 588832 h 1855508"/>
                <a:gd name="connsiteX46" fmla="*/ 797175 w 1070911"/>
                <a:gd name="connsiteY46" fmla="*/ 506489 h 1855508"/>
                <a:gd name="connsiteX47" fmla="*/ 802597 w 1070911"/>
                <a:gd name="connsiteY47" fmla="*/ 483383 h 1855508"/>
                <a:gd name="connsiteX48" fmla="*/ 815097 w 1070911"/>
                <a:gd name="connsiteY48" fmla="*/ 479804 h 1855508"/>
                <a:gd name="connsiteX49" fmla="*/ 854571 w 1070911"/>
                <a:gd name="connsiteY49" fmla="*/ 516094 h 1855508"/>
                <a:gd name="connsiteX50" fmla="*/ 903835 w 1070911"/>
                <a:gd name="connsiteY50" fmla="*/ 566542 h 1855508"/>
                <a:gd name="connsiteX51" fmla="*/ 914125 w 1070911"/>
                <a:gd name="connsiteY51" fmla="*/ 575358 h 1855508"/>
                <a:gd name="connsiteX52" fmla="*/ 916440 w 1070911"/>
                <a:gd name="connsiteY52" fmla="*/ 573779 h 1855508"/>
                <a:gd name="connsiteX53" fmla="*/ 910493 w 1070911"/>
                <a:gd name="connsiteY53" fmla="*/ 561147 h 1855508"/>
                <a:gd name="connsiteX54" fmla="*/ 852729 w 1070911"/>
                <a:gd name="connsiteY54" fmla="*/ 499752 h 1855508"/>
                <a:gd name="connsiteX55" fmla="*/ 699516 w 1070911"/>
                <a:gd name="connsiteY55" fmla="*/ 364250 h 1855508"/>
                <a:gd name="connsiteX56" fmla="*/ 531593 w 1070911"/>
                <a:gd name="connsiteY56" fmla="*/ 149167 h 1855508"/>
                <a:gd name="connsiteX57" fmla="*/ 524487 w 1070911"/>
                <a:gd name="connsiteY57" fmla="*/ 94061 h 1855508"/>
                <a:gd name="connsiteX58" fmla="*/ 540856 w 1070911"/>
                <a:gd name="connsiteY58" fmla="*/ 84061 h 1855508"/>
                <a:gd name="connsiteX59" fmla="*/ 591436 w 1070911"/>
                <a:gd name="connsiteY59" fmla="*/ 118193 h 1855508"/>
                <a:gd name="connsiteX60" fmla="*/ 597778 w 1070911"/>
                <a:gd name="connsiteY60" fmla="*/ 124246 h 1855508"/>
                <a:gd name="connsiteX61" fmla="*/ 603962 w 1070911"/>
                <a:gd name="connsiteY61" fmla="*/ 123693 h 1855508"/>
                <a:gd name="connsiteX62" fmla="*/ 605041 w 1070911"/>
                <a:gd name="connsiteY62" fmla="*/ 117746 h 1855508"/>
                <a:gd name="connsiteX63" fmla="*/ 597988 w 1070911"/>
                <a:gd name="connsiteY63" fmla="*/ 107140 h 1855508"/>
                <a:gd name="connsiteX64" fmla="*/ 545224 w 1070911"/>
                <a:gd name="connsiteY64" fmla="*/ 72719 h 1855508"/>
                <a:gd name="connsiteX65" fmla="*/ 531672 w 1070911"/>
                <a:gd name="connsiteY65" fmla="*/ 66719 h 1855508"/>
                <a:gd name="connsiteX66" fmla="*/ 525829 w 1070911"/>
                <a:gd name="connsiteY66" fmla="*/ 41797 h 1855508"/>
                <a:gd name="connsiteX67" fmla="*/ 580383 w 1070911"/>
                <a:gd name="connsiteY67" fmla="*/ 21297 h 1855508"/>
                <a:gd name="connsiteX68" fmla="*/ 654489 w 1070911"/>
                <a:gd name="connsiteY68" fmla="*/ 67903 h 1855508"/>
                <a:gd name="connsiteX69" fmla="*/ 666147 w 1070911"/>
                <a:gd name="connsiteY69" fmla="*/ 71877 h 1855508"/>
                <a:gd name="connsiteX70" fmla="*/ 663147 w 1070911"/>
                <a:gd name="connsiteY70" fmla="*/ 60008 h 1855508"/>
                <a:gd name="connsiteX71" fmla="*/ 610910 w 1070911"/>
                <a:gd name="connsiteY71" fmla="*/ 21323 h 1855508"/>
                <a:gd name="connsiteX72" fmla="*/ 592067 w 1070911"/>
                <a:gd name="connsiteY72" fmla="*/ 12507 h 1855508"/>
                <a:gd name="connsiteX73" fmla="*/ 583488 w 1070911"/>
                <a:gd name="connsiteY73" fmla="*/ 4034 h 1855508"/>
                <a:gd name="connsiteX74" fmla="*/ 594673 w 1070911"/>
                <a:gd name="connsiteY74" fmla="*/ 60 h 1855508"/>
                <a:gd name="connsiteX75" fmla="*/ 635147 w 1070911"/>
                <a:gd name="connsiteY75" fmla="*/ 8507 h 1855508"/>
                <a:gd name="connsiteX76" fmla="*/ 742359 w 1070911"/>
                <a:gd name="connsiteY76" fmla="*/ 76982 h 1855508"/>
                <a:gd name="connsiteX77" fmla="*/ 858834 w 1070911"/>
                <a:gd name="connsiteY77" fmla="*/ 201879 h 1855508"/>
                <a:gd name="connsiteX78" fmla="*/ 948309 w 1070911"/>
                <a:gd name="connsiteY78" fmla="*/ 394013 h 1855508"/>
                <a:gd name="connsiteX79" fmla="*/ 952046 w 1070911"/>
                <a:gd name="connsiteY79" fmla="*/ 407329 h 1855508"/>
                <a:gd name="connsiteX80" fmla="*/ 959783 w 1070911"/>
                <a:gd name="connsiteY80" fmla="*/ 412961 h 1855508"/>
                <a:gd name="connsiteX81" fmla="*/ 963362 w 1070911"/>
                <a:gd name="connsiteY81" fmla="*/ 404776 h 1855508"/>
                <a:gd name="connsiteX82" fmla="*/ 958809 w 1070911"/>
                <a:gd name="connsiteY82" fmla="*/ 375408 h 1855508"/>
                <a:gd name="connsiteX83" fmla="*/ 898203 w 1070911"/>
                <a:gd name="connsiteY83" fmla="*/ 233721 h 1855508"/>
                <a:gd name="connsiteX84" fmla="*/ 851255 w 1070911"/>
                <a:gd name="connsiteY84" fmla="*/ 174826 h 1855508"/>
                <a:gd name="connsiteX85" fmla="*/ 845781 w 1070911"/>
                <a:gd name="connsiteY85" fmla="*/ 127535 h 1855508"/>
                <a:gd name="connsiteX86" fmla="*/ 861913 w 1070911"/>
                <a:gd name="connsiteY86" fmla="*/ 134746 h 1855508"/>
                <a:gd name="connsiteX87" fmla="*/ 1002784 w 1070911"/>
                <a:gd name="connsiteY87" fmla="*/ 174720 h 1855508"/>
                <a:gd name="connsiteX88" fmla="*/ 1047021 w 1070911"/>
                <a:gd name="connsiteY88" fmla="*/ 180142 h 1855508"/>
                <a:gd name="connsiteX89" fmla="*/ 1061179 w 1070911"/>
                <a:gd name="connsiteY89" fmla="*/ 195326 h 1855508"/>
                <a:gd name="connsiteX90" fmla="*/ 1070337 w 1070911"/>
                <a:gd name="connsiteY90" fmla="*/ 338854 h 1855508"/>
                <a:gd name="connsiteX91" fmla="*/ 1068364 w 1070911"/>
                <a:gd name="connsiteY91" fmla="*/ 504620 h 1855508"/>
                <a:gd name="connsiteX92" fmla="*/ 1057048 w 1070911"/>
                <a:gd name="connsiteY92" fmla="*/ 596174 h 1855508"/>
                <a:gd name="connsiteX93" fmla="*/ 1027021 w 1070911"/>
                <a:gd name="connsiteY93" fmla="*/ 736466 h 1855508"/>
                <a:gd name="connsiteX94" fmla="*/ 993257 w 1070911"/>
                <a:gd name="connsiteY94" fmla="*/ 809204 h 1855508"/>
                <a:gd name="connsiteX95" fmla="*/ 945336 w 1070911"/>
                <a:gd name="connsiteY95" fmla="*/ 899442 h 1855508"/>
                <a:gd name="connsiteX96" fmla="*/ 863624 w 1070911"/>
                <a:gd name="connsiteY96" fmla="*/ 1034286 h 1855508"/>
                <a:gd name="connsiteX97" fmla="*/ 796412 w 1070911"/>
                <a:gd name="connsiteY97" fmla="*/ 1161156 h 1855508"/>
                <a:gd name="connsiteX98" fmla="*/ 827018 w 1070911"/>
                <a:gd name="connsiteY98" fmla="*/ 1413686 h 1855508"/>
                <a:gd name="connsiteX99" fmla="*/ 832729 w 1070911"/>
                <a:gd name="connsiteY99" fmla="*/ 1421792 h 1855508"/>
                <a:gd name="connsiteX100" fmla="*/ 847334 w 1070911"/>
                <a:gd name="connsiteY100" fmla="*/ 1510398 h 1855508"/>
                <a:gd name="connsiteX101" fmla="*/ 838781 w 1070911"/>
                <a:gd name="connsiteY101" fmla="*/ 1584847 h 1855508"/>
                <a:gd name="connsiteX102" fmla="*/ 851466 w 1070911"/>
                <a:gd name="connsiteY102" fmla="*/ 1622689 h 1855508"/>
                <a:gd name="connsiteX103" fmla="*/ 873913 w 1070911"/>
                <a:gd name="connsiteY103" fmla="*/ 1685743 h 1855508"/>
                <a:gd name="connsiteX104" fmla="*/ 867387 w 1070911"/>
                <a:gd name="connsiteY104" fmla="*/ 1713744 h 1855508"/>
                <a:gd name="connsiteX105" fmla="*/ 796386 w 1070911"/>
                <a:gd name="connsiteY105" fmla="*/ 1767481 h 1855508"/>
                <a:gd name="connsiteX106" fmla="*/ 678753 w 1070911"/>
                <a:gd name="connsiteY106" fmla="*/ 1778271 h 1855508"/>
                <a:gd name="connsiteX107" fmla="*/ 609620 w 1070911"/>
                <a:gd name="connsiteY107" fmla="*/ 1797324 h 1855508"/>
                <a:gd name="connsiteX108" fmla="*/ 596146 w 1070911"/>
                <a:gd name="connsiteY108" fmla="*/ 1807482 h 1855508"/>
                <a:gd name="connsiteX109" fmla="*/ 512829 w 1070911"/>
                <a:gd name="connsiteY109" fmla="*/ 1855403 h 1855508"/>
                <a:gd name="connsiteX110" fmla="*/ 487039 w 1070911"/>
                <a:gd name="connsiteY110" fmla="*/ 1855509 h 185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0911" h="1855508">
                  <a:moveTo>
                    <a:pt x="487039" y="1855509"/>
                  </a:moveTo>
                  <a:cubicBezTo>
                    <a:pt x="476118" y="1849009"/>
                    <a:pt x="463934" y="1843930"/>
                    <a:pt x="454539" y="1835666"/>
                  </a:cubicBezTo>
                  <a:cubicBezTo>
                    <a:pt x="438039" y="1821140"/>
                    <a:pt x="436460" y="1801455"/>
                    <a:pt x="447697" y="1782534"/>
                  </a:cubicBezTo>
                  <a:cubicBezTo>
                    <a:pt x="457512" y="1766007"/>
                    <a:pt x="467565" y="1757849"/>
                    <a:pt x="498434" y="1742191"/>
                  </a:cubicBezTo>
                  <a:cubicBezTo>
                    <a:pt x="493724" y="1739639"/>
                    <a:pt x="489829" y="1735718"/>
                    <a:pt x="487460" y="1736507"/>
                  </a:cubicBezTo>
                  <a:cubicBezTo>
                    <a:pt x="459039" y="1745744"/>
                    <a:pt x="433407" y="1769034"/>
                    <a:pt x="428354" y="1795508"/>
                  </a:cubicBezTo>
                  <a:cubicBezTo>
                    <a:pt x="428223" y="1796166"/>
                    <a:pt x="428038" y="1796797"/>
                    <a:pt x="427933" y="1797455"/>
                  </a:cubicBezTo>
                  <a:cubicBezTo>
                    <a:pt x="424696" y="1817482"/>
                    <a:pt x="417775" y="1822324"/>
                    <a:pt x="397775" y="1818535"/>
                  </a:cubicBezTo>
                  <a:cubicBezTo>
                    <a:pt x="371985" y="1813640"/>
                    <a:pt x="358853" y="1794271"/>
                    <a:pt x="363827" y="1768586"/>
                  </a:cubicBezTo>
                  <a:cubicBezTo>
                    <a:pt x="366774" y="1753428"/>
                    <a:pt x="373774" y="1740691"/>
                    <a:pt x="385669" y="1730691"/>
                  </a:cubicBezTo>
                  <a:cubicBezTo>
                    <a:pt x="395012" y="1722823"/>
                    <a:pt x="404222" y="1714770"/>
                    <a:pt x="413380" y="1706691"/>
                  </a:cubicBezTo>
                  <a:cubicBezTo>
                    <a:pt x="414459" y="1705717"/>
                    <a:pt x="414854" y="1703954"/>
                    <a:pt x="415565" y="1702559"/>
                  </a:cubicBezTo>
                  <a:cubicBezTo>
                    <a:pt x="415038" y="1701638"/>
                    <a:pt x="414486" y="1700717"/>
                    <a:pt x="413959" y="1699822"/>
                  </a:cubicBezTo>
                  <a:cubicBezTo>
                    <a:pt x="405854" y="1703507"/>
                    <a:pt x="397512" y="1706717"/>
                    <a:pt x="389775" y="1711059"/>
                  </a:cubicBezTo>
                  <a:cubicBezTo>
                    <a:pt x="384354" y="1714086"/>
                    <a:pt x="379959" y="1718928"/>
                    <a:pt x="374722" y="1722375"/>
                  </a:cubicBezTo>
                  <a:cubicBezTo>
                    <a:pt x="372538" y="1723823"/>
                    <a:pt x="369353" y="1723717"/>
                    <a:pt x="366616" y="1724296"/>
                  </a:cubicBezTo>
                  <a:cubicBezTo>
                    <a:pt x="366169" y="1721586"/>
                    <a:pt x="364616" y="1718401"/>
                    <a:pt x="365511" y="1716217"/>
                  </a:cubicBezTo>
                  <a:cubicBezTo>
                    <a:pt x="368774" y="1708322"/>
                    <a:pt x="371538" y="1699664"/>
                    <a:pt x="376880" y="1693322"/>
                  </a:cubicBezTo>
                  <a:cubicBezTo>
                    <a:pt x="387933" y="1680243"/>
                    <a:pt x="399249" y="1666848"/>
                    <a:pt x="412696" y="1656453"/>
                  </a:cubicBezTo>
                  <a:cubicBezTo>
                    <a:pt x="485039" y="1600452"/>
                    <a:pt x="566409" y="1570689"/>
                    <a:pt x="658831" y="1575584"/>
                  </a:cubicBezTo>
                  <a:cubicBezTo>
                    <a:pt x="683621" y="1576899"/>
                    <a:pt x="708279" y="1579189"/>
                    <a:pt x="731438" y="1589794"/>
                  </a:cubicBezTo>
                  <a:cubicBezTo>
                    <a:pt x="735017" y="1591426"/>
                    <a:pt x="743359" y="1590084"/>
                    <a:pt x="744833" y="1587478"/>
                  </a:cubicBezTo>
                  <a:cubicBezTo>
                    <a:pt x="748333" y="1581373"/>
                    <a:pt x="741885" y="1578847"/>
                    <a:pt x="737201" y="1576215"/>
                  </a:cubicBezTo>
                  <a:cubicBezTo>
                    <a:pt x="715306" y="1563847"/>
                    <a:pt x="690648" y="1564794"/>
                    <a:pt x="666937" y="1561110"/>
                  </a:cubicBezTo>
                  <a:cubicBezTo>
                    <a:pt x="657621" y="1559662"/>
                    <a:pt x="647779" y="1557794"/>
                    <a:pt x="639594" y="1553452"/>
                  </a:cubicBezTo>
                  <a:cubicBezTo>
                    <a:pt x="583567" y="1523714"/>
                    <a:pt x="538251" y="1481714"/>
                    <a:pt x="502618" y="1429423"/>
                  </a:cubicBezTo>
                  <a:cubicBezTo>
                    <a:pt x="483960" y="1402028"/>
                    <a:pt x="477276" y="1370107"/>
                    <a:pt x="471328" y="1338133"/>
                  </a:cubicBezTo>
                  <a:cubicBezTo>
                    <a:pt x="465934" y="1309211"/>
                    <a:pt x="460960" y="1280184"/>
                    <a:pt x="455249" y="1251342"/>
                  </a:cubicBezTo>
                  <a:cubicBezTo>
                    <a:pt x="449118" y="1220420"/>
                    <a:pt x="432591" y="1196288"/>
                    <a:pt x="407196" y="1177472"/>
                  </a:cubicBezTo>
                  <a:cubicBezTo>
                    <a:pt x="371774" y="1151261"/>
                    <a:pt x="332142" y="1139814"/>
                    <a:pt x="288457" y="1135393"/>
                  </a:cubicBezTo>
                  <a:cubicBezTo>
                    <a:pt x="231457" y="1129630"/>
                    <a:pt x="175456" y="1137709"/>
                    <a:pt x="119113" y="1141288"/>
                  </a:cubicBezTo>
                  <a:cubicBezTo>
                    <a:pt x="80349" y="1143761"/>
                    <a:pt x="43401" y="1137498"/>
                    <a:pt x="7058" y="1124998"/>
                  </a:cubicBezTo>
                  <a:cubicBezTo>
                    <a:pt x="-757" y="1122314"/>
                    <a:pt x="-1810" y="1118287"/>
                    <a:pt x="2558" y="1111761"/>
                  </a:cubicBezTo>
                  <a:cubicBezTo>
                    <a:pt x="24796" y="1078313"/>
                    <a:pt x="32664" y="1040207"/>
                    <a:pt x="38112" y="1001338"/>
                  </a:cubicBezTo>
                  <a:cubicBezTo>
                    <a:pt x="39296" y="992838"/>
                    <a:pt x="40138" y="984206"/>
                    <a:pt x="42269" y="975943"/>
                  </a:cubicBezTo>
                  <a:cubicBezTo>
                    <a:pt x="42875" y="973601"/>
                    <a:pt x="47770" y="970548"/>
                    <a:pt x="50270" y="970917"/>
                  </a:cubicBezTo>
                  <a:cubicBezTo>
                    <a:pt x="56033" y="971732"/>
                    <a:pt x="61612" y="974232"/>
                    <a:pt x="67138" y="976390"/>
                  </a:cubicBezTo>
                  <a:cubicBezTo>
                    <a:pt x="106007" y="991522"/>
                    <a:pt x="145455" y="1004759"/>
                    <a:pt x="186798" y="1011444"/>
                  </a:cubicBezTo>
                  <a:cubicBezTo>
                    <a:pt x="227641" y="1018049"/>
                    <a:pt x="268589" y="1016417"/>
                    <a:pt x="309537" y="1012259"/>
                  </a:cubicBezTo>
                  <a:cubicBezTo>
                    <a:pt x="327300" y="1010444"/>
                    <a:pt x="345248" y="1009733"/>
                    <a:pt x="362853" y="1007022"/>
                  </a:cubicBezTo>
                  <a:cubicBezTo>
                    <a:pt x="377432" y="1004785"/>
                    <a:pt x="392669" y="1002470"/>
                    <a:pt x="405933" y="996496"/>
                  </a:cubicBezTo>
                  <a:cubicBezTo>
                    <a:pt x="469434" y="967916"/>
                    <a:pt x="530750" y="935679"/>
                    <a:pt x="582567" y="887731"/>
                  </a:cubicBezTo>
                  <a:cubicBezTo>
                    <a:pt x="623410" y="849941"/>
                    <a:pt x="658673" y="807756"/>
                    <a:pt x="688148" y="760624"/>
                  </a:cubicBezTo>
                  <a:cubicBezTo>
                    <a:pt x="709516" y="726466"/>
                    <a:pt x="731727" y="692781"/>
                    <a:pt x="752254" y="658122"/>
                  </a:cubicBezTo>
                  <a:cubicBezTo>
                    <a:pt x="759675" y="645596"/>
                    <a:pt x="763149" y="630806"/>
                    <a:pt x="768596" y="617095"/>
                  </a:cubicBezTo>
                  <a:cubicBezTo>
                    <a:pt x="772359" y="607622"/>
                    <a:pt x="776517" y="598306"/>
                    <a:pt x="780281" y="588832"/>
                  </a:cubicBezTo>
                  <a:cubicBezTo>
                    <a:pt x="790781" y="562384"/>
                    <a:pt x="793360" y="534331"/>
                    <a:pt x="797175" y="506489"/>
                  </a:cubicBezTo>
                  <a:cubicBezTo>
                    <a:pt x="798254" y="498673"/>
                    <a:pt x="800281" y="490936"/>
                    <a:pt x="802597" y="483383"/>
                  </a:cubicBezTo>
                  <a:cubicBezTo>
                    <a:pt x="805202" y="474909"/>
                    <a:pt x="808439" y="473935"/>
                    <a:pt x="815097" y="479804"/>
                  </a:cubicBezTo>
                  <a:cubicBezTo>
                    <a:pt x="828492" y="491646"/>
                    <a:pt x="841834" y="503541"/>
                    <a:pt x="854571" y="516094"/>
                  </a:cubicBezTo>
                  <a:cubicBezTo>
                    <a:pt x="871308" y="532594"/>
                    <a:pt x="887387" y="549779"/>
                    <a:pt x="903835" y="566542"/>
                  </a:cubicBezTo>
                  <a:cubicBezTo>
                    <a:pt x="906993" y="569753"/>
                    <a:pt x="910677" y="572437"/>
                    <a:pt x="914125" y="575358"/>
                  </a:cubicBezTo>
                  <a:cubicBezTo>
                    <a:pt x="914888" y="574832"/>
                    <a:pt x="915677" y="574305"/>
                    <a:pt x="916440" y="573779"/>
                  </a:cubicBezTo>
                  <a:cubicBezTo>
                    <a:pt x="914519" y="569516"/>
                    <a:pt x="913493" y="564437"/>
                    <a:pt x="910493" y="561147"/>
                  </a:cubicBezTo>
                  <a:cubicBezTo>
                    <a:pt x="891572" y="540384"/>
                    <a:pt x="873466" y="518620"/>
                    <a:pt x="852729" y="499752"/>
                  </a:cubicBezTo>
                  <a:cubicBezTo>
                    <a:pt x="802307" y="453882"/>
                    <a:pt x="750070" y="410013"/>
                    <a:pt x="699516" y="364250"/>
                  </a:cubicBezTo>
                  <a:cubicBezTo>
                    <a:pt x="631173" y="302354"/>
                    <a:pt x="569225" y="235221"/>
                    <a:pt x="531593" y="149167"/>
                  </a:cubicBezTo>
                  <a:cubicBezTo>
                    <a:pt x="523803" y="131351"/>
                    <a:pt x="520592" y="113298"/>
                    <a:pt x="524487" y="94061"/>
                  </a:cubicBezTo>
                  <a:cubicBezTo>
                    <a:pt x="526592" y="83719"/>
                    <a:pt x="531382" y="79772"/>
                    <a:pt x="540856" y="84061"/>
                  </a:cubicBezTo>
                  <a:cubicBezTo>
                    <a:pt x="559540" y="92535"/>
                    <a:pt x="577830" y="101982"/>
                    <a:pt x="591436" y="118193"/>
                  </a:cubicBezTo>
                  <a:cubicBezTo>
                    <a:pt x="593304" y="120430"/>
                    <a:pt x="595278" y="122904"/>
                    <a:pt x="597778" y="124246"/>
                  </a:cubicBezTo>
                  <a:cubicBezTo>
                    <a:pt x="599383" y="125114"/>
                    <a:pt x="602646" y="124825"/>
                    <a:pt x="603962" y="123693"/>
                  </a:cubicBezTo>
                  <a:cubicBezTo>
                    <a:pt x="605199" y="122641"/>
                    <a:pt x="605804" y="119298"/>
                    <a:pt x="605041" y="117746"/>
                  </a:cubicBezTo>
                  <a:cubicBezTo>
                    <a:pt x="603225" y="113956"/>
                    <a:pt x="600936" y="110140"/>
                    <a:pt x="597988" y="107140"/>
                  </a:cubicBezTo>
                  <a:cubicBezTo>
                    <a:pt x="582935" y="91851"/>
                    <a:pt x="565383" y="80272"/>
                    <a:pt x="545224" y="72719"/>
                  </a:cubicBezTo>
                  <a:cubicBezTo>
                    <a:pt x="540593" y="70982"/>
                    <a:pt x="535829" y="69324"/>
                    <a:pt x="531672" y="66719"/>
                  </a:cubicBezTo>
                  <a:cubicBezTo>
                    <a:pt x="522277" y="60798"/>
                    <a:pt x="520277" y="51324"/>
                    <a:pt x="525829" y="41797"/>
                  </a:cubicBezTo>
                  <a:cubicBezTo>
                    <a:pt x="538751" y="19586"/>
                    <a:pt x="556540" y="11876"/>
                    <a:pt x="580383" y="21297"/>
                  </a:cubicBezTo>
                  <a:cubicBezTo>
                    <a:pt x="607778" y="32113"/>
                    <a:pt x="634015" y="45508"/>
                    <a:pt x="654489" y="67903"/>
                  </a:cubicBezTo>
                  <a:cubicBezTo>
                    <a:pt x="656910" y="70561"/>
                    <a:pt x="662200" y="70614"/>
                    <a:pt x="666147" y="71877"/>
                  </a:cubicBezTo>
                  <a:cubicBezTo>
                    <a:pt x="665226" y="67850"/>
                    <a:pt x="665516" y="62798"/>
                    <a:pt x="663147" y="60008"/>
                  </a:cubicBezTo>
                  <a:cubicBezTo>
                    <a:pt x="648805" y="43113"/>
                    <a:pt x="630962" y="30666"/>
                    <a:pt x="610910" y="21323"/>
                  </a:cubicBezTo>
                  <a:cubicBezTo>
                    <a:pt x="604620" y="18402"/>
                    <a:pt x="598041" y="15981"/>
                    <a:pt x="592067" y="12507"/>
                  </a:cubicBezTo>
                  <a:cubicBezTo>
                    <a:pt x="588699" y="10560"/>
                    <a:pt x="586304" y="6902"/>
                    <a:pt x="583488" y="4034"/>
                  </a:cubicBezTo>
                  <a:cubicBezTo>
                    <a:pt x="587225" y="2613"/>
                    <a:pt x="591225" y="-466"/>
                    <a:pt x="594673" y="60"/>
                  </a:cubicBezTo>
                  <a:cubicBezTo>
                    <a:pt x="608304" y="2139"/>
                    <a:pt x="622541" y="3428"/>
                    <a:pt x="635147" y="8507"/>
                  </a:cubicBezTo>
                  <a:cubicBezTo>
                    <a:pt x="675042" y="24560"/>
                    <a:pt x="712148" y="46166"/>
                    <a:pt x="742359" y="76982"/>
                  </a:cubicBezTo>
                  <a:cubicBezTo>
                    <a:pt x="782202" y="117614"/>
                    <a:pt x="821886" y="158641"/>
                    <a:pt x="858834" y="201879"/>
                  </a:cubicBezTo>
                  <a:cubicBezTo>
                    <a:pt x="906151" y="257248"/>
                    <a:pt x="934388" y="322538"/>
                    <a:pt x="948309" y="394013"/>
                  </a:cubicBezTo>
                  <a:cubicBezTo>
                    <a:pt x="949204" y="398540"/>
                    <a:pt x="949941" y="403329"/>
                    <a:pt x="952046" y="407329"/>
                  </a:cubicBezTo>
                  <a:cubicBezTo>
                    <a:pt x="953388" y="409855"/>
                    <a:pt x="957125" y="411119"/>
                    <a:pt x="959783" y="412961"/>
                  </a:cubicBezTo>
                  <a:cubicBezTo>
                    <a:pt x="961046" y="410224"/>
                    <a:pt x="963625" y="407355"/>
                    <a:pt x="963362" y="404776"/>
                  </a:cubicBezTo>
                  <a:cubicBezTo>
                    <a:pt x="962388" y="394934"/>
                    <a:pt x="961415" y="384908"/>
                    <a:pt x="958809" y="375408"/>
                  </a:cubicBezTo>
                  <a:cubicBezTo>
                    <a:pt x="945178" y="325407"/>
                    <a:pt x="926756" y="277169"/>
                    <a:pt x="898203" y="233721"/>
                  </a:cubicBezTo>
                  <a:cubicBezTo>
                    <a:pt x="884466" y="212826"/>
                    <a:pt x="867808" y="193694"/>
                    <a:pt x="851255" y="174826"/>
                  </a:cubicBezTo>
                  <a:cubicBezTo>
                    <a:pt x="838492" y="160247"/>
                    <a:pt x="838360" y="145457"/>
                    <a:pt x="845781" y="127535"/>
                  </a:cubicBezTo>
                  <a:cubicBezTo>
                    <a:pt x="851413" y="130009"/>
                    <a:pt x="856966" y="131878"/>
                    <a:pt x="861913" y="134746"/>
                  </a:cubicBezTo>
                  <a:cubicBezTo>
                    <a:pt x="905519" y="159931"/>
                    <a:pt x="952862" y="171641"/>
                    <a:pt x="1002784" y="174720"/>
                  </a:cubicBezTo>
                  <a:cubicBezTo>
                    <a:pt x="1017573" y="175615"/>
                    <a:pt x="1032258" y="178431"/>
                    <a:pt x="1047021" y="180142"/>
                  </a:cubicBezTo>
                  <a:cubicBezTo>
                    <a:pt x="1056258" y="181194"/>
                    <a:pt x="1060574" y="185589"/>
                    <a:pt x="1061179" y="195326"/>
                  </a:cubicBezTo>
                  <a:cubicBezTo>
                    <a:pt x="1064101" y="243195"/>
                    <a:pt x="1069232" y="290985"/>
                    <a:pt x="1070337" y="338854"/>
                  </a:cubicBezTo>
                  <a:cubicBezTo>
                    <a:pt x="1071601" y="394066"/>
                    <a:pt x="1070706" y="449409"/>
                    <a:pt x="1068364" y="504620"/>
                  </a:cubicBezTo>
                  <a:cubicBezTo>
                    <a:pt x="1067074" y="535252"/>
                    <a:pt x="1060627" y="565621"/>
                    <a:pt x="1057048" y="596174"/>
                  </a:cubicBezTo>
                  <a:cubicBezTo>
                    <a:pt x="1051469" y="643912"/>
                    <a:pt x="1043863" y="691333"/>
                    <a:pt x="1027021" y="736466"/>
                  </a:cubicBezTo>
                  <a:cubicBezTo>
                    <a:pt x="1017705" y="761440"/>
                    <a:pt x="1005363" y="785387"/>
                    <a:pt x="993257" y="809204"/>
                  </a:cubicBezTo>
                  <a:cubicBezTo>
                    <a:pt x="977836" y="839573"/>
                    <a:pt x="960783" y="869099"/>
                    <a:pt x="945336" y="899442"/>
                  </a:cubicBezTo>
                  <a:cubicBezTo>
                    <a:pt x="921414" y="946416"/>
                    <a:pt x="893124" y="990680"/>
                    <a:pt x="863624" y="1034286"/>
                  </a:cubicBezTo>
                  <a:cubicBezTo>
                    <a:pt x="836676" y="1074102"/>
                    <a:pt x="814228" y="1116366"/>
                    <a:pt x="796412" y="1161156"/>
                  </a:cubicBezTo>
                  <a:cubicBezTo>
                    <a:pt x="760622" y="1251026"/>
                    <a:pt x="773728" y="1334738"/>
                    <a:pt x="827018" y="1413686"/>
                  </a:cubicBezTo>
                  <a:cubicBezTo>
                    <a:pt x="828860" y="1416423"/>
                    <a:pt x="830834" y="1419081"/>
                    <a:pt x="832729" y="1421792"/>
                  </a:cubicBezTo>
                  <a:cubicBezTo>
                    <a:pt x="851729" y="1449003"/>
                    <a:pt x="857203" y="1478372"/>
                    <a:pt x="847334" y="1510398"/>
                  </a:cubicBezTo>
                  <a:cubicBezTo>
                    <a:pt x="839860" y="1534662"/>
                    <a:pt x="835939" y="1559689"/>
                    <a:pt x="838781" y="1584847"/>
                  </a:cubicBezTo>
                  <a:cubicBezTo>
                    <a:pt x="840229" y="1597847"/>
                    <a:pt x="844518" y="1611716"/>
                    <a:pt x="851466" y="1622689"/>
                  </a:cubicBezTo>
                  <a:cubicBezTo>
                    <a:pt x="863887" y="1642295"/>
                    <a:pt x="869940" y="1663769"/>
                    <a:pt x="873913" y="1685743"/>
                  </a:cubicBezTo>
                  <a:cubicBezTo>
                    <a:pt x="875492" y="1694506"/>
                    <a:pt x="872203" y="1705849"/>
                    <a:pt x="867387" y="1713744"/>
                  </a:cubicBezTo>
                  <a:cubicBezTo>
                    <a:pt x="850966" y="1740665"/>
                    <a:pt x="827334" y="1758797"/>
                    <a:pt x="796386" y="1767481"/>
                  </a:cubicBezTo>
                  <a:cubicBezTo>
                    <a:pt x="757754" y="1778323"/>
                    <a:pt x="718938" y="1783955"/>
                    <a:pt x="678753" y="1778271"/>
                  </a:cubicBezTo>
                  <a:cubicBezTo>
                    <a:pt x="653252" y="1774665"/>
                    <a:pt x="630383" y="1782771"/>
                    <a:pt x="609620" y="1797324"/>
                  </a:cubicBezTo>
                  <a:cubicBezTo>
                    <a:pt x="605015" y="1800561"/>
                    <a:pt x="600488" y="1803929"/>
                    <a:pt x="596146" y="1807482"/>
                  </a:cubicBezTo>
                  <a:cubicBezTo>
                    <a:pt x="570988" y="1828008"/>
                    <a:pt x="545619" y="1848140"/>
                    <a:pt x="512829" y="1855403"/>
                  </a:cubicBezTo>
                  <a:cubicBezTo>
                    <a:pt x="504250" y="1855509"/>
                    <a:pt x="495645" y="1855509"/>
                    <a:pt x="487039" y="185550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D803F-BFD9-456D-B103-13C575540D95}"/>
                </a:ext>
              </a:extLst>
            </p:cNvPr>
            <p:cNvSpPr/>
            <p:nvPr/>
          </p:nvSpPr>
          <p:spPr>
            <a:xfrm>
              <a:off x="10020921" y="383215"/>
              <a:ext cx="466797" cy="1135390"/>
            </a:xfrm>
            <a:custGeom>
              <a:avLst/>
              <a:gdLst>
                <a:gd name="connsiteX0" fmla="*/ 466798 w 466797"/>
                <a:gd name="connsiteY0" fmla="*/ 955251 h 1135390"/>
                <a:gd name="connsiteX1" fmla="*/ 463061 w 466797"/>
                <a:gd name="connsiteY1" fmla="*/ 1028463 h 1135390"/>
                <a:gd name="connsiteX2" fmla="*/ 414270 w 466797"/>
                <a:gd name="connsiteY2" fmla="*/ 1129201 h 1135390"/>
                <a:gd name="connsiteX3" fmla="*/ 390349 w 466797"/>
                <a:gd name="connsiteY3" fmla="*/ 1135359 h 1135390"/>
                <a:gd name="connsiteX4" fmla="*/ 278005 w 466797"/>
                <a:gd name="connsiteY4" fmla="*/ 1056937 h 1135390"/>
                <a:gd name="connsiteX5" fmla="*/ 264716 w 466797"/>
                <a:gd name="connsiteY5" fmla="*/ 1029226 h 1135390"/>
                <a:gd name="connsiteX6" fmla="*/ 270531 w 466797"/>
                <a:gd name="connsiteY6" fmla="*/ 1013173 h 1135390"/>
                <a:gd name="connsiteX7" fmla="*/ 332769 w 466797"/>
                <a:gd name="connsiteY7" fmla="*/ 913066 h 1135390"/>
                <a:gd name="connsiteX8" fmla="*/ 336875 w 466797"/>
                <a:gd name="connsiteY8" fmla="*/ 779301 h 1135390"/>
                <a:gd name="connsiteX9" fmla="*/ 316085 w 466797"/>
                <a:gd name="connsiteY9" fmla="*/ 603114 h 1135390"/>
                <a:gd name="connsiteX10" fmla="*/ 212504 w 466797"/>
                <a:gd name="connsiteY10" fmla="*/ 322900 h 1135390"/>
                <a:gd name="connsiteX11" fmla="*/ 143661 w 466797"/>
                <a:gd name="connsiteY11" fmla="*/ 205687 h 1135390"/>
                <a:gd name="connsiteX12" fmla="*/ 118634 w 466797"/>
                <a:gd name="connsiteY12" fmla="*/ 175055 h 1135390"/>
                <a:gd name="connsiteX13" fmla="*/ 98424 w 466797"/>
                <a:gd name="connsiteY13" fmla="*/ 147213 h 1135390"/>
                <a:gd name="connsiteX14" fmla="*/ 39002 w 466797"/>
                <a:gd name="connsiteY14" fmla="*/ 55001 h 1135390"/>
                <a:gd name="connsiteX15" fmla="*/ 3738 w 466797"/>
                <a:gd name="connsiteY15" fmla="*/ 14579 h 1135390"/>
                <a:gd name="connsiteX16" fmla="*/ 3185 w 466797"/>
                <a:gd name="connsiteY16" fmla="*/ 0 h 1135390"/>
                <a:gd name="connsiteX17" fmla="*/ 152767 w 466797"/>
                <a:gd name="connsiteY17" fmla="*/ 74422 h 1135390"/>
                <a:gd name="connsiteX18" fmla="*/ 289874 w 466797"/>
                <a:gd name="connsiteY18" fmla="*/ 234767 h 1135390"/>
                <a:gd name="connsiteX19" fmla="*/ 352664 w 466797"/>
                <a:gd name="connsiteY19" fmla="*/ 364321 h 1135390"/>
                <a:gd name="connsiteX20" fmla="*/ 405639 w 466797"/>
                <a:gd name="connsiteY20" fmla="*/ 543008 h 1135390"/>
                <a:gd name="connsiteX21" fmla="*/ 447297 w 466797"/>
                <a:gd name="connsiteY21" fmla="*/ 710405 h 1135390"/>
                <a:gd name="connsiteX22" fmla="*/ 456692 w 466797"/>
                <a:gd name="connsiteY22" fmla="*/ 786143 h 1135390"/>
                <a:gd name="connsiteX23" fmla="*/ 466771 w 466797"/>
                <a:gd name="connsiteY23" fmla="*/ 871724 h 1135390"/>
                <a:gd name="connsiteX24" fmla="*/ 466798 w 466797"/>
                <a:gd name="connsiteY24" fmla="*/ 955251 h 113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797" h="1135390">
                  <a:moveTo>
                    <a:pt x="466798" y="955251"/>
                  </a:moveTo>
                  <a:cubicBezTo>
                    <a:pt x="465482" y="979646"/>
                    <a:pt x="463350" y="1004041"/>
                    <a:pt x="463061" y="1028463"/>
                  </a:cubicBezTo>
                  <a:cubicBezTo>
                    <a:pt x="462561" y="1069937"/>
                    <a:pt x="445666" y="1103306"/>
                    <a:pt x="414270" y="1129201"/>
                  </a:cubicBezTo>
                  <a:cubicBezTo>
                    <a:pt x="408454" y="1133991"/>
                    <a:pt x="398349" y="1135649"/>
                    <a:pt x="390349" y="1135359"/>
                  </a:cubicBezTo>
                  <a:cubicBezTo>
                    <a:pt x="336243" y="1133491"/>
                    <a:pt x="301006" y="1103780"/>
                    <a:pt x="278005" y="1056937"/>
                  </a:cubicBezTo>
                  <a:cubicBezTo>
                    <a:pt x="273479" y="1047753"/>
                    <a:pt x="269137" y="1038463"/>
                    <a:pt x="264716" y="1029226"/>
                  </a:cubicBezTo>
                  <a:cubicBezTo>
                    <a:pt x="261216" y="1021884"/>
                    <a:pt x="263716" y="1017331"/>
                    <a:pt x="270531" y="1013173"/>
                  </a:cubicBezTo>
                  <a:cubicBezTo>
                    <a:pt x="308006" y="990331"/>
                    <a:pt x="327874" y="954462"/>
                    <a:pt x="332769" y="913066"/>
                  </a:cubicBezTo>
                  <a:cubicBezTo>
                    <a:pt x="338006" y="868908"/>
                    <a:pt x="338611" y="823802"/>
                    <a:pt x="336875" y="779301"/>
                  </a:cubicBezTo>
                  <a:cubicBezTo>
                    <a:pt x="334559" y="720195"/>
                    <a:pt x="329664" y="661142"/>
                    <a:pt x="316085" y="603114"/>
                  </a:cubicBezTo>
                  <a:cubicBezTo>
                    <a:pt x="293242" y="505323"/>
                    <a:pt x="257926" y="412111"/>
                    <a:pt x="212504" y="322900"/>
                  </a:cubicBezTo>
                  <a:cubicBezTo>
                    <a:pt x="191978" y="282583"/>
                    <a:pt x="167319" y="244346"/>
                    <a:pt x="143661" y="205687"/>
                  </a:cubicBezTo>
                  <a:cubicBezTo>
                    <a:pt x="136845" y="194556"/>
                    <a:pt x="126819" y="185398"/>
                    <a:pt x="118634" y="175055"/>
                  </a:cubicBezTo>
                  <a:cubicBezTo>
                    <a:pt x="111503" y="166029"/>
                    <a:pt x="102450" y="157555"/>
                    <a:pt x="98424" y="147213"/>
                  </a:cubicBezTo>
                  <a:cubicBezTo>
                    <a:pt x="84844" y="112265"/>
                    <a:pt x="61871" y="83712"/>
                    <a:pt x="39002" y="55001"/>
                  </a:cubicBezTo>
                  <a:cubicBezTo>
                    <a:pt x="27870" y="41027"/>
                    <a:pt x="15633" y="27948"/>
                    <a:pt x="3738" y="14579"/>
                  </a:cubicBezTo>
                  <a:cubicBezTo>
                    <a:pt x="-288" y="10053"/>
                    <a:pt x="-1894" y="5737"/>
                    <a:pt x="3185" y="0"/>
                  </a:cubicBezTo>
                  <a:cubicBezTo>
                    <a:pt x="57133" y="16237"/>
                    <a:pt x="109371" y="33843"/>
                    <a:pt x="152767" y="74422"/>
                  </a:cubicBezTo>
                  <a:cubicBezTo>
                    <a:pt x="204688" y="123002"/>
                    <a:pt x="249584" y="176687"/>
                    <a:pt x="289874" y="234767"/>
                  </a:cubicBezTo>
                  <a:cubicBezTo>
                    <a:pt x="317585" y="274688"/>
                    <a:pt x="339717" y="316926"/>
                    <a:pt x="352664" y="364321"/>
                  </a:cubicBezTo>
                  <a:cubicBezTo>
                    <a:pt x="369033" y="424243"/>
                    <a:pt x="389059" y="483139"/>
                    <a:pt x="405639" y="543008"/>
                  </a:cubicBezTo>
                  <a:cubicBezTo>
                    <a:pt x="420955" y="598404"/>
                    <a:pt x="434718" y="654299"/>
                    <a:pt x="447297" y="710405"/>
                  </a:cubicBezTo>
                  <a:cubicBezTo>
                    <a:pt x="452824" y="735116"/>
                    <a:pt x="453718" y="760854"/>
                    <a:pt x="456692" y="786143"/>
                  </a:cubicBezTo>
                  <a:cubicBezTo>
                    <a:pt x="460061" y="814670"/>
                    <a:pt x="463403" y="843197"/>
                    <a:pt x="466771" y="871724"/>
                  </a:cubicBezTo>
                  <a:cubicBezTo>
                    <a:pt x="466798" y="899592"/>
                    <a:pt x="466798" y="927409"/>
                    <a:pt x="466798" y="955251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4C59656-DDAB-491B-85F3-E344E02AB7DF}"/>
                </a:ext>
              </a:extLst>
            </p:cNvPr>
            <p:cNvSpPr/>
            <p:nvPr/>
          </p:nvSpPr>
          <p:spPr>
            <a:xfrm>
              <a:off x="8508182" y="158633"/>
              <a:ext cx="1102555" cy="1693028"/>
            </a:xfrm>
            <a:custGeom>
              <a:avLst/>
              <a:gdLst>
                <a:gd name="connsiteX0" fmla="*/ 131351 w 1102555"/>
                <a:gd name="connsiteY0" fmla="*/ 1315229 h 1693028"/>
                <a:gd name="connsiteX1" fmla="*/ 81718 w 1102555"/>
                <a:gd name="connsiteY1" fmla="*/ 1285282 h 1693028"/>
                <a:gd name="connsiteX2" fmla="*/ 29954 w 1102555"/>
                <a:gd name="connsiteY2" fmla="*/ 1314650 h 1693028"/>
                <a:gd name="connsiteX3" fmla="*/ 23059 w 1102555"/>
                <a:gd name="connsiteY3" fmla="*/ 1300676 h 1693028"/>
                <a:gd name="connsiteX4" fmla="*/ 2664 w 1102555"/>
                <a:gd name="connsiteY4" fmla="*/ 1174543 h 1693028"/>
                <a:gd name="connsiteX5" fmla="*/ 44981 w 1102555"/>
                <a:gd name="connsiteY5" fmla="*/ 843828 h 1693028"/>
                <a:gd name="connsiteX6" fmla="*/ 131640 w 1102555"/>
                <a:gd name="connsiteY6" fmla="*/ 616140 h 1693028"/>
                <a:gd name="connsiteX7" fmla="*/ 329643 w 1102555"/>
                <a:gd name="connsiteY7" fmla="*/ 263003 h 1693028"/>
                <a:gd name="connsiteX8" fmla="*/ 506751 w 1102555"/>
                <a:gd name="connsiteY8" fmla="*/ 79027 h 1693028"/>
                <a:gd name="connsiteX9" fmla="*/ 596226 w 1102555"/>
                <a:gd name="connsiteY9" fmla="*/ 33026 h 1693028"/>
                <a:gd name="connsiteX10" fmla="*/ 705622 w 1102555"/>
                <a:gd name="connsiteY10" fmla="*/ 5315 h 1693028"/>
                <a:gd name="connsiteX11" fmla="*/ 828124 w 1102555"/>
                <a:gd name="connsiteY11" fmla="*/ 5920 h 1693028"/>
                <a:gd name="connsiteX12" fmla="*/ 878730 w 1102555"/>
                <a:gd name="connsiteY12" fmla="*/ 25157 h 1693028"/>
                <a:gd name="connsiteX13" fmla="*/ 1023969 w 1102555"/>
                <a:gd name="connsiteY13" fmla="*/ 178475 h 1693028"/>
                <a:gd name="connsiteX14" fmla="*/ 1066759 w 1102555"/>
                <a:gd name="connsiteY14" fmla="*/ 285845 h 1693028"/>
                <a:gd name="connsiteX15" fmla="*/ 1083075 w 1102555"/>
                <a:gd name="connsiteY15" fmla="*/ 413795 h 1693028"/>
                <a:gd name="connsiteX16" fmla="*/ 1102076 w 1102555"/>
                <a:gd name="connsiteY16" fmla="*/ 660219 h 1693028"/>
                <a:gd name="connsiteX17" fmla="*/ 1098102 w 1102555"/>
                <a:gd name="connsiteY17" fmla="*/ 751379 h 1693028"/>
                <a:gd name="connsiteX18" fmla="*/ 1090918 w 1102555"/>
                <a:gd name="connsiteY18" fmla="*/ 814406 h 1693028"/>
                <a:gd name="connsiteX19" fmla="*/ 1085312 w 1102555"/>
                <a:gd name="connsiteY19" fmla="*/ 827564 h 1693028"/>
                <a:gd name="connsiteX20" fmla="*/ 1072259 w 1102555"/>
                <a:gd name="connsiteY20" fmla="*/ 819880 h 1693028"/>
                <a:gd name="connsiteX21" fmla="*/ 1015153 w 1102555"/>
                <a:gd name="connsiteY21" fmla="*/ 761800 h 1693028"/>
                <a:gd name="connsiteX22" fmla="*/ 899915 w 1102555"/>
                <a:gd name="connsiteY22" fmla="*/ 686088 h 1693028"/>
                <a:gd name="connsiteX23" fmla="*/ 868388 w 1102555"/>
                <a:gd name="connsiteY23" fmla="*/ 677641 h 1693028"/>
                <a:gd name="connsiteX24" fmla="*/ 824545 w 1102555"/>
                <a:gd name="connsiteY24" fmla="*/ 684878 h 1693028"/>
                <a:gd name="connsiteX25" fmla="*/ 779018 w 1102555"/>
                <a:gd name="connsiteY25" fmla="*/ 717720 h 1693028"/>
                <a:gd name="connsiteX26" fmla="*/ 770860 w 1102555"/>
                <a:gd name="connsiteY26" fmla="*/ 748037 h 1693028"/>
                <a:gd name="connsiteX27" fmla="*/ 768965 w 1102555"/>
                <a:gd name="connsiteY27" fmla="*/ 778484 h 1693028"/>
                <a:gd name="connsiteX28" fmla="*/ 780044 w 1102555"/>
                <a:gd name="connsiteY28" fmla="*/ 847012 h 1693028"/>
                <a:gd name="connsiteX29" fmla="*/ 898809 w 1102555"/>
                <a:gd name="connsiteY29" fmla="*/ 1011067 h 1693028"/>
                <a:gd name="connsiteX30" fmla="*/ 1043943 w 1102555"/>
                <a:gd name="connsiteY30" fmla="*/ 1140569 h 1693028"/>
                <a:gd name="connsiteX31" fmla="*/ 1054891 w 1102555"/>
                <a:gd name="connsiteY31" fmla="*/ 1172701 h 1693028"/>
                <a:gd name="connsiteX32" fmla="*/ 997521 w 1102555"/>
                <a:gd name="connsiteY32" fmla="*/ 1350309 h 1693028"/>
                <a:gd name="connsiteX33" fmla="*/ 839124 w 1102555"/>
                <a:gd name="connsiteY33" fmla="*/ 1563917 h 1693028"/>
                <a:gd name="connsiteX34" fmla="*/ 708175 w 1102555"/>
                <a:gd name="connsiteY34" fmla="*/ 1648787 h 1693028"/>
                <a:gd name="connsiteX35" fmla="*/ 553594 w 1102555"/>
                <a:gd name="connsiteY35" fmla="*/ 1690498 h 1693028"/>
                <a:gd name="connsiteX36" fmla="*/ 443829 w 1102555"/>
                <a:gd name="connsiteY36" fmla="*/ 1687735 h 1693028"/>
                <a:gd name="connsiteX37" fmla="*/ 324906 w 1102555"/>
                <a:gd name="connsiteY37" fmla="*/ 1650761 h 1693028"/>
                <a:gd name="connsiteX38" fmla="*/ 304511 w 1102555"/>
                <a:gd name="connsiteY38" fmla="*/ 1619392 h 1693028"/>
                <a:gd name="connsiteX39" fmla="*/ 266195 w 1102555"/>
                <a:gd name="connsiteY39" fmla="*/ 1405652 h 1693028"/>
                <a:gd name="connsiteX40" fmla="*/ 232299 w 1102555"/>
                <a:gd name="connsiteY40" fmla="*/ 1348940 h 1693028"/>
                <a:gd name="connsiteX41" fmla="*/ 206352 w 1102555"/>
                <a:gd name="connsiteY41" fmla="*/ 1318914 h 1693028"/>
                <a:gd name="connsiteX42" fmla="*/ 141219 w 1102555"/>
                <a:gd name="connsiteY42" fmla="*/ 1309387 h 1693028"/>
                <a:gd name="connsiteX43" fmla="*/ 131351 w 1102555"/>
                <a:gd name="connsiteY43" fmla="*/ 1315229 h 16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2555" h="1693028">
                  <a:moveTo>
                    <a:pt x="131351" y="1315229"/>
                  </a:moveTo>
                  <a:cubicBezTo>
                    <a:pt x="117482" y="1300440"/>
                    <a:pt x="103771" y="1285650"/>
                    <a:pt x="81718" y="1285282"/>
                  </a:cubicBezTo>
                  <a:cubicBezTo>
                    <a:pt x="59692" y="1284913"/>
                    <a:pt x="45744" y="1299808"/>
                    <a:pt x="29954" y="1314650"/>
                  </a:cubicBezTo>
                  <a:cubicBezTo>
                    <a:pt x="27191" y="1309150"/>
                    <a:pt x="24296" y="1305124"/>
                    <a:pt x="23059" y="1300676"/>
                  </a:cubicBezTo>
                  <a:cubicBezTo>
                    <a:pt x="11612" y="1259386"/>
                    <a:pt x="6717" y="1217096"/>
                    <a:pt x="2664" y="1174543"/>
                  </a:cubicBezTo>
                  <a:cubicBezTo>
                    <a:pt x="-8152" y="1061015"/>
                    <a:pt x="15559" y="952355"/>
                    <a:pt x="44981" y="843828"/>
                  </a:cubicBezTo>
                  <a:cubicBezTo>
                    <a:pt x="66402" y="764853"/>
                    <a:pt x="99587" y="690825"/>
                    <a:pt x="131640" y="616140"/>
                  </a:cubicBezTo>
                  <a:cubicBezTo>
                    <a:pt x="185141" y="491427"/>
                    <a:pt x="248589" y="372294"/>
                    <a:pt x="329643" y="263003"/>
                  </a:cubicBezTo>
                  <a:cubicBezTo>
                    <a:pt x="380802" y="194028"/>
                    <a:pt x="438671" y="131501"/>
                    <a:pt x="506751" y="79027"/>
                  </a:cubicBezTo>
                  <a:cubicBezTo>
                    <a:pt x="533541" y="58368"/>
                    <a:pt x="563410" y="42236"/>
                    <a:pt x="596226" y="33026"/>
                  </a:cubicBezTo>
                  <a:cubicBezTo>
                    <a:pt x="632463" y="22841"/>
                    <a:pt x="668622" y="11368"/>
                    <a:pt x="705622" y="5315"/>
                  </a:cubicBezTo>
                  <a:cubicBezTo>
                    <a:pt x="746044" y="-1264"/>
                    <a:pt x="787571" y="-2475"/>
                    <a:pt x="828124" y="5920"/>
                  </a:cubicBezTo>
                  <a:cubicBezTo>
                    <a:pt x="845598" y="9552"/>
                    <a:pt x="862914" y="16657"/>
                    <a:pt x="878730" y="25157"/>
                  </a:cubicBezTo>
                  <a:cubicBezTo>
                    <a:pt x="943915" y="60105"/>
                    <a:pt x="989916" y="113948"/>
                    <a:pt x="1023969" y="178475"/>
                  </a:cubicBezTo>
                  <a:cubicBezTo>
                    <a:pt x="1041996" y="212660"/>
                    <a:pt x="1060417" y="247240"/>
                    <a:pt x="1066759" y="285845"/>
                  </a:cubicBezTo>
                  <a:cubicBezTo>
                    <a:pt x="1073733" y="328241"/>
                    <a:pt x="1079233" y="370978"/>
                    <a:pt x="1083075" y="413795"/>
                  </a:cubicBezTo>
                  <a:cubicBezTo>
                    <a:pt x="1090444" y="495849"/>
                    <a:pt x="1097181" y="577981"/>
                    <a:pt x="1102076" y="660219"/>
                  </a:cubicBezTo>
                  <a:cubicBezTo>
                    <a:pt x="1103865" y="690430"/>
                    <a:pt x="1100233" y="721036"/>
                    <a:pt x="1098102" y="751379"/>
                  </a:cubicBezTo>
                  <a:cubicBezTo>
                    <a:pt x="1096628" y="772458"/>
                    <a:pt x="1093760" y="793458"/>
                    <a:pt x="1090918" y="814406"/>
                  </a:cubicBezTo>
                  <a:cubicBezTo>
                    <a:pt x="1090312" y="818959"/>
                    <a:pt x="1087233" y="823169"/>
                    <a:pt x="1085312" y="827564"/>
                  </a:cubicBezTo>
                  <a:cubicBezTo>
                    <a:pt x="1080917" y="825038"/>
                    <a:pt x="1075733" y="823327"/>
                    <a:pt x="1072259" y="819880"/>
                  </a:cubicBezTo>
                  <a:cubicBezTo>
                    <a:pt x="1052996" y="800748"/>
                    <a:pt x="1034048" y="781300"/>
                    <a:pt x="1015153" y="761800"/>
                  </a:cubicBezTo>
                  <a:cubicBezTo>
                    <a:pt x="982363" y="727957"/>
                    <a:pt x="943521" y="703299"/>
                    <a:pt x="899915" y="686088"/>
                  </a:cubicBezTo>
                  <a:cubicBezTo>
                    <a:pt x="889862" y="682115"/>
                    <a:pt x="879072" y="679457"/>
                    <a:pt x="868388" y="677641"/>
                  </a:cubicBezTo>
                  <a:cubicBezTo>
                    <a:pt x="853177" y="675062"/>
                    <a:pt x="838335" y="675904"/>
                    <a:pt x="824545" y="684878"/>
                  </a:cubicBezTo>
                  <a:cubicBezTo>
                    <a:pt x="808834" y="695115"/>
                    <a:pt x="790939" y="702115"/>
                    <a:pt x="779018" y="717720"/>
                  </a:cubicBezTo>
                  <a:cubicBezTo>
                    <a:pt x="772044" y="726852"/>
                    <a:pt x="768965" y="736010"/>
                    <a:pt x="770860" y="748037"/>
                  </a:cubicBezTo>
                  <a:cubicBezTo>
                    <a:pt x="772386" y="757853"/>
                    <a:pt x="770281" y="768379"/>
                    <a:pt x="768965" y="778484"/>
                  </a:cubicBezTo>
                  <a:cubicBezTo>
                    <a:pt x="765834" y="802485"/>
                    <a:pt x="769650" y="825196"/>
                    <a:pt x="780044" y="847012"/>
                  </a:cubicBezTo>
                  <a:cubicBezTo>
                    <a:pt x="809597" y="908986"/>
                    <a:pt x="849730" y="963724"/>
                    <a:pt x="898809" y="1011067"/>
                  </a:cubicBezTo>
                  <a:cubicBezTo>
                    <a:pt x="945442" y="1056068"/>
                    <a:pt x="995048" y="1097989"/>
                    <a:pt x="1043943" y="1140569"/>
                  </a:cubicBezTo>
                  <a:cubicBezTo>
                    <a:pt x="1054654" y="1149885"/>
                    <a:pt x="1057364" y="1159095"/>
                    <a:pt x="1054891" y="1172701"/>
                  </a:cubicBezTo>
                  <a:cubicBezTo>
                    <a:pt x="1043733" y="1234544"/>
                    <a:pt x="1028022" y="1295071"/>
                    <a:pt x="997521" y="1350309"/>
                  </a:cubicBezTo>
                  <a:cubicBezTo>
                    <a:pt x="954389" y="1428494"/>
                    <a:pt x="904757" y="1502443"/>
                    <a:pt x="839124" y="1563917"/>
                  </a:cubicBezTo>
                  <a:cubicBezTo>
                    <a:pt x="800729" y="1599865"/>
                    <a:pt x="756991" y="1628971"/>
                    <a:pt x="708175" y="1648787"/>
                  </a:cubicBezTo>
                  <a:cubicBezTo>
                    <a:pt x="658516" y="1668945"/>
                    <a:pt x="607121" y="1683708"/>
                    <a:pt x="553594" y="1690498"/>
                  </a:cubicBezTo>
                  <a:cubicBezTo>
                    <a:pt x="516725" y="1695182"/>
                    <a:pt x="480250" y="1692840"/>
                    <a:pt x="443829" y="1687735"/>
                  </a:cubicBezTo>
                  <a:cubicBezTo>
                    <a:pt x="402223" y="1681919"/>
                    <a:pt x="363354" y="1666945"/>
                    <a:pt x="324906" y="1650761"/>
                  </a:cubicBezTo>
                  <a:cubicBezTo>
                    <a:pt x="310616" y="1644734"/>
                    <a:pt x="304695" y="1635234"/>
                    <a:pt x="304511" y="1619392"/>
                  </a:cubicBezTo>
                  <a:cubicBezTo>
                    <a:pt x="303643" y="1546075"/>
                    <a:pt x="291485" y="1474416"/>
                    <a:pt x="266195" y="1405652"/>
                  </a:cubicBezTo>
                  <a:cubicBezTo>
                    <a:pt x="258721" y="1385309"/>
                    <a:pt x="244642" y="1367204"/>
                    <a:pt x="232299" y="1348940"/>
                  </a:cubicBezTo>
                  <a:cubicBezTo>
                    <a:pt x="224957" y="1338045"/>
                    <a:pt x="215299" y="1328651"/>
                    <a:pt x="206352" y="1318914"/>
                  </a:cubicBezTo>
                  <a:cubicBezTo>
                    <a:pt x="187509" y="1298334"/>
                    <a:pt x="164956" y="1295124"/>
                    <a:pt x="141219" y="1309387"/>
                  </a:cubicBezTo>
                  <a:cubicBezTo>
                    <a:pt x="138088" y="1311229"/>
                    <a:pt x="134982" y="1313071"/>
                    <a:pt x="131351" y="131522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A7D80D-9EF4-449D-8A3F-80FC55C40790}"/>
                </a:ext>
              </a:extLst>
            </p:cNvPr>
            <p:cNvSpPr/>
            <p:nvPr/>
          </p:nvSpPr>
          <p:spPr>
            <a:xfrm>
              <a:off x="9562091" y="310776"/>
              <a:ext cx="592668" cy="704341"/>
            </a:xfrm>
            <a:custGeom>
              <a:avLst/>
              <a:gdLst>
                <a:gd name="connsiteX0" fmla="*/ 200853 w 592668"/>
                <a:gd name="connsiteY0" fmla="*/ 69 h 704341"/>
                <a:gd name="connsiteX1" fmla="*/ 348145 w 592668"/>
                <a:gd name="connsiteY1" fmla="*/ 24543 h 704341"/>
                <a:gd name="connsiteX2" fmla="*/ 436778 w 592668"/>
                <a:gd name="connsiteY2" fmla="*/ 81701 h 704341"/>
                <a:gd name="connsiteX3" fmla="*/ 506200 w 592668"/>
                <a:gd name="connsiteY3" fmla="*/ 160439 h 704341"/>
                <a:gd name="connsiteX4" fmla="*/ 587464 w 592668"/>
                <a:gd name="connsiteY4" fmla="*/ 366127 h 704341"/>
                <a:gd name="connsiteX5" fmla="*/ 562858 w 592668"/>
                <a:gd name="connsiteY5" fmla="*/ 547129 h 704341"/>
                <a:gd name="connsiteX6" fmla="*/ 548911 w 592668"/>
                <a:gd name="connsiteY6" fmla="*/ 579946 h 704341"/>
                <a:gd name="connsiteX7" fmla="*/ 526647 w 592668"/>
                <a:gd name="connsiteY7" fmla="*/ 611025 h 704341"/>
                <a:gd name="connsiteX8" fmla="*/ 518279 w 592668"/>
                <a:gd name="connsiteY8" fmla="*/ 619499 h 704341"/>
                <a:gd name="connsiteX9" fmla="*/ 360540 w 592668"/>
                <a:gd name="connsiteY9" fmla="*/ 695579 h 704341"/>
                <a:gd name="connsiteX10" fmla="*/ 304855 w 592668"/>
                <a:gd name="connsiteY10" fmla="*/ 703737 h 704341"/>
                <a:gd name="connsiteX11" fmla="*/ 118694 w 592668"/>
                <a:gd name="connsiteY11" fmla="*/ 681605 h 704341"/>
                <a:gd name="connsiteX12" fmla="*/ 58009 w 592668"/>
                <a:gd name="connsiteY12" fmla="*/ 654815 h 704341"/>
                <a:gd name="connsiteX13" fmla="*/ 53377 w 592668"/>
                <a:gd name="connsiteY13" fmla="*/ 646368 h 704341"/>
                <a:gd name="connsiteX14" fmla="*/ 55246 w 592668"/>
                <a:gd name="connsiteY14" fmla="*/ 620683 h 704341"/>
                <a:gd name="connsiteX15" fmla="*/ 56772 w 592668"/>
                <a:gd name="connsiteY15" fmla="*/ 468891 h 704341"/>
                <a:gd name="connsiteX16" fmla="*/ 43272 w 592668"/>
                <a:gd name="connsiteY16" fmla="*/ 282915 h 704341"/>
                <a:gd name="connsiteX17" fmla="*/ 21429 w 592668"/>
                <a:gd name="connsiteY17" fmla="*/ 119781 h 704341"/>
                <a:gd name="connsiteX18" fmla="*/ 2034 w 592668"/>
                <a:gd name="connsiteY18" fmla="*/ 59596 h 704341"/>
                <a:gd name="connsiteX19" fmla="*/ 11429 w 592668"/>
                <a:gd name="connsiteY19" fmla="*/ 39701 h 704341"/>
                <a:gd name="connsiteX20" fmla="*/ 56325 w 592668"/>
                <a:gd name="connsiteY20" fmla="*/ 27385 h 704341"/>
                <a:gd name="connsiteX21" fmla="*/ 148457 w 592668"/>
                <a:gd name="connsiteY21" fmla="*/ 3990 h 704341"/>
                <a:gd name="connsiteX22" fmla="*/ 200853 w 592668"/>
                <a:gd name="connsiteY22" fmla="*/ 69 h 704341"/>
                <a:gd name="connsiteX23" fmla="*/ 115457 w 592668"/>
                <a:gd name="connsiteY23" fmla="*/ 444786 h 704341"/>
                <a:gd name="connsiteX24" fmla="*/ 97009 w 592668"/>
                <a:gd name="connsiteY24" fmla="*/ 489208 h 704341"/>
                <a:gd name="connsiteX25" fmla="*/ 111799 w 592668"/>
                <a:gd name="connsiteY25" fmla="*/ 531866 h 704341"/>
                <a:gd name="connsiteX26" fmla="*/ 153168 w 592668"/>
                <a:gd name="connsiteY26" fmla="*/ 553287 h 704341"/>
                <a:gd name="connsiteX27" fmla="*/ 176695 w 592668"/>
                <a:gd name="connsiteY27" fmla="*/ 546603 h 704341"/>
                <a:gd name="connsiteX28" fmla="*/ 197563 w 592668"/>
                <a:gd name="connsiteY28" fmla="*/ 510550 h 704341"/>
                <a:gd name="connsiteX29" fmla="*/ 226143 w 592668"/>
                <a:gd name="connsiteY29" fmla="*/ 504392 h 704341"/>
                <a:gd name="connsiteX30" fmla="*/ 272354 w 592668"/>
                <a:gd name="connsiteY30" fmla="*/ 521129 h 704341"/>
                <a:gd name="connsiteX31" fmla="*/ 348750 w 592668"/>
                <a:gd name="connsiteY31" fmla="*/ 492602 h 704341"/>
                <a:gd name="connsiteX32" fmla="*/ 357855 w 592668"/>
                <a:gd name="connsiteY32" fmla="*/ 483602 h 704341"/>
                <a:gd name="connsiteX33" fmla="*/ 360119 w 592668"/>
                <a:gd name="connsiteY33" fmla="*/ 472339 h 704341"/>
                <a:gd name="connsiteX34" fmla="*/ 349513 w 592668"/>
                <a:gd name="connsiteY34" fmla="*/ 474707 h 704341"/>
                <a:gd name="connsiteX35" fmla="*/ 276512 w 592668"/>
                <a:gd name="connsiteY35" fmla="*/ 506024 h 704341"/>
                <a:gd name="connsiteX36" fmla="*/ 241669 w 592668"/>
                <a:gd name="connsiteY36" fmla="*/ 498366 h 704341"/>
                <a:gd name="connsiteX37" fmla="*/ 207222 w 592668"/>
                <a:gd name="connsiteY37" fmla="*/ 455681 h 704341"/>
                <a:gd name="connsiteX38" fmla="*/ 223459 w 592668"/>
                <a:gd name="connsiteY38" fmla="*/ 423391 h 704341"/>
                <a:gd name="connsiteX39" fmla="*/ 268012 w 592668"/>
                <a:gd name="connsiteY39" fmla="*/ 384206 h 704341"/>
                <a:gd name="connsiteX40" fmla="*/ 248748 w 592668"/>
                <a:gd name="connsiteY40" fmla="*/ 331521 h 704341"/>
                <a:gd name="connsiteX41" fmla="*/ 181247 w 592668"/>
                <a:gd name="connsiteY41" fmla="*/ 338311 h 704341"/>
                <a:gd name="connsiteX42" fmla="*/ 177221 w 592668"/>
                <a:gd name="connsiteY42" fmla="*/ 403101 h 704341"/>
                <a:gd name="connsiteX43" fmla="*/ 169537 w 592668"/>
                <a:gd name="connsiteY43" fmla="*/ 425628 h 704341"/>
                <a:gd name="connsiteX44" fmla="*/ 114615 w 592668"/>
                <a:gd name="connsiteY44" fmla="*/ 426022 h 704341"/>
                <a:gd name="connsiteX45" fmla="*/ 77956 w 592668"/>
                <a:gd name="connsiteY45" fmla="*/ 391996 h 704341"/>
                <a:gd name="connsiteX46" fmla="*/ 73562 w 592668"/>
                <a:gd name="connsiteY46" fmla="*/ 366679 h 704341"/>
                <a:gd name="connsiteX47" fmla="*/ 81614 w 592668"/>
                <a:gd name="connsiteY47" fmla="*/ 312389 h 704341"/>
                <a:gd name="connsiteX48" fmla="*/ 81562 w 592668"/>
                <a:gd name="connsiteY48" fmla="*/ 299810 h 704341"/>
                <a:gd name="connsiteX49" fmla="*/ 71641 w 592668"/>
                <a:gd name="connsiteY49" fmla="*/ 307810 h 704341"/>
                <a:gd name="connsiteX50" fmla="*/ 62193 w 592668"/>
                <a:gd name="connsiteY50" fmla="*/ 333810 h 704341"/>
                <a:gd name="connsiteX51" fmla="*/ 111010 w 592668"/>
                <a:gd name="connsiteY51" fmla="*/ 442128 h 704341"/>
                <a:gd name="connsiteX52" fmla="*/ 115457 w 592668"/>
                <a:gd name="connsiteY52" fmla="*/ 444786 h 704341"/>
                <a:gd name="connsiteX53" fmla="*/ 476304 w 592668"/>
                <a:gd name="connsiteY53" fmla="*/ 312547 h 704341"/>
                <a:gd name="connsiteX54" fmla="*/ 390409 w 592668"/>
                <a:gd name="connsiteY54" fmla="*/ 240967 h 704341"/>
                <a:gd name="connsiteX55" fmla="*/ 341566 w 592668"/>
                <a:gd name="connsiteY55" fmla="*/ 273415 h 704341"/>
                <a:gd name="connsiteX56" fmla="*/ 341908 w 592668"/>
                <a:gd name="connsiteY56" fmla="*/ 287731 h 704341"/>
                <a:gd name="connsiteX57" fmla="*/ 355013 w 592668"/>
                <a:gd name="connsiteY57" fmla="*/ 284283 h 704341"/>
                <a:gd name="connsiteX58" fmla="*/ 361013 w 592668"/>
                <a:gd name="connsiteY58" fmla="*/ 277810 h 704341"/>
                <a:gd name="connsiteX59" fmla="*/ 420041 w 592668"/>
                <a:gd name="connsiteY59" fmla="*/ 261941 h 704341"/>
                <a:gd name="connsiteX60" fmla="*/ 459383 w 592668"/>
                <a:gd name="connsiteY60" fmla="*/ 312389 h 704341"/>
                <a:gd name="connsiteX61" fmla="*/ 461094 w 592668"/>
                <a:gd name="connsiteY61" fmla="*/ 330100 h 704341"/>
                <a:gd name="connsiteX62" fmla="*/ 467489 w 592668"/>
                <a:gd name="connsiteY62" fmla="*/ 335942 h 704341"/>
                <a:gd name="connsiteX63" fmla="*/ 474015 w 592668"/>
                <a:gd name="connsiteY63" fmla="*/ 330231 h 704341"/>
                <a:gd name="connsiteX64" fmla="*/ 476304 w 592668"/>
                <a:gd name="connsiteY64" fmla="*/ 312547 h 704341"/>
                <a:gd name="connsiteX65" fmla="*/ 122352 w 592668"/>
                <a:gd name="connsiteY65" fmla="*/ 190650 h 704341"/>
                <a:gd name="connsiteX66" fmla="*/ 140089 w 592668"/>
                <a:gd name="connsiteY66" fmla="*/ 180861 h 704341"/>
                <a:gd name="connsiteX67" fmla="*/ 167326 w 592668"/>
                <a:gd name="connsiteY67" fmla="*/ 166861 h 704341"/>
                <a:gd name="connsiteX68" fmla="*/ 220722 w 592668"/>
                <a:gd name="connsiteY68" fmla="*/ 181861 h 704341"/>
                <a:gd name="connsiteX69" fmla="*/ 231906 w 592668"/>
                <a:gd name="connsiteY69" fmla="*/ 219230 h 704341"/>
                <a:gd name="connsiteX70" fmla="*/ 232090 w 592668"/>
                <a:gd name="connsiteY70" fmla="*/ 234493 h 704341"/>
                <a:gd name="connsiteX71" fmla="*/ 248143 w 592668"/>
                <a:gd name="connsiteY71" fmla="*/ 223072 h 704341"/>
                <a:gd name="connsiteX72" fmla="*/ 173563 w 592668"/>
                <a:gd name="connsiteY72" fmla="*/ 147676 h 704341"/>
                <a:gd name="connsiteX73" fmla="*/ 123983 w 592668"/>
                <a:gd name="connsiteY73" fmla="*/ 180282 h 704341"/>
                <a:gd name="connsiteX74" fmla="*/ 122352 w 592668"/>
                <a:gd name="connsiteY74" fmla="*/ 190650 h 7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668" h="704341">
                  <a:moveTo>
                    <a:pt x="200853" y="69"/>
                  </a:moveTo>
                  <a:cubicBezTo>
                    <a:pt x="251538" y="-984"/>
                    <a:pt x="300302" y="10200"/>
                    <a:pt x="348145" y="24543"/>
                  </a:cubicBezTo>
                  <a:cubicBezTo>
                    <a:pt x="382619" y="34885"/>
                    <a:pt x="409882" y="58675"/>
                    <a:pt x="436778" y="81701"/>
                  </a:cubicBezTo>
                  <a:cubicBezTo>
                    <a:pt x="463541" y="104623"/>
                    <a:pt x="484857" y="132413"/>
                    <a:pt x="506200" y="160439"/>
                  </a:cubicBezTo>
                  <a:cubicBezTo>
                    <a:pt x="552806" y="221572"/>
                    <a:pt x="571359" y="293310"/>
                    <a:pt x="587464" y="366127"/>
                  </a:cubicBezTo>
                  <a:cubicBezTo>
                    <a:pt x="601438" y="429312"/>
                    <a:pt x="585253" y="488734"/>
                    <a:pt x="562858" y="547129"/>
                  </a:cubicBezTo>
                  <a:cubicBezTo>
                    <a:pt x="558595" y="558235"/>
                    <a:pt x="554753" y="569682"/>
                    <a:pt x="548911" y="579946"/>
                  </a:cubicBezTo>
                  <a:cubicBezTo>
                    <a:pt x="542621" y="590946"/>
                    <a:pt x="534332" y="600841"/>
                    <a:pt x="526647" y="611025"/>
                  </a:cubicBezTo>
                  <a:cubicBezTo>
                    <a:pt x="524279" y="614157"/>
                    <a:pt x="520805" y="616446"/>
                    <a:pt x="518279" y="619499"/>
                  </a:cubicBezTo>
                  <a:cubicBezTo>
                    <a:pt x="477278" y="668895"/>
                    <a:pt x="421172" y="686895"/>
                    <a:pt x="360540" y="695579"/>
                  </a:cubicBezTo>
                  <a:cubicBezTo>
                    <a:pt x="341960" y="698237"/>
                    <a:pt x="323486" y="702974"/>
                    <a:pt x="304855" y="703737"/>
                  </a:cubicBezTo>
                  <a:cubicBezTo>
                    <a:pt x="241722" y="706263"/>
                    <a:pt x="179142" y="701237"/>
                    <a:pt x="118694" y="681605"/>
                  </a:cubicBezTo>
                  <a:cubicBezTo>
                    <a:pt x="97746" y="674816"/>
                    <a:pt x="78035" y="664210"/>
                    <a:pt x="58009" y="654815"/>
                  </a:cubicBezTo>
                  <a:cubicBezTo>
                    <a:pt x="55588" y="653684"/>
                    <a:pt x="53377" y="649263"/>
                    <a:pt x="53377" y="646368"/>
                  </a:cubicBezTo>
                  <a:cubicBezTo>
                    <a:pt x="53403" y="637815"/>
                    <a:pt x="55088" y="629262"/>
                    <a:pt x="55246" y="620683"/>
                  </a:cubicBezTo>
                  <a:cubicBezTo>
                    <a:pt x="56061" y="570077"/>
                    <a:pt x="58693" y="519392"/>
                    <a:pt x="56772" y="468891"/>
                  </a:cubicBezTo>
                  <a:cubicBezTo>
                    <a:pt x="54403" y="406812"/>
                    <a:pt x="49430" y="344758"/>
                    <a:pt x="43272" y="282915"/>
                  </a:cubicBezTo>
                  <a:cubicBezTo>
                    <a:pt x="37824" y="228335"/>
                    <a:pt x="30219" y="173913"/>
                    <a:pt x="21429" y="119781"/>
                  </a:cubicBezTo>
                  <a:cubicBezTo>
                    <a:pt x="18087" y="99202"/>
                    <a:pt x="9061" y="79491"/>
                    <a:pt x="2034" y="59596"/>
                  </a:cubicBezTo>
                  <a:cubicBezTo>
                    <a:pt x="-1966" y="48254"/>
                    <a:pt x="-676" y="43543"/>
                    <a:pt x="11429" y="39701"/>
                  </a:cubicBezTo>
                  <a:cubicBezTo>
                    <a:pt x="26219" y="35017"/>
                    <a:pt x="41324" y="31306"/>
                    <a:pt x="56325" y="27385"/>
                  </a:cubicBezTo>
                  <a:cubicBezTo>
                    <a:pt x="86983" y="19385"/>
                    <a:pt x="117457" y="10437"/>
                    <a:pt x="148457" y="3990"/>
                  </a:cubicBezTo>
                  <a:cubicBezTo>
                    <a:pt x="165484" y="463"/>
                    <a:pt x="183379" y="1253"/>
                    <a:pt x="200853" y="69"/>
                  </a:cubicBezTo>
                  <a:close/>
                  <a:moveTo>
                    <a:pt x="115457" y="444786"/>
                  </a:moveTo>
                  <a:cubicBezTo>
                    <a:pt x="109141" y="459970"/>
                    <a:pt x="102878" y="474497"/>
                    <a:pt x="97009" y="489208"/>
                  </a:cubicBezTo>
                  <a:cubicBezTo>
                    <a:pt x="88483" y="510629"/>
                    <a:pt x="91694" y="520419"/>
                    <a:pt x="111799" y="531866"/>
                  </a:cubicBezTo>
                  <a:cubicBezTo>
                    <a:pt x="125273" y="539550"/>
                    <a:pt x="139352" y="546208"/>
                    <a:pt x="153168" y="553287"/>
                  </a:cubicBezTo>
                  <a:cubicBezTo>
                    <a:pt x="165984" y="559840"/>
                    <a:pt x="169274" y="558998"/>
                    <a:pt x="176695" y="546603"/>
                  </a:cubicBezTo>
                  <a:cubicBezTo>
                    <a:pt x="183826" y="534682"/>
                    <a:pt x="190484" y="522498"/>
                    <a:pt x="197563" y="510550"/>
                  </a:cubicBezTo>
                  <a:cubicBezTo>
                    <a:pt x="208301" y="492497"/>
                    <a:pt x="209774" y="491997"/>
                    <a:pt x="226143" y="504392"/>
                  </a:cubicBezTo>
                  <a:cubicBezTo>
                    <a:pt x="239933" y="514840"/>
                    <a:pt x="254222" y="523708"/>
                    <a:pt x="272354" y="521129"/>
                  </a:cubicBezTo>
                  <a:cubicBezTo>
                    <a:pt x="299828" y="517208"/>
                    <a:pt x="325513" y="508024"/>
                    <a:pt x="348750" y="492602"/>
                  </a:cubicBezTo>
                  <a:cubicBezTo>
                    <a:pt x="352276" y="490260"/>
                    <a:pt x="355776" y="487181"/>
                    <a:pt x="357855" y="483602"/>
                  </a:cubicBezTo>
                  <a:cubicBezTo>
                    <a:pt x="359671" y="480471"/>
                    <a:pt x="359461" y="476155"/>
                    <a:pt x="360119" y="472339"/>
                  </a:cubicBezTo>
                  <a:cubicBezTo>
                    <a:pt x="356540" y="473076"/>
                    <a:pt x="351960" y="472628"/>
                    <a:pt x="349513" y="474707"/>
                  </a:cubicBezTo>
                  <a:cubicBezTo>
                    <a:pt x="328355" y="492734"/>
                    <a:pt x="303039" y="500813"/>
                    <a:pt x="276512" y="506024"/>
                  </a:cubicBezTo>
                  <a:cubicBezTo>
                    <a:pt x="263907" y="508497"/>
                    <a:pt x="252196" y="505866"/>
                    <a:pt x="241669" y="498366"/>
                  </a:cubicBezTo>
                  <a:cubicBezTo>
                    <a:pt x="226222" y="487339"/>
                    <a:pt x="214932" y="473102"/>
                    <a:pt x="207222" y="455681"/>
                  </a:cubicBezTo>
                  <a:cubicBezTo>
                    <a:pt x="197037" y="432654"/>
                    <a:pt x="199248" y="428865"/>
                    <a:pt x="223459" y="423391"/>
                  </a:cubicBezTo>
                  <a:cubicBezTo>
                    <a:pt x="244933" y="418522"/>
                    <a:pt x="262196" y="406706"/>
                    <a:pt x="268012" y="384206"/>
                  </a:cubicBezTo>
                  <a:cubicBezTo>
                    <a:pt x="273512" y="362916"/>
                    <a:pt x="265696" y="344969"/>
                    <a:pt x="248748" y="331521"/>
                  </a:cubicBezTo>
                  <a:cubicBezTo>
                    <a:pt x="228722" y="315626"/>
                    <a:pt x="201721" y="318652"/>
                    <a:pt x="181247" y="338311"/>
                  </a:cubicBezTo>
                  <a:cubicBezTo>
                    <a:pt x="162852" y="355969"/>
                    <a:pt x="161326" y="380338"/>
                    <a:pt x="177221" y="403101"/>
                  </a:cubicBezTo>
                  <a:cubicBezTo>
                    <a:pt x="186274" y="416075"/>
                    <a:pt x="184537" y="421154"/>
                    <a:pt x="169537" y="425628"/>
                  </a:cubicBezTo>
                  <a:cubicBezTo>
                    <a:pt x="151273" y="431075"/>
                    <a:pt x="133115" y="429654"/>
                    <a:pt x="114615" y="426022"/>
                  </a:cubicBezTo>
                  <a:cubicBezTo>
                    <a:pt x="94957" y="422154"/>
                    <a:pt x="84509" y="408891"/>
                    <a:pt x="77956" y="391996"/>
                  </a:cubicBezTo>
                  <a:cubicBezTo>
                    <a:pt x="74904" y="384153"/>
                    <a:pt x="74377" y="375206"/>
                    <a:pt x="73562" y="366679"/>
                  </a:cubicBezTo>
                  <a:cubicBezTo>
                    <a:pt x="71798" y="347995"/>
                    <a:pt x="73325" y="329758"/>
                    <a:pt x="81614" y="312389"/>
                  </a:cubicBezTo>
                  <a:cubicBezTo>
                    <a:pt x="83246" y="308968"/>
                    <a:pt x="81667" y="304047"/>
                    <a:pt x="81562" y="299810"/>
                  </a:cubicBezTo>
                  <a:cubicBezTo>
                    <a:pt x="78167" y="302442"/>
                    <a:pt x="73325" y="304363"/>
                    <a:pt x="71641" y="307810"/>
                  </a:cubicBezTo>
                  <a:cubicBezTo>
                    <a:pt x="67640" y="316073"/>
                    <a:pt x="64167" y="324863"/>
                    <a:pt x="62193" y="333810"/>
                  </a:cubicBezTo>
                  <a:cubicBezTo>
                    <a:pt x="53561" y="372916"/>
                    <a:pt x="59561" y="423364"/>
                    <a:pt x="111010" y="442128"/>
                  </a:cubicBezTo>
                  <a:cubicBezTo>
                    <a:pt x="112325" y="442575"/>
                    <a:pt x="113352" y="443470"/>
                    <a:pt x="115457" y="444786"/>
                  </a:cubicBezTo>
                  <a:close/>
                  <a:moveTo>
                    <a:pt x="476304" y="312547"/>
                  </a:moveTo>
                  <a:cubicBezTo>
                    <a:pt x="476620" y="267388"/>
                    <a:pt x="434856" y="232283"/>
                    <a:pt x="390409" y="240967"/>
                  </a:cubicBezTo>
                  <a:cubicBezTo>
                    <a:pt x="369908" y="244967"/>
                    <a:pt x="352539" y="255046"/>
                    <a:pt x="341566" y="273415"/>
                  </a:cubicBezTo>
                  <a:cubicBezTo>
                    <a:pt x="339487" y="276889"/>
                    <a:pt x="341671" y="282889"/>
                    <a:pt x="341908" y="287731"/>
                  </a:cubicBezTo>
                  <a:cubicBezTo>
                    <a:pt x="346303" y="286652"/>
                    <a:pt x="350961" y="286126"/>
                    <a:pt x="355013" y="284283"/>
                  </a:cubicBezTo>
                  <a:cubicBezTo>
                    <a:pt x="357487" y="283178"/>
                    <a:pt x="359040" y="280020"/>
                    <a:pt x="361013" y="277810"/>
                  </a:cubicBezTo>
                  <a:cubicBezTo>
                    <a:pt x="377356" y="259415"/>
                    <a:pt x="397514" y="253994"/>
                    <a:pt x="420041" y="261941"/>
                  </a:cubicBezTo>
                  <a:cubicBezTo>
                    <a:pt x="444462" y="270573"/>
                    <a:pt x="457988" y="287941"/>
                    <a:pt x="459383" y="312389"/>
                  </a:cubicBezTo>
                  <a:cubicBezTo>
                    <a:pt x="459725" y="318310"/>
                    <a:pt x="459752" y="324389"/>
                    <a:pt x="461094" y="330100"/>
                  </a:cubicBezTo>
                  <a:cubicBezTo>
                    <a:pt x="461673" y="332574"/>
                    <a:pt x="465252" y="335916"/>
                    <a:pt x="467489" y="335942"/>
                  </a:cubicBezTo>
                  <a:cubicBezTo>
                    <a:pt x="469725" y="335968"/>
                    <a:pt x="473357" y="332705"/>
                    <a:pt x="474015" y="330231"/>
                  </a:cubicBezTo>
                  <a:cubicBezTo>
                    <a:pt x="475541" y="324521"/>
                    <a:pt x="475620" y="318442"/>
                    <a:pt x="476304" y="312547"/>
                  </a:cubicBezTo>
                  <a:close/>
                  <a:moveTo>
                    <a:pt x="122352" y="190650"/>
                  </a:moveTo>
                  <a:cubicBezTo>
                    <a:pt x="130352" y="186229"/>
                    <a:pt x="135194" y="183466"/>
                    <a:pt x="140089" y="180861"/>
                  </a:cubicBezTo>
                  <a:cubicBezTo>
                    <a:pt x="149115" y="176071"/>
                    <a:pt x="157800" y="170282"/>
                    <a:pt x="167326" y="166861"/>
                  </a:cubicBezTo>
                  <a:cubicBezTo>
                    <a:pt x="189774" y="158755"/>
                    <a:pt x="211485" y="164255"/>
                    <a:pt x="220722" y="181861"/>
                  </a:cubicBezTo>
                  <a:cubicBezTo>
                    <a:pt x="226669" y="193177"/>
                    <a:pt x="228827" y="206572"/>
                    <a:pt x="231906" y="219230"/>
                  </a:cubicBezTo>
                  <a:cubicBezTo>
                    <a:pt x="233090" y="224098"/>
                    <a:pt x="232090" y="229493"/>
                    <a:pt x="232090" y="234493"/>
                  </a:cubicBezTo>
                  <a:cubicBezTo>
                    <a:pt x="243617" y="237046"/>
                    <a:pt x="246591" y="230941"/>
                    <a:pt x="248143" y="223072"/>
                  </a:cubicBezTo>
                  <a:cubicBezTo>
                    <a:pt x="257249" y="176940"/>
                    <a:pt x="220248" y="140123"/>
                    <a:pt x="173563" y="147676"/>
                  </a:cubicBezTo>
                  <a:cubicBezTo>
                    <a:pt x="151615" y="151229"/>
                    <a:pt x="139221" y="167519"/>
                    <a:pt x="123983" y="180282"/>
                  </a:cubicBezTo>
                  <a:cubicBezTo>
                    <a:pt x="122536" y="181492"/>
                    <a:pt x="123141" y="185177"/>
                    <a:pt x="122352" y="1906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6CEDB2-F692-47B3-B062-5D8FD947B835}"/>
                </a:ext>
              </a:extLst>
            </p:cNvPr>
            <p:cNvSpPr/>
            <p:nvPr/>
          </p:nvSpPr>
          <p:spPr>
            <a:xfrm>
              <a:off x="8482680" y="1456314"/>
              <a:ext cx="316569" cy="522277"/>
            </a:xfrm>
            <a:custGeom>
              <a:avLst/>
              <a:gdLst>
                <a:gd name="connsiteX0" fmla="*/ 272 w 316569"/>
                <a:gd name="connsiteY0" fmla="*/ 151288 h 522277"/>
                <a:gd name="connsiteX1" fmla="*/ 15430 w 316569"/>
                <a:gd name="connsiteY1" fmla="*/ 58549 h 522277"/>
                <a:gd name="connsiteX2" fmla="*/ 48483 w 316569"/>
                <a:gd name="connsiteY2" fmla="*/ 44075 h 522277"/>
                <a:gd name="connsiteX3" fmla="*/ 69483 w 316569"/>
                <a:gd name="connsiteY3" fmla="*/ 63997 h 522277"/>
                <a:gd name="connsiteX4" fmla="*/ 83431 w 316569"/>
                <a:gd name="connsiteY4" fmla="*/ 93497 h 522277"/>
                <a:gd name="connsiteX5" fmla="*/ 91747 w 316569"/>
                <a:gd name="connsiteY5" fmla="*/ 100260 h 522277"/>
                <a:gd name="connsiteX6" fmla="*/ 95484 w 316569"/>
                <a:gd name="connsiteY6" fmla="*/ 89497 h 522277"/>
                <a:gd name="connsiteX7" fmla="*/ 79562 w 316569"/>
                <a:gd name="connsiteY7" fmla="*/ 53312 h 522277"/>
                <a:gd name="connsiteX8" fmla="*/ 78378 w 316569"/>
                <a:gd name="connsiteY8" fmla="*/ 14575 h 522277"/>
                <a:gd name="connsiteX9" fmla="*/ 118326 w 316569"/>
                <a:gd name="connsiteY9" fmla="*/ 1864 h 522277"/>
                <a:gd name="connsiteX10" fmla="*/ 145090 w 316569"/>
                <a:gd name="connsiteY10" fmla="*/ 38891 h 522277"/>
                <a:gd name="connsiteX11" fmla="*/ 144695 w 316569"/>
                <a:gd name="connsiteY11" fmla="*/ 66681 h 522277"/>
                <a:gd name="connsiteX12" fmla="*/ 150037 w 316569"/>
                <a:gd name="connsiteY12" fmla="*/ 97629 h 522277"/>
                <a:gd name="connsiteX13" fmla="*/ 159774 w 316569"/>
                <a:gd name="connsiteY13" fmla="*/ 104866 h 522277"/>
                <a:gd name="connsiteX14" fmla="*/ 161116 w 316569"/>
                <a:gd name="connsiteY14" fmla="*/ 94260 h 522277"/>
                <a:gd name="connsiteX15" fmla="*/ 164748 w 316569"/>
                <a:gd name="connsiteY15" fmla="*/ 36128 h 522277"/>
                <a:gd name="connsiteX16" fmla="*/ 210485 w 316569"/>
                <a:gd name="connsiteY16" fmla="*/ 21022 h 522277"/>
                <a:gd name="connsiteX17" fmla="*/ 252618 w 316569"/>
                <a:gd name="connsiteY17" fmla="*/ 63970 h 522277"/>
                <a:gd name="connsiteX18" fmla="*/ 299381 w 316569"/>
                <a:gd name="connsiteY18" fmla="*/ 177630 h 522277"/>
                <a:gd name="connsiteX19" fmla="*/ 316540 w 316569"/>
                <a:gd name="connsiteY19" fmla="*/ 311237 h 522277"/>
                <a:gd name="connsiteX20" fmla="*/ 299460 w 316569"/>
                <a:gd name="connsiteY20" fmla="*/ 449476 h 522277"/>
                <a:gd name="connsiteX21" fmla="*/ 271776 w 316569"/>
                <a:gd name="connsiteY21" fmla="*/ 502872 h 522277"/>
                <a:gd name="connsiteX22" fmla="*/ 211301 w 316569"/>
                <a:gd name="connsiteY22" fmla="*/ 520872 h 522277"/>
                <a:gd name="connsiteX23" fmla="*/ 149669 w 316569"/>
                <a:gd name="connsiteY23" fmla="*/ 488898 h 522277"/>
                <a:gd name="connsiteX24" fmla="*/ 65931 w 316569"/>
                <a:gd name="connsiteY24" fmla="*/ 382475 h 522277"/>
                <a:gd name="connsiteX25" fmla="*/ 272 w 316569"/>
                <a:gd name="connsiteY25" fmla="*/ 151288 h 522277"/>
                <a:gd name="connsiteX26" fmla="*/ 232670 w 316569"/>
                <a:gd name="connsiteY26" fmla="*/ 412686 h 522277"/>
                <a:gd name="connsiteX27" fmla="*/ 201196 w 316569"/>
                <a:gd name="connsiteY27" fmla="*/ 351317 h 522277"/>
                <a:gd name="connsiteX28" fmla="*/ 170906 w 316569"/>
                <a:gd name="connsiteY28" fmla="*/ 354790 h 522277"/>
                <a:gd name="connsiteX29" fmla="*/ 159406 w 316569"/>
                <a:gd name="connsiteY29" fmla="*/ 377080 h 522277"/>
                <a:gd name="connsiteX30" fmla="*/ 180353 w 316569"/>
                <a:gd name="connsiteY30" fmla="*/ 436186 h 522277"/>
                <a:gd name="connsiteX31" fmla="*/ 186722 w 316569"/>
                <a:gd name="connsiteY31" fmla="*/ 440871 h 522277"/>
                <a:gd name="connsiteX32" fmla="*/ 219696 w 316569"/>
                <a:gd name="connsiteY32" fmla="*/ 442608 h 522277"/>
                <a:gd name="connsiteX33" fmla="*/ 232670 w 316569"/>
                <a:gd name="connsiteY33" fmla="*/ 412686 h 522277"/>
                <a:gd name="connsiteX34" fmla="*/ 220485 w 316569"/>
                <a:gd name="connsiteY34" fmla="*/ 159393 h 522277"/>
                <a:gd name="connsiteX35" fmla="*/ 193064 w 316569"/>
                <a:gd name="connsiteY35" fmla="*/ 185762 h 522277"/>
                <a:gd name="connsiteX36" fmla="*/ 227828 w 316569"/>
                <a:gd name="connsiteY36" fmla="*/ 225999 h 522277"/>
                <a:gd name="connsiteX37" fmla="*/ 254618 w 316569"/>
                <a:gd name="connsiteY37" fmla="*/ 199315 h 522277"/>
                <a:gd name="connsiteX38" fmla="*/ 220485 w 316569"/>
                <a:gd name="connsiteY38" fmla="*/ 159393 h 522277"/>
                <a:gd name="connsiteX39" fmla="*/ 165616 w 316569"/>
                <a:gd name="connsiteY39" fmla="*/ 173340 h 522277"/>
                <a:gd name="connsiteX40" fmla="*/ 129274 w 316569"/>
                <a:gd name="connsiteY40" fmla="*/ 134998 h 522277"/>
                <a:gd name="connsiteX41" fmla="*/ 105984 w 316569"/>
                <a:gd name="connsiteY41" fmla="*/ 168867 h 522277"/>
                <a:gd name="connsiteX42" fmla="*/ 135511 w 316569"/>
                <a:gd name="connsiteY42" fmla="*/ 205788 h 522277"/>
                <a:gd name="connsiteX43" fmla="*/ 165616 w 316569"/>
                <a:gd name="connsiteY43" fmla="*/ 173340 h 522277"/>
                <a:gd name="connsiteX44" fmla="*/ 61404 w 316569"/>
                <a:gd name="connsiteY44" fmla="*/ 184077 h 522277"/>
                <a:gd name="connsiteX45" fmla="*/ 36430 w 316569"/>
                <a:gd name="connsiteY45" fmla="*/ 207446 h 522277"/>
                <a:gd name="connsiteX46" fmla="*/ 68167 w 316569"/>
                <a:gd name="connsiteY46" fmla="*/ 240341 h 522277"/>
                <a:gd name="connsiteX47" fmla="*/ 92063 w 316569"/>
                <a:gd name="connsiteY47" fmla="*/ 216920 h 522277"/>
                <a:gd name="connsiteX48" fmla="*/ 61404 w 316569"/>
                <a:gd name="connsiteY48" fmla="*/ 184077 h 52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6569" h="522277">
                  <a:moveTo>
                    <a:pt x="272" y="151288"/>
                  </a:moveTo>
                  <a:cubicBezTo>
                    <a:pt x="-1649" y="119155"/>
                    <a:pt x="6956" y="88813"/>
                    <a:pt x="15430" y="58549"/>
                  </a:cubicBezTo>
                  <a:cubicBezTo>
                    <a:pt x="19693" y="43365"/>
                    <a:pt x="34798" y="36444"/>
                    <a:pt x="48483" y="44075"/>
                  </a:cubicBezTo>
                  <a:cubicBezTo>
                    <a:pt x="56694" y="48654"/>
                    <a:pt x="64167" y="56128"/>
                    <a:pt x="69483" y="63997"/>
                  </a:cubicBezTo>
                  <a:cubicBezTo>
                    <a:pt x="75510" y="72892"/>
                    <a:pt x="78431" y="83839"/>
                    <a:pt x="83431" y="93497"/>
                  </a:cubicBezTo>
                  <a:cubicBezTo>
                    <a:pt x="84931" y="96418"/>
                    <a:pt x="88905" y="98050"/>
                    <a:pt x="91747" y="100260"/>
                  </a:cubicBezTo>
                  <a:cubicBezTo>
                    <a:pt x="93115" y="96629"/>
                    <a:pt x="96510" y="92234"/>
                    <a:pt x="95484" y="89497"/>
                  </a:cubicBezTo>
                  <a:cubicBezTo>
                    <a:pt x="90905" y="77155"/>
                    <a:pt x="85615" y="65023"/>
                    <a:pt x="79562" y="53312"/>
                  </a:cubicBezTo>
                  <a:cubicBezTo>
                    <a:pt x="72852" y="40365"/>
                    <a:pt x="65431" y="28338"/>
                    <a:pt x="78378" y="14575"/>
                  </a:cubicBezTo>
                  <a:cubicBezTo>
                    <a:pt x="90378" y="1812"/>
                    <a:pt x="103615" y="-3004"/>
                    <a:pt x="118326" y="1864"/>
                  </a:cubicBezTo>
                  <a:cubicBezTo>
                    <a:pt x="133721" y="6970"/>
                    <a:pt x="144669" y="21786"/>
                    <a:pt x="145090" y="38891"/>
                  </a:cubicBezTo>
                  <a:cubicBezTo>
                    <a:pt x="145326" y="48154"/>
                    <a:pt x="143958" y="57497"/>
                    <a:pt x="144695" y="66681"/>
                  </a:cubicBezTo>
                  <a:cubicBezTo>
                    <a:pt x="145537" y="77102"/>
                    <a:pt x="147274" y="87576"/>
                    <a:pt x="150037" y="97629"/>
                  </a:cubicBezTo>
                  <a:cubicBezTo>
                    <a:pt x="150879" y="100708"/>
                    <a:pt x="156406" y="102497"/>
                    <a:pt x="159774" y="104866"/>
                  </a:cubicBezTo>
                  <a:cubicBezTo>
                    <a:pt x="160300" y="101313"/>
                    <a:pt x="162169" y="97260"/>
                    <a:pt x="161116" y="94260"/>
                  </a:cubicBezTo>
                  <a:cubicBezTo>
                    <a:pt x="154169" y="74260"/>
                    <a:pt x="157406" y="55102"/>
                    <a:pt x="164748" y="36128"/>
                  </a:cubicBezTo>
                  <a:cubicBezTo>
                    <a:pt x="172564" y="15943"/>
                    <a:pt x="193538" y="7759"/>
                    <a:pt x="210485" y="21022"/>
                  </a:cubicBezTo>
                  <a:cubicBezTo>
                    <a:pt x="226170" y="33286"/>
                    <a:pt x="240380" y="48207"/>
                    <a:pt x="252618" y="63970"/>
                  </a:cubicBezTo>
                  <a:cubicBezTo>
                    <a:pt x="278486" y="97339"/>
                    <a:pt x="290960" y="136735"/>
                    <a:pt x="299381" y="177630"/>
                  </a:cubicBezTo>
                  <a:cubicBezTo>
                    <a:pt x="308434" y="221736"/>
                    <a:pt x="317145" y="265868"/>
                    <a:pt x="316540" y="311237"/>
                  </a:cubicBezTo>
                  <a:cubicBezTo>
                    <a:pt x="315908" y="357948"/>
                    <a:pt x="312408" y="404265"/>
                    <a:pt x="299460" y="449476"/>
                  </a:cubicBezTo>
                  <a:cubicBezTo>
                    <a:pt x="293802" y="469213"/>
                    <a:pt x="284250" y="486819"/>
                    <a:pt x="271776" y="502872"/>
                  </a:cubicBezTo>
                  <a:cubicBezTo>
                    <a:pt x="256039" y="523135"/>
                    <a:pt x="234065" y="524109"/>
                    <a:pt x="211301" y="520872"/>
                  </a:cubicBezTo>
                  <a:cubicBezTo>
                    <a:pt x="187143" y="517424"/>
                    <a:pt x="167616" y="504661"/>
                    <a:pt x="149669" y="488898"/>
                  </a:cubicBezTo>
                  <a:cubicBezTo>
                    <a:pt x="115168" y="458608"/>
                    <a:pt x="88852" y="421923"/>
                    <a:pt x="65931" y="382475"/>
                  </a:cubicBezTo>
                  <a:cubicBezTo>
                    <a:pt x="24430" y="310921"/>
                    <a:pt x="3272" y="233657"/>
                    <a:pt x="272" y="151288"/>
                  </a:cubicBezTo>
                  <a:close/>
                  <a:moveTo>
                    <a:pt x="232670" y="412686"/>
                  </a:moveTo>
                  <a:cubicBezTo>
                    <a:pt x="232801" y="384949"/>
                    <a:pt x="221959" y="364159"/>
                    <a:pt x="201196" y="351317"/>
                  </a:cubicBezTo>
                  <a:cubicBezTo>
                    <a:pt x="190011" y="344396"/>
                    <a:pt x="179327" y="344843"/>
                    <a:pt x="170906" y="354790"/>
                  </a:cubicBezTo>
                  <a:cubicBezTo>
                    <a:pt x="165590" y="361054"/>
                    <a:pt x="160748" y="369159"/>
                    <a:pt x="159406" y="377080"/>
                  </a:cubicBezTo>
                  <a:cubicBezTo>
                    <a:pt x="155537" y="400160"/>
                    <a:pt x="163932" y="419844"/>
                    <a:pt x="180353" y="436186"/>
                  </a:cubicBezTo>
                  <a:cubicBezTo>
                    <a:pt x="182195" y="438029"/>
                    <a:pt x="184432" y="439581"/>
                    <a:pt x="186722" y="440871"/>
                  </a:cubicBezTo>
                  <a:cubicBezTo>
                    <a:pt x="197380" y="446950"/>
                    <a:pt x="208512" y="448924"/>
                    <a:pt x="219696" y="442608"/>
                  </a:cubicBezTo>
                  <a:cubicBezTo>
                    <a:pt x="231854" y="435739"/>
                    <a:pt x="233117" y="423923"/>
                    <a:pt x="232670" y="412686"/>
                  </a:cubicBezTo>
                  <a:close/>
                  <a:moveTo>
                    <a:pt x="220485" y="159393"/>
                  </a:moveTo>
                  <a:cubicBezTo>
                    <a:pt x="202590" y="159261"/>
                    <a:pt x="193169" y="168314"/>
                    <a:pt x="193064" y="185762"/>
                  </a:cubicBezTo>
                  <a:cubicBezTo>
                    <a:pt x="192932" y="206473"/>
                    <a:pt x="209880" y="226078"/>
                    <a:pt x="227828" y="225999"/>
                  </a:cubicBezTo>
                  <a:cubicBezTo>
                    <a:pt x="241986" y="225947"/>
                    <a:pt x="254249" y="213709"/>
                    <a:pt x="254618" y="199315"/>
                  </a:cubicBezTo>
                  <a:cubicBezTo>
                    <a:pt x="255170" y="177788"/>
                    <a:pt x="239538" y="159524"/>
                    <a:pt x="220485" y="159393"/>
                  </a:cubicBezTo>
                  <a:close/>
                  <a:moveTo>
                    <a:pt x="165616" y="173340"/>
                  </a:moveTo>
                  <a:cubicBezTo>
                    <a:pt x="165511" y="152209"/>
                    <a:pt x="149116" y="134892"/>
                    <a:pt x="129274" y="134998"/>
                  </a:cubicBezTo>
                  <a:cubicBezTo>
                    <a:pt x="118063" y="135050"/>
                    <a:pt x="106010" y="152603"/>
                    <a:pt x="105984" y="168867"/>
                  </a:cubicBezTo>
                  <a:cubicBezTo>
                    <a:pt x="105957" y="184393"/>
                    <a:pt x="123537" y="206367"/>
                    <a:pt x="135511" y="205788"/>
                  </a:cubicBezTo>
                  <a:cubicBezTo>
                    <a:pt x="148879" y="205183"/>
                    <a:pt x="165669" y="187077"/>
                    <a:pt x="165616" y="173340"/>
                  </a:cubicBezTo>
                  <a:close/>
                  <a:moveTo>
                    <a:pt x="61404" y="184077"/>
                  </a:moveTo>
                  <a:cubicBezTo>
                    <a:pt x="48720" y="183709"/>
                    <a:pt x="37167" y="194525"/>
                    <a:pt x="36430" y="207446"/>
                  </a:cubicBezTo>
                  <a:cubicBezTo>
                    <a:pt x="35641" y="221631"/>
                    <a:pt x="53351" y="239973"/>
                    <a:pt x="68167" y="240341"/>
                  </a:cubicBezTo>
                  <a:cubicBezTo>
                    <a:pt x="79668" y="240631"/>
                    <a:pt x="91615" y="228920"/>
                    <a:pt x="92063" y="216920"/>
                  </a:cubicBezTo>
                  <a:cubicBezTo>
                    <a:pt x="92615" y="203341"/>
                    <a:pt x="75010" y="184472"/>
                    <a:pt x="61404" y="1840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EB914AA-0703-40FB-A307-88F81A774AFD}"/>
                </a:ext>
              </a:extLst>
            </p:cNvPr>
            <p:cNvSpPr/>
            <p:nvPr/>
          </p:nvSpPr>
          <p:spPr>
            <a:xfrm>
              <a:off x="9927433" y="925854"/>
              <a:ext cx="231875" cy="885283"/>
            </a:xfrm>
            <a:custGeom>
              <a:avLst/>
              <a:gdLst>
                <a:gd name="connsiteX0" fmla="*/ 179832 w 231875"/>
                <a:gd name="connsiteY0" fmla="*/ 0 h 885283"/>
                <a:gd name="connsiteX1" fmla="*/ 192437 w 231875"/>
                <a:gd name="connsiteY1" fmla="*/ 32501 h 885283"/>
                <a:gd name="connsiteX2" fmla="*/ 209411 w 231875"/>
                <a:gd name="connsiteY2" fmla="*/ 146344 h 885283"/>
                <a:gd name="connsiteX3" fmla="*/ 226727 w 231875"/>
                <a:gd name="connsiteY3" fmla="*/ 280057 h 885283"/>
                <a:gd name="connsiteX4" fmla="*/ 228780 w 231875"/>
                <a:gd name="connsiteY4" fmla="*/ 372374 h 885283"/>
                <a:gd name="connsiteX5" fmla="*/ 231833 w 231875"/>
                <a:gd name="connsiteY5" fmla="*/ 424848 h 885283"/>
                <a:gd name="connsiteX6" fmla="*/ 230543 w 231875"/>
                <a:gd name="connsiteY6" fmla="*/ 470454 h 885283"/>
                <a:gd name="connsiteX7" fmla="*/ 216332 w 231875"/>
                <a:gd name="connsiteY7" fmla="*/ 685405 h 885283"/>
                <a:gd name="connsiteX8" fmla="*/ 169332 w 231875"/>
                <a:gd name="connsiteY8" fmla="*/ 841302 h 885283"/>
                <a:gd name="connsiteX9" fmla="*/ 128752 w 231875"/>
                <a:gd name="connsiteY9" fmla="*/ 880855 h 885283"/>
                <a:gd name="connsiteX10" fmla="*/ 98173 w 231875"/>
                <a:gd name="connsiteY10" fmla="*/ 884645 h 885283"/>
                <a:gd name="connsiteX11" fmla="*/ 49909 w 231875"/>
                <a:gd name="connsiteY11" fmla="*/ 860750 h 885283"/>
                <a:gd name="connsiteX12" fmla="*/ 1724 w 231875"/>
                <a:gd name="connsiteY12" fmla="*/ 789985 h 885283"/>
                <a:gd name="connsiteX13" fmla="*/ 6224 w 231875"/>
                <a:gd name="connsiteY13" fmla="*/ 769854 h 885283"/>
                <a:gd name="connsiteX14" fmla="*/ 99331 w 231875"/>
                <a:gd name="connsiteY14" fmla="*/ 613009 h 885283"/>
                <a:gd name="connsiteX15" fmla="*/ 125278 w 231875"/>
                <a:gd name="connsiteY15" fmla="*/ 497955 h 885283"/>
                <a:gd name="connsiteX16" fmla="*/ 149489 w 231875"/>
                <a:gd name="connsiteY16" fmla="*/ 256635 h 885283"/>
                <a:gd name="connsiteX17" fmla="*/ 147068 w 231875"/>
                <a:gd name="connsiteY17" fmla="*/ 130502 h 885283"/>
                <a:gd name="connsiteX18" fmla="*/ 139963 w 231875"/>
                <a:gd name="connsiteY18" fmla="*/ 64396 h 885283"/>
                <a:gd name="connsiteX19" fmla="*/ 153937 w 231875"/>
                <a:gd name="connsiteY19" fmla="*/ 25342 h 885283"/>
                <a:gd name="connsiteX20" fmla="*/ 179832 w 231875"/>
                <a:gd name="connsiteY20" fmla="*/ 0 h 8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875" h="885283">
                  <a:moveTo>
                    <a:pt x="179832" y="0"/>
                  </a:moveTo>
                  <a:cubicBezTo>
                    <a:pt x="190385" y="9948"/>
                    <a:pt x="190727" y="21579"/>
                    <a:pt x="192437" y="32501"/>
                  </a:cubicBezTo>
                  <a:cubicBezTo>
                    <a:pt x="198306" y="70422"/>
                    <a:pt x="204095" y="108344"/>
                    <a:pt x="209411" y="146344"/>
                  </a:cubicBezTo>
                  <a:cubicBezTo>
                    <a:pt x="215622" y="190871"/>
                    <a:pt x="222569" y="235319"/>
                    <a:pt x="226727" y="280057"/>
                  </a:cubicBezTo>
                  <a:cubicBezTo>
                    <a:pt x="229569" y="310636"/>
                    <a:pt x="227885" y="341610"/>
                    <a:pt x="228780" y="372374"/>
                  </a:cubicBezTo>
                  <a:cubicBezTo>
                    <a:pt x="229280" y="389874"/>
                    <a:pt x="231464" y="407348"/>
                    <a:pt x="231833" y="424848"/>
                  </a:cubicBezTo>
                  <a:cubicBezTo>
                    <a:pt x="232148" y="440033"/>
                    <a:pt x="230596" y="455244"/>
                    <a:pt x="230543" y="470454"/>
                  </a:cubicBezTo>
                  <a:cubicBezTo>
                    <a:pt x="230254" y="542403"/>
                    <a:pt x="224543" y="613983"/>
                    <a:pt x="216332" y="685405"/>
                  </a:cubicBezTo>
                  <a:cubicBezTo>
                    <a:pt x="210043" y="740143"/>
                    <a:pt x="194253" y="792143"/>
                    <a:pt x="169332" y="841302"/>
                  </a:cubicBezTo>
                  <a:cubicBezTo>
                    <a:pt x="160358" y="859013"/>
                    <a:pt x="146226" y="872460"/>
                    <a:pt x="128752" y="880855"/>
                  </a:cubicBezTo>
                  <a:cubicBezTo>
                    <a:pt x="119884" y="885119"/>
                    <a:pt x="108068" y="886119"/>
                    <a:pt x="98173" y="884645"/>
                  </a:cubicBezTo>
                  <a:cubicBezTo>
                    <a:pt x="79988" y="881908"/>
                    <a:pt x="63488" y="873408"/>
                    <a:pt x="49909" y="860750"/>
                  </a:cubicBezTo>
                  <a:cubicBezTo>
                    <a:pt x="28566" y="840855"/>
                    <a:pt x="12461" y="817302"/>
                    <a:pt x="1724" y="789985"/>
                  </a:cubicBezTo>
                  <a:cubicBezTo>
                    <a:pt x="-1618" y="781512"/>
                    <a:pt x="-92" y="775775"/>
                    <a:pt x="6224" y="769854"/>
                  </a:cubicBezTo>
                  <a:cubicBezTo>
                    <a:pt x="52356" y="726564"/>
                    <a:pt x="82146" y="673115"/>
                    <a:pt x="99331" y="613009"/>
                  </a:cubicBezTo>
                  <a:cubicBezTo>
                    <a:pt x="110120" y="575272"/>
                    <a:pt x="116515" y="536298"/>
                    <a:pt x="125278" y="497955"/>
                  </a:cubicBezTo>
                  <a:cubicBezTo>
                    <a:pt x="143410" y="418506"/>
                    <a:pt x="152384" y="338242"/>
                    <a:pt x="149489" y="256635"/>
                  </a:cubicBezTo>
                  <a:cubicBezTo>
                    <a:pt x="147989" y="214608"/>
                    <a:pt x="148700" y="172529"/>
                    <a:pt x="147068" y="130502"/>
                  </a:cubicBezTo>
                  <a:cubicBezTo>
                    <a:pt x="146226" y="108396"/>
                    <a:pt x="142989" y="86343"/>
                    <a:pt x="139963" y="64396"/>
                  </a:cubicBezTo>
                  <a:cubicBezTo>
                    <a:pt x="137779" y="48580"/>
                    <a:pt x="141726" y="35922"/>
                    <a:pt x="153937" y="25342"/>
                  </a:cubicBezTo>
                  <a:cubicBezTo>
                    <a:pt x="162805" y="17632"/>
                    <a:pt x="170832" y="8869"/>
                    <a:pt x="179832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7945FC2-90E0-4FD5-8AA9-C83E4F0B2BFC}"/>
                </a:ext>
              </a:extLst>
            </p:cNvPr>
            <p:cNvSpPr/>
            <p:nvPr/>
          </p:nvSpPr>
          <p:spPr>
            <a:xfrm>
              <a:off x="10145818" y="591902"/>
              <a:ext cx="199096" cy="795853"/>
            </a:xfrm>
            <a:custGeom>
              <a:avLst/>
              <a:gdLst>
                <a:gd name="connsiteX0" fmla="*/ 130449 w 199096"/>
                <a:gd name="connsiteY0" fmla="*/ 795854 h 795853"/>
                <a:gd name="connsiteX1" fmla="*/ 117449 w 199096"/>
                <a:gd name="connsiteY1" fmla="*/ 747880 h 795853"/>
                <a:gd name="connsiteX2" fmla="*/ 83528 w 199096"/>
                <a:gd name="connsiteY2" fmla="*/ 546587 h 795853"/>
                <a:gd name="connsiteX3" fmla="*/ 55317 w 199096"/>
                <a:gd name="connsiteY3" fmla="*/ 350242 h 795853"/>
                <a:gd name="connsiteX4" fmla="*/ 50553 w 199096"/>
                <a:gd name="connsiteY4" fmla="*/ 299873 h 795853"/>
                <a:gd name="connsiteX5" fmla="*/ 37185 w 199096"/>
                <a:gd name="connsiteY5" fmla="*/ 190713 h 795853"/>
                <a:gd name="connsiteX6" fmla="*/ 1921 w 199096"/>
                <a:gd name="connsiteY6" fmla="*/ 15342 h 795853"/>
                <a:gd name="connsiteX7" fmla="*/ 0 w 199096"/>
                <a:gd name="connsiteY7" fmla="*/ 1789 h 795853"/>
                <a:gd name="connsiteX8" fmla="*/ 2289 w 199096"/>
                <a:gd name="connsiteY8" fmla="*/ 0 h 795853"/>
                <a:gd name="connsiteX9" fmla="*/ 12395 w 199096"/>
                <a:gd name="connsiteY9" fmla="*/ 10053 h 795853"/>
                <a:gd name="connsiteX10" fmla="*/ 112581 w 199096"/>
                <a:gd name="connsiteY10" fmla="*/ 195635 h 795853"/>
                <a:gd name="connsiteX11" fmla="*/ 183319 w 199096"/>
                <a:gd name="connsiteY11" fmla="*/ 424322 h 795853"/>
                <a:gd name="connsiteX12" fmla="*/ 198003 w 199096"/>
                <a:gd name="connsiteY12" fmla="*/ 650668 h 795853"/>
                <a:gd name="connsiteX13" fmla="*/ 194898 w 199096"/>
                <a:gd name="connsiteY13" fmla="*/ 702168 h 795853"/>
                <a:gd name="connsiteX14" fmla="*/ 152766 w 199096"/>
                <a:gd name="connsiteY14" fmla="*/ 782222 h 795853"/>
                <a:gd name="connsiteX15" fmla="*/ 130449 w 199096"/>
                <a:gd name="connsiteY15" fmla="*/ 795854 h 79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096" h="795853">
                  <a:moveTo>
                    <a:pt x="130449" y="795854"/>
                  </a:moveTo>
                  <a:cubicBezTo>
                    <a:pt x="125660" y="778196"/>
                    <a:pt x="121370" y="763090"/>
                    <a:pt x="117449" y="747880"/>
                  </a:cubicBezTo>
                  <a:cubicBezTo>
                    <a:pt x="100370" y="681747"/>
                    <a:pt x="91659" y="614299"/>
                    <a:pt x="83528" y="546587"/>
                  </a:cubicBezTo>
                  <a:cubicBezTo>
                    <a:pt x="75633" y="480955"/>
                    <a:pt x="64580" y="415717"/>
                    <a:pt x="55317" y="350242"/>
                  </a:cubicBezTo>
                  <a:cubicBezTo>
                    <a:pt x="52948" y="333558"/>
                    <a:pt x="52474" y="316636"/>
                    <a:pt x="50553" y="299873"/>
                  </a:cubicBezTo>
                  <a:cubicBezTo>
                    <a:pt x="46369" y="263451"/>
                    <a:pt x="42606" y="226951"/>
                    <a:pt x="37185" y="190713"/>
                  </a:cubicBezTo>
                  <a:cubicBezTo>
                    <a:pt x="28343" y="131712"/>
                    <a:pt x="15105" y="73527"/>
                    <a:pt x="1921" y="15342"/>
                  </a:cubicBezTo>
                  <a:cubicBezTo>
                    <a:pt x="921" y="10895"/>
                    <a:pt x="605" y="6316"/>
                    <a:pt x="0" y="1789"/>
                  </a:cubicBezTo>
                  <a:cubicBezTo>
                    <a:pt x="763" y="1184"/>
                    <a:pt x="1526" y="605"/>
                    <a:pt x="2289" y="0"/>
                  </a:cubicBezTo>
                  <a:cubicBezTo>
                    <a:pt x="5711" y="3316"/>
                    <a:pt x="9869" y="6158"/>
                    <a:pt x="12395" y="10053"/>
                  </a:cubicBezTo>
                  <a:cubicBezTo>
                    <a:pt x="51080" y="69054"/>
                    <a:pt x="85264" y="130318"/>
                    <a:pt x="112581" y="195635"/>
                  </a:cubicBezTo>
                  <a:cubicBezTo>
                    <a:pt x="143555" y="269715"/>
                    <a:pt x="169371" y="345163"/>
                    <a:pt x="183319" y="424322"/>
                  </a:cubicBezTo>
                  <a:cubicBezTo>
                    <a:pt x="196503" y="499192"/>
                    <a:pt x="201529" y="574693"/>
                    <a:pt x="198003" y="650668"/>
                  </a:cubicBezTo>
                  <a:cubicBezTo>
                    <a:pt x="197213" y="667852"/>
                    <a:pt x="196766" y="685089"/>
                    <a:pt x="194898" y="702168"/>
                  </a:cubicBezTo>
                  <a:cubicBezTo>
                    <a:pt x="191371" y="734195"/>
                    <a:pt x="174924" y="759985"/>
                    <a:pt x="152766" y="782222"/>
                  </a:cubicBezTo>
                  <a:cubicBezTo>
                    <a:pt x="147476" y="787564"/>
                    <a:pt x="139686" y="790354"/>
                    <a:pt x="130449" y="795854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FBD09C-56DB-4D9C-BFB2-1976F8D51828}"/>
                </a:ext>
              </a:extLst>
            </p:cNvPr>
            <p:cNvSpPr/>
            <p:nvPr/>
          </p:nvSpPr>
          <p:spPr>
            <a:xfrm>
              <a:off x="9902195" y="979066"/>
              <a:ext cx="161396" cy="701797"/>
            </a:xfrm>
            <a:custGeom>
              <a:avLst/>
              <a:gdLst>
                <a:gd name="connsiteX0" fmla="*/ 148306 w 161396"/>
                <a:gd name="connsiteY0" fmla="*/ 0 h 701797"/>
                <a:gd name="connsiteX1" fmla="*/ 153806 w 161396"/>
                <a:gd name="connsiteY1" fmla="*/ 23395 h 701797"/>
                <a:gd name="connsiteX2" fmla="*/ 160912 w 161396"/>
                <a:gd name="connsiteY2" fmla="*/ 108344 h 701797"/>
                <a:gd name="connsiteX3" fmla="*/ 160464 w 161396"/>
                <a:gd name="connsiteY3" fmla="*/ 279188 h 701797"/>
                <a:gd name="connsiteX4" fmla="*/ 137516 w 161396"/>
                <a:gd name="connsiteY4" fmla="*/ 441059 h 701797"/>
                <a:gd name="connsiteX5" fmla="*/ 119832 w 161396"/>
                <a:gd name="connsiteY5" fmla="*/ 528429 h 701797"/>
                <a:gd name="connsiteX6" fmla="*/ 61621 w 161396"/>
                <a:gd name="connsiteY6" fmla="*/ 658010 h 701797"/>
                <a:gd name="connsiteX7" fmla="*/ 30383 w 161396"/>
                <a:gd name="connsiteY7" fmla="*/ 695300 h 701797"/>
                <a:gd name="connsiteX8" fmla="*/ 11725 w 161396"/>
                <a:gd name="connsiteY8" fmla="*/ 691037 h 701797"/>
                <a:gd name="connsiteX9" fmla="*/ 225 w 161396"/>
                <a:gd name="connsiteY9" fmla="*/ 599825 h 701797"/>
                <a:gd name="connsiteX10" fmla="*/ 35462 w 161396"/>
                <a:gd name="connsiteY10" fmla="*/ 354742 h 701797"/>
                <a:gd name="connsiteX11" fmla="*/ 134095 w 161396"/>
                <a:gd name="connsiteY11" fmla="*/ 21132 h 701797"/>
                <a:gd name="connsiteX12" fmla="*/ 138148 w 161396"/>
                <a:gd name="connsiteY12" fmla="*/ 11053 h 701797"/>
                <a:gd name="connsiteX13" fmla="*/ 145227 w 161396"/>
                <a:gd name="connsiteY13" fmla="*/ 342 h 701797"/>
                <a:gd name="connsiteX14" fmla="*/ 148306 w 161396"/>
                <a:gd name="connsiteY14" fmla="*/ 0 h 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396" h="701797">
                  <a:moveTo>
                    <a:pt x="148306" y="0"/>
                  </a:moveTo>
                  <a:cubicBezTo>
                    <a:pt x="150201" y="7790"/>
                    <a:pt x="153017" y="15500"/>
                    <a:pt x="153806" y="23395"/>
                  </a:cubicBezTo>
                  <a:cubicBezTo>
                    <a:pt x="156648" y="51685"/>
                    <a:pt x="160438" y="80001"/>
                    <a:pt x="160912" y="108344"/>
                  </a:cubicBezTo>
                  <a:cubicBezTo>
                    <a:pt x="161833" y="165266"/>
                    <a:pt x="161306" y="222240"/>
                    <a:pt x="160464" y="279188"/>
                  </a:cubicBezTo>
                  <a:cubicBezTo>
                    <a:pt x="159648" y="334031"/>
                    <a:pt x="149069" y="387637"/>
                    <a:pt x="137516" y="441059"/>
                  </a:cubicBezTo>
                  <a:cubicBezTo>
                    <a:pt x="131253" y="470112"/>
                    <a:pt x="127806" y="499876"/>
                    <a:pt x="119832" y="528429"/>
                  </a:cubicBezTo>
                  <a:cubicBezTo>
                    <a:pt x="107016" y="574351"/>
                    <a:pt x="90963" y="619351"/>
                    <a:pt x="61621" y="658010"/>
                  </a:cubicBezTo>
                  <a:cubicBezTo>
                    <a:pt x="51831" y="670905"/>
                    <a:pt x="41120" y="683168"/>
                    <a:pt x="30383" y="695300"/>
                  </a:cubicBezTo>
                  <a:cubicBezTo>
                    <a:pt x="21620" y="705195"/>
                    <a:pt x="15541" y="703800"/>
                    <a:pt x="11725" y="691037"/>
                  </a:cubicBezTo>
                  <a:cubicBezTo>
                    <a:pt x="2857" y="661299"/>
                    <a:pt x="-1012" y="630773"/>
                    <a:pt x="225" y="599825"/>
                  </a:cubicBezTo>
                  <a:cubicBezTo>
                    <a:pt x="3514" y="516929"/>
                    <a:pt x="13172" y="434664"/>
                    <a:pt x="35462" y="354742"/>
                  </a:cubicBezTo>
                  <a:cubicBezTo>
                    <a:pt x="66621" y="243056"/>
                    <a:pt x="93068" y="129923"/>
                    <a:pt x="134095" y="21132"/>
                  </a:cubicBezTo>
                  <a:cubicBezTo>
                    <a:pt x="135385" y="17737"/>
                    <a:pt x="136411" y="14211"/>
                    <a:pt x="138148" y="11053"/>
                  </a:cubicBezTo>
                  <a:cubicBezTo>
                    <a:pt x="140201" y="7316"/>
                    <a:pt x="142832" y="3895"/>
                    <a:pt x="145227" y="342"/>
                  </a:cubicBezTo>
                  <a:cubicBezTo>
                    <a:pt x="146227" y="210"/>
                    <a:pt x="147280" y="105"/>
                    <a:pt x="148306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1CE212A-5240-48A0-B263-C83C65461B53}"/>
                </a:ext>
              </a:extLst>
            </p:cNvPr>
            <p:cNvSpPr/>
            <p:nvPr/>
          </p:nvSpPr>
          <p:spPr>
            <a:xfrm>
              <a:off x="9948737" y="235122"/>
              <a:ext cx="207795" cy="125386"/>
            </a:xfrm>
            <a:custGeom>
              <a:avLst/>
              <a:gdLst>
                <a:gd name="connsiteX0" fmla="*/ 0 w 207795"/>
                <a:gd name="connsiteY0" fmla="*/ 101250 h 125386"/>
                <a:gd name="connsiteX1" fmla="*/ 12868 w 207795"/>
                <a:gd name="connsiteY1" fmla="*/ 87328 h 125386"/>
                <a:gd name="connsiteX2" fmla="*/ 148897 w 207795"/>
                <a:gd name="connsiteY2" fmla="*/ 6564 h 125386"/>
                <a:gd name="connsiteX3" fmla="*/ 188608 w 207795"/>
                <a:gd name="connsiteY3" fmla="*/ 774 h 125386"/>
                <a:gd name="connsiteX4" fmla="*/ 206003 w 207795"/>
                <a:gd name="connsiteY4" fmla="*/ 28880 h 125386"/>
                <a:gd name="connsiteX5" fmla="*/ 178239 w 207795"/>
                <a:gd name="connsiteY5" fmla="*/ 66091 h 125386"/>
                <a:gd name="connsiteX6" fmla="*/ 120160 w 207795"/>
                <a:gd name="connsiteY6" fmla="*/ 102302 h 125386"/>
                <a:gd name="connsiteX7" fmla="*/ 92633 w 207795"/>
                <a:gd name="connsiteY7" fmla="*/ 113118 h 125386"/>
                <a:gd name="connsiteX8" fmla="*/ 70659 w 207795"/>
                <a:gd name="connsiteY8" fmla="*/ 119171 h 125386"/>
                <a:gd name="connsiteX9" fmla="*/ 0 w 207795"/>
                <a:gd name="connsiteY9" fmla="*/ 101250 h 12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795" h="125386">
                  <a:moveTo>
                    <a:pt x="0" y="101250"/>
                  </a:moveTo>
                  <a:cubicBezTo>
                    <a:pt x="4500" y="96302"/>
                    <a:pt x="8079" y="91039"/>
                    <a:pt x="12868" y="87328"/>
                  </a:cubicBezTo>
                  <a:cubicBezTo>
                    <a:pt x="54843" y="54749"/>
                    <a:pt x="99501" y="26670"/>
                    <a:pt x="148897" y="6564"/>
                  </a:cubicBezTo>
                  <a:cubicBezTo>
                    <a:pt x="161713" y="1353"/>
                    <a:pt x="174818" y="-1462"/>
                    <a:pt x="188608" y="774"/>
                  </a:cubicBezTo>
                  <a:cubicBezTo>
                    <a:pt x="205898" y="3564"/>
                    <a:pt x="210924" y="12038"/>
                    <a:pt x="206003" y="28880"/>
                  </a:cubicBezTo>
                  <a:cubicBezTo>
                    <a:pt x="201345" y="44775"/>
                    <a:pt x="192608" y="57328"/>
                    <a:pt x="178239" y="66091"/>
                  </a:cubicBezTo>
                  <a:cubicBezTo>
                    <a:pt x="158765" y="77986"/>
                    <a:pt x="139870" y="90828"/>
                    <a:pt x="120160" y="102302"/>
                  </a:cubicBezTo>
                  <a:cubicBezTo>
                    <a:pt x="111738" y="107197"/>
                    <a:pt x="101975" y="109934"/>
                    <a:pt x="92633" y="113118"/>
                  </a:cubicBezTo>
                  <a:cubicBezTo>
                    <a:pt x="85449" y="115566"/>
                    <a:pt x="78001" y="117224"/>
                    <a:pt x="70659" y="119171"/>
                  </a:cubicBezTo>
                  <a:cubicBezTo>
                    <a:pt x="32316" y="129355"/>
                    <a:pt x="32316" y="129355"/>
                    <a:pt x="0" y="1012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2F57229-89B1-47B1-AB3F-43BAC90B303D}"/>
                </a:ext>
              </a:extLst>
            </p:cNvPr>
            <p:cNvSpPr/>
            <p:nvPr/>
          </p:nvSpPr>
          <p:spPr>
            <a:xfrm>
              <a:off x="9924106" y="163861"/>
              <a:ext cx="120894" cy="161694"/>
            </a:xfrm>
            <a:custGeom>
              <a:avLst/>
              <a:gdLst>
                <a:gd name="connsiteX0" fmla="*/ 120895 w 120894"/>
                <a:gd name="connsiteY0" fmla="*/ 29377 h 161694"/>
                <a:gd name="connsiteX1" fmla="*/ 105263 w 120894"/>
                <a:gd name="connsiteY1" fmla="*/ 69351 h 161694"/>
                <a:gd name="connsiteX2" fmla="*/ 60499 w 120894"/>
                <a:gd name="connsiteY2" fmla="*/ 122010 h 161694"/>
                <a:gd name="connsiteX3" fmla="*/ 13946 w 120894"/>
                <a:gd name="connsiteY3" fmla="*/ 159037 h 161694"/>
                <a:gd name="connsiteX4" fmla="*/ 1498 w 120894"/>
                <a:gd name="connsiteY4" fmla="*/ 161694 h 161694"/>
                <a:gd name="connsiteX5" fmla="*/ 341 w 120894"/>
                <a:gd name="connsiteY5" fmla="*/ 149247 h 161694"/>
                <a:gd name="connsiteX6" fmla="*/ 19525 w 120894"/>
                <a:gd name="connsiteY6" fmla="*/ 89904 h 161694"/>
                <a:gd name="connsiteX7" fmla="*/ 55815 w 120894"/>
                <a:gd name="connsiteY7" fmla="*/ 20824 h 161694"/>
                <a:gd name="connsiteX8" fmla="*/ 87842 w 120894"/>
                <a:gd name="connsiteY8" fmla="*/ 771 h 161694"/>
                <a:gd name="connsiteX9" fmla="*/ 118342 w 120894"/>
                <a:gd name="connsiteY9" fmla="*/ 28429 h 161694"/>
                <a:gd name="connsiteX10" fmla="*/ 120895 w 120894"/>
                <a:gd name="connsiteY10" fmla="*/ 29377 h 16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894" h="161694">
                  <a:moveTo>
                    <a:pt x="120895" y="29377"/>
                  </a:moveTo>
                  <a:cubicBezTo>
                    <a:pt x="115869" y="42824"/>
                    <a:pt x="113184" y="57877"/>
                    <a:pt x="105263" y="69351"/>
                  </a:cubicBezTo>
                  <a:cubicBezTo>
                    <a:pt x="92237" y="88246"/>
                    <a:pt x="76868" y="105852"/>
                    <a:pt x="60499" y="122010"/>
                  </a:cubicBezTo>
                  <a:cubicBezTo>
                    <a:pt x="46473" y="135878"/>
                    <a:pt x="29841" y="147194"/>
                    <a:pt x="13946" y="159037"/>
                  </a:cubicBezTo>
                  <a:cubicBezTo>
                    <a:pt x="10841" y="161326"/>
                    <a:pt x="5709" y="160879"/>
                    <a:pt x="1498" y="161694"/>
                  </a:cubicBezTo>
                  <a:cubicBezTo>
                    <a:pt x="1051" y="157537"/>
                    <a:pt x="-738" y="152957"/>
                    <a:pt x="341" y="149247"/>
                  </a:cubicBezTo>
                  <a:cubicBezTo>
                    <a:pt x="6209" y="129299"/>
                    <a:pt x="11183" y="108825"/>
                    <a:pt x="19525" y="89904"/>
                  </a:cubicBezTo>
                  <a:cubicBezTo>
                    <a:pt x="29973" y="66140"/>
                    <a:pt x="42710" y="43298"/>
                    <a:pt x="55815" y="20824"/>
                  </a:cubicBezTo>
                  <a:cubicBezTo>
                    <a:pt x="62552" y="9297"/>
                    <a:pt x="74868" y="3613"/>
                    <a:pt x="87842" y="771"/>
                  </a:cubicBezTo>
                  <a:cubicBezTo>
                    <a:pt x="105947" y="-3203"/>
                    <a:pt x="118632" y="8508"/>
                    <a:pt x="118342" y="28429"/>
                  </a:cubicBezTo>
                  <a:cubicBezTo>
                    <a:pt x="119185" y="28745"/>
                    <a:pt x="120027" y="29061"/>
                    <a:pt x="120895" y="293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730449F-49EB-47D0-BC03-9A6A80EB4693}"/>
                </a:ext>
              </a:extLst>
            </p:cNvPr>
            <p:cNvSpPr/>
            <p:nvPr/>
          </p:nvSpPr>
          <p:spPr>
            <a:xfrm>
              <a:off x="9667539" y="752036"/>
              <a:ext cx="59705" cy="82067"/>
            </a:xfrm>
            <a:custGeom>
              <a:avLst/>
              <a:gdLst>
                <a:gd name="connsiteX0" fmla="*/ 47431 w 59705"/>
                <a:gd name="connsiteY0" fmla="*/ 0 h 82067"/>
                <a:gd name="connsiteX1" fmla="*/ 59220 w 59705"/>
                <a:gd name="connsiteY1" fmla="*/ 6658 h 82067"/>
                <a:gd name="connsiteX2" fmla="*/ 56431 w 59705"/>
                <a:gd name="connsiteY2" fmla="*/ 19000 h 82067"/>
                <a:gd name="connsiteX3" fmla="*/ 28746 w 59705"/>
                <a:gd name="connsiteY3" fmla="*/ 71422 h 82067"/>
                <a:gd name="connsiteX4" fmla="*/ 19062 w 59705"/>
                <a:gd name="connsiteY4" fmla="*/ 82028 h 82067"/>
                <a:gd name="connsiteX5" fmla="*/ 4535 w 59705"/>
                <a:gd name="connsiteY5" fmla="*/ 71396 h 82067"/>
                <a:gd name="connsiteX6" fmla="*/ 3220 w 59705"/>
                <a:gd name="connsiteY6" fmla="*/ 47211 h 82067"/>
                <a:gd name="connsiteX7" fmla="*/ 20325 w 59705"/>
                <a:gd name="connsiteY7" fmla="*/ 15974 h 82067"/>
                <a:gd name="connsiteX8" fmla="*/ 47431 w 59705"/>
                <a:gd name="connsiteY8" fmla="*/ 0 h 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05" h="82067">
                  <a:moveTo>
                    <a:pt x="47431" y="0"/>
                  </a:moveTo>
                  <a:cubicBezTo>
                    <a:pt x="51536" y="2132"/>
                    <a:pt x="57378" y="3316"/>
                    <a:pt x="59220" y="6658"/>
                  </a:cubicBezTo>
                  <a:cubicBezTo>
                    <a:pt x="60747" y="9474"/>
                    <a:pt x="58352" y="15211"/>
                    <a:pt x="56431" y="19000"/>
                  </a:cubicBezTo>
                  <a:cubicBezTo>
                    <a:pt x="47483" y="36632"/>
                    <a:pt x="38325" y="54132"/>
                    <a:pt x="28746" y="71422"/>
                  </a:cubicBezTo>
                  <a:cubicBezTo>
                    <a:pt x="26378" y="75712"/>
                    <a:pt x="21115" y="82659"/>
                    <a:pt x="19062" y="82028"/>
                  </a:cubicBezTo>
                  <a:cubicBezTo>
                    <a:pt x="13562" y="80370"/>
                    <a:pt x="7878" y="76185"/>
                    <a:pt x="4535" y="71396"/>
                  </a:cubicBezTo>
                  <a:cubicBezTo>
                    <a:pt x="-491" y="64212"/>
                    <a:pt x="-1912" y="55843"/>
                    <a:pt x="3220" y="47211"/>
                  </a:cubicBezTo>
                  <a:cubicBezTo>
                    <a:pt x="9272" y="37027"/>
                    <a:pt x="14299" y="26185"/>
                    <a:pt x="20325" y="15974"/>
                  </a:cubicBezTo>
                  <a:cubicBezTo>
                    <a:pt x="26141" y="6184"/>
                    <a:pt x="35220" y="1395"/>
                    <a:pt x="47431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A74CED6-3F9F-4614-86FF-AE65EACA8AFB}"/>
                </a:ext>
              </a:extLst>
            </p:cNvPr>
            <p:cNvSpPr/>
            <p:nvPr/>
          </p:nvSpPr>
          <p:spPr>
            <a:xfrm>
              <a:off x="9703968" y="762507"/>
              <a:ext cx="57554" cy="87586"/>
            </a:xfrm>
            <a:custGeom>
              <a:avLst/>
              <a:gdLst>
                <a:gd name="connsiteX0" fmla="*/ 57555 w 57554"/>
                <a:gd name="connsiteY0" fmla="*/ 27477 h 87586"/>
                <a:gd name="connsiteX1" fmla="*/ 52371 w 57554"/>
                <a:gd name="connsiteY1" fmla="*/ 40319 h 87586"/>
                <a:gd name="connsiteX2" fmla="*/ 28633 w 57554"/>
                <a:gd name="connsiteY2" fmla="*/ 79267 h 87586"/>
                <a:gd name="connsiteX3" fmla="*/ 1238 w 57554"/>
                <a:gd name="connsiteY3" fmla="*/ 81162 h 87586"/>
                <a:gd name="connsiteX4" fmla="*/ 449 w 57554"/>
                <a:gd name="connsiteY4" fmla="*/ 74162 h 87586"/>
                <a:gd name="connsiteX5" fmla="*/ 17449 w 57554"/>
                <a:gd name="connsiteY5" fmla="*/ 37424 h 87586"/>
                <a:gd name="connsiteX6" fmla="*/ 34949 w 57554"/>
                <a:gd name="connsiteY6" fmla="*/ 6319 h 87586"/>
                <a:gd name="connsiteX7" fmla="*/ 43818 w 57554"/>
                <a:gd name="connsiteY7" fmla="*/ 3 h 87586"/>
                <a:gd name="connsiteX8" fmla="*/ 50423 w 57554"/>
                <a:gd name="connsiteY8" fmla="*/ 7555 h 87586"/>
                <a:gd name="connsiteX9" fmla="*/ 57555 w 57554"/>
                <a:gd name="connsiteY9" fmla="*/ 27477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54" h="87586">
                  <a:moveTo>
                    <a:pt x="57555" y="27477"/>
                  </a:moveTo>
                  <a:cubicBezTo>
                    <a:pt x="55792" y="31924"/>
                    <a:pt x="54660" y="36451"/>
                    <a:pt x="52371" y="40319"/>
                  </a:cubicBezTo>
                  <a:cubicBezTo>
                    <a:pt x="44686" y="53425"/>
                    <a:pt x="36712" y="66398"/>
                    <a:pt x="28633" y="79267"/>
                  </a:cubicBezTo>
                  <a:cubicBezTo>
                    <a:pt x="22186" y="89504"/>
                    <a:pt x="8844" y="90478"/>
                    <a:pt x="1238" y="81162"/>
                  </a:cubicBezTo>
                  <a:cubicBezTo>
                    <a:pt x="-51" y="79609"/>
                    <a:pt x="-367" y="76083"/>
                    <a:pt x="449" y="74162"/>
                  </a:cubicBezTo>
                  <a:cubicBezTo>
                    <a:pt x="5844" y="61793"/>
                    <a:pt x="11370" y="49451"/>
                    <a:pt x="17449" y="37424"/>
                  </a:cubicBezTo>
                  <a:cubicBezTo>
                    <a:pt x="22818" y="26819"/>
                    <a:pt x="28686" y="16424"/>
                    <a:pt x="34949" y="6319"/>
                  </a:cubicBezTo>
                  <a:cubicBezTo>
                    <a:pt x="36791" y="3345"/>
                    <a:pt x="40686" y="213"/>
                    <a:pt x="43818" y="3"/>
                  </a:cubicBezTo>
                  <a:cubicBezTo>
                    <a:pt x="45897" y="-129"/>
                    <a:pt x="49055" y="4477"/>
                    <a:pt x="50423" y="7555"/>
                  </a:cubicBezTo>
                  <a:cubicBezTo>
                    <a:pt x="53239" y="13871"/>
                    <a:pt x="55134" y="20529"/>
                    <a:pt x="57555" y="274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F889591-14B2-43A7-AEC0-61702E98BF98}"/>
              </a:ext>
            </a:extLst>
          </p:cNvPr>
          <p:cNvSpPr txBox="1"/>
          <p:nvPr/>
        </p:nvSpPr>
        <p:spPr>
          <a:xfrm>
            <a:off x="6863299" y="2032563"/>
            <a:ext cx="3025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i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   Happy Easter</a:t>
            </a:r>
            <a:endParaRPr lang="ko-KR" altLang="en-US" sz="4800" b="1" i="1" dirty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335D0C-A2EB-47E5-B699-061CB9F2F6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61418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1BA400-7830-4C4E-9CF3-611CFA174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43647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4690D0-E3F8-4096-9CEA-CF0FD2BBCB47}"/>
              </a:ext>
            </a:extLst>
          </p:cNvPr>
          <p:cNvSpPr/>
          <p:nvPr/>
        </p:nvSpPr>
        <p:spPr>
          <a:xfrm>
            <a:off x="922014" y="1793454"/>
            <a:ext cx="1080120" cy="1080120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B711B9-CE41-43BD-B503-5795CF72D27F}"/>
              </a:ext>
            </a:extLst>
          </p:cNvPr>
          <p:cNvGrpSpPr/>
          <p:nvPr/>
        </p:nvGrpSpPr>
        <p:grpSpPr>
          <a:xfrm>
            <a:off x="2220801" y="1749553"/>
            <a:ext cx="3840551" cy="1167927"/>
            <a:chOff x="2195734" y="1992546"/>
            <a:chExt cx="2917710" cy="11679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369CF9-F73B-4175-BBEA-B053C867632D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A7B006-09BE-4968-B7D4-54EF1C918453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10ABA2D-418C-4363-A59A-F852183BCA8B}"/>
              </a:ext>
            </a:extLst>
          </p:cNvPr>
          <p:cNvSpPr/>
          <p:nvPr/>
        </p:nvSpPr>
        <p:spPr>
          <a:xfrm>
            <a:off x="6239013" y="1793454"/>
            <a:ext cx="1080120" cy="1080120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D94DED-F6D6-403A-AEFF-B05F95F9F7CC}"/>
              </a:ext>
            </a:extLst>
          </p:cNvPr>
          <p:cNvGrpSpPr/>
          <p:nvPr/>
        </p:nvGrpSpPr>
        <p:grpSpPr>
          <a:xfrm>
            <a:off x="7493840" y="1749553"/>
            <a:ext cx="3840551" cy="1167927"/>
            <a:chOff x="2195734" y="1992546"/>
            <a:chExt cx="2917710" cy="11679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1EABA5-4E4C-4126-9551-EBDA70409908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6F632C-28D3-4FCC-8F91-8C6060C96878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9182874E-3127-430B-A836-95436016A2F7}"/>
              </a:ext>
            </a:extLst>
          </p:cNvPr>
          <p:cNvSpPr>
            <a:spLocks noChangeAspect="1"/>
          </p:cNvSpPr>
          <p:nvPr/>
        </p:nvSpPr>
        <p:spPr>
          <a:xfrm>
            <a:off x="6496996" y="2115260"/>
            <a:ext cx="564154" cy="43651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7D195D97-5987-454D-A170-010F7EB5C2AA}"/>
              </a:ext>
            </a:extLst>
          </p:cNvPr>
          <p:cNvSpPr>
            <a:spLocks noChangeAspect="1"/>
          </p:cNvSpPr>
          <p:nvPr/>
        </p:nvSpPr>
        <p:spPr>
          <a:xfrm rot="20700000">
            <a:off x="1156455" y="2084163"/>
            <a:ext cx="613941" cy="4987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11A7FB-3A15-4CB6-B521-754D5F5239BB}"/>
              </a:ext>
            </a:extLst>
          </p:cNvPr>
          <p:cNvSpPr/>
          <p:nvPr/>
        </p:nvSpPr>
        <p:spPr>
          <a:xfrm>
            <a:off x="922014" y="3368175"/>
            <a:ext cx="1080120" cy="1080120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D3C1E3-7ACC-4EEB-8DA9-BB74ED6EDA35}"/>
              </a:ext>
            </a:extLst>
          </p:cNvPr>
          <p:cNvGrpSpPr/>
          <p:nvPr/>
        </p:nvGrpSpPr>
        <p:grpSpPr>
          <a:xfrm>
            <a:off x="2220801" y="3324274"/>
            <a:ext cx="3840551" cy="1167927"/>
            <a:chOff x="2195734" y="1992546"/>
            <a:chExt cx="2917710" cy="11679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53571E-EF09-47FC-B54F-575072D0C6B8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9347EE-9845-4AD0-8E20-945A0B5767D5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C5CB675-63BB-492A-9F09-F2F20AC861F5}"/>
              </a:ext>
            </a:extLst>
          </p:cNvPr>
          <p:cNvSpPr/>
          <p:nvPr/>
        </p:nvSpPr>
        <p:spPr>
          <a:xfrm>
            <a:off x="6239013" y="3368175"/>
            <a:ext cx="1080120" cy="1080120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8E062A-01AB-400B-A0FA-767609213F6D}"/>
              </a:ext>
            </a:extLst>
          </p:cNvPr>
          <p:cNvGrpSpPr/>
          <p:nvPr/>
        </p:nvGrpSpPr>
        <p:grpSpPr>
          <a:xfrm>
            <a:off x="7493840" y="3324274"/>
            <a:ext cx="3840551" cy="1167927"/>
            <a:chOff x="2195734" y="1992546"/>
            <a:chExt cx="2917710" cy="11679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3E5F25-B4D5-4B90-81FA-A08F204BEB3B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6E84A2-4DB7-44DC-97A6-D5C1EA93EE8D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8">
            <a:extLst>
              <a:ext uri="{FF2B5EF4-FFF2-40B4-BE49-F238E27FC236}">
                <a16:creationId xmlns:a16="http://schemas.microsoft.com/office/drawing/2014/main" id="{B6FC8291-DF93-44E2-B243-EC4A32EDB8DD}"/>
              </a:ext>
            </a:extLst>
          </p:cNvPr>
          <p:cNvSpPr>
            <a:spLocks noChangeAspect="1"/>
          </p:cNvSpPr>
          <p:nvPr/>
        </p:nvSpPr>
        <p:spPr>
          <a:xfrm>
            <a:off x="1229513" y="3694212"/>
            <a:ext cx="550116" cy="428049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자유형: 도형 30">
            <a:extLst>
              <a:ext uri="{FF2B5EF4-FFF2-40B4-BE49-F238E27FC236}">
                <a16:creationId xmlns:a16="http://schemas.microsoft.com/office/drawing/2014/main" id="{1FBD52A5-DABB-4BA3-BD9D-E55A58B1CD06}"/>
              </a:ext>
            </a:extLst>
          </p:cNvPr>
          <p:cNvSpPr/>
          <p:nvPr/>
        </p:nvSpPr>
        <p:spPr>
          <a:xfrm>
            <a:off x="6553684" y="3640459"/>
            <a:ext cx="450776" cy="535555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880AF373-5912-4DE8-95E9-1D296315EECE}"/>
              </a:ext>
            </a:extLst>
          </p:cNvPr>
          <p:cNvSpPr/>
          <p:nvPr/>
        </p:nvSpPr>
        <p:spPr>
          <a:xfrm>
            <a:off x="922014" y="4942896"/>
            <a:ext cx="1080120" cy="1080120"/>
          </a:xfrm>
          <a:prstGeom prst="ellipse">
            <a:avLst/>
          </a:prstGeom>
          <a:solidFill>
            <a:schemeClr val="accent6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161A91E6-0D02-46DB-946B-FD4D79741782}"/>
              </a:ext>
            </a:extLst>
          </p:cNvPr>
          <p:cNvGrpSpPr/>
          <p:nvPr/>
        </p:nvGrpSpPr>
        <p:grpSpPr>
          <a:xfrm>
            <a:off x="2135809" y="4898995"/>
            <a:ext cx="3840551" cy="1167927"/>
            <a:chOff x="2195734" y="1992546"/>
            <a:chExt cx="2917710" cy="11679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5951E-DC41-4BBD-9E3F-BFAF63BB8CBD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4E3BA0-9C28-43AE-A1F9-0C008C284F2C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Oval 17">
            <a:extLst>
              <a:ext uri="{FF2B5EF4-FFF2-40B4-BE49-F238E27FC236}">
                <a16:creationId xmlns:a16="http://schemas.microsoft.com/office/drawing/2014/main" id="{F21C1247-2B34-4534-BEDF-85F8080EE901}"/>
              </a:ext>
            </a:extLst>
          </p:cNvPr>
          <p:cNvSpPr/>
          <p:nvPr/>
        </p:nvSpPr>
        <p:spPr>
          <a:xfrm>
            <a:off x="6239013" y="4942896"/>
            <a:ext cx="1080120" cy="1080120"/>
          </a:xfrm>
          <a:prstGeom prst="ellipse">
            <a:avLst/>
          </a:prstGeom>
          <a:solidFill>
            <a:schemeClr val="accent5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8946A31A-2867-47BD-82D5-E27F8ACECDFC}"/>
              </a:ext>
            </a:extLst>
          </p:cNvPr>
          <p:cNvGrpSpPr/>
          <p:nvPr/>
        </p:nvGrpSpPr>
        <p:grpSpPr>
          <a:xfrm>
            <a:off x="7408848" y="4898995"/>
            <a:ext cx="3840551" cy="1167927"/>
            <a:chOff x="2195734" y="1992546"/>
            <a:chExt cx="2917710" cy="11679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60BFAE-C749-4107-8E36-A595192AE3A6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FDB433-C63D-4D89-8A6C-20C34D49B224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7351726F-BB17-47CE-99CC-3E641CDCF7C5}"/>
              </a:ext>
            </a:extLst>
          </p:cNvPr>
          <p:cNvSpPr/>
          <p:nvPr/>
        </p:nvSpPr>
        <p:spPr>
          <a:xfrm>
            <a:off x="6601356" y="5227677"/>
            <a:ext cx="355435" cy="51056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95902F25-A0E0-469D-A178-9CC48D4D3432}"/>
              </a:ext>
            </a:extLst>
          </p:cNvPr>
          <p:cNvSpPr/>
          <p:nvPr/>
        </p:nvSpPr>
        <p:spPr>
          <a:xfrm rot="14270044">
            <a:off x="1180487" y="5196377"/>
            <a:ext cx="563177" cy="57316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61F1AC-6F58-4FBD-98B1-CF4EB9A24813}"/>
              </a:ext>
            </a:extLst>
          </p:cNvPr>
          <p:cNvSpPr/>
          <p:nvPr/>
        </p:nvSpPr>
        <p:spPr>
          <a:xfrm>
            <a:off x="792480" y="1463989"/>
            <a:ext cx="10728960" cy="174947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A3283-017A-4921-A236-EAD3FCAB1B84}"/>
              </a:ext>
            </a:extLst>
          </p:cNvPr>
          <p:cNvSpPr txBox="1"/>
          <p:nvPr/>
        </p:nvSpPr>
        <p:spPr>
          <a:xfrm>
            <a:off x="2130344" y="1463989"/>
            <a:ext cx="79313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18EB0-EF50-4712-B7FB-CD9561C144C7}"/>
              </a:ext>
            </a:extLst>
          </p:cNvPr>
          <p:cNvSpPr txBox="1"/>
          <p:nvPr/>
        </p:nvSpPr>
        <p:spPr>
          <a:xfrm>
            <a:off x="1010584" y="237941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8C1493-0BE0-45ED-AB27-20C94C9FE257}"/>
              </a:ext>
            </a:extLst>
          </p:cNvPr>
          <p:cNvGrpSpPr/>
          <p:nvPr/>
        </p:nvGrpSpPr>
        <p:grpSpPr>
          <a:xfrm>
            <a:off x="5183525" y="3777401"/>
            <a:ext cx="1818873" cy="1661994"/>
            <a:chOff x="2551705" y="4283314"/>
            <a:chExt cx="1086929" cy="1661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820AEE-49FF-4B5A-A9F0-B694E7E72076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627A05-5BAC-428C-9BB4-EC456E8CE2AC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AD5931C4-0A39-4214-9B0F-79033EA4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55" y="4052056"/>
            <a:ext cx="2074188" cy="30777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9112BC9D-A355-4B29-ADF5-16D9C290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860" y="3705082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950D7AAD-1C57-4813-B7DE-19CC78D7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866" y="3358108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0B0BE363-0EC1-42C4-8082-56046C29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871" y="3011134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7A3367AD-CD5D-4693-9750-25F76FEF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877" y="2664160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B9F61-9F14-49A1-8BCA-BAF31620AAA7}"/>
              </a:ext>
            </a:extLst>
          </p:cNvPr>
          <p:cNvGrpSpPr/>
          <p:nvPr/>
        </p:nvGrpSpPr>
        <p:grpSpPr>
          <a:xfrm>
            <a:off x="3122519" y="4122709"/>
            <a:ext cx="1818873" cy="1661994"/>
            <a:chOff x="2551705" y="4283314"/>
            <a:chExt cx="1086929" cy="1661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CE0DB7-059E-4749-914A-0667ED5DA97A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6B25F5-A435-482C-AB52-46B56A8B26DF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ACDCC8-7F9A-4191-99A8-34C4D83E56F8}"/>
              </a:ext>
            </a:extLst>
          </p:cNvPr>
          <p:cNvGrpSpPr/>
          <p:nvPr/>
        </p:nvGrpSpPr>
        <p:grpSpPr>
          <a:xfrm>
            <a:off x="1061514" y="4468016"/>
            <a:ext cx="1818873" cy="1661994"/>
            <a:chOff x="2551705" y="4283314"/>
            <a:chExt cx="1086929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E1D658-0101-4C52-B04F-9435A43B277B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63C2C-7130-4C6A-849F-6B29E3EDC404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6C44D-CB6A-418A-9EF9-55831A71AC62}"/>
              </a:ext>
            </a:extLst>
          </p:cNvPr>
          <p:cNvGrpSpPr/>
          <p:nvPr/>
        </p:nvGrpSpPr>
        <p:grpSpPr>
          <a:xfrm>
            <a:off x="9263158" y="2986388"/>
            <a:ext cx="1903626" cy="1496152"/>
            <a:chOff x="2551706" y="4283314"/>
            <a:chExt cx="1086928" cy="14009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320AE2-102E-40A5-950D-759352C53C00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F631A-F73C-4CDD-9EFC-FE05C4F22753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B196B9-854F-4D2A-A175-A8AA94B8D550}"/>
              </a:ext>
            </a:extLst>
          </p:cNvPr>
          <p:cNvGrpSpPr/>
          <p:nvPr/>
        </p:nvGrpSpPr>
        <p:grpSpPr>
          <a:xfrm>
            <a:off x="7244530" y="3432093"/>
            <a:ext cx="1818873" cy="1661994"/>
            <a:chOff x="2551705" y="4283314"/>
            <a:chExt cx="1086929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604696-0E61-4CB0-A575-322C039F7A91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8B4542-3083-49C9-AF20-6477AF1FDA01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197BB37-93F0-4951-A39C-85189694875D}"/>
              </a:ext>
            </a:extLst>
          </p:cNvPr>
          <p:cNvSpPr/>
          <p:nvPr/>
        </p:nvSpPr>
        <p:spPr>
          <a:xfrm>
            <a:off x="3635954" y="279765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2B5A6E-A1AC-44AF-AFFD-9767260CBDA4}"/>
              </a:ext>
            </a:extLst>
          </p:cNvPr>
          <p:cNvSpPr/>
          <p:nvPr/>
        </p:nvSpPr>
        <p:spPr>
          <a:xfrm>
            <a:off x="7757965" y="213333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F57FDD-DEA0-4163-94F4-C88AEAEB08E0}"/>
              </a:ext>
            </a:extLst>
          </p:cNvPr>
          <p:cNvSpPr/>
          <p:nvPr/>
        </p:nvSpPr>
        <p:spPr>
          <a:xfrm>
            <a:off x="9818971" y="176992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C7D669-CCCD-4F98-9E73-98FE3A1CD16C}"/>
              </a:ext>
            </a:extLst>
          </p:cNvPr>
          <p:cNvSpPr/>
          <p:nvPr/>
        </p:nvSpPr>
        <p:spPr>
          <a:xfrm>
            <a:off x="1574949" y="3188264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10DD71-E30F-4176-813A-780BD6DE443A}"/>
              </a:ext>
            </a:extLst>
          </p:cNvPr>
          <p:cNvSpPr/>
          <p:nvPr/>
        </p:nvSpPr>
        <p:spPr>
          <a:xfrm>
            <a:off x="5696960" y="24608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1F848B0C-6912-462D-9C3B-3CCBE3E3E998}"/>
              </a:ext>
            </a:extLst>
          </p:cNvPr>
          <p:cNvSpPr/>
          <p:nvPr/>
        </p:nvSpPr>
        <p:spPr>
          <a:xfrm>
            <a:off x="1806110" y="347479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42BD4A60-6C5C-4279-A6CA-5CAAB45B9525}"/>
              </a:ext>
            </a:extLst>
          </p:cNvPr>
          <p:cNvSpPr/>
          <p:nvPr/>
        </p:nvSpPr>
        <p:spPr>
          <a:xfrm>
            <a:off x="3909107" y="3031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847A3071-312A-4160-8449-4DD0E6EDB7DF}"/>
              </a:ext>
            </a:extLst>
          </p:cNvPr>
          <p:cNvSpPr/>
          <p:nvPr/>
        </p:nvSpPr>
        <p:spPr>
          <a:xfrm>
            <a:off x="10038976" y="20198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C7B44B78-A0DB-4C9A-B39A-281CA9D78FBF}"/>
              </a:ext>
            </a:extLst>
          </p:cNvPr>
          <p:cNvSpPr/>
          <p:nvPr/>
        </p:nvSpPr>
        <p:spPr>
          <a:xfrm>
            <a:off x="5901316" y="27093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19F6464F-1FD5-4458-B273-72F5E1EAA75B}"/>
              </a:ext>
            </a:extLst>
          </p:cNvPr>
          <p:cNvSpPr/>
          <p:nvPr/>
        </p:nvSpPr>
        <p:spPr>
          <a:xfrm>
            <a:off x="7963008" y="2432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261AED2F-64BB-445F-930F-4E01A8882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90198"/>
              </p:ext>
            </p:extLst>
          </p:nvPr>
        </p:nvGraphicFramePr>
        <p:xfrm>
          <a:off x="93880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ED0349FC-6C03-496B-9DE0-1DEBDC9F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11498"/>
              </p:ext>
            </p:extLst>
          </p:nvPr>
        </p:nvGraphicFramePr>
        <p:xfrm>
          <a:off x="366379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EDFA9755-2C49-4FC3-ADC0-69B9674A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64347"/>
              </p:ext>
            </p:extLst>
          </p:nvPr>
        </p:nvGraphicFramePr>
        <p:xfrm>
          <a:off x="638879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AB6AD764-AC0F-42AA-B204-EA0A4F48B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73495"/>
              </p:ext>
            </p:extLst>
          </p:nvPr>
        </p:nvGraphicFramePr>
        <p:xfrm>
          <a:off x="911378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9C203893-9C1D-477B-992D-B1C1818827ED}"/>
              </a:ext>
            </a:extLst>
          </p:cNvPr>
          <p:cNvSpPr/>
          <p:nvPr/>
        </p:nvSpPr>
        <p:spPr>
          <a:xfrm>
            <a:off x="144369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A836375C-4BCD-4D4D-8E1A-05495A00E97F}"/>
              </a:ext>
            </a:extLst>
          </p:cNvPr>
          <p:cNvSpPr/>
          <p:nvPr/>
        </p:nvSpPr>
        <p:spPr>
          <a:xfrm>
            <a:off x="421497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131BD5C7-2391-49F5-A174-536CF6290300}"/>
              </a:ext>
            </a:extLst>
          </p:cNvPr>
          <p:cNvSpPr/>
          <p:nvPr/>
        </p:nvSpPr>
        <p:spPr>
          <a:xfrm>
            <a:off x="693996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FC8F4FDC-3A52-4141-8641-E98E76EBD556}"/>
              </a:ext>
            </a:extLst>
          </p:cNvPr>
          <p:cNvSpPr/>
          <p:nvPr/>
        </p:nvSpPr>
        <p:spPr>
          <a:xfrm>
            <a:off x="966496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5" name="Graphic 20">
            <a:extLst>
              <a:ext uri="{FF2B5EF4-FFF2-40B4-BE49-F238E27FC236}">
                <a16:creationId xmlns:a16="http://schemas.microsoft.com/office/drawing/2014/main" id="{4BF6C2C3-99D8-478A-92A2-2A37C92D4218}"/>
              </a:ext>
            </a:extLst>
          </p:cNvPr>
          <p:cNvSpPr/>
          <p:nvPr/>
        </p:nvSpPr>
        <p:spPr>
          <a:xfrm>
            <a:off x="1754354" y="2360700"/>
            <a:ext cx="420894" cy="56075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0E6F18-ABE1-4E9D-9797-E4FCC14A0DC0}"/>
              </a:ext>
            </a:extLst>
          </p:cNvPr>
          <p:cNvSpPr/>
          <p:nvPr/>
        </p:nvSpPr>
        <p:spPr>
          <a:xfrm>
            <a:off x="9916776" y="2274442"/>
            <a:ext cx="538580" cy="496376"/>
          </a:xfrm>
          <a:custGeom>
            <a:avLst/>
            <a:gdLst>
              <a:gd name="connsiteX0" fmla="*/ 1108201 w 2216403"/>
              <a:gd name="connsiteY0" fmla="*/ 748666 h 2042725"/>
              <a:gd name="connsiteX1" fmla="*/ 1693759 w 2216403"/>
              <a:gd name="connsiteY1" fmla="*/ 1310730 h 2042725"/>
              <a:gd name="connsiteX2" fmla="*/ 1702045 w 2216403"/>
              <a:gd name="connsiteY2" fmla="*/ 1310730 h 2042725"/>
              <a:gd name="connsiteX3" fmla="*/ 1702045 w 2216403"/>
              <a:gd name="connsiteY3" fmla="*/ 1469983 h 2042725"/>
              <a:gd name="connsiteX4" fmla="*/ 2216403 w 2216403"/>
              <a:gd name="connsiteY4" fmla="*/ 1690534 h 2042725"/>
              <a:gd name="connsiteX5" fmla="*/ 2216403 w 2216403"/>
              <a:gd name="connsiteY5" fmla="*/ 2042725 h 2042725"/>
              <a:gd name="connsiteX6" fmla="*/ 1702045 w 2216403"/>
              <a:gd name="connsiteY6" fmla="*/ 2042725 h 2042725"/>
              <a:gd name="connsiteX7" fmla="*/ 1692066 w 2216403"/>
              <a:gd name="connsiteY7" fmla="*/ 2042725 h 2042725"/>
              <a:gd name="connsiteX8" fmla="*/ 1273725 w 2216403"/>
              <a:gd name="connsiteY8" fmla="*/ 2042725 h 2042725"/>
              <a:gd name="connsiteX9" fmla="*/ 1273725 w 2216403"/>
              <a:gd name="connsiteY9" fmla="*/ 1622480 h 2042725"/>
              <a:gd name="connsiteX10" fmla="*/ 1112038 w 2216403"/>
              <a:gd name="connsiteY10" fmla="*/ 1460793 h 2042725"/>
              <a:gd name="connsiteX11" fmla="*/ 950351 w 2216403"/>
              <a:gd name="connsiteY11" fmla="*/ 1622480 h 2042725"/>
              <a:gd name="connsiteX12" fmla="*/ 950351 w 2216403"/>
              <a:gd name="connsiteY12" fmla="*/ 2042725 h 2042725"/>
              <a:gd name="connsiteX13" fmla="*/ 524337 w 2216403"/>
              <a:gd name="connsiteY13" fmla="*/ 2042725 h 2042725"/>
              <a:gd name="connsiteX14" fmla="*/ 522032 w 2216403"/>
              <a:gd name="connsiteY14" fmla="*/ 2042725 h 2042725"/>
              <a:gd name="connsiteX15" fmla="*/ 0 w 2216403"/>
              <a:gd name="connsiteY15" fmla="*/ 2042725 h 2042725"/>
              <a:gd name="connsiteX16" fmla="*/ 0 w 2216403"/>
              <a:gd name="connsiteY16" fmla="*/ 1690534 h 2042725"/>
              <a:gd name="connsiteX17" fmla="*/ 522032 w 2216403"/>
              <a:gd name="connsiteY17" fmla="*/ 1466693 h 2042725"/>
              <a:gd name="connsiteX18" fmla="*/ 522032 w 2216403"/>
              <a:gd name="connsiteY18" fmla="*/ 1316792 h 2042725"/>
              <a:gd name="connsiteX19" fmla="*/ 516328 w 2216403"/>
              <a:gd name="connsiteY19" fmla="*/ 1316792 h 2042725"/>
              <a:gd name="connsiteX20" fmla="*/ 522032 w 2216403"/>
              <a:gd name="connsiteY20" fmla="*/ 1311317 h 2042725"/>
              <a:gd name="connsiteX21" fmla="*/ 522032 w 2216403"/>
              <a:gd name="connsiteY21" fmla="*/ 1310730 h 2042725"/>
              <a:gd name="connsiteX22" fmla="*/ 522643 w 2216403"/>
              <a:gd name="connsiteY22" fmla="*/ 1310730 h 2042725"/>
              <a:gd name="connsiteX23" fmla="*/ 1066318 w 2216403"/>
              <a:gd name="connsiteY23" fmla="*/ 0 h 2042725"/>
              <a:gd name="connsiteX24" fmla="*/ 1157758 w 2216403"/>
              <a:gd name="connsiteY24" fmla="*/ 0 h 2042725"/>
              <a:gd name="connsiteX25" fmla="*/ 1157758 w 2216403"/>
              <a:gd name="connsiteY25" fmla="*/ 150610 h 2042725"/>
              <a:gd name="connsiteX26" fmla="*/ 1336975 w 2216403"/>
              <a:gd name="connsiteY26" fmla="*/ 150610 h 2042725"/>
              <a:gd name="connsiteX27" fmla="*/ 1336975 w 2216403"/>
              <a:gd name="connsiteY27" fmla="*/ 242050 h 2042725"/>
              <a:gd name="connsiteX28" fmla="*/ 1157758 w 2216403"/>
              <a:gd name="connsiteY28" fmla="*/ 242050 h 2042725"/>
              <a:gd name="connsiteX29" fmla="*/ 1157758 w 2216403"/>
              <a:gd name="connsiteY29" fmla="*/ 578206 h 2042725"/>
              <a:gd name="connsiteX30" fmla="*/ 1828924 w 2216403"/>
              <a:gd name="connsiteY30" fmla="*/ 1249372 h 2042725"/>
              <a:gd name="connsiteX31" fmla="*/ 1772135 w 2216403"/>
              <a:gd name="connsiteY31" fmla="*/ 1306162 h 2042725"/>
              <a:gd name="connsiteX32" fmla="*/ 1104209 w 2216403"/>
              <a:gd name="connsiteY32" fmla="*/ 638236 h 2042725"/>
              <a:gd name="connsiteX33" fmla="*/ 434968 w 2216403"/>
              <a:gd name="connsiteY33" fmla="*/ 1307477 h 2042725"/>
              <a:gd name="connsiteX34" fmla="*/ 376864 w 2216403"/>
              <a:gd name="connsiteY34" fmla="*/ 1249372 h 2042725"/>
              <a:gd name="connsiteX35" fmla="*/ 1066318 w 2216403"/>
              <a:gd name="connsiteY35" fmla="*/ 559918 h 2042725"/>
              <a:gd name="connsiteX36" fmla="*/ 1066318 w 2216403"/>
              <a:gd name="connsiteY36" fmla="*/ 242050 h 2042725"/>
              <a:gd name="connsiteX37" fmla="*/ 887101 w 2216403"/>
              <a:gd name="connsiteY37" fmla="*/ 242050 h 2042725"/>
              <a:gd name="connsiteX38" fmla="*/ 887101 w 2216403"/>
              <a:gd name="connsiteY38" fmla="*/ 150610 h 2042725"/>
              <a:gd name="connsiteX39" fmla="*/ 1066318 w 2216403"/>
              <a:gd name="connsiteY39" fmla="*/ 150610 h 20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403" h="2042725">
                <a:moveTo>
                  <a:pt x="1108201" y="748666"/>
                </a:moveTo>
                <a:lnTo>
                  <a:pt x="1693759" y="1310730"/>
                </a:lnTo>
                <a:lnTo>
                  <a:pt x="1702045" y="1310730"/>
                </a:lnTo>
                <a:lnTo>
                  <a:pt x="1702045" y="1469983"/>
                </a:lnTo>
                <a:lnTo>
                  <a:pt x="2216403" y="1690534"/>
                </a:lnTo>
                <a:lnTo>
                  <a:pt x="2216403" y="2042725"/>
                </a:lnTo>
                <a:lnTo>
                  <a:pt x="1702045" y="2042725"/>
                </a:lnTo>
                <a:lnTo>
                  <a:pt x="1692066" y="2042725"/>
                </a:lnTo>
                <a:lnTo>
                  <a:pt x="1273725" y="2042725"/>
                </a:lnTo>
                <a:lnTo>
                  <a:pt x="1273725" y="1622480"/>
                </a:lnTo>
                <a:cubicBezTo>
                  <a:pt x="1273725" y="1533183"/>
                  <a:pt x="1201335" y="1460793"/>
                  <a:pt x="1112038" y="1460793"/>
                </a:cubicBezTo>
                <a:cubicBezTo>
                  <a:pt x="1022741" y="1460793"/>
                  <a:pt x="950351" y="1533183"/>
                  <a:pt x="950351" y="1622480"/>
                </a:cubicBezTo>
                <a:lnTo>
                  <a:pt x="950351" y="2042725"/>
                </a:lnTo>
                <a:lnTo>
                  <a:pt x="524337" y="2042725"/>
                </a:lnTo>
                <a:lnTo>
                  <a:pt x="522032" y="2042725"/>
                </a:lnTo>
                <a:lnTo>
                  <a:pt x="0" y="2042725"/>
                </a:lnTo>
                <a:lnTo>
                  <a:pt x="0" y="1690534"/>
                </a:lnTo>
                <a:lnTo>
                  <a:pt x="522032" y="1466693"/>
                </a:lnTo>
                <a:lnTo>
                  <a:pt x="522032" y="1316792"/>
                </a:lnTo>
                <a:lnTo>
                  <a:pt x="516328" y="1316792"/>
                </a:lnTo>
                <a:lnTo>
                  <a:pt x="522032" y="1311317"/>
                </a:lnTo>
                <a:lnTo>
                  <a:pt x="522032" y="1310730"/>
                </a:lnTo>
                <a:lnTo>
                  <a:pt x="522643" y="1310730"/>
                </a:lnTo>
                <a:close/>
                <a:moveTo>
                  <a:pt x="1066318" y="0"/>
                </a:moveTo>
                <a:lnTo>
                  <a:pt x="1157758" y="0"/>
                </a:lnTo>
                <a:lnTo>
                  <a:pt x="1157758" y="150610"/>
                </a:lnTo>
                <a:lnTo>
                  <a:pt x="1336975" y="150610"/>
                </a:lnTo>
                <a:lnTo>
                  <a:pt x="1336975" y="242050"/>
                </a:lnTo>
                <a:lnTo>
                  <a:pt x="1157758" y="242050"/>
                </a:lnTo>
                <a:lnTo>
                  <a:pt x="1157758" y="578206"/>
                </a:lnTo>
                <a:lnTo>
                  <a:pt x="1828924" y="1249372"/>
                </a:lnTo>
                <a:lnTo>
                  <a:pt x="1772135" y="1306162"/>
                </a:lnTo>
                <a:lnTo>
                  <a:pt x="1104209" y="638236"/>
                </a:lnTo>
                <a:lnTo>
                  <a:pt x="434968" y="1307477"/>
                </a:lnTo>
                <a:lnTo>
                  <a:pt x="376864" y="1249372"/>
                </a:lnTo>
                <a:lnTo>
                  <a:pt x="1066318" y="559918"/>
                </a:lnTo>
                <a:lnTo>
                  <a:pt x="1066318" y="242050"/>
                </a:lnTo>
                <a:lnTo>
                  <a:pt x="887101" y="242050"/>
                </a:lnTo>
                <a:lnTo>
                  <a:pt x="887101" y="150610"/>
                </a:lnTo>
                <a:lnTo>
                  <a:pt x="1066318" y="1506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41B7F9A-B1A5-44B4-BC4B-192946CCF213}"/>
              </a:ext>
            </a:extLst>
          </p:cNvPr>
          <p:cNvSpPr/>
          <p:nvPr/>
        </p:nvSpPr>
        <p:spPr>
          <a:xfrm>
            <a:off x="7216915" y="2358165"/>
            <a:ext cx="488312" cy="489644"/>
          </a:xfrm>
          <a:custGeom>
            <a:avLst/>
            <a:gdLst>
              <a:gd name="connsiteX0" fmla="*/ 22305 w 2608300"/>
              <a:gd name="connsiteY0" fmla="*/ 129064 h 2615413"/>
              <a:gd name="connsiteX1" fmla="*/ 84096 w 2608300"/>
              <a:gd name="connsiteY1" fmla="*/ 191897 h 2615413"/>
              <a:gd name="connsiteX2" fmla="*/ 221066 w 2608300"/>
              <a:gd name="connsiteY2" fmla="*/ 459386 h 2615413"/>
              <a:gd name="connsiteX3" fmla="*/ 468027 w 2608300"/>
              <a:gd name="connsiteY3" fmla="*/ 760787 h 2615413"/>
              <a:gd name="connsiteX4" fmla="*/ 540222 w 2608300"/>
              <a:gd name="connsiteY4" fmla="*/ 859197 h 2615413"/>
              <a:gd name="connsiteX5" fmla="*/ 589115 w 2608300"/>
              <a:gd name="connsiteY5" fmla="*/ 964195 h 2615413"/>
              <a:gd name="connsiteX6" fmla="*/ 566853 w 2608300"/>
              <a:gd name="connsiteY6" fmla="*/ 992213 h 2615413"/>
              <a:gd name="connsiteX7" fmla="*/ 475378 w 2608300"/>
              <a:gd name="connsiteY7" fmla="*/ 1159143 h 2615413"/>
              <a:gd name="connsiteX8" fmla="*/ 402490 w 2608300"/>
              <a:gd name="connsiteY8" fmla="*/ 1499867 h 2615413"/>
              <a:gd name="connsiteX9" fmla="*/ 410396 w 2608300"/>
              <a:gd name="connsiteY9" fmla="*/ 1681776 h 2615413"/>
              <a:gd name="connsiteX10" fmla="*/ 472188 w 2608300"/>
              <a:gd name="connsiteY10" fmla="*/ 1740517 h 2615413"/>
              <a:gd name="connsiteX11" fmla="*/ 658189 w 2608300"/>
              <a:gd name="connsiteY11" fmla="*/ 1776233 h 2615413"/>
              <a:gd name="connsiteX12" fmla="*/ 766793 w 2608300"/>
              <a:gd name="connsiteY12" fmla="*/ 1997464 h 2615413"/>
              <a:gd name="connsiteX13" fmla="*/ 799597 w 2608300"/>
              <a:gd name="connsiteY13" fmla="*/ 2069936 h 2615413"/>
              <a:gd name="connsiteX14" fmla="*/ 798071 w 2608300"/>
              <a:gd name="connsiteY14" fmla="*/ 2159955 h 2615413"/>
              <a:gd name="connsiteX15" fmla="*/ 745086 w 2608300"/>
              <a:gd name="connsiteY15" fmla="*/ 2235062 h 2615413"/>
              <a:gd name="connsiteX16" fmla="*/ 683641 w 2608300"/>
              <a:gd name="connsiteY16" fmla="*/ 2257879 h 2615413"/>
              <a:gd name="connsiteX17" fmla="*/ 585093 w 2608300"/>
              <a:gd name="connsiteY17" fmla="*/ 2354625 h 2615413"/>
              <a:gd name="connsiteX18" fmla="*/ 643209 w 2608300"/>
              <a:gd name="connsiteY18" fmla="*/ 2447764 h 2615413"/>
              <a:gd name="connsiteX19" fmla="*/ 750149 w 2608300"/>
              <a:gd name="connsiteY19" fmla="*/ 2449705 h 2615413"/>
              <a:gd name="connsiteX20" fmla="*/ 931156 w 2608300"/>
              <a:gd name="connsiteY20" fmla="*/ 2442146 h 2615413"/>
              <a:gd name="connsiteX21" fmla="*/ 978385 w 2608300"/>
              <a:gd name="connsiteY21" fmla="*/ 2393808 h 2615413"/>
              <a:gd name="connsiteX22" fmla="*/ 1031370 w 2608300"/>
              <a:gd name="connsiteY22" fmla="*/ 2278754 h 2615413"/>
              <a:gd name="connsiteX23" fmla="*/ 1132901 w 2608300"/>
              <a:gd name="connsiteY23" fmla="*/ 2244494 h 2615413"/>
              <a:gd name="connsiteX24" fmla="*/ 1112233 w 2608300"/>
              <a:gd name="connsiteY24" fmla="*/ 2309962 h 2615413"/>
              <a:gd name="connsiteX25" fmla="*/ 1025336 w 2608300"/>
              <a:gd name="connsiteY25" fmla="*/ 2437638 h 2615413"/>
              <a:gd name="connsiteX26" fmla="*/ 979148 w 2608300"/>
              <a:gd name="connsiteY26" fmla="*/ 2508446 h 2615413"/>
              <a:gd name="connsiteX27" fmla="*/ 1042813 w 2608300"/>
              <a:gd name="connsiteY27" fmla="*/ 2608035 h 2615413"/>
              <a:gd name="connsiteX28" fmla="*/ 1302187 w 2608300"/>
              <a:gd name="connsiteY28" fmla="*/ 2612751 h 2615413"/>
              <a:gd name="connsiteX29" fmla="*/ 1366893 w 2608300"/>
              <a:gd name="connsiteY29" fmla="*/ 2550196 h 2615413"/>
              <a:gd name="connsiteX30" fmla="*/ 1376047 w 2608300"/>
              <a:gd name="connsiteY30" fmla="*/ 2516977 h 2615413"/>
              <a:gd name="connsiteX31" fmla="*/ 1489644 w 2608300"/>
              <a:gd name="connsiteY31" fmla="*/ 2311696 h 2615413"/>
              <a:gd name="connsiteX32" fmla="*/ 1517454 w 2608300"/>
              <a:gd name="connsiteY32" fmla="*/ 2299490 h 2615413"/>
              <a:gd name="connsiteX33" fmla="*/ 1798050 w 2608300"/>
              <a:gd name="connsiteY33" fmla="*/ 2296300 h 2615413"/>
              <a:gd name="connsiteX34" fmla="*/ 1940638 w 2608300"/>
              <a:gd name="connsiteY34" fmla="*/ 2285550 h 2615413"/>
              <a:gd name="connsiteX35" fmla="*/ 1920734 w 2608300"/>
              <a:gd name="connsiteY35" fmla="*/ 2314401 h 2615413"/>
              <a:gd name="connsiteX36" fmla="*/ 1845557 w 2608300"/>
              <a:gd name="connsiteY36" fmla="*/ 2395334 h 2615413"/>
              <a:gd name="connsiteX37" fmla="*/ 1871286 w 2608300"/>
              <a:gd name="connsiteY37" fmla="*/ 2511428 h 2615413"/>
              <a:gd name="connsiteX38" fmla="*/ 1970320 w 2608300"/>
              <a:gd name="connsiteY38" fmla="*/ 2532164 h 2615413"/>
              <a:gd name="connsiteX39" fmla="*/ 2035649 w 2608300"/>
              <a:gd name="connsiteY39" fmla="*/ 2535077 h 2615413"/>
              <a:gd name="connsiteX40" fmla="*/ 2207572 w 2608300"/>
              <a:gd name="connsiteY40" fmla="*/ 2510388 h 2615413"/>
              <a:gd name="connsiteX41" fmla="*/ 2437333 w 2608300"/>
              <a:gd name="connsiteY41" fmla="*/ 2417804 h 2615413"/>
              <a:gd name="connsiteX42" fmla="*/ 2532414 w 2608300"/>
              <a:gd name="connsiteY42" fmla="*/ 2284579 h 2615413"/>
              <a:gd name="connsiteX43" fmla="*/ 2537407 w 2608300"/>
              <a:gd name="connsiteY43" fmla="*/ 2129163 h 2615413"/>
              <a:gd name="connsiteX44" fmla="*/ 2532275 w 2608300"/>
              <a:gd name="connsiteY44" fmla="*/ 2057453 h 2615413"/>
              <a:gd name="connsiteX45" fmla="*/ 2536575 w 2608300"/>
              <a:gd name="connsiteY45" fmla="*/ 2017645 h 2615413"/>
              <a:gd name="connsiteX46" fmla="*/ 2592681 w 2608300"/>
              <a:gd name="connsiteY46" fmla="*/ 1874157 h 2615413"/>
              <a:gd name="connsiteX47" fmla="*/ 2591086 w 2608300"/>
              <a:gd name="connsiteY47" fmla="*/ 1533641 h 2615413"/>
              <a:gd name="connsiteX48" fmla="*/ 2515562 w 2608300"/>
              <a:gd name="connsiteY48" fmla="*/ 1270244 h 2615413"/>
              <a:gd name="connsiteX49" fmla="*/ 2194395 w 2608300"/>
              <a:gd name="connsiteY49" fmla="*/ 974321 h 2615413"/>
              <a:gd name="connsiteX50" fmla="*/ 2035303 w 2608300"/>
              <a:gd name="connsiteY50" fmla="*/ 926884 h 2615413"/>
              <a:gd name="connsiteX51" fmla="*/ 1601717 w 2608300"/>
              <a:gd name="connsiteY51" fmla="*/ 923139 h 2615413"/>
              <a:gd name="connsiteX52" fmla="*/ 1295946 w 2608300"/>
              <a:gd name="connsiteY52" fmla="*/ 1032299 h 2615413"/>
              <a:gd name="connsiteX53" fmla="*/ 1245735 w 2608300"/>
              <a:gd name="connsiteY53" fmla="*/ 1034102 h 2615413"/>
              <a:gd name="connsiteX54" fmla="*/ 1226317 w 2608300"/>
              <a:gd name="connsiteY54" fmla="*/ 971547 h 2615413"/>
              <a:gd name="connsiteX55" fmla="*/ 1254612 w 2608300"/>
              <a:gd name="connsiteY55" fmla="*/ 861833 h 2615413"/>
              <a:gd name="connsiteX56" fmla="*/ 1303921 w 2608300"/>
              <a:gd name="connsiteY56" fmla="*/ 784991 h 2615413"/>
              <a:gd name="connsiteX57" fmla="*/ 1484790 w 2608300"/>
              <a:gd name="connsiteY57" fmla="*/ 484699 h 2615413"/>
              <a:gd name="connsiteX58" fmla="*/ 1498452 w 2608300"/>
              <a:gd name="connsiteY58" fmla="*/ 90505 h 2615413"/>
              <a:gd name="connsiteX59" fmla="*/ 1456564 w 2608300"/>
              <a:gd name="connsiteY59" fmla="*/ 9086 h 2615413"/>
              <a:gd name="connsiteX60" fmla="*/ 1342966 w 2608300"/>
              <a:gd name="connsiteY60" fmla="*/ 26840 h 2615413"/>
              <a:gd name="connsiteX61" fmla="*/ 1239701 w 2608300"/>
              <a:gd name="connsiteY61" fmla="*/ 102225 h 2615413"/>
              <a:gd name="connsiteX62" fmla="*/ 972213 w 2608300"/>
              <a:gd name="connsiteY62" fmla="*/ 482202 h 2615413"/>
              <a:gd name="connsiteX63" fmla="*/ 949465 w 2608300"/>
              <a:gd name="connsiteY63" fmla="*/ 691505 h 2615413"/>
              <a:gd name="connsiteX64" fmla="*/ 909657 w 2608300"/>
              <a:gd name="connsiteY64" fmla="*/ 814951 h 2615413"/>
              <a:gd name="connsiteX65" fmla="*/ 794742 w 2608300"/>
              <a:gd name="connsiteY65" fmla="*/ 808917 h 2615413"/>
              <a:gd name="connsiteX66" fmla="*/ 759719 w 2608300"/>
              <a:gd name="connsiteY66" fmla="*/ 733671 h 2615413"/>
              <a:gd name="connsiteX67" fmla="*/ 216489 w 2608300"/>
              <a:gd name="connsiteY67" fmla="*/ 172756 h 2615413"/>
              <a:gd name="connsiteX68" fmla="*/ 19946 w 2608300"/>
              <a:gd name="connsiteY68" fmla="*/ 73514 h 2615413"/>
              <a:gd name="connsiteX69" fmla="*/ 2817 w 2608300"/>
              <a:gd name="connsiteY69" fmla="*/ 70740 h 2615413"/>
              <a:gd name="connsiteX70" fmla="*/ 22305 w 2608300"/>
              <a:gd name="connsiteY70" fmla="*/ 129064 h 26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08300" h="2615413">
                <a:moveTo>
                  <a:pt x="22305" y="129064"/>
                </a:moveTo>
                <a:cubicBezTo>
                  <a:pt x="44844" y="147928"/>
                  <a:pt x="70365" y="167069"/>
                  <a:pt x="84096" y="191897"/>
                </a:cubicBezTo>
                <a:cubicBezTo>
                  <a:pt x="132366" y="279626"/>
                  <a:pt x="178554" y="368743"/>
                  <a:pt x="221066" y="459386"/>
                </a:cubicBezTo>
                <a:cubicBezTo>
                  <a:pt x="278143" y="581167"/>
                  <a:pt x="357550" y="683044"/>
                  <a:pt x="468027" y="760787"/>
                </a:cubicBezTo>
                <a:cubicBezTo>
                  <a:pt x="502425" y="784991"/>
                  <a:pt x="526837" y="817170"/>
                  <a:pt x="540222" y="859197"/>
                </a:cubicBezTo>
                <a:cubicBezTo>
                  <a:pt x="551180" y="893526"/>
                  <a:pt x="570528" y="925081"/>
                  <a:pt x="589115" y="964195"/>
                </a:cubicBezTo>
                <a:cubicBezTo>
                  <a:pt x="585161" y="969258"/>
                  <a:pt x="577048" y="981741"/>
                  <a:pt x="566853" y="992213"/>
                </a:cubicBezTo>
                <a:cubicBezTo>
                  <a:pt x="520943" y="1039581"/>
                  <a:pt x="488208" y="1092704"/>
                  <a:pt x="475378" y="1159143"/>
                </a:cubicBezTo>
                <a:cubicBezTo>
                  <a:pt x="453393" y="1273157"/>
                  <a:pt x="428220" y="1386616"/>
                  <a:pt x="402490" y="1499867"/>
                </a:cubicBezTo>
                <a:cubicBezTo>
                  <a:pt x="388411" y="1561798"/>
                  <a:pt x="378703" y="1623937"/>
                  <a:pt x="410396" y="1681776"/>
                </a:cubicBezTo>
                <a:cubicBezTo>
                  <a:pt x="423642" y="1705979"/>
                  <a:pt x="447638" y="1733373"/>
                  <a:pt x="472188" y="1740517"/>
                </a:cubicBezTo>
                <a:cubicBezTo>
                  <a:pt x="533287" y="1758340"/>
                  <a:pt x="597576" y="1765344"/>
                  <a:pt x="658189" y="1776233"/>
                </a:cubicBezTo>
                <a:cubicBezTo>
                  <a:pt x="672128" y="1861396"/>
                  <a:pt x="701811" y="1937960"/>
                  <a:pt x="766793" y="1997464"/>
                </a:cubicBezTo>
                <a:cubicBezTo>
                  <a:pt x="788292" y="2017090"/>
                  <a:pt x="801747" y="2039144"/>
                  <a:pt x="799597" y="2069936"/>
                </a:cubicBezTo>
                <a:cubicBezTo>
                  <a:pt x="797517" y="2099827"/>
                  <a:pt x="798695" y="2129925"/>
                  <a:pt x="798071" y="2159955"/>
                </a:cubicBezTo>
                <a:cubicBezTo>
                  <a:pt x="796892" y="2213217"/>
                  <a:pt x="793980" y="2217170"/>
                  <a:pt x="745086" y="2235062"/>
                </a:cubicBezTo>
                <a:cubicBezTo>
                  <a:pt x="724559" y="2242622"/>
                  <a:pt x="703614" y="2249210"/>
                  <a:pt x="683641" y="2257879"/>
                </a:cubicBezTo>
                <a:cubicBezTo>
                  <a:pt x="638563" y="2277436"/>
                  <a:pt x="604580" y="2309893"/>
                  <a:pt x="585093" y="2354625"/>
                </a:cubicBezTo>
                <a:cubicBezTo>
                  <a:pt x="558739" y="2415168"/>
                  <a:pt x="577949" y="2445059"/>
                  <a:pt x="643209" y="2447764"/>
                </a:cubicBezTo>
                <a:cubicBezTo>
                  <a:pt x="678925" y="2449220"/>
                  <a:pt x="716305" y="2441730"/>
                  <a:pt x="750149" y="2449705"/>
                </a:cubicBezTo>
                <a:cubicBezTo>
                  <a:pt x="812357" y="2464477"/>
                  <a:pt x="871168" y="2454005"/>
                  <a:pt x="931156" y="2442146"/>
                </a:cubicBezTo>
                <a:cubicBezTo>
                  <a:pt x="959313" y="2436598"/>
                  <a:pt x="969162" y="2418220"/>
                  <a:pt x="978385" y="2393808"/>
                </a:cubicBezTo>
                <a:cubicBezTo>
                  <a:pt x="993365" y="2354347"/>
                  <a:pt x="1009663" y="2314747"/>
                  <a:pt x="1031370" y="2278754"/>
                </a:cubicBezTo>
                <a:cubicBezTo>
                  <a:pt x="1059319" y="2232427"/>
                  <a:pt x="1073189" y="2230069"/>
                  <a:pt x="1132901" y="2244494"/>
                </a:cubicBezTo>
                <a:cubicBezTo>
                  <a:pt x="1125896" y="2266409"/>
                  <a:pt x="1117712" y="2287839"/>
                  <a:pt x="1112233" y="2309962"/>
                </a:cubicBezTo>
                <a:cubicBezTo>
                  <a:pt x="1099057" y="2363502"/>
                  <a:pt x="1072495" y="2405390"/>
                  <a:pt x="1025336" y="2437638"/>
                </a:cubicBezTo>
                <a:cubicBezTo>
                  <a:pt x="1003699" y="2452410"/>
                  <a:pt x="989551" y="2482509"/>
                  <a:pt x="979148" y="2508446"/>
                </a:cubicBezTo>
                <a:cubicBezTo>
                  <a:pt x="955222" y="2568366"/>
                  <a:pt x="973669" y="2598950"/>
                  <a:pt x="1042813" y="2608035"/>
                </a:cubicBezTo>
                <a:cubicBezTo>
                  <a:pt x="1128045" y="2619201"/>
                  <a:pt x="1215706" y="2614970"/>
                  <a:pt x="1302187" y="2612751"/>
                </a:cubicBezTo>
                <a:cubicBezTo>
                  <a:pt x="1351288" y="2611502"/>
                  <a:pt x="1359957" y="2598395"/>
                  <a:pt x="1366893" y="2550196"/>
                </a:cubicBezTo>
                <a:cubicBezTo>
                  <a:pt x="1368487" y="2538891"/>
                  <a:pt x="1370706" y="2526894"/>
                  <a:pt x="1376047" y="2516977"/>
                </a:cubicBezTo>
                <a:cubicBezTo>
                  <a:pt x="1413149" y="2448110"/>
                  <a:pt x="1450738" y="2379522"/>
                  <a:pt x="1489644" y="2311696"/>
                </a:cubicBezTo>
                <a:cubicBezTo>
                  <a:pt x="1493805" y="2304483"/>
                  <a:pt x="1507884" y="2299698"/>
                  <a:pt x="1517454" y="2299490"/>
                </a:cubicBezTo>
                <a:cubicBezTo>
                  <a:pt x="1610940" y="2297895"/>
                  <a:pt x="1704495" y="2298450"/>
                  <a:pt x="1798050" y="2296300"/>
                </a:cubicBezTo>
                <a:cubicBezTo>
                  <a:pt x="1843476" y="2295260"/>
                  <a:pt x="1888832" y="2289642"/>
                  <a:pt x="1940638" y="2285550"/>
                </a:cubicBezTo>
                <a:cubicBezTo>
                  <a:pt x="1931830" y="2298450"/>
                  <a:pt x="1927252" y="2307257"/>
                  <a:pt x="1920734" y="2314401"/>
                </a:cubicBezTo>
                <a:cubicBezTo>
                  <a:pt x="1895905" y="2341586"/>
                  <a:pt x="1868859" y="2366900"/>
                  <a:pt x="1845557" y="2395334"/>
                </a:cubicBezTo>
                <a:cubicBezTo>
                  <a:pt x="1808592" y="2440482"/>
                  <a:pt x="1818995" y="2484936"/>
                  <a:pt x="1871286" y="2511428"/>
                </a:cubicBezTo>
                <a:cubicBezTo>
                  <a:pt x="1902147" y="2527032"/>
                  <a:pt x="1933079" y="2540070"/>
                  <a:pt x="1970320" y="2532164"/>
                </a:cubicBezTo>
                <a:cubicBezTo>
                  <a:pt x="1990987" y="2527795"/>
                  <a:pt x="2013872" y="2532719"/>
                  <a:pt x="2035649" y="2535077"/>
                </a:cubicBezTo>
                <a:cubicBezTo>
                  <a:pt x="2095153" y="2541527"/>
                  <a:pt x="2153963" y="2540417"/>
                  <a:pt x="2207572" y="2510388"/>
                </a:cubicBezTo>
                <a:cubicBezTo>
                  <a:pt x="2280321" y="2469679"/>
                  <a:pt x="2357301" y="2440967"/>
                  <a:pt x="2437333" y="2417804"/>
                </a:cubicBezTo>
                <a:cubicBezTo>
                  <a:pt x="2508904" y="2397137"/>
                  <a:pt x="2531305" y="2360519"/>
                  <a:pt x="2532414" y="2284579"/>
                </a:cubicBezTo>
                <a:cubicBezTo>
                  <a:pt x="2533177" y="2232774"/>
                  <a:pt x="2536783" y="2180968"/>
                  <a:pt x="2537407" y="2129163"/>
                </a:cubicBezTo>
                <a:cubicBezTo>
                  <a:pt x="2537685" y="2105306"/>
                  <a:pt x="2533039" y="2081379"/>
                  <a:pt x="2532275" y="2057453"/>
                </a:cubicBezTo>
                <a:cubicBezTo>
                  <a:pt x="2531860" y="2044207"/>
                  <a:pt x="2531998" y="2029782"/>
                  <a:pt x="2536575" y="2017645"/>
                </a:cubicBezTo>
                <a:cubicBezTo>
                  <a:pt x="2554676" y="1969515"/>
                  <a:pt x="2580752" y="1923605"/>
                  <a:pt x="2592681" y="1874157"/>
                </a:cubicBezTo>
                <a:cubicBezTo>
                  <a:pt x="2619866" y="1761322"/>
                  <a:pt x="2606412" y="1647100"/>
                  <a:pt x="2591086" y="1533641"/>
                </a:cubicBezTo>
                <a:cubicBezTo>
                  <a:pt x="2578741" y="1442236"/>
                  <a:pt x="2565079" y="1351871"/>
                  <a:pt x="2515562" y="1270244"/>
                </a:cubicBezTo>
                <a:cubicBezTo>
                  <a:pt x="2436709" y="1140279"/>
                  <a:pt x="2344749" y="1025641"/>
                  <a:pt x="2194395" y="974321"/>
                </a:cubicBezTo>
                <a:cubicBezTo>
                  <a:pt x="2142035" y="956428"/>
                  <a:pt x="2088634" y="941726"/>
                  <a:pt x="2035303" y="926884"/>
                </a:cubicBezTo>
                <a:cubicBezTo>
                  <a:pt x="1891190" y="886660"/>
                  <a:pt x="1745691" y="878408"/>
                  <a:pt x="1601717" y="923139"/>
                </a:cubicBezTo>
                <a:cubicBezTo>
                  <a:pt x="1498452" y="955249"/>
                  <a:pt x="1398170" y="996652"/>
                  <a:pt x="1295946" y="1032299"/>
                </a:cubicBezTo>
                <a:cubicBezTo>
                  <a:pt x="1280134" y="1037847"/>
                  <a:pt x="1251907" y="1042008"/>
                  <a:pt x="1245735" y="1034102"/>
                </a:cubicBezTo>
                <a:cubicBezTo>
                  <a:pt x="1232974" y="1017735"/>
                  <a:pt x="1224029" y="992005"/>
                  <a:pt x="1226317" y="971547"/>
                </a:cubicBezTo>
                <a:cubicBezTo>
                  <a:pt x="1230478" y="934305"/>
                  <a:pt x="1240533" y="896716"/>
                  <a:pt x="1254612" y="861833"/>
                </a:cubicBezTo>
                <a:cubicBezTo>
                  <a:pt x="1265847" y="833884"/>
                  <a:pt x="1281798" y="804340"/>
                  <a:pt x="1303921" y="784991"/>
                </a:cubicBezTo>
                <a:cubicBezTo>
                  <a:pt x="1396783" y="703711"/>
                  <a:pt x="1451432" y="600932"/>
                  <a:pt x="1484790" y="484699"/>
                </a:cubicBezTo>
                <a:cubicBezTo>
                  <a:pt x="1522171" y="354457"/>
                  <a:pt x="1511699" y="222481"/>
                  <a:pt x="1498452" y="90505"/>
                </a:cubicBezTo>
                <a:cubicBezTo>
                  <a:pt x="1495193" y="57910"/>
                  <a:pt x="1490685" y="23442"/>
                  <a:pt x="1456564" y="9086"/>
                </a:cubicBezTo>
                <a:cubicBezTo>
                  <a:pt x="1416756" y="-7628"/>
                  <a:pt x="1378058" y="-1039"/>
                  <a:pt x="1342966" y="26840"/>
                </a:cubicBezTo>
                <a:cubicBezTo>
                  <a:pt x="1309608" y="53332"/>
                  <a:pt x="1276666" y="81697"/>
                  <a:pt x="1239701" y="102225"/>
                </a:cubicBezTo>
                <a:cubicBezTo>
                  <a:pt x="1088654" y="186141"/>
                  <a:pt x="1005432" y="317700"/>
                  <a:pt x="972213" y="482202"/>
                </a:cubicBezTo>
                <a:cubicBezTo>
                  <a:pt x="958412" y="550722"/>
                  <a:pt x="960631" y="622292"/>
                  <a:pt x="949465" y="691505"/>
                </a:cubicBezTo>
                <a:cubicBezTo>
                  <a:pt x="942599" y="733879"/>
                  <a:pt x="929839" y="777362"/>
                  <a:pt x="909657" y="814951"/>
                </a:cubicBezTo>
                <a:cubicBezTo>
                  <a:pt x="881778" y="866757"/>
                  <a:pt x="820194" y="861347"/>
                  <a:pt x="794742" y="808917"/>
                </a:cubicBezTo>
                <a:cubicBezTo>
                  <a:pt x="782675" y="784020"/>
                  <a:pt x="771232" y="758846"/>
                  <a:pt x="759719" y="733671"/>
                </a:cubicBezTo>
                <a:cubicBezTo>
                  <a:pt x="644874" y="482688"/>
                  <a:pt x="457555" y="301542"/>
                  <a:pt x="216489" y="172756"/>
                </a:cubicBezTo>
                <a:cubicBezTo>
                  <a:pt x="151784" y="138149"/>
                  <a:pt x="85623" y="106248"/>
                  <a:pt x="19946" y="73514"/>
                </a:cubicBezTo>
                <a:cubicBezTo>
                  <a:pt x="15161" y="71156"/>
                  <a:pt x="8920" y="71641"/>
                  <a:pt x="2817" y="70740"/>
                </a:cubicBezTo>
                <a:cubicBezTo>
                  <a:pt x="-4673" y="95914"/>
                  <a:pt x="3094" y="112975"/>
                  <a:pt x="22305" y="129064"/>
                </a:cubicBezTo>
                <a:close/>
              </a:path>
            </a:pathLst>
          </a:custGeom>
          <a:solidFill>
            <a:schemeClr val="accent3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A63949-4817-446C-ABD8-85EBCCCCB9F1}"/>
              </a:ext>
            </a:extLst>
          </p:cNvPr>
          <p:cNvSpPr/>
          <p:nvPr/>
        </p:nvSpPr>
        <p:spPr>
          <a:xfrm rot="1523421">
            <a:off x="4580037" y="2383861"/>
            <a:ext cx="350729" cy="485865"/>
          </a:xfrm>
          <a:custGeom>
            <a:avLst/>
            <a:gdLst>
              <a:gd name="connsiteX0" fmla="*/ 146159 w 1049039"/>
              <a:gd name="connsiteY0" fmla="*/ 1201313 h 1453236"/>
              <a:gd name="connsiteX1" fmla="*/ 669347 w 1049039"/>
              <a:gd name="connsiteY1" fmla="*/ 1444460 h 1453236"/>
              <a:gd name="connsiteX2" fmla="*/ 1048978 w 1049039"/>
              <a:gd name="connsiteY2" fmla="*/ 984936 h 1453236"/>
              <a:gd name="connsiteX3" fmla="*/ 951608 w 1049039"/>
              <a:gd name="connsiteY3" fmla="*/ 634988 h 1453236"/>
              <a:gd name="connsiteX4" fmla="*/ 529396 w 1049039"/>
              <a:gd name="connsiteY4" fmla="*/ 152995 h 1453236"/>
              <a:gd name="connsiteX5" fmla="*/ 286943 w 1049039"/>
              <a:gd name="connsiteY5" fmla="*/ 9923 h 1453236"/>
              <a:gd name="connsiteX6" fmla="*/ 54962 w 1049039"/>
              <a:gd name="connsiteY6" fmla="*/ 117903 h 1453236"/>
              <a:gd name="connsiteX7" fmla="*/ 2463 w 1049039"/>
              <a:gd name="connsiteY7" fmla="*/ 373464 h 1453236"/>
              <a:gd name="connsiteX8" fmla="*/ 23338 w 1049039"/>
              <a:gd name="connsiteY8" fmla="*/ 818978 h 1453236"/>
              <a:gd name="connsiteX9" fmla="*/ 146159 w 1049039"/>
              <a:gd name="connsiteY9" fmla="*/ 1201313 h 1453236"/>
              <a:gd name="connsiteX10" fmla="*/ 868941 w 1049039"/>
              <a:gd name="connsiteY10" fmla="*/ 742969 h 1453236"/>
              <a:gd name="connsiteX11" fmla="*/ 927543 w 1049039"/>
              <a:gd name="connsiteY11" fmla="*/ 651425 h 1453236"/>
              <a:gd name="connsiteX12" fmla="*/ 1012221 w 1049039"/>
              <a:gd name="connsiteY12" fmla="*/ 842627 h 1453236"/>
              <a:gd name="connsiteX13" fmla="*/ 1002582 w 1049039"/>
              <a:gd name="connsiteY13" fmla="*/ 870714 h 1453236"/>
              <a:gd name="connsiteX14" fmla="*/ 954590 w 1049039"/>
              <a:gd name="connsiteY14" fmla="*/ 946515 h 1453236"/>
              <a:gd name="connsiteX15" fmla="*/ 902715 w 1049039"/>
              <a:gd name="connsiteY15" fmla="*/ 967945 h 1453236"/>
              <a:gd name="connsiteX16" fmla="*/ 774138 w 1049039"/>
              <a:gd name="connsiteY16" fmla="*/ 941869 h 1453236"/>
              <a:gd name="connsiteX17" fmla="*/ 721500 w 1049039"/>
              <a:gd name="connsiteY17" fmla="*/ 965726 h 1453236"/>
              <a:gd name="connsiteX18" fmla="*/ 642231 w 1049039"/>
              <a:gd name="connsiteY18" fmla="*/ 1087299 h 1453236"/>
              <a:gd name="connsiteX19" fmla="*/ 606238 w 1049039"/>
              <a:gd name="connsiteY19" fmla="*/ 1102487 h 1453236"/>
              <a:gd name="connsiteX20" fmla="*/ 474053 w 1049039"/>
              <a:gd name="connsiteY20" fmla="*/ 1077104 h 1453236"/>
              <a:gd name="connsiteX21" fmla="*/ 415243 w 1049039"/>
              <a:gd name="connsiteY21" fmla="*/ 1100545 h 1453236"/>
              <a:gd name="connsiteX22" fmla="*/ 350885 w 1049039"/>
              <a:gd name="connsiteY22" fmla="*/ 1206931 h 1453236"/>
              <a:gd name="connsiteX23" fmla="*/ 299080 w 1049039"/>
              <a:gd name="connsiteY23" fmla="*/ 1233076 h 1453236"/>
              <a:gd name="connsiteX24" fmla="*/ 190059 w 1049039"/>
              <a:gd name="connsiteY24" fmla="*/ 1214490 h 1453236"/>
              <a:gd name="connsiteX25" fmla="*/ 165162 w 1049039"/>
              <a:gd name="connsiteY25" fmla="*/ 1200481 h 1453236"/>
              <a:gd name="connsiteX26" fmla="*/ 87488 w 1049039"/>
              <a:gd name="connsiteY26" fmla="*/ 1011775 h 1453236"/>
              <a:gd name="connsiteX27" fmla="*/ 221753 w 1049039"/>
              <a:gd name="connsiteY27" fmla="*/ 1031748 h 1453236"/>
              <a:gd name="connsiteX28" fmla="*/ 254209 w 1049039"/>
              <a:gd name="connsiteY28" fmla="*/ 1017739 h 1453236"/>
              <a:gd name="connsiteX29" fmla="*/ 330565 w 1049039"/>
              <a:gd name="connsiteY29" fmla="*/ 894432 h 1453236"/>
              <a:gd name="connsiteX30" fmla="*/ 378002 w 1049039"/>
              <a:gd name="connsiteY30" fmla="*/ 873488 h 1453236"/>
              <a:gd name="connsiteX31" fmla="*/ 516427 w 1049039"/>
              <a:gd name="connsiteY31" fmla="*/ 902547 h 1453236"/>
              <a:gd name="connsiteX32" fmla="*/ 555472 w 1049039"/>
              <a:gd name="connsiteY32" fmla="*/ 886041 h 1453236"/>
              <a:gd name="connsiteX33" fmla="*/ 642162 w 1049039"/>
              <a:gd name="connsiteY33" fmla="*/ 752817 h 1453236"/>
              <a:gd name="connsiteX34" fmla="*/ 674271 w 1049039"/>
              <a:gd name="connsiteY34" fmla="*/ 739917 h 1453236"/>
              <a:gd name="connsiteX35" fmla="*/ 809854 w 1049039"/>
              <a:gd name="connsiteY35" fmla="*/ 766479 h 1453236"/>
              <a:gd name="connsiteX36" fmla="*/ 868941 w 1049039"/>
              <a:gd name="connsiteY36" fmla="*/ 742969 h 1453236"/>
              <a:gd name="connsiteX37" fmla="*/ 58776 w 1049039"/>
              <a:gd name="connsiteY37" fmla="*/ 546912 h 1453236"/>
              <a:gd name="connsiteX38" fmla="*/ 134924 w 1049039"/>
              <a:gd name="connsiteY38" fmla="*/ 431719 h 1453236"/>
              <a:gd name="connsiteX39" fmla="*/ 169947 w 1049039"/>
              <a:gd name="connsiteY39" fmla="*/ 416115 h 1453236"/>
              <a:gd name="connsiteX40" fmla="*/ 305876 w 1049039"/>
              <a:gd name="connsiteY40" fmla="*/ 439972 h 1453236"/>
              <a:gd name="connsiteX41" fmla="*/ 359277 w 1049039"/>
              <a:gd name="connsiteY41" fmla="*/ 417224 h 1453236"/>
              <a:gd name="connsiteX42" fmla="*/ 440973 w 1049039"/>
              <a:gd name="connsiteY42" fmla="*/ 297246 h 1453236"/>
              <a:gd name="connsiteX43" fmla="*/ 476411 w 1049039"/>
              <a:gd name="connsiteY43" fmla="*/ 282474 h 1453236"/>
              <a:gd name="connsiteX44" fmla="*/ 612618 w 1049039"/>
              <a:gd name="connsiteY44" fmla="*/ 302794 h 1453236"/>
              <a:gd name="connsiteX45" fmla="*/ 710958 w 1049039"/>
              <a:gd name="connsiteY45" fmla="*/ 359871 h 1453236"/>
              <a:gd name="connsiteX46" fmla="*/ 745010 w 1049039"/>
              <a:gd name="connsiteY46" fmla="*/ 398985 h 1453236"/>
              <a:gd name="connsiteX47" fmla="*/ 754234 w 1049039"/>
              <a:gd name="connsiteY47" fmla="*/ 491569 h 1453236"/>
              <a:gd name="connsiteX48" fmla="*/ 707352 w 1049039"/>
              <a:gd name="connsiteY48" fmla="*/ 512930 h 1453236"/>
              <a:gd name="connsiteX49" fmla="*/ 572186 w 1049039"/>
              <a:gd name="connsiteY49" fmla="*/ 484496 h 1453236"/>
              <a:gd name="connsiteX50" fmla="*/ 524056 w 1049039"/>
              <a:gd name="connsiteY50" fmla="*/ 504261 h 1453236"/>
              <a:gd name="connsiteX51" fmla="*/ 441736 w 1049039"/>
              <a:gd name="connsiteY51" fmla="*/ 631937 h 1453236"/>
              <a:gd name="connsiteX52" fmla="*/ 406020 w 1049039"/>
              <a:gd name="connsiteY52" fmla="*/ 646501 h 1453236"/>
              <a:gd name="connsiteX53" fmla="*/ 264126 w 1049039"/>
              <a:gd name="connsiteY53" fmla="*/ 618067 h 1453236"/>
              <a:gd name="connsiteX54" fmla="*/ 219256 w 1049039"/>
              <a:gd name="connsiteY54" fmla="*/ 637138 h 1453236"/>
              <a:gd name="connsiteX55" fmla="*/ 148864 w 1049039"/>
              <a:gd name="connsiteY55" fmla="*/ 756007 h 1453236"/>
              <a:gd name="connsiteX56" fmla="*/ 102468 w 1049039"/>
              <a:gd name="connsiteY56" fmla="*/ 777228 h 1453236"/>
              <a:gd name="connsiteX57" fmla="*/ 27984 w 1049039"/>
              <a:gd name="connsiteY57" fmla="*/ 699485 h 1453236"/>
              <a:gd name="connsiteX58" fmla="*/ 17859 w 1049039"/>
              <a:gd name="connsiteY58" fmla="*/ 588245 h 1453236"/>
              <a:gd name="connsiteX59" fmla="*/ 58776 w 1049039"/>
              <a:gd name="connsiteY59" fmla="*/ 546912 h 1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039" h="1453236">
                <a:moveTo>
                  <a:pt x="146159" y="1201313"/>
                </a:moveTo>
                <a:cubicBezTo>
                  <a:pt x="257607" y="1382529"/>
                  <a:pt x="477798" y="1484891"/>
                  <a:pt x="669347" y="1444460"/>
                </a:cubicBezTo>
                <a:cubicBezTo>
                  <a:pt x="901744" y="1395428"/>
                  <a:pt x="1048978" y="1205474"/>
                  <a:pt x="1048978" y="984936"/>
                </a:cubicBezTo>
                <a:cubicBezTo>
                  <a:pt x="1050850" y="837772"/>
                  <a:pt x="1009794" y="733606"/>
                  <a:pt x="951608" y="634988"/>
                </a:cubicBezTo>
                <a:cubicBezTo>
                  <a:pt x="841201" y="447878"/>
                  <a:pt x="694037" y="292530"/>
                  <a:pt x="529396" y="152995"/>
                </a:cubicBezTo>
                <a:cubicBezTo>
                  <a:pt x="456993" y="91619"/>
                  <a:pt x="380429" y="35791"/>
                  <a:pt x="286943" y="9923"/>
                </a:cubicBezTo>
                <a:cubicBezTo>
                  <a:pt x="179587" y="-19760"/>
                  <a:pt x="101913" y="17413"/>
                  <a:pt x="54962" y="117903"/>
                </a:cubicBezTo>
                <a:cubicBezTo>
                  <a:pt x="17027" y="199114"/>
                  <a:pt x="5931" y="285873"/>
                  <a:pt x="2463" y="373464"/>
                </a:cubicBezTo>
                <a:cubicBezTo>
                  <a:pt x="-3501" y="522431"/>
                  <a:pt x="591" y="671398"/>
                  <a:pt x="23338" y="818978"/>
                </a:cubicBezTo>
                <a:cubicBezTo>
                  <a:pt x="43797" y="952757"/>
                  <a:pt x="73964" y="1083901"/>
                  <a:pt x="146159" y="1201313"/>
                </a:cubicBezTo>
                <a:close/>
                <a:moveTo>
                  <a:pt x="868941" y="742969"/>
                </a:moveTo>
                <a:cubicBezTo>
                  <a:pt x="884545" y="712454"/>
                  <a:pt x="905836" y="684852"/>
                  <a:pt x="927543" y="651425"/>
                </a:cubicBezTo>
                <a:cubicBezTo>
                  <a:pt x="975326" y="710304"/>
                  <a:pt x="1000362" y="773761"/>
                  <a:pt x="1012221" y="842627"/>
                </a:cubicBezTo>
                <a:cubicBezTo>
                  <a:pt x="1013678" y="851226"/>
                  <a:pt x="1007644" y="862323"/>
                  <a:pt x="1002582" y="870714"/>
                </a:cubicBezTo>
                <a:cubicBezTo>
                  <a:pt x="987116" y="896305"/>
                  <a:pt x="969362" y="920578"/>
                  <a:pt x="954590" y="946515"/>
                </a:cubicBezTo>
                <a:cubicBezTo>
                  <a:pt x="942246" y="968153"/>
                  <a:pt x="925948" y="973077"/>
                  <a:pt x="902715" y="967945"/>
                </a:cubicBezTo>
                <a:cubicBezTo>
                  <a:pt x="859995" y="958513"/>
                  <a:pt x="816719" y="951717"/>
                  <a:pt x="774138" y="941869"/>
                </a:cubicBezTo>
                <a:cubicBezTo>
                  <a:pt x="749102" y="936113"/>
                  <a:pt x="734746" y="943256"/>
                  <a:pt x="721500" y="965726"/>
                </a:cubicBezTo>
                <a:cubicBezTo>
                  <a:pt x="696949" y="1007337"/>
                  <a:pt x="667406" y="1046035"/>
                  <a:pt x="642231" y="1087299"/>
                </a:cubicBezTo>
                <a:cubicBezTo>
                  <a:pt x="632522" y="1103181"/>
                  <a:pt x="623783" y="1106301"/>
                  <a:pt x="606238" y="1102487"/>
                </a:cubicBezTo>
                <a:cubicBezTo>
                  <a:pt x="562407" y="1092847"/>
                  <a:pt x="517606" y="1087576"/>
                  <a:pt x="474053" y="1077104"/>
                </a:cubicBezTo>
                <a:cubicBezTo>
                  <a:pt x="446798" y="1070516"/>
                  <a:pt x="429460" y="1073637"/>
                  <a:pt x="415243" y="1100545"/>
                </a:cubicBezTo>
                <a:cubicBezTo>
                  <a:pt x="395964" y="1137163"/>
                  <a:pt x="370928" y="1170729"/>
                  <a:pt x="350885" y="1206931"/>
                </a:cubicBezTo>
                <a:cubicBezTo>
                  <a:pt x="338679" y="1228984"/>
                  <a:pt x="325017" y="1238624"/>
                  <a:pt x="299080" y="1233076"/>
                </a:cubicBezTo>
                <a:cubicBezTo>
                  <a:pt x="263086" y="1225378"/>
                  <a:pt x="226260" y="1221494"/>
                  <a:pt x="190059" y="1214490"/>
                </a:cubicBezTo>
                <a:cubicBezTo>
                  <a:pt x="181043" y="1212756"/>
                  <a:pt x="169739" y="1207624"/>
                  <a:pt x="165162" y="1200481"/>
                </a:cubicBezTo>
                <a:cubicBezTo>
                  <a:pt x="128683" y="1143127"/>
                  <a:pt x="100179" y="1082167"/>
                  <a:pt x="87488" y="1011775"/>
                </a:cubicBezTo>
                <a:cubicBezTo>
                  <a:pt x="133607" y="1018918"/>
                  <a:pt x="177506" y="1026963"/>
                  <a:pt x="221753" y="1031748"/>
                </a:cubicBezTo>
                <a:cubicBezTo>
                  <a:pt x="232225" y="1032858"/>
                  <a:pt x="248453" y="1026131"/>
                  <a:pt x="254209" y="1017739"/>
                </a:cubicBezTo>
                <a:cubicBezTo>
                  <a:pt x="281395" y="977793"/>
                  <a:pt x="307957" y="937084"/>
                  <a:pt x="330565" y="894432"/>
                </a:cubicBezTo>
                <a:cubicBezTo>
                  <a:pt x="342563" y="871824"/>
                  <a:pt x="356849" y="869050"/>
                  <a:pt x="378002" y="873488"/>
                </a:cubicBezTo>
                <a:cubicBezTo>
                  <a:pt x="424120" y="883197"/>
                  <a:pt x="470863" y="890687"/>
                  <a:pt x="516427" y="902547"/>
                </a:cubicBezTo>
                <a:cubicBezTo>
                  <a:pt x="536678" y="907817"/>
                  <a:pt x="545694" y="901645"/>
                  <a:pt x="555472" y="886041"/>
                </a:cubicBezTo>
                <a:cubicBezTo>
                  <a:pt x="583490" y="841101"/>
                  <a:pt x="611855" y="796231"/>
                  <a:pt x="642162" y="752817"/>
                </a:cubicBezTo>
                <a:cubicBezTo>
                  <a:pt x="647848" y="744702"/>
                  <a:pt x="664215" y="738391"/>
                  <a:pt x="674271" y="739917"/>
                </a:cubicBezTo>
                <a:cubicBezTo>
                  <a:pt x="719766" y="746922"/>
                  <a:pt x="764914" y="756215"/>
                  <a:pt x="809854" y="766479"/>
                </a:cubicBezTo>
                <a:cubicBezTo>
                  <a:pt x="836069" y="772582"/>
                  <a:pt x="854863" y="770571"/>
                  <a:pt x="868941" y="742969"/>
                </a:cubicBezTo>
                <a:close/>
                <a:moveTo>
                  <a:pt x="58776" y="546912"/>
                </a:moveTo>
                <a:cubicBezTo>
                  <a:pt x="84922" y="509046"/>
                  <a:pt x="108016" y="469030"/>
                  <a:pt x="134924" y="431719"/>
                </a:cubicBezTo>
                <a:cubicBezTo>
                  <a:pt x="141582" y="422495"/>
                  <a:pt x="158781" y="414728"/>
                  <a:pt x="169947" y="416115"/>
                </a:cubicBezTo>
                <a:cubicBezTo>
                  <a:pt x="215580" y="421732"/>
                  <a:pt x="261214" y="429153"/>
                  <a:pt x="305876" y="439972"/>
                </a:cubicBezTo>
                <a:cubicBezTo>
                  <a:pt x="332091" y="446352"/>
                  <a:pt x="345823" y="438793"/>
                  <a:pt x="359277" y="417224"/>
                </a:cubicBezTo>
                <a:cubicBezTo>
                  <a:pt x="384867" y="376168"/>
                  <a:pt x="411984" y="335945"/>
                  <a:pt x="440973" y="297246"/>
                </a:cubicBezTo>
                <a:cubicBezTo>
                  <a:pt x="447769" y="288231"/>
                  <a:pt x="465038" y="281087"/>
                  <a:pt x="476411" y="282474"/>
                </a:cubicBezTo>
                <a:cubicBezTo>
                  <a:pt x="522114" y="287953"/>
                  <a:pt x="567678" y="304875"/>
                  <a:pt x="612618" y="302794"/>
                </a:cubicBezTo>
                <a:cubicBezTo>
                  <a:pt x="662412" y="300506"/>
                  <a:pt x="684327" y="330743"/>
                  <a:pt x="710958" y="359871"/>
                </a:cubicBezTo>
                <a:cubicBezTo>
                  <a:pt x="722609" y="372631"/>
                  <a:pt x="733567" y="386016"/>
                  <a:pt x="745010" y="398985"/>
                </a:cubicBezTo>
                <a:cubicBezTo>
                  <a:pt x="783847" y="443093"/>
                  <a:pt x="782876" y="442538"/>
                  <a:pt x="754234" y="491569"/>
                </a:cubicBezTo>
                <a:cubicBezTo>
                  <a:pt x="742583" y="511543"/>
                  <a:pt x="730515" y="518547"/>
                  <a:pt x="707352" y="512930"/>
                </a:cubicBezTo>
                <a:cubicBezTo>
                  <a:pt x="662620" y="502041"/>
                  <a:pt x="617056" y="494829"/>
                  <a:pt x="572186" y="484496"/>
                </a:cubicBezTo>
                <a:cubicBezTo>
                  <a:pt x="550271" y="479433"/>
                  <a:pt x="536123" y="484079"/>
                  <a:pt x="524056" y="504261"/>
                </a:cubicBezTo>
                <a:cubicBezTo>
                  <a:pt x="498118" y="547744"/>
                  <a:pt x="471002" y="590673"/>
                  <a:pt x="441736" y="631937"/>
                </a:cubicBezTo>
                <a:cubicBezTo>
                  <a:pt x="435286" y="641022"/>
                  <a:pt x="417185" y="648234"/>
                  <a:pt x="406020" y="646501"/>
                </a:cubicBezTo>
                <a:cubicBezTo>
                  <a:pt x="358375" y="639080"/>
                  <a:pt x="311285" y="628469"/>
                  <a:pt x="264126" y="618067"/>
                </a:cubicBezTo>
                <a:cubicBezTo>
                  <a:pt x="243806" y="613559"/>
                  <a:pt x="230422" y="616055"/>
                  <a:pt x="219256" y="637138"/>
                </a:cubicBezTo>
                <a:cubicBezTo>
                  <a:pt x="197688" y="677778"/>
                  <a:pt x="171403" y="715852"/>
                  <a:pt x="148864" y="756007"/>
                </a:cubicBezTo>
                <a:cubicBezTo>
                  <a:pt x="137768" y="775772"/>
                  <a:pt x="126533" y="781944"/>
                  <a:pt x="102468" y="777228"/>
                </a:cubicBezTo>
                <a:cubicBezTo>
                  <a:pt x="36723" y="764260"/>
                  <a:pt x="35821" y="765993"/>
                  <a:pt x="27984" y="699485"/>
                </a:cubicBezTo>
                <a:cubicBezTo>
                  <a:pt x="23269" y="659608"/>
                  <a:pt x="20633" y="619523"/>
                  <a:pt x="17859" y="588245"/>
                </a:cubicBezTo>
                <a:cubicBezTo>
                  <a:pt x="35336" y="570908"/>
                  <a:pt x="49414" y="560505"/>
                  <a:pt x="58776" y="546912"/>
                </a:cubicBezTo>
                <a:close/>
              </a:path>
            </a:pathLst>
          </a:custGeom>
          <a:solidFill>
            <a:schemeClr val="accent2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BA763-0534-486E-BF1E-626BCF60D98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71" y="877683"/>
            <a:ext cx="3775293" cy="644435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4"/>
                </a:solidFill>
              </a:rPr>
              <a:t>Presentation</a:t>
            </a:r>
            <a:endParaRPr lang="ko-KR" altLang="en-US" b="1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CD79734-E003-4A7A-A2E3-68DFDD0AC966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06F649D3-4DFE-4509-A365-0464DFA61508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1">
            <a:extLst>
              <a:ext uri="{FF2B5EF4-FFF2-40B4-BE49-F238E27FC236}">
                <a16:creationId xmlns:a16="http://schemas.microsoft.com/office/drawing/2014/main" id="{048E2EF3-51CB-4A1D-A3CF-5EA9962BC7BC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C2B9F9A-37C0-43D6-A964-0784E8DB370E}"/>
              </a:ext>
            </a:extLst>
          </p:cNvPr>
          <p:cNvSpPr txBox="1"/>
          <p:nvPr/>
        </p:nvSpPr>
        <p:spPr>
          <a:xfrm>
            <a:off x="403963" y="203829"/>
            <a:ext cx="28280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71C08E-2CA4-4B14-BB07-7EB8055BBCCF}"/>
              </a:ext>
            </a:extLst>
          </p:cNvPr>
          <p:cNvSpPr txBox="1"/>
          <p:nvPr/>
        </p:nvSpPr>
        <p:spPr>
          <a:xfrm>
            <a:off x="937826" y="5045554"/>
            <a:ext cx="221322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2" name="Graphic 20">
            <a:extLst>
              <a:ext uri="{FF2B5EF4-FFF2-40B4-BE49-F238E27FC236}">
                <a16:creationId xmlns:a16="http://schemas.microsoft.com/office/drawing/2014/main" id="{9964AC53-FDA1-4524-AF5C-834263750B55}"/>
              </a:ext>
            </a:extLst>
          </p:cNvPr>
          <p:cNvSpPr/>
          <p:nvPr/>
        </p:nvSpPr>
        <p:spPr>
          <a:xfrm>
            <a:off x="4314776" y="2452941"/>
            <a:ext cx="348258" cy="463981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12613D0-B663-40E7-A0CF-8B3974BCD8BD}"/>
              </a:ext>
            </a:extLst>
          </p:cNvPr>
          <p:cNvSpPr/>
          <p:nvPr/>
        </p:nvSpPr>
        <p:spPr>
          <a:xfrm>
            <a:off x="4296712" y="5204825"/>
            <a:ext cx="404041" cy="405143"/>
          </a:xfrm>
          <a:custGeom>
            <a:avLst/>
            <a:gdLst>
              <a:gd name="connsiteX0" fmla="*/ 22305 w 2608300"/>
              <a:gd name="connsiteY0" fmla="*/ 129064 h 2615413"/>
              <a:gd name="connsiteX1" fmla="*/ 84096 w 2608300"/>
              <a:gd name="connsiteY1" fmla="*/ 191897 h 2615413"/>
              <a:gd name="connsiteX2" fmla="*/ 221066 w 2608300"/>
              <a:gd name="connsiteY2" fmla="*/ 459386 h 2615413"/>
              <a:gd name="connsiteX3" fmla="*/ 468027 w 2608300"/>
              <a:gd name="connsiteY3" fmla="*/ 760787 h 2615413"/>
              <a:gd name="connsiteX4" fmla="*/ 540222 w 2608300"/>
              <a:gd name="connsiteY4" fmla="*/ 859197 h 2615413"/>
              <a:gd name="connsiteX5" fmla="*/ 589115 w 2608300"/>
              <a:gd name="connsiteY5" fmla="*/ 964195 h 2615413"/>
              <a:gd name="connsiteX6" fmla="*/ 566853 w 2608300"/>
              <a:gd name="connsiteY6" fmla="*/ 992213 h 2615413"/>
              <a:gd name="connsiteX7" fmla="*/ 475378 w 2608300"/>
              <a:gd name="connsiteY7" fmla="*/ 1159143 h 2615413"/>
              <a:gd name="connsiteX8" fmla="*/ 402490 w 2608300"/>
              <a:gd name="connsiteY8" fmla="*/ 1499867 h 2615413"/>
              <a:gd name="connsiteX9" fmla="*/ 410396 w 2608300"/>
              <a:gd name="connsiteY9" fmla="*/ 1681776 h 2615413"/>
              <a:gd name="connsiteX10" fmla="*/ 472188 w 2608300"/>
              <a:gd name="connsiteY10" fmla="*/ 1740517 h 2615413"/>
              <a:gd name="connsiteX11" fmla="*/ 658189 w 2608300"/>
              <a:gd name="connsiteY11" fmla="*/ 1776233 h 2615413"/>
              <a:gd name="connsiteX12" fmla="*/ 766793 w 2608300"/>
              <a:gd name="connsiteY12" fmla="*/ 1997464 h 2615413"/>
              <a:gd name="connsiteX13" fmla="*/ 799597 w 2608300"/>
              <a:gd name="connsiteY13" fmla="*/ 2069936 h 2615413"/>
              <a:gd name="connsiteX14" fmla="*/ 798071 w 2608300"/>
              <a:gd name="connsiteY14" fmla="*/ 2159955 h 2615413"/>
              <a:gd name="connsiteX15" fmla="*/ 745086 w 2608300"/>
              <a:gd name="connsiteY15" fmla="*/ 2235062 h 2615413"/>
              <a:gd name="connsiteX16" fmla="*/ 683641 w 2608300"/>
              <a:gd name="connsiteY16" fmla="*/ 2257879 h 2615413"/>
              <a:gd name="connsiteX17" fmla="*/ 585093 w 2608300"/>
              <a:gd name="connsiteY17" fmla="*/ 2354625 h 2615413"/>
              <a:gd name="connsiteX18" fmla="*/ 643209 w 2608300"/>
              <a:gd name="connsiteY18" fmla="*/ 2447764 h 2615413"/>
              <a:gd name="connsiteX19" fmla="*/ 750149 w 2608300"/>
              <a:gd name="connsiteY19" fmla="*/ 2449705 h 2615413"/>
              <a:gd name="connsiteX20" fmla="*/ 931156 w 2608300"/>
              <a:gd name="connsiteY20" fmla="*/ 2442146 h 2615413"/>
              <a:gd name="connsiteX21" fmla="*/ 978385 w 2608300"/>
              <a:gd name="connsiteY21" fmla="*/ 2393808 h 2615413"/>
              <a:gd name="connsiteX22" fmla="*/ 1031370 w 2608300"/>
              <a:gd name="connsiteY22" fmla="*/ 2278754 h 2615413"/>
              <a:gd name="connsiteX23" fmla="*/ 1132901 w 2608300"/>
              <a:gd name="connsiteY23" fmla="*/ 2244494 h 2615413"/>
              <a:gd name="connsiteX24" fmla="*/ 1112233 w 2608300"/>
              <a:gd name="connsiteY24" fmla="*/ 2309962 h 2615413"/>
              <a:gd name="connsiteX25" fmla="*/ 1025336 w 2608300"/>
              <a:gd name="connsiteY25" fmla="*/ 2437638 h 2615413"/>
              <a:gd name="connsiteX26" fmla="*/ 979148 w 2608300"/>
              <a:gd name="connsiteY26" fmla="*/ 2508446 h 2615413"/>
              <a:gd name="connsiteX27" fmla="*/ 1042813 w 2608300"/>
              <a:gd name="connsiteY27" fmla="*/ 2608035 h 2615413"/>
              <a:gd name="connsiteX28" fmla="*/ 1302187 w 2608300"/>
              <a:gd name="connsiteY28" fmla="*/ 2612751 h 2615413"/>
              <a:gd name="connsiteX29" fmla="*/ 1366893 w 2608300"/>
              <a:gd name="connsiteY29" fmla="*/ 2550196 h 2615413"/>
              <a:gd name="connsiteX30" fmla="*/ 1376047 w 2608300"/>
              <a:gd name="connsiteY30" fmla="*/ 2516977 h 2615413"/>
              <a:gd name="connsiteX31" fmla="*/ 1489644 w 2608300"/>
              <a:gd name="connsiteY31" fmla="*/ 2311696 h 2615413"/>
              <a:gd name="connsiteX32" fmla="*/ 1517454 w 2608300"/>
              <a:gd name="connsiteY32" fmla="*/ 2299490 h 2615413"/>
              <a:gd name="connsiteX33" fmla="*/ 1798050 w 2608300"/>
              <a:gd name="connsiteY33" fmla="*/ 2296300 h 2615413"/>
              <a:gd name="connsiteX34" fmla="*/ 1940638 w 2608300"/>
              <a:gd name="connsiteY34" fmla="*/ 2285550 h 2615413"/>
              <a:gd name="connsiteX35" fmla="*/ 1920734 w 2608300"/>
              <a:gd name="connsiteY35" fmla="*/ 2314401 h 2615413"/>
              <a:gd name="connsiteX36" fmla="*/ 1845557 w 2608300"/>
              <a:gd name="connsiteY36" fmla="*/ 2395334 h 2615413"/>
              <a:gd name="connsiteX37" fmla="*/ 1871286 w 2608300"/>
              <a:gd name="connsiteY37" fmla="*/ 2511428 h 2615413"/>
              <a:gd name="connsiteX38" fmla="*/ 1970320 w 2608300"/>
              <a:gd name="connsiteY38" fmla="*/ 2532164 h 2615413"/>
              <a:gd name="connsiteX39" fmla="*/ 2035649 w 2608300"/>
              <a:gd name="connsiteY39" fmla="*/ 2535077 h 2615413"/>
              <a:gd name="connsiteX40" fmla="*/ 2207572 w 2608300"/>
              <a:gd name="connsiteY40" fmla="*/ 2510388 h 2615413"/>
              <a:gd name="connsiteX41" fmla="*/ 2437333 w 2608300"/>
              <a:gd name="connsiteY41" fmla="*/ 2417804 h 2615413"/>
              <a:gd name="connsiteX42" fmla="*/ 2532414 w 2608300"/>
              <a:gd name="connsiteY42" fmla="*/ 2284579 h 2615413"/>
              <a:gd name="connsiteX43" fmla="*/ 2537407 w 2608300"/>
              <a:gd name="connsiteY43" fmla="*/ 2129163 h 2615413"/>
              <a:gd name="connsiteX44" fmla="*/ 2532275 w 2608300"/>
              <a:gd name="connsiteY44" fmla="*/ 2057453 h 2615413"/>
              <a:gd name="connsiteX45" fmla="*/ 2536575 w 2608300"/>
              <a:gd name="connsiteY45" fmla="*/ 2017645 h 2615413"/>
              <a:gd name="connsiteX46" fmla="*/ 2592681 w 2608300"/>
              <a:gd name="connsiteY46" fmla="*/ 1874157 h 2615413"/>
              <a:gd name="connsiteX47" fmla="*/ 2591086 w 2608300"/>
              <a:gd name="connsiteY47" fmla="*/ 1533641 h 2615413"/>
              <a:gd name="connsiteX48" fmla="*/ 2515562 w 2608300"/>
              <a:gd name="connsiteY48" fmla="*/ 1270244 h 2615413"/>
              <a:gd name="connsiteX49" fmla="*/ 2194395 w 2608300"/>
              <a:gd name="connsiteY49" fmla="*/ 974321 h 2615413"/>
              <a:gd name="connsiteX50" fmla="*/ 2035303 w 2608300"/>
              <a:gd name="connsiteY50" fmla="*/ 926884 h 2615413"/>
              <a:gd name="connsiteX51" fmla="*/ 1601717 w 2608300"/>
              <a:gd name="connsiteY51" fmla="*/ 923139 h 2615413"/>
              <a:gd name="connsiteX52" fmla="*/ 1295946 w 2608300"/>
              <a:gd name="connsiteY52" fmla="*/ 1032299 h 2615413"/>
              <a:gd name="connsiteX53" fmla="*/ 1245735 w 2608300"/>
              <a:gd name="connsiteY53" fmla="*/ 1034102 h 2615413"/>
              <a:gd name="connsiteX54" fmla="*/ 1226317 w 2608300"/>
              <a:gd name="connsiteY54" fmla="*/ 971547 h 2615413"/>
              <a:gd name="connsiteX55" fmla="*/ 1254612 w 2608300"/>
              <a:gd name="connsiteY55" fmla="*/ 861833 h 2615413"/>
              <a:gd name="connsiteX56" fmla="*/ 1303921 w 2608300"/>
              <a:gd name="connsiteY56" fmla="*/ 784991 h 2615413"/>
              <a:gd name="connsiteX57" fmla="*/ 1484790 w 2608300"/>
              <a:gd name="connsiteY57" fmla="*/ 484699 h 2615413"/>
              <a:gd name="connsiteX58" fmla="*/ 1498452 w 2608300"/>
              <a:gd name="connsiteY58" fmla="*/ 90505 h 2615413"/>
              <a:gd name="connsiteX59" fmla="*/ 1456564 w 2608300"/>
              <a:gd name="connsiteY59" fmla="*/ 9086 h 2615413"/>
              <a:gd name="connsiteX60" fmla="*/ 1342966 w 2608300"/>
              <a:gd name="connsiteY60" fmla="*/ 26840 h 2615413"/>
              <a:gd name="connsiteX61" fmla="*/ 1239701 w 2608300"/>
              <a:gd name="connsiteY61" fmla="*/ 102225 h 2615413"/>
              <a:gd name="connsiteX62" fmla="*/ 972213 w 2608300"/>
              <a:gd name="connsiteY62" fmla="*/ 482202 h 2615413"/>
              <a:gd name="connsiteX63" fmla="*/ 949465 w 2608300"/>
              <a:gd name="connsiteY63" fmla="*/ 691505 h 2615413"/>
              <a:gd name="connsiteX64" fmla="*/ 909657 w 2608300"/>
              <a:gd name="connsiteY64" fmla="*/ 814951 h 2615413"/>
              <a:gd name="connsiteX65" fmla="*/ 794742 w 2608300"/>
              <a:gd name="connsiteY65" fmla="*/ 808917 h 2615413"/>
              <a:gd name="connsiteX66" fmla="*/ 759719 w 2608300"/>
              <a:gd name="connsiteY66" fmla="*/ 733671 h 2615413"/>
              <a:gd name="connsiteX67" fmla="*/ 216489 w 2608300"/>
              <a:gd name="connsiteY67" fmla="*/ 172756 h 2615413"/>
              <a:gd name="connsiteX68" fmla="*/ 19946 w 2608300"/>
              <a:gd name="connsiteY68" fmla="*/ 73514 h 2615413"/>
              <a:gd name="connsiteX69" fmla="*/ 2817 w 2608300"/>
              <a:gd name="connsiteY69" fmla="*/ 70740 h 2615413"/>
              <a:gd name="connsiteX70" fmla="*/ 22305 w 2608300"/>
              <a:gd name="connsiteY70" fmla="*/ 129064 h 261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08300" h="2615413">
                <a:moveTo>
                  <a:pt x="22305" y="129064"/>
                </a:moveTo>
                <a:cubicBezTo>
                  <a:pt x="44844" y="147928"/>
                  <a:pt x="70365" y="167069"/>
                  <a:pt x="84096" y="191897"/>
                </a:cubicBezTo>
                <a:cubicBezTo>
                  <a:pt x="132366" y="279626"/>
                  <a:pt x="178554" y="368743"/>
                  <a:pt x="221066" y="459386"/>
                </a:cubicBezTo>
                <a:cubicBezTo>
                  <a:pt x="278143" y="581167"/>
                  <a:pt x="357550" y="683044"/>
                  <a:pt x="468027" y="760787"/>
                </a:cubicBezTo>
                <a:cubicBezTo>
                  <a:pt x="502425" y="784991"/>
                  <a:pt x="526837" y="817170"/>
                  <a:pt x="540222" y="859197"/>
                </a:cubicBezTo>
                <a:cubicBezTo>
                  <a:pt x="551180" y="893526"/>
                  <a:pt x="570528" y="925081"/>
                  <a:pt x="589115" y="964195"/>
                </a:cubicBezTo>
                <a:cubicBezTo>
                  <a:pt x="585161" y="969258"/>
                  <a:pt x="577048" y="981741"/>
                  <a:pt x="566853" y="992213"/>
                </a:cubicBezTo>
                <a:cubicBezTo>
                  <a:pt x="520943" y="1039581"/>
                  <a:pt x="488208" y="1092704"/>
                  <a:pt x="475378" y="1159143"/>
                </a:cubicBezTo>
                <a:cubicBezTo>
                  <a:pt x="453393" y="1273157"/>
                  <a:pt x="428220" y="1386616"/>
                  <a:pt x="402490" y="1499867"/>
                </a:cubicBezTo>
                <a:cubicBezTo>
                  <a:pt x="388411" y="1561798"/>
                  <a:pt x="378703" y="1623937"/>
                  <a:pt x="410396" y="1681776"/>
                </a:cubicBezTo>
                <a:cubicBezTo>
                  <a:pt x="423642" y="1705979"/>
                  <a:pt x="447638" y="1733373"/>
                  <a:pt x="472188" y="1740517"/>
                </a:cubicBezTo>
                <a:cubicBezTo>
                  <a:pt x="533287" y="1758340"/>
                  <a:pt x="597576" y="1765344"/>
                  <a:pt x="658189" y="1776233"/>
                </a:cubicBezTo>
                <a:cubicBezTo>
                  <a:pt x="672128" y="1861396"/>
                  <a:pt x="701811" y="1937960"/>
                  <a:pt x="766793" y="1997464"/>
                </a:cubicBezTo>
                <a:cubicBezTo>
                  <a:pt x="788292" y="2017090"/>
                  <a:pt x="801747" y="2039144"/>
                  <a:pt x="799597" y="2069936"/>
                </a:cubicBezTo>
                <a:cubicBezTo>
                  <a:pt x="797517" y="2099827"/>
                  <a:pt x="798695" y="2129925"/>
                  <a:pt x="798071" y="2159955"/>
                </a:cubicBezTo>
                <a:cubicBezTo>
                  <a:pt x="796892" y="2213217"/>
                  <a:pt x="793980" y="2217170"/>
                  <a:pt x="745086" y="2235062"/>
                </a:cubicBezTo>
                <a:cubicBezTo>
                  <a:pt x="724559" y="2242622"/>
                  <a:pt x="703614" y="2249210"/>
                  <a:pt x="683641" y="2257879"/>
                </a:cubicBezTo>
                <a:cubicBezTo>
                  <a:pt x="638563" y="2277436"/>
                  <a:pt x="604580" y="2309893"/>
                  <a:pt x="585093" y="2354625"/>
                </a:cubicBezTo>
                <a:cubicBezTo>
                  <a:pt x="558739" y="2415168"/>
                  <a:pt x="577949" y="2445059"/>
                  <a:pt x="643209" y="2447764"/>
                </a:cubicBezTo>
                <a:cubicBezTo>
                  <a:pt x="678925" y="2449220"/>
                  <a:pt x="716305" y="2441730"/>
                  <a:pt x="750149" y="2449705"/>
                </a:cubicBezTo>
                <a:cubicBezTo>
                  <a:pt x="812357" y="2464477"/>
                  <a:pt x="871168" y="2454005"/>
                  <a:pt x="931156" y="2442146"/>
                </a:cubicBezTo>
                <a:cubicBezTo>
                  <a:pt x="959313" y="2436598"/>
                  <a:pt x="969162" y="2418220"/>
                  <a:pt x="978385" y="2393808"/>
                </a:cubicBezTo>
                <a:cubicBezTo>
                  <a:pt x="993365" y="2354347"/>
                  <a:pt x="1009663" y="2314747"/>
                  <a:pt x="1031370" y="2278754"/>
                </a:cubicBezTo>
                <a:cubicBezTo>
                  <a:pt x="1059319" y="2232427"/>
                  <a:pt x="1073189" y="2230069"/>
                  <a:pt x="1132901" y="2244494"/>
                </a:cubicBezTo>
                <a:cubicBezTo>
                  <a:pt x="1125896" y="2266409"/>
                  <a:pt x="1117712" y="2287839"/>
                  <a:pt x="1112233" y="2309962"/>
                </a:cubicBezTo>
                <a:cubicBezTo>
                  <a:pt x="1099057" y="2363502"/>
                  <a:pt x="1072495" y="2405390"/>
                  <a:pt x="1025336" y="2437638"/>
                </a:cubicBezTo>
                <a:cubicBezTo>
                  <a:pt x="1003699" y="2452410"/>
                  <a:pt x="989551" y="2482509"/>
                  <a:pt x="979148" y="2508446"/>
                </a:cubicBezTo>
                <a:cubicBezTo>
                  <a:pt x="955222" y="2568366"/>
                  <a:pt x="973669" y="2598950"/>
                  <a:pt x="1042813" y="2608035"/>
                </a:cubicBezTo>
                <a:cubicBezTo>
                  <a:pt x="1128045" y="2619201"/>
                  <a:pt x="1215706" y="2614970"/>
                  <a:pt x="1302187" y="2612751"/>
                </a:cubicBezTo>
                <a:cubicBezTo>
                  <a:pt x="1351288" y="2611502"/>
                  <a:pt x="1359957" y="2598395"/>
                  <a:pt x="1366893" y="2550196"/>
                </a:cubicBezTo>
                <a:cubicBezTo>
                  <a:pt x="1368487" y="2538891"/>
                  <a:pt x="1370706" y="2526894"/>
                  <a:pt x="1376047" y="2516977"/>
                </a:cubicBezTo>
                <a:cubicBezTo>
                  <a:pt x="1413149" y="2448110"/>
                  <a:pt x="1450738" y="2379522"/>
                  <a:pt x="1489644" y="2311696"/>
                </a:cubicBezTo>
                <a:cubicBezTo>
                  <a:pt x="1493805" y="2304483"/>
                  <a:pt x="1507884" y="2299698"/>
                  <a:pt x="1517454" y="2299490"/>
                </a:cubicBezTo>
                <a:cubicBezTo>
                  <a:pt x="1610940" y="2297895"/>
                  <a:pt x="1704495" y="2298450"/>
                  <a:pt x="1798050" y="2296300"/>
                </a:cubicBezTo>
                <a:cubicBezTo>
                  <a:pt x="1843476" y="2295260"/>
                  <a:pt x="1888832" y="2289642"/>
                  <a:pt x="1940638" y="2285550"/>
                </a:cubicBezTo>
                <a:cubicBezTo>
                  <a:pt x="1931830" y="2298450"/>
                  <a:pt x="1927252" y="2307257"/>
                  <a:pt x="1920734" y="2314401"/>
                </a:cubicBezTo>
                <a:cubicBezTo>
                  <a:pt x="1895905" y="2341586"/>
                  <a:pt x="1868859" y="2366900"/>
                  <a:pt x="1845557" y="2395334"/>
                </a:cubicBezTo>
                <a:cubicBezTo>
                  <a:pt x="1808592" y="2440482"/>
                  <a:pt x="1818995" y="2484936"/>
                  <a:pt x="1871286" y="2511428"/>
                </a:cubicBezTo>
                <a:cubicBezTo>
                  <a:pt x="1902147" y="2527032"/>
                  <a:pt x="1933079" y="2540070"/>
                  <a:pt x="1970320" y="2532164"/>
                </a:cubicBezTo>
                <a:cubicBezTo>
                  <a:pt x="1990987" y="2527795"/>
                  <a:pt x="2013872" y="2532719"/>
                  <a:pt x="2035649" y="2535077"/>
                </a:cubicBezTo>
                <a:cubicBezTo>
                  <a:pt x="2095153" y="2541527"/>
                  <a:pt x="2153963" y="2540417"/>
                  <a:pt x="2207572" y="2510388"/>
                </a:cubicBezTo>
                <a:cubicBezTo>
                  <a:pt x="2280321" y="2469679"/>
                  <a:pt x="2357301" y="2440967"/>
                  <a:pt x="2437333" y="2417804"/>
                </a:cubicBezTo>
                <a:cubicBezTo>
                  <a:pt x="2508904" y="2397137"/>
                  <a:pt x="2531305" y="2360519"/>
                  <a:pt x="2532414" y="2284579"/>
                </a:cubicBezTo>
                <a:cubicBezTo>
                  <a:pt x="2533177" y="2232774"/>
                  <a:pt x="2536783" y="2180968"/>
                  <a:pt x="2537407" y="2129163"/>
                </a:cubicBezTo>
                <a:cubicBezTo>
                  <a:pt x="2537685" y="2105306"/>
                  <a:pt x="2533039" y="2081379"/>
                  <a:pt x="2532275" y="2057453"/>
                </a:cubicBezTo>
                <a:cubicBezTo>
                  <a:pt x="2531860" y="2044207"/>
                  <a:pt x="2531998" y="2029782"/>
                  <a:pt x="2536575" y="2017645"/>
                </a:cubicBezTo>
                <a:cubicBezTo>
                  <a:pt x="2554676" y="1969515"/>
                  <a:pt x="2580752" y="1923605"/>
                  <a:pt x="2592681" y="1874157"/>
                </a:cubicBezTo>
                <a:cubicBezTo>
                  <a:pt x="2619866" y="1761322"/>
                  <a:pt x="2606412" y="1647100"/>
                  <a:pt x="2591086" y="1533641"/>
                </a:cubicBezTo>
                <a:cubicBezTo>
                  <a:pt x="2578741" y="1442236"/>
                  <a:pt x="2565079" y="1351871"/>
                  <a:pt x="2515562" y="1270244"/>
                </a:cubicBezTo>
                <a:cubicBezTo>
                  <a:pt x="2436709" y="1140279"/>
                  <a:pt x="2344749" y="1025641"/>
                  <a:pt x="2194395" y="974321"/>
                </a:cubicBezTo>
                <a:cubicBezTo>
                  <a:pt x="2142035" y="956428"/>
                  <a:pt x="2088634" y="941726"/>
                  <a:pt x="2035303" y="926884"/>
                </a:cubicBezTo>
                <a:cubicBezTo>
                  <a:pt x="1891190" y="886660"/>
                  <a:pt x="1745691" y="878408"/>
                  <a:pt x="1601717" y="923139"/>
                </a:cubicBezTo>
                <a:cubicBezTo>
                  <a:pt x="1498452" y="955249"/>
                  <a:pt x="1398170" y="996652"/>
                  <a:pt x="1295946" y="1032299"/>
                </a:cubicBezTo>
                <a:cubicBezTo>
                  <a:pt x="1280134" y="1037847"/>
                  <a:pt x="1251907" y="1042008"/>
                  <a:pt x="1245735" y="1034102"/>
                </a:cubicBezTo>
                <a:cubicBezTo>
                  <a:pt x="1232974" y="1017735"/>
                  <a:pt x="1224029" y="992005"/>
                  <a:pt x="1226317" y="971547"/>
                </a:cubicBezTo>
                <a:cubicBezTo>
                  <a:pt x="1230478" y="934305"/>
                  <a:pt x="1240533" y="896716"/>
                  <a:pt x="1254612" y="861833"/>
                </a:cubicBezTo>
                <a:cubicBezTo>
                  <a:pt x="1265847" y="833884"/>
                  <a:pt x="1281798" y="804340"/>
                  <a:pt x="1303921" y="784991"/>
                </a:cubicBezTo>
                <a:cubicBezTo>
                  <a:pt x="1396783" y="703711"/>
                  <a:pt x="1451432" y="600932"/>
                  <a:pt x="1484790" y="484699"/>
                </a:cubicBezTo>
                <a:cubicBezTo>
                  <a:pt x="1522171" y="354457"/>
                  <a:pt x="1511699" y="222481"/>
                  <a:pt x="1498452" y="90505"/>
                </a:cubicBezTo>
                <a:cubicBezTo>
                  <a:pt x="1495193" y="57910"/>
                  <a:pt x="1490685" y="23442"/>
                  <a:pt x="1456564" y="9086"/>
                </a:cubicBezTo>
                <a:cubicBezTo>
                  <a:pt x="1416756" y="-7628"/>
                  <a:pt x="1378058" y="-1039"/>
                  <a:pt x="1342966" y="26840"/>
                </a:cubicBezTo>
                <a:cubicBezTo>
                  <a:pt x="1309608" y="53332"/>
                  <a:pt x="1276666" y="81697"/>
                  <a:pt x="1239701" y="102225"/>
                </a:cubicBezTo>
                <a:cubicBezTo>
                  <a:pt x="1088654" y="186141"/>
                  <a:pt x="1005432" y="317700"/>
                  <a:pt x="972213" y="482202"/>
                </a:cubicBezTo>
                <a:cubicBezTo>
                  <a:pt x="958412" y="550722"/>
                  <a:pt x="960631" y="622292"/>
                  <a:pt x="949465" y="691505"/>
                </a:cubicBezTo>
                <a:cubicBezTo>
                  <a:pt x="942599" y="733879"/>
                  <a:pt x="929839" y="777362"/>
                  <a:pt x="909657" y="814951"/>
                </a:cubicBezTo>
                <a:cubicBezTo>
                  <a:pt x="881778" y="866757"/>
                  <a:pt x="820194" y="861347"/>
                  <a:pt x="794742" y="808917"/>
                </a:cubicBezTo>
                <a:cubicBezTo>
                  <a:pt x="782675" y="784020"/>
                  <a:pt x="771232" y="758846"/>
                  <a:pt x="759719" y="733671"/>
                </a:cubicBezTo>
                <a:cubicBezTo>
                  <a:pt x="644874" y="482688"/>
                  <a:pt x="457555" y="301542"/>
                  <a:pt x="216489" y="172756"/>
                </a:cubicBezTo>
                <a:cubicBezTo>
                  <a:pt x="151784" y="138149"/>
                  <a:pt x="85623" y="106248"/>
                  <a:pt x="19946" y="73514"/>
                </a:cubicBezTo>
                <a:cubicBezTo>
                  <a:pt x="15161" y="71156"/>
                  <a:pt x="8920" y="71641"/>
                  <a:pt x="2817" y="70740"/>
                </a:cubicBezTo>
                <a:cubicBezTo>
                  <a:pt x="-4673" y="95914"/>
                  <a:pt x="3094" y="112975"/>
                  <a:pt x="22305" y="129064"/>
                </a:cubicBezTo>
                <a:close/>
              </a:path>
            </a:pathLst>
          </a:custGeom>
          <a:solidFill>
            <a:schemeClr val="accent3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5380B2F-E332-4B3E-8752-E032BC8D5620}"/>
              </a:ext>
            </a:extLst>
          </p:cNvPr>
          <p:cNvSpPr/>
          <p:nvPr/>
        </p:nvSpPr>
        <p:spPr>
          <a:xfrm rot="1523421">
            <a:off x="4382056" y="3867853"/>
            <a:ext cx="290201" cy="402016"/>
          </a:xfrm>
          <a:custGeom>
            <a:avLst/>
            <a:gdLst>
              <a:gd name="connsiteX0" fmla="*/ 146159 w 1049039"/>
              <a:gd name="connsiteY0" fmla="*/ 1201313 h 1453236"/>
              <a:gd name="connsiteX1" fmla="*/ 669347 w 1049039"/>
              <a:gd name="connsiteY1" fmla="*/ 1444460 h 1453236"/>
              <a:gd name="connsiteX2" fmla="*/ 1048978 w 1049039"/>
              <a:gd name="connsiteY2" fmla="*/ 984936 h 1453236"/>
              <a:gd name="connsiteX3" fmla="*/ 951608 w 1049039"/>
              <a:gd name="connsiteY3" fmla="*/ 634988 h 1453236"/>
              <a:gd name="connsiteX4" fmla="*/ 529396 w 1049039"/>
              <a:gd name="connsiteY4" fmla="*/ 152995 h 1453236"/>
              <a:gd name="connsiteX5" fmla="*/ 286943 w 1049039"/>
              <a:gd name="connsiteY5" fmla="*/ 9923 h 1453236"/>
              <a:gd name="connsiteX6" fmla="*/ 54962 w 1049039"/>
              <a:gd name="connsiteY6" fmla="*/ 117903 h 1453236"/>
              <a:gd name="connsiteX7" fmla="*/ 2463 w 1049039"/>
              <a:gd name="connsiteY7" fmla="*/ 373464 h 1453236"/>
              <a:gd name="connsiteX8" fmla="*/ 23338 w 1049039"/>
              <a:gd name="connsiteY8" fmla="*/ 818978 h 1453236"/>
              <a:gd name="connsiteX9" fmla="*/ 146159 w 1049039"/>
              <a:gd name="connsiteY9" fmla="*/ 1201313 h 1453236"/>
              <a:gd name="connsiteX10" fmla="*/ 868941 w 1049039"/>
              <a:gd name="connsiteY10" fmla="*/ 742969 h 1453236"/>
              <a:gd name="connsiteX11" fmla="*/ 927543 w 1049039"/>
              <a:gd name="connsiteY11" fmla="*/ 651425 h 1453236"/>
              <a:gd name="connsiteX12" fmla="*/ 1012221 w 1049039"/>
              <a:gd name="connsiteY12" fmla="*/ 842627 h 1453236"/>
              <a:gd name="connsiteX13" fmla="*/ 1002582 w 1049039"/>
              <a:gd name="connsiteY13" fmla="*/ 870714 h 1453236"/>
              <a:gd name="connsiteX14" fmla="*/ 954590 w 1049039"/>
              <a:gd name="connsiteY14" fmla="*/ 946515 h 1453236"/>
              <a:gd name="connsiteX15" fmla="*/ 902715 w 1049039"/>
              <a:gd name="connsiteY15" fmla="*/ 967945 h 1453236"/>
              <a:gd name="connsiteX16" fmla="*/ 774138 w 1049039"/>
              <a:gd name="connsiteY16" fmla="*/ 941869 h 1453236"/>
              <a:gd name="connsiteX17" fmla="*/ 721500 w 1049039"/>
              <a:gd name="connsiteY17" fmla="*/ 965726 h 1453236"/>
              <a:gd name="connsiteX18" fmla="*/ 642231 w 1049039"/>
              <a:gd name="connsiteY18" fmla="*/ 1087299 h 1453236"/>
              <a:gd name="connsiteX19" fmla="*/ 606238 w 1049039"/>
              <a:gd name="connsiteY19" fmla="*/ 1102487 h 1453236"/>
              <a:gd name="connsiteX20" fmla="*/ 474053 w 1049039"/>
              <a:gd name="connsiteY20" fmla="*/ 1077104 h 1453236"/>
              <a:gd name="connsiteX21" fmla="*/ 415243 w 1049039"/>
              <a:gd name="connsiteY21" fmla="*/ 1100545 h 1453236"/>
              <a:gd name="connsiteX22" fmla="*/ 350885 w 1049039"/>
              <a:gd name="connsiteY22" fmla="*/ 1206931 h 1453236"/>
              <a:gd name="connsiteX23" fmla="*/ 299080 w 1049039"/>
              <a:gd name="connsiteY23" fmla="*/ 1233076 h 1453236"/>
              <a:gd name="connsiteX24" fmla="*/ 190059 w 1049039"/>
              <a:gd name="connsiteY24" fmla="*/ 1214490 h 1453236"/>
              <a:gd name="connsiteX25" fmla="*/ 165162 w 1049039"/>
              <a:gd name="connsiteY25" fmla="*/ 1200481 h 1453236"/>
              <a:gd name="connsiteX26" fmla="*/ 87488 w 1049039"/>
              <a:gd name="connsiteY26" fmla="*/ 1011775 h 1453236"/>
              <a:gd name="connsiteX27" fmla="*/ 221753 w 1049039"/>
              <a:gd name="connsiteY27" fmla="*/ 1031748 h 1453236"/>
              <a:gd name="connsiteX28" fmla="*/ 254209 w 1049039"/>
              <a:gd name="connsiteY28" fmla="*/ 1017739 h 1453236"/>
              <a:gd name="connsiteX29" fmla="*/ 330565 w 1049039"/>
              <a:gd name="connsiteY29" fmla="*/ 894432 h 1453236"/>
              <a:gd name="connsiteX30" fmla="*/ 378002 w 1049039"/>
              <a:gd name="connsiteY30" fmla="*/ 873488 h 1453236"/>
              <a:gd name="connsiteX31" fmla="*/ 516427 w 1049039"/>
              <a:gd name="connsiteY31" fmla="*/ 902547 h 1453236"/>
              <a:gd name="connsiteX32" fmla="*/ 555472 w 1049039"/>
              <a:gd name="connsiteY32" fmla="*/ 886041 h 1453236"/>
              <a:gd name="connsiteX33" fmla="*/ 642162 w 1049039"/>
              <a:gd name="connsiteY33" fmla="*/ 752817 h 1453236"/>
              <a:gd name="connsiteX34" fmla="*/ 674271 w 1049039"/>
              <a:gd name="connsiteY34" fmla="*/ 739917 h 1453236"/>
              <a:gd name="connsiteX35" fmla="*/ 809854 w 1049039"/>
              <a:gd name="connsiteY35" fmla="*/ 766479 h 1453236"/>
              <a:gd name="connsiteX36" fmla="*/ 868941 w 1049039"/>
              <a:gd name="connsiteY36" fmla="*/ 742969 h 1453236"/>
              <a:gd name="connsiteX37" fmla="*/ 58776 w 1049039"/>
              <a:gd name="connsiteY37" fmla="*/ 546912 h 1453236"/>
              <a:gd name="connsiteX38" fmla="*/ 134924 w 1049039"/>
              <a:gd name="connsiteY38" fmla="*/ 431719 h 1453236"/>
              <a:gd name="connsiteX39" fmla="*/ 169947 w 1049039"/>
              <a:gd name="connsiteY39" fmla="*/ 416115 h 1453236"/>
              <a:gd name="connsiteX40" fmla="*/ 305876 w 1049039"/>
              <a:gd name="connsiteY40" fmla="*/ 439972 h 1453236"/>
              <a:gd name="connsiteX41" fmla="*/ 359277 w 1049039"/>
              <a:gd name="connsiteY41" fmla="*/ 417224 h 1453236"/>
              <a:gd name="connsiteX42" fmla="*/ 440973 w 1049039"/>
              <a:gd name="connsiteY42" fmla="*/ 297246 h 1453236"/>
              <a:gd name="connsiteX43" fmla="*/ 476411 w 1049039"/>
              <a:gd name="connsiteY43" fmla="*/ 282474 h 1453236"/>
              <a:gd name="connsiteX44" fmla="*/ 612618 w 1049039"/>
              <a:gd name="connsiteY44" fmla="*/ 302794 h 1453236"/>
              <a:gd name="connsiteX45" fmla="*/ 710958 w 1049039"/>
              <a:gd name="connsiteY45" fmla="*/ 359871 h 1453236"/>
              <a:gd name="connsiteX46" fmla="*/ 745010 w 1049039"/>
              <a:gd name="connsiteY46" fmla="*/ 398985 h 1453236"/>
              <a:gd name="connsiteX47" fmla="*/ 754234 w 1049039"/>
              <a:gd name="connsiteY47" fmla="*/ 491569 h 1453236"/>
              <a:gd name="connsiteX48" fmla="*/ 707352 w 1049039"/>
              <a:gd name="connsiteY48" fmla="*/ 512930 h 1453236"/>
              <a:gd name="connsiteX49" fmla="*/ 572186 w 1049039"/>
              <a:gd name="connsiteY49" fmla="*/ 484496 h 1453236"/>
              <a:gd name="connsiteX50" fmla="*/ 524056 w 1049039"/>
              <a:gd name="connsiteY50" fmla="*/ 504261 h 1453236"/>
              <a:gd name="connsiteX51" fmla="*/ 441736 w 1049039"/>
              <a:gd name="connsiteY51" fmla="*/ 631937 h 1453236"/>
              <a:gd name="connsiteX52" fmla="*/ 406020 w 1049039"/>
              <a:gd name="connsiteY52" fmla="*/ 646501 h 1453236"/>
              <a:gd name="connsiteX53" fmla="*/ 264126 w 1049039"/>
              <a:gd name="connsiteY53" fmla="*/ 618067 h 1453236"/>
              <a:gd name="connsiteX54" fmla="*/ 219256 w 1049039"/>
              <a:gd name="connsiteY54" fmla="*/ 637138 h 1453236"/>
              <a:gd name="connsiteX55" fmla="*/ 148864 w 1049039"/>
              <a:gd name="connsiteY55" fmla="*/ 756007 h 1453236"/>
              <a:gd name="connsiteX56" fmla="*/ 102468 w 1049039"/>
              <a:gd name="connsiteY56" fmla="*/ 777228 h 1453236"/>
              <a:gd name="connsiteX57" fmla="*/ 27984 w 1049039"/>
              <a:gd name="connsiteY57" fmla="*/ 699485 h 1453236"/>
              <a:gd name="connsiteX58" fmla="*/ 17859 w 1049039"/>
              <a:gd name="connsiteY58" fmla="*/ 588245 h 1453236"/>
              <a:gd name="connsiteX59" fmla="*/ 58776 w 1049039"/>
              <a:gd name="connsiteY59" fmla="*/ 546912 h 14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039" h="1453236">
                <a:moveTo>
                  <a:pt x="146159" y="1201313"/>
                </a:moveTo>
                <a:cubicBezTo>
                  <a:pt x="257607" y="1382529"/>
                  <a:pt x="477798" y="1484891"/>
                  <a:pt x="669347" y="1444460"/>
                </a:cubicBezTo>
                <a:cubicBezTo>
                  <a:pt x="901744" y="1395428"/>
                  <a:pt x="1048978" y="1205474"/>
                  <a:pt x="1048978" y="984936"/>
                </a:cubicBezTo>
                <a:cubicBezTo>
                  <a:pt x="1050850" y="837772"/>
                  <a:pt x="1009794" y="733606"/>
                  <a:pt x="951608" y="634988"/>
                </a:cubicBezTo>
                <a:cubicBezTo>
                  <a:pt x="841201" y="447878"/>
                  <a:pt x="694037" y="292530"/>
                  <a:pt x="529396" y="152995"/>
                </a:cubicBezTo>
                <a:cubicBezTo>
                  <a:pt x="456993" y="91619"/>
                  <a:pt x="380429" y="35791"/>
                  <a:pt x="286943" y="9923"/>
                </a:cubicBezTo>
                <a:cubicBezTo>
                  <a:pt x="179587" y="-19760"/>
                  <a:pt x="101913" y="17413"/>
                  <a:pt x="54962" y="117903"/>
                </a:cubicBezTo>
                <a:cubicBezTo>
                  <a:pt x="17027" y="199114"/>
                  <a:pt x="5931" y="285873"/>
                  <a:pt x="2463" y="373464"/>
                </a:cubicBezTo>
                <a:cubicBezTo>
                  <a:pt x="-3501" y="522431"/>
                  <a:pt x="591" y="671398"/>
                  <a:pt x="23338" y="818978"/>
                </a:cubicBezTo>
                <a:cubicBezTo>
                  <a:pt x="43797" y="952757"/>
                  <a:pt x="73964" y="1083901"/>
                  <a:pt x="146159" y="1201313"/>
                </a:cubicBezTo>
                <a:close/>
                <a:moveTo>
                  <a:pt x="868941" y="742969"/>
                </a:moveTo>
                <a:cubicBezTo>
                  <a:pt x="884545" y="712454"/>
                  <a:pt x="905836" y="684852"/>
                  <a:pt x="927543" y="651425"/>
                </a:cubicBezTo>
                <a:cubicBezTo>
                  <a:pt x="975326" y="710304"/>
                  <a:pt x="1000362" y="773761"/>
                  <a:pt x="1012221" y="842627"/>
                </a:cubicBezTo>
                <a:cubicBezTo>
                  <a:pt x="1013678" y="851226"/>
                  <a:pt x="1007644" y="862323"/>
                  <a:pt x="1002582" y="870714"/>
                </a:cubicBezTo>
                <a:cubicBezTo>
                  <a:pt x="987116" y="896305"/>
                  <a:pt x="969362" y="920578"/>
                  <a:pt x="954590" y="946515"/>
                </a:cubicBezTo>
                <a:cubicBezTo>
                  <a:pt x="942246" y="968153"/>
                  <a:pt x="925948" y="973077"/>
                  <a:pt x="902715" y="967945"/>
                </a:cubicBezTo>
                <a:cubicBezTo>
                  <a:pt x="859995" y="958513"/>
                  <a:pt x="816719" y="951717"/>
                  <a:pt x="774138" y="941869"/>
                </a:cubicBezTo>
                <a:cubicBezTo>
                  <a:pt x="749102" y="936113"/>
                  <a:pt x="734746" y="943256"/>
                  <a:pt x="721500" y="965726"/>
                </a:cubicBezTo>
                <a:cubicBezTo>
                  <a:pt x="696949" y="1007337"/>
                  <a:pt x="667406" y="1046035"/>
                  <a:pt x="642231" y="1087299"/>
                </a:cubicBezTo>
                <a:cubicBezTo>
                  <a:pt x="632522" y="1103181"/>
                  <a:pt x="623783" y="1106301"/>
                  <a:pt x="606238" y="1102487"/>
                </a:cubicBezTo>
                <a:cubicBezTo>
                  <a:pt x="562407" y="1092847"/>
                  <a:pt x="517606" y="1087576"/>
                  <a:pt x="474053" y="1077104"/>
                </a:cubicBezTo>
                <a:cubicBezTo>
                  <a:pt x="446798" y="1070516"/>
                  <a:pt x="429460" y="1073637"/>
                  <a:pt x="415243" y="1100545"/>
                </a:cubicBezTo>
                <a:cubicBezTo>
                  <a:pt x="395964" y="1137163"/>
                  <a:pt x="370928" y="1170729"/>
                  <a:pt x="350885" y="1206931"/>
                </a:cubicBezTo>
                <a:cubicBezTo>
                  <a:pt x="338679" y="1228984"/>
                  <a:pt x="325017" y="1238624"/>
                  <a:pt x="299080" y="1233076"/>
                </a:cubicBezTo>
                <a:cubicBezTo>
                  <a:pt x="263086" y="1225378"/>
                  <a:pt x="226260" y="1221494"/>
                  <a:pt x="190059" y="1214490"/>
                </a:cubicBezTo>
                <a:cubicBezTo>
                  <a:pt x="181043" y="1212756"/>
                  <a:pt x="169739" y="1207624"/>
                  <a:pt x="165162" y="1200481"/>
                </a:cubicBezTo>
                <a:cubicBezTo>
                  <a:pt x="128683" y="1143127"/>
                  <a:pt x="100179" y="1082167"/>
                  <a:pt x="87488" y="1011775"/>
                </a:cubicBezTo>
                <a:cubicBezTo>
                  <a:pt x="133607" y="1018918"/>
                  <a:pt x="177506" y="1026963"/>
                  <a:pt x="221753" y="1031748"/>
                </a:cubicBezTo>
                <a:cubicBezTo>
                  <a:pt x="232225" y="1032858"/>
                  <a:pt x="248453" y="1026131"/>
                  <a:pt x="254209" y="1017739"/>
                </a:cubicBezTo>
                <a:cubicBezTo>
                  <a:pt x="281395" y="977793"/>
                  <a:pt x="307957" y="937084"/>
                  <a:pt x="330565" y="894432"/>
                </a:cubicBezTo>
                <a:cubicBezTo>
                  <a:pt x="342563" y="871824"/>
                  <a:pt x="356849" y="869050"/>
                  <a:pt x="378002" y="873488"/>
                </a:cubicBezTo>
                <a:cubicBezTo>
                  <a:pt x="424120" y="883197"/>
                  <a:pt x="470863" y="890687"/>
                  <a:pt x="516427" y="902547"/>
                </a:cubicBezTo>
                <a:cubicBezTo>
                  <a:pt x="536678" y="907817"/>
                  <a:pt x="545694" y="901645"/>
                  <a:pt x="555472" y="886041"/>
                </a:cubicBezTo>
                <a:cubicBezTo>
                  <a:pt x="583490" y="841101"/>
                  <a:pt x="611855" y="796231"/>
                  <a:pt x="642162" y="752817"/>
                </a:cubicBezTo>
                <a:cubicBezTo>
                  <a:pt x="647848" y="744702"/>
                  <a:pt x="664215" y="738391"/>
                  <a:pt x="674271" y="739917"/>
                </a:cubicBezTo>
                <a:cubicBezTo>
                  <a:pt x="719766" y="746922"/>
                  <a:pt x="764914" y="756215"/>
                  <a:pt x="809854" y="766479"/>
                </a:cubicBezTo>
                <a:cubicBezTo>
                  <a:pt x="836069" y="772582"/>
                  <a:pt x="854863" y="770571"/>
                  <a:pt x="868941" y="742969"/>
                </a:cubicBezTo>
                <a:close/>
                <a:moveTo>
                  <a:pt x="58776" y="546912"/>
                </a:moveTo>
                <a:cubicBezTo>
                  <a:pt x="84922" y="509046"/>
                  <a:pt x="108016" y="469030"/>
                  <a:pt x="134924" y="431719"/>
                </a:cubicBezTo>
                <a:cubicBezTo>
                  <a:pt x="141582" y="422495"/>
                  <a:pt x="158781" y="414728"/>
                  <a:pt x="169947" y="416115"/>
                </a:cubicBezTo>
                <a:cubicBezTo>
                  <a:pt x="215580" y="421732"/>
                  <a:pt x="261214" y="429153"/>
                  <a:pt x="305876" y="439972"/>
                </a:cubicBezTo>
                <a:cubicBezTo>
                  <a:pt x="332091" y="446352"/>
                  <a:pt x="345823" y="438793"/>
                  <a:pt x="359277" y="417224"/>
                </a:cubicBezTo>
                <a:cubicBezTo>
                  <a:pt x="384867" y="376168"/>
                  <a:pt x="411984" y="335945"/>
                  <a:pt x="440973" y="297246"/>
                </a:cubicBezTo>
                <a:cubicBezTo>
                  <a:pt x="447769" y="288231"/>
                  <a:pt x="465038" y="281087"/>
                  <a:pt x="476411" y="282474"/>
                </a:cubicBezTo>
                <a:cubicBezTo>
                  <a:pt x="522114" y="287953"/>
                  <a:pt x="567678" y="304875"/>
                  <a:pt x="612618" y="302794"/>
                </a:cubicBezTo>
                <a:cubicBezTo>
                  <a:pt x="662412" y="300506"/>
                  <a:pt x="684327" y="330743"/>
                  <a:pt x="710958" y="359871"/>
                </a:cubicBezTo>
                <a:cubicBezTo>
                  <a:pt x="722609" y="372631"/>
                  <a:pt x="733567" y="386016"/>
                  <a:pt x="745010" y="398985"/>
                </a:cubicBezTo>
                <a:cubicBezTo>
                  <a:pt x="783847" y="443093"/>
                  <a:pt x="782876" y="442538"/>
                  <a:pt x="754234" y="491569"/>
                </a:cubicBezTo>
                <a:cubicBezTo>
                  <a:pt x="742583" y="511543"/>
                  <a:pt x="730515" y="518547"/>
                  <a:pt x="707352" y="512930"/>
                </a:cubicBezTo>
                <a:cubicBezTo>
                  <a:pt x="662620" y="502041"/>
                  <a:pt x="617056" y="494829"/>
                  <a:pt x="572186" y="484496"/>
                </a:cubicBezTo>
                <a:cubicBezTo>
                  <a:pt x="550271" y="479433"/>
                  <a:pt x="536123" y="484079"/>
                  <a:pt x="524056" y="504261"/>
                </a:cubicBezTo>
                <a:cubicBezTo>
                  <a:pt x="498118" y="547744"/>
                  <a:pt x="471002" y="590673"/>
                  <a:pt x="441736" y="631937"/>
                </a:cubicBezTo>
                <a:cubicBezTo>
                  <a:pt x="435286" y="641022"/>
                  <a:pt x="417185" y="648234"/>
                  <a:pt x="406020" y="646501"/>
                </a:cubicBezTo>
                <a:cubicBezTo>
                  <a:pt x="358375" y="639080"/>
                  <a:pt x="311285" y="628469"/>
                  <a:pt x="264126" y="618067"/>
                </a:cubicBezTo>
                <a:cubicBezTo>
                  <a:pt x="243806" y="613559"/>
                  <a:pt x="230422" y="616055"/>
                  <a:pt x="219256" y="637138"/>
                </a:cubicBezTo>
                <a:cubicBezTo>
                  <a:pt x="197688" y="677778"/>
                  <a:pt x="171403" y="715852"/>
                  <a:pt x="148864" y="756007"/>
                </a:cubicBezTo>
                <a:cubicBezTo>
                  <a:pt x="137768" y="775772"/>
                  <a:pt x="126533" y="781944"/>
                  <a:pt x="102468" y="777228"/>
                </a:cubicBezTo>
                <a:cubicBezTo>
                  <a:pt x="36723" y="764260"/>
                  <a:pt x="35821" y="765993"/>
                  <a:pt x="27984" y="699485"/>
                </a:cubicBezTo>
                <a:cubicBezTo>
                  <a:pt x="23269" y="659608"/>
                  <a:pt x="20633" y="619523"/>
                  <a:pt x="17859" y="588245"/>
                </a:cubicBezTo>
                <a:cubicBezTo>
                  <a:pt x="35336" y="570908"/>
                  <a:pt x="49414" y="560505"/>
                  <a:pt x="58776" y="546912"/>
                </a:cubicBezTo>
                <a:close/>
              </a:path>
            </a:pathLst>
          </a:custGeom>
          <a:solidFill>
            <a:schemeClr val="accent2"/>
          </a:solidFill>
          <a:ln w="69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4112CE-F0D6-4F87-8E9C-2699322AEF4C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BD7E7-319F-4095-A4F5-BFF266B9DDDF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C77368-004C-4058-88BF-138568197079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70322-2DB0-4B52-BBB2-C4D92DF28207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AB958F-47B5-4222-A02A-A58B4A45E877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B06BB-3EC0-49E7-B912-77DA9F0EA5E4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29A709-E612-4821-9D8F-37A5F8D0DDE0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FA316-72BE-4A65-B029-5AF3196130AC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BF22C7-4760-4DA1-9214-CA7883B95EDA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4163D0-279C-4970-943A-539EDB41410E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495E0C-3301-49E9-868B-65953A992D7B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7CC8B-DC38-453C-A9EF-55547DC8892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95B86F-231B-4D10-A789-0569D857828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D46D8B-955D-4597-82FF-DD87A30D260A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2BBACC-1E2B-4D7C-A07B-4AC584FDE06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09EEF4-1FEB-47BC-957C-2E3E9B1DC9F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9CA8B2-C49C-4E00-9009-716BC6C84912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CF1A6F-A2A2-40A7-9301-3FFDDF65A92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96EE9F-5ECC-4500-8717-49032295FD0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D77BFA-C6E1-42FB-B261-AD44EFCDCD08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183611-DA15-4565-A1F7-F0A9663BE1B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4899B7-5431-41C6-A799-2D67E078C66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A08718-00E8-4AF5-9A74-3C9FD6CA2944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6FCC3A-1BB5-4ECD-897D-9B4656C594F5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9E8630-5CE6-49AE-8E3E-ED8FA97C66A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2CCEA0-C7E7-4A4B-A74E-D06D4C8C8870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F75EDC-0872-43A0-AB4C-FEB197741B5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C24C0A-B821-49A4-A546-C33AFEF2D41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DC9552-9606-4745-9E82-400744201FDC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78D254-3313-4CE6-8B5C-35DE55FFC6E9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556FF5-FB5B-4849-8E16-A5EAB66F2608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446E95-6C40-4078-9446-7EF3929E2D25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4442E5-B7F8-4E29-A57C-02E643B2A474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7F9C5446-598D-4DC0-B4BD-2A358E99F0C7}"/>
              </a:ext>
            </a:extLst>
          </p:cNvPr>
          <p:cNvSpPr/>
          <p:nvPr/>
        </p:nvSpPr>
        <p:spPr>
          <a:xfrm>
            <a:off x="919729" y="3715480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51FE0FEB-3A22-4A0D-BF70-9C12F801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35" y="40134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2634ECB8-E3C4-4110-8563-EB8E5EABE718}"/>
              </a:ext>
            </a:extLst>
          </p:cNvPr>
          <p:cNvSpPr/>
          <p:nvPr/>
        </p:nvSpPr>
        <p:spPr>
          <a:xfrm>
            <a:off x="2990405" y="3715480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BEE7C2F3-FA05-4CC0-9E83-2A7394C6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011" y="316004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evron 19">
            <a:extLst>
              <a:ext uri="{FF2B5EF4-FFF2-40B4-BE49-F238E27FC236}">
                <a16:creationId xmlns:a16="http://schemas.microsoft.com/office/drawing/2014/main" id="{E3ADD110-45E7-4FA4-A2E3-E3C55363782D}"/>
              </a:ext>
            </a:extLst>
          </p:cNvPr>
          <p:cNvSpPr/>
          <p:nvPr/>
        </p:nvSpPr>
        <p:spPr>
          <a:xfrm>
            <a:off x="5061081" y="3715480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BB2BEF2E-A972-4F92-A723-7FE89A8B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687" y="40134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27">
            <a:extLst>
              <a:ext uri="{FF2B5EF4-FFF2-40B4-BE49-F238E27FC236}">
                <a16:creationId xmlns:a16="http://schemas.microsoft.com/office/drawing/2014/main" id="{A8E8F99A-7C8F-422C-9BAD-430D10CC8A7B}"/>
              </a:ext>
            </a:extLst>
          </p:cNvPr>
          <p:cNvSpPr/>
          <p:nvPr/>
        </p:nvSpPr>
        <p:spPr>
          <a:xfrm>
            <a:off x="7131757" y="3715480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E4C97260-F683-4324-95ED-9060E80A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363" y="316004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35">
            <a:extLst>
              <a:ext uri="{FF2B5EF4-FFF2-40B4-BE49-F238E27FC236}">
                <a16:creationId xmlns:a16="http://schemas.microsoft.com/office/drawing/2014/main" id="{6B018D63-C55E-40B6-9FFB-D10ABE510F59}"/>
              </a:ext>
            </a:extLst>
          </p:cNvPr>
          <p:cNvSpPr/>
          <p:nvPr/>
        </p:nvSpPr>
        <p:spPr>
          <a:xfrm>
            <a:off x="9202433" y="3715480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6298D0CC-3A8E-4CF0-860E-81ECD399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039" y="40134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1966779-44FB-4D4A-A3D6-CCAFA96D6A1B}"/>
              </a:ext>
            </a:extLst>
          </p:cNvPr>
          <p:cNvGrpSpPr/>
          <p:nvPr/>
        </p:nvGrpSpPr>
        <p:grpSpPr>
          <a:xfrm rot="1047660">
            <a:off x="8514987" y="2698806"/>
            <a:ext cx="754424" cy="942624"/>
            <a:chOff x="2815227" y="4463770"/>
            <a:chExt cx="1644485" cy="205472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163C12-0300-4481-B77B-025E8CAB334A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09C6C36-EDCE-41EB-B0D0-63FACB330003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56A22FD-CC40-47D9-91FA-FAD77F5091F5}"/>
              </a:ext>
            </a:extLst>
          </p:cNvPr>
          <p:cNvGrpSpPr/>
          <p:nvPr/>
        </p:nvGrpSpPr>
        <p:grpSpPr>
          <a:xfrm rot="1047660">
            <a:off x="2310707" y="4057760"/>
            <a:ext cx="756873" cy="940559"/>
            <a:chOff x="5463775" y="2057569"/>
            <a:chExt cx="1649823" cy="205022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4EA6D1-D815-47DE-AE4F-E53ACD3062AE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2D0A8B-555F-4568-8818-DBDAAB4AA2DF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0A526F-0FC1-468C-A5C3-DCE8BD9B5826}"/>
              </a:ext>
            </a:extLst>
          </p:cNvPr>
          <p:cNvGrpSpPr/>
          <p:nvPr/>
        </p:nvGrpSpPr>
        <p:grpSpPr>
          <a:xfrm rot="1047660">
            <a:off x="4380280" y="2698863"/>
            <a:ext cx="754424" cy="940136"/>
            <a:chOff x="2606374" y="2800987"/>
            <a:chExt cx="1644485" cy="204929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1C54E-B28F-4634-A30F-832D5AA486DF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9F95D6A-EDC6-48E6-ACCC-004D438A9D6C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306BD6-FAA9-4FA6-B15D-99371AB57527}"/>
              </a:ext>
            </a:extLst>
          </p:cNvPr>
          <p:cNvGrpSpPr/>
          <p:nvPr/>
        </p:nvGrpSpPr>
        <p:grpSpPr>
          <a:xfrm rot="1047660">
            <a:off x="10582111" y="4057858"/>
            <a:ext cx="757987" cy="943582"/>
            <a:chOff x="6893019" y="3444039"/>
            <a:chExt cx="1652253" cy="205681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A022EC-D30E-446D-BA67-93D23AC89257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9799E73-C710-4128-A032-F07974C049AE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0A8B90-A787-4905-BD6E-1A78D3A89E30}"/>
              </a:ext>
            </a:extLst>
          </p:cNvPr>
          <p:cNvGrpSpPr/>
          <p:nvPr/>
        </p:nvGrpSpPr>
        <p:grpSpPr>
          <a:xfrm rot="1047660">
            <a:off x="6447404" y="4057471"/>
            <a:ext cx="754883" cy="940136"/>
            <a:chOff x="4124917" y="3274062"/>
            <a:chExt cx="1645485" cy="204929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F8BEC66-856D-4DD1-96C4-B3828FA0DE5E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F17DC85-43C0-4614-9272-287E25C3995D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ABC79E-4178-4A37-88F3-907482C13EF3}"/>
              </a:ext>
            </a:extLst>
          </p:cNvPr>
          <p:cNvGrpSpPr/>
          <p:nvPr/>
        </p:nvGrpSpPr>
        <p:grpSpPr>
          <a:xfrm>
            <a:off x="730882" y="5031620"/>
            <a:ext cx="2176260" cy="1305428"/>
            <a:chOff x="575693" y="4105536"/>
            <a:chExt cx="1625933" cy="130542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BBFD0B3-3BA1-43A8-9690-39B63C05A41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8DF2FB5-3573-44E6-83A7-111DD98F7D2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A0AB01F-5C4F-4D9F-B9D9-846BF6C4A494}"/>
              </a:ext>
            </a:extLst>
          </p:cNvPr>
          <p:cNvGrpSpPr/>
          <p:nvPr/>
        </p:nvGrpSpPr>
        <p:grpSpPr>
          <a:xfrm>
            <a:off x="2874854" y="1379639"/>
            <a:ext cx="2176260" cy="1305428"/>
            <a:chOff x="575693" y="4105536"/>
            <a:chExt cx="1625933" cy="130542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41D9828-8BB7-4745-860C-14FFB8B19F4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CC28D60-50E8-4A05-B2BE-9E6AAAC738E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A206EC8-D830-474C-988C-B4ED456D02E0}"/>
              </a:ext>
            </a:extLst>
          </p:cNvPr>
          <p:cNvGrpSpPr/>
          <p:nvPr/>
        </p:nvGrpSpPr>
        <p:grpSpPr>
          <a:xfrm>
            <a:off x="5018827" y="5031620"/>
            <a:ext cx="2176260" cy="1305428"/>
            <a:chOff x="575693" y="4105536"/>
            <a:chExt cx="1625933" cy="130542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C914D99-4017-4A5D-8758-567DBB0369F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BAB58D5-3E06-4220-85F5-AE9FA6FA994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3ABFD07-A141-4ED2-8B0D-CDF5CC185DDC}"/>
              </a:ext>
            </a:extLst>
          </p:cNvPr>
          <p:cNvGrpSpPr/>
          <p:nvPr/>
        </p:nvGrpSpPr>
        <p:grpSpPr>
          <a:xfrm>
            <a:off x="7162800" y="1379639"/>
            <a:ext cx="2176260" cy="1305428"/>
            <a:chOff x="575693" y="4105536"/>
            <a:chExt cx="1625933" cy="1305428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246DABB-6834-45D3-B679-2BC01B03328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A0CCC8-A287-49BF-B320-781354466A7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8C5487D-04D1-4417-8B8B-5BDF4C996F50}"/>
              </a:ext>
            </a:extLst>
          </p:cNvPr>
          <p:cNvGrpSpPr/>
          <p:nvPr/>
        </p:nvGrpSpPr>
        <p:grpSpPr>
          <a:xfrm>
            <a:off x="9306772" y="5031620"/>
            <a:ext cx="2176260" cy="1305428"/>
            <a:chOff x="575693" y="4105536"/>
            <a:chExt cx="1625933" cy="130542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403B149-A519-47D3-AAC7-FAD65105943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0200403-ECCB-4018-9CEB-DD4A080EB91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05E393-C8CF-44A9-9214-321C4BA64050}"/>
              </a:ext>
            </a:extLst>
          </p:cNvPr>
          <p:cNvGrpSpPr/>
          <p:nvPr/>
        </p:nvGrpSpPr>
        <p:grpSpPr>
          <a:xfrm>
            <a:off x="901300" y="1697197"/>
            <a:ext cx="3456384" cy="3716090"/>
            <a:chOff x="467544" y="1934588"/>
            <a:chExt cx="3456384" cy="37160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EC5F87-ADB3-4B2A-B15D-F089E9C6DBE4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A6655E-5E80-4D08-AE6C-6F9E1276CFE8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EAA9F13-9482-4B23-839A-F76EF99C2633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406C81-F6D0-4C95-A999-4391F6220082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6CBFF8-EEF6-4DB7-90D7-92E96190E238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B9F2D6-147D-4492-ACCC-B0204807264B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4DFE0F-D871-4222-A569-F6D378E43306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D84587-4632-4EB2-98ED-AAFCCB6CE255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C8AD54-3F51-4F99-A794-572ACE2D8953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045BF-DA25-4A7F-8353-5301CC55FEDB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63DCF8-079B-43E3-9554-BACA9D92F2AE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CC590F-CE35-420B-B122-A6374D772287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B61B90-07DB-417A-A953-D450BB4F34F0}"/>
              </a:ext>
            </a:extLst>
          </p:cNvPr>
          <p:cNvSpPr/>
          <p:nvPr/>
        </p:nvSpPr>
        <p:spPr>
          <a:xfrm>
            <a:off x="5169679" y="388989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E264C-C93C-429E-9264-B145D455F02C}"/>
              </a:ext>
            </a:extLst>
          </p:cNvPr>
          <p:cNvSpPr txBox="1"/>
          <p:nvPr/>
        </p:nvSpPr>
        <p:spPr>
          <a:xfrm>
            <a:off x="10018672" y="363763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E8FAF-5341-4581-8F5E-5F59D8F59334}"/>
              </a:ext>
            </a:extLst>
          </p:cNvPr>
          <p:cNvSpPr txBox="1"/>
          <p:nvPr/>
        </p:nvSpPr>
        <p:spPr>
          <a:xfrm>
            <a:off x="9409360" y="197731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000E6-A8A9-4737-B497-AEB16E18EFD4}"/>
              </a:ext>
            </a:extLst>
          </p:cNvPr>
          <p:cNvSpPr txBox="1"/>
          <p:nvPr/>
        </p:nvSpPr>
        <p:spPr>
          <a:xfrm>
            <a:off x="9409360" y="5297949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005E4EAE-E265-428D-93BC-767EAB6DA616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686A0655-1FCC-4AE7-BF18-139531F8141C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296FF73-5616-4380-8FC9-D476D07844F8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A548A54-5466-4C09-956F-754EF817ECD2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BD06B7-F7FD-4735-81CC-1E19E88A1A63}"/>
              </a:ext>
            </a:extLst>
          </p:cNvPr>
          <p:cNvGrpSpPr/>
          <p:nvPr/>
        </p:nvGrpSpPr>
        <p:grpSpPr>
          <a:xfrm>
            <a:off x="5013280" y="2455128"/>
            <a:ext cx="6752000" cy="3972923"/>
            <a:chOff x="3354985" y="1854561"/>
            <a:chExt cx="7080068" cy="39729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EA6DA6-2921-4EF3-9610-31ADB1FAB850}"/>
                </a:ext>
              </a:extLst>
            </p:cNvPr>
            <p:cNvSpPr txBox="1"/>
            <p:nvPr/>
          </p:nvSpPr>
          <p:spPr>
            <a:xfrm>
              <a:off x="3354985" y="1854561"/>
              <a:ext cx="2455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Awesome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D24086-730A-49AD-908E-DAB430C48F54}"/>
                </a:ext>
              </a:extLst>
            </p:cNvPr>
            <p:cNvGrpSpPr/>
            <p:nvPr/>
          </p:nvGrpSpPr>
          <p:grpSpPr>
            <a:xfrm>
              <a:off x="3354985" y="2554677"/>
              <a:ext cx="7080068" cy="3272807"/>
              <a:chOff x="2227884" y="1330362"/>
              <a:chExt cx="11085715" cy="327280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2447D1-C79C-41FC-897C-DA3B822BE21A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1108571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Reports and Presentations with our Templates. You can simply impress your audience and add a unique zing.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217E28-D4BB-4313-8E72-791247BF77EA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11085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 and Presentations with our Templates.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9AB35F-B434-4D2D-8929-A55A27081C3C}"/>
              </a:ext>
            </a:extLst>
          </p:cNvPr>
          <p:cNvSpPr txBox="1"/>
          <p:nvPr/>
        </p:nvSpPr>
        <p:spPr>
          <a:xfrm>
            <a:off x="6018119" y="519948"/>
            <a:ext cx="5651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grpSp>
        <p:nvGrpSpPr>
          <p:cNvPr id="11" name="Graphic 152">
            <a:extLst>
              <a:ext uri="{FF2B5EF4-FFF2-40B4-BE49-F238E27FC236}">
                <a16:creationId xmlns:a16="http://schemas.microsoft.com/office/drawing/2014/main" id="{E75BD3BA-47CB-4AC3-AB1E-D4D1B0A9E376}"/>
              </a:ext>
            </a:extLst>
          </p:cNvPr>
          <p:cNvGrpSpPr/>
          <p:nvPr/>
        </p:nvGrpSpPr>
        <p:grpSpPr>
          <a:xfrm flipH="1">
            <a:off x="4736970" y="519948"/>
            <a:ext cx="1202772" cy="1526352"/>
            <a:chOff x="8482689" y="158659"/>
            <a:chExt cx="2005293" cy="2544775"/>
          </a:xfrm>
          <a:solidFill>
            <a:schemeClr val="accent1">
              <a:alpha val="4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7E6B35-B67F-42FA-BC86-E3890CCAFB2E}"/>
                </a:ext>
              </a:extLst>
            </p:cNvPr>
            <p:cNvSpPr/>
            <p:nvPr/>
          </p:nvSpPr>
          <p:spPr>
            <a:xfrm>
              <a:off x="8768898" y="848135"/>
              <a:ext cx="1070911" cy="1855508"/>
            </a:xfrm>
            <a:custGeom>
              <a:avLst/>
              <a:gdLst>
                <a:gd name="connsiteX0" fmla="*/ 487039 w 1070911"/>
                <a:gd name="connsiteY0" fmla="*/ 1855509 h 1855508"/>
                <a:gd name="connsiteX1" fmla="*/ 454539 w 1070911"/>
                <a:gd name="connsiteY1" fmla="*/ 1835666 h 1855508"/>
                <a:gd name="connsiteX2" fmla="*/ 447697 w 1070911"/>
                <a:gd name="connsiteY2" fmla="*/ 1782534 h 1855508"/>
                <a:gd name="connsiteX3" fmla="*/ 498434 w 1070911"/>
                <a:gd name="connsiteY3" fmla="*/ 1742191 h 1855508"/>
                <a:gd name="connsiteX4" fmla="*/ 487460 w 1070911"/>
                <a:gd name="connsiteY4" fmla="*/ 1736507 h 1855508"/>
                <a:gd name="connsiteX5" fmla="*/ 428354 w 1070911"/>
                <a:gd name="connsiteY5" fmla="*/ 1795508 h 1855508"/>
                <a:gd name="connsiteX6" fmla="*/ 427933 w 1070911"/>
                <a:gd name="connsiteY6" fmla="*/ 1797455 h 1855508"/>
                <a:gd name="connsiteX7" fmla="*/ 397775 w 1070911"/>
                <a:gd name="connsiteY7" fmla="*/ 1818535 h 1855508"/>
                <a:gd name="connsiteX8" fmla="*/ 363827 w 1070911"/>
                <a:gd name="connsiteY8" fmla="*/ 1768586 h 1855508"/>
                <a:gd name="connsiteX9" fmla="*/ 385669 w 1070911"/>
                <a:gd name="connsiteY9" fmla="*/ 1730691 h 1855508"/>
                <a:gd name="connsiteX10" fmla="*/ 413380 w 1070911"/>
                <a:gd name="connsiteY10" fmla="*/ 1706691 h 1855508"/>
                <a:gd name="connsiteX11" fmla="*/ 415565 w 1070911"/>
                <a:gd name="connsiteY11" fmla="*/ 1702559 h 1855508"/>
                <a:gd name="connsiteX12" fmla="*/ 413959 w 1070911"/>
                <a:gd name="connsiteY12" fmla="*/ 1699822 h 1855508"/>
                <a:gd name="connsiteX13" fmla="*/ 389775 w 1070911"/>
                <a:gd name="connsiteY13" fmla="*/ 1711059 h 1855508"/>
                <a:gd name="connsiteX14" fmla="*/ 374722 w 1070911"/>
                <a:gd name="connsiteY14" fmla="*/ 1722375 h 1855508"/>
                <a:gd name="connsiteX15" fmla="*/ 366616 w 1070911"/>
                <a:gd name="connsiteY15" fmla="*/ 1724296 h 1855508"/>
                <a:gd name="connsiteX16" fmla="*/ 365511 w 1070911"/>
                <a:gd name="connsiteY16" fmla="*/ 1716217 h 1855508"/>
                <a:gd name="connsiteX17" fmla="*/ 376880 w 1070911"/>
                <a:gd name="connsiteY17" fmla="*/ 1693322 h 1855508"/>
                <a:gd name="connsiteX18" fmla="*/ 412696 w 1070911"/>
                <a:gd name="connsiteY18" fmla="*/ 1656453 h 1855508"/>
                <a:gd name="connsiteX19" fmla="*/ 658831 w 1070911"/>
                <a:gd name="connsiteY19" fmla="*/ 1575584 h 1855508"/>
                <a:gd name="connsiteX20" fmla="*/ 731438 w 1070911"/>
                <a:gd name="connsiteY20" fmla="*/ 1589794 h 1855508"/>
                <a:gd name="connsiteX21" fmla="*/ 744833 w 1070911"/>
                <a:gd name="connsiteY21" fmla="*/ 1587478 h 1855508"/>
                <a:gd name="connsiteX22" fmla="*/ 737201 w 1070911"/>
                <a:gd name="connsiteY22" fmla="*/ 1576215 h 1855508"/>
                <a:gd name="connsiteX23" fmla="*/ 666937 w 1070911"/>
                <a:gd name="connsiteY23" fmla="*/ 1561110 h 1855508"/>
                <a:gd name="connsiteX24" fmla="*/ 639594 w 1070911"/>
                <a:gd name="connsiteY24" fmla="*/ 1553452 h 1855508"/>
                <a:gd name="connsiteX25" fmla="*/ 502618 w 1070911"/>
                <a:gd name="connsiteY25" fmla="*/ 1429423 h 1855508"/>
                <a:gd name="connsiteX26" fmla="*/ 471328 w 1070911"/>
                <a:gd name="connsiteY26" fmla="*/ 1338133 h 1855508"/>
                <a:gd name="connsiteX27" fmla="*/ 455249 w 1070911"/>
                <a:gd name="connsiteY27" fmla="*/ 1251342 h 1855508"/>
                <a:gd name="connsiteX28" fmla="*/ 407196 w 1070911"/>
                <a:gd name="connsiteY28" fmla="*/ 1177472 h 1855508"/>
                <a:gd name="connsiteX29" fmla="*/ 288457 w 1070911"/>
                <a:gd name="connsiteY29" fmla="*/ 1135393 h 1855508"/>
                <a:gd name="connsiteX30" fmla="*/ 119113 w 1070911"/>
                <a:gd name="connsiteY30" fmla="*/ 1141288 h 1855508"/>
                <a:gd name="connsiteX31" fmla="*/ 7058 w 1070911"/>
                <a:gd name="connsiteY31" fmla="*/ 1124998 h 1855508"/>
                <a:gd name="connsiteX32" fmla="*/ 2558 w 1070911"/>
                <a:gd name="connsiteY32" fmla="*/ 1111761 h 1855508"/>
                <a:gd name="connsiteX33" fmla="*/ 38112 w 1070911"/>
                <a:gd name="connsiteY33" fmla="*/ 1001338 h 1855508"/>
                <a:gd name="connsiteX34" fmla="*/ 42269 w 1070911"/>
                <a:gd name="connsiteY34" fmla="*/ 975943 h 1855508"/>
                <a:gd name="connsiteX35" fmla="*/ 50270 w 1070911"/>
                <a:gd name="connsiteY35" fmla="*/ 970917 h 1855508"/>
                <a:gd name="connsiteX36" fmla="*/ 67138 w 1070911"/>
                <a:gd name="connsiteY36" fmla="*/ 976390 h 1855508"/>
                <a:gd name="connsiteX37" fmla="*/ 186798 w 1070911"/>
                <a:gd name="connsiteY37" fmla="*/ 1011444 h 1855508"/>
                <a:gd name="connsiteX38" fmla="*/ 309537 w 1070911"/>
                <a:gd name="connsiteY38" fmla="*/ 1012259 h 1855508"/>
                <a:gd name="connsiteX39" fmla="*/ 362853 w 1070911"/>
                <a:gd name="connsiteY39" fmla="*/ 1007022 h 1855508"/>
                <a:gd name="connsiteX40" fmla="*/ 405933 w 1070911"/>
                <a:gd name="connsiteY40" fmla="*/ 996496 h 1855508"/>
                <a:gd name="connsiteX41" fmla="*/ 582567 w 1070911"/>
                <a:gd name="connsiteY41" fmla="*/ 887731 h 1855508"/>
                <a:gd name="connsiteX42" fmla="*/ 688148 w 1070911"/>
                <a:gd name="connsiteY42" fmla="*/ 760624 h 1855508"/>
                <a:gd name="connsiteX43" fmla="*/ 752254 w 1070911"/>
                <a:gd name="connsiteY43" fmla="*/ 658122 h 1855508"/>
                <a:gd name="connsiteX44" fmla="*/ 768596 w 1070911"/>
                <a:gd name="connsiteY44" fmla="*/ 617095 h 1855508"/>
                <a:gd name="connsiteX45" fmla="*/ 780281 w 1070911"/>
                <a:gd name="connsiteY45" fmla="*/ 588832 h 1855508"/>
                <a:gd name="connsiteX46" fmla="*/ 797175 w 1070911"/>
                <a:gd name="connsiteY46" fmla="*/ 506489 h 1855508"/>
                <a:gd name="connsiteX47" fmla="*/ 802597 w 1070911"/>
                <a:gd name="connsiteY47" fmla="*/ 483383 h 1855508"/>
                <a:gd name="connsiteX48" fmla="*/ 815097 w 1070911"/>
                <a:gd name="connsiteY48" fmla="*/ 479804 h 1855508"/>
                <a:gd name="connsiteX49" fmla="*/ 854571 w 1070911"/>
                <a:gd name="connsiteY49" fmla="*/ 516094 h 1855508"/>
                <a:gd name="connsiteX50" fmla="*/ 903835 w 1070911"/>
                <a:gd name="connsiteY50" fmla="*/ 566542 h 1855508"/>
                <a:gd name="connsiteX51" fmla="*/ 914125 w 1070911"/>
                <a:gd name="connsiteY51" fmla="*/ 575358 h 1855508"/>
                <a:gd name="connsiteX52" fmla="*/ 916440 w 1070911"/>
                <a:gd name="connsiteY52" fmla="*/ 573779 h 1855508"/>
                <a:gd name="connsiteX53" fmla="*/ 910493 w 1070911"/>
                <a:gd name="connsiteY53" fmla="*/ 561147 h 1855508"/>
                <a:gd name="connsiteX54" fmla="*/ 852729 w 1070911"/>
                <a:gd name="connsiteY54" fmla="*/ 499752 h 1855508"/>
                <a:gd name="connsiteX55" fmla="*/ 699516 w 1070911"/>
                <a:gd name="connsiteY55" fmla="*/ 364250 h 1855508"/>
                <a:gd name="connsiteX56" fmla="*/ 531593 w 1070911"/>
                <a:gd name="connsiteY56" fmla="*/ 149167 h 1855508"/>
                <a:gd name="connsiteX57" fmla="*/ 524487 w 1070911"/>
                <a:gd name="connsiteY57" fmla="*/ 94061 h 1855508"/>
                <a:gd name="connsiteX58" fmla="*/ 540856 w 1070911"/>
                <a:gd name="connsiteY58" fmla="*/ 84061 h 1855508"/>
                <a:gd name="connsiteX59" fmla="*/ 591436 w 1070911"/>
                <a:gd name="connsiteY59" fmla="*/ 118193 h 1855508"/>
                <a:gd name="connsiteX60" fmla="*/ 597778 w 1070911"/>
                <a:gd name="connsiteY60" fmla="*/ 124246 h 1855508"/>
                <a:gd name="connsiteX61" fmla="*/ 603962 w 1070911"/>
                <a:gd name="connsiteY61" fmla="*/ 123693 h 1855508"/>
                <a:gd name="connsiteX62" fmla="*/ 605041 w 1070911"/>
                <a:gd name="connsiteY62" fmla="*/ 117746 h 1855508"/>
                <a:gd name="connsiteX63" fmla="*/ 597988 w 1070911"/>
                <a:gd name="connsiteY63" fmla="*/ 107140 h 1855508"/>
                <a:gd name="connsiteX64" fmla="*/ 545224 w 1070911"/>
                <a:gd name="connsiteY64" fmla="*/ 72719 h 1855508"/>
                <a:gd name="connsiteX65" fmla="*/ 531672 w 1070911"/>
                <a:gd name="connsiteY65" fmla="*/ 66719 h 1855508"/>
                <a:gd name="connsiteX66" fmla="*/ 525829 w 1070911"/>
                <a:gd name="connsiteY66" fmla="*/ 41797 h 1855508"/>
                <a:gd name="connsiteX67" fmla="*/ 580383 w 1070911"/>
                <a:gd name="connsiteY67" fmla="*/ 21297 h 1855508"/>
                <a:gd name="connsiteX68" fmla="*/ 654489 w 1070911"/>
                <a:gd name="connsiteY68" fmla="*/ 67903 h 1855508"/>
                <a:gd name="connsiteX69" fmla="*/ 666147 w 1070911"/>
                <a:gd name="connsiteY69" fmla="*/ 71877 h 1855508"/>
                <a:gd name="connsiteX70" fmla="*/ 663147 w 1070911"/>
                <a:gd name="connsiteY70" fmla="*/ 60008 h 1855508"/>
                <a:gd name="connsiteX71" fmla="*/ 610910 w 1070911"/>
                <a:gd name="connsiteY71" fmla="*/ 21323 h 1855508"/>
                <a:gd name="connsiteX72" fmla="*/ 592067 w 1070911"/>
                <a:gd name="connsiteY72" fmla="*/ 12507 h 1855508"/>
                <a:gd name="connsiteX73" fmla="*/ 583488 w 1070911"/>
                <a:gd name="connsiteY73" fmla="*/ 4034 h 1855508"/>
                <a:gd name="connsiteX74" fmla="*/ 594673 w 1070911"/>
                <a:gd name="connsiteY74" fmla="*/ 60 h 1855508"/>
                <a:gd name="connsiteX75" fmla="*/ 635147 w 1070911"/>
                <a:gd name="connsiteY75" fmla="*/ 8507 h 1855508"/>
                <a:gd name="connsiteX76" fmla="*/ 742359 w 1070911"/>
                <a:gd name="connsiteY76" fmla="*/ 76982 h 1855508"/>
                <a:gd name="connsiteX77" fmla="*/ 858834 w 1070911"/>
                <a:gd name="connsiteY77" fmla="*/ 201879 h 1855508"/>
                <a:gd name="connsiteX78" fmla="*/ 948309 w 1070911"/>
                <a:gd name="connsiteY78" fmla="*/ 394013 h 1855508"/>
                <a:gd name="connsiteX79" fmla="*/ 952046 w 1070911"/>
                <a:gd name="connsiteY79" fmla="*/ 407329 h 1855508"/>
                <a:gd name="connsiteX80" fmla="*/ 959783 w 1070911"/>
                <a:gd name="connsiteY80" fmla="*/ 412961 h 1855508"/>
                <a:gd name="connsiteX81" fmla="*/ 963362 w 1070911"/>
                <a:gd name="connsiteY81" fmla="*/ 404776 h 1855508"/>
                <a:gd name="connsiteX82" fmla="*/ 958809 w 1070911"/>
                <a:gd name="connsiteY82" fmla="*/ 375408 h 1855508"/>
                <a:gd name="connsiteX83" fmla="*/ 898203 w 1070911"/>
                <a:gd name="connsiteY83" fmla="*/ 233721 h 1855508"/>
                <a:gd name="connsiteX84" fmla="*/ 851255 w 1070911"/>
                <a:gd name="connsiteY84" fmla="*/ 174826 h 1855508"/>
                <a:gd name="connsiteX85" fmla="*/ 845781 w 1070911"/>
                <a:gd name="connsiteY85" fmla="*/ 127535 h 1855508"/>
                <a:gd name="connsiteX86" fmla="*/ 861913 w 1070911"/>
                <a:gd name="connsiteY86" fmla="*/ 134746 h 1855508"/>
                <a:gd name="connsiteX87" fmla="*/ 1002784 w 1070911"/>
                <a:gd name="connsiteY87" fmla="*/ 174720 h 1855508"/>
                <a:gd name="connsiteX88" fmla="*/ 1047021 w 1070911"/>
                <a:gd name="connsiteY88" fmla="*/ 180142 h 1855508"/>
                <a:gd name="connsiteX89" fmla="*/ 1061179 w 1070911"/>
                <a:gd name="connsiteY89" fmla="*/ 195326 h 1855508"/>
                <a:gd name="connsiteX90" fmla="*/ 1070337 w 1070911"/>
                <a:gd name="connsiteY90" fmla="*/ 338854 h 1855508"/>
                <a:gd name="connsiteX91" fmla="*/ 1068364 w 1070911"/>
                <a:gd name="connsiteY91" fmla="*/ 504620 h 1855508"/>
                <a:gd name="connsiteX92" fmla="*/ 1057048 w 1070911"/>
                <a:gd name="connsiteY92" fmla="*/ 596174 h 1855508"/>
                <a:gd name="connsiteX93" fmla="*/ 1027021 w 1070911"/>
                <a:gd name="connsiteY93" fmla="*/ 736466 h 1855508"/>
                <a:gd name="connsiteX94" fmla="*/ 993257 w 1070911"/>
                <a:gd name="connsiteY94" fmla="*/ 809204 h 1855508"/>
                <a:gd name="connsiteX95" fmla="*/ 945336 w 1070911"/>
                <a:gd name="connsiteY95" fmla="*/ 899442 h 1855508"/>
                <a:gd name="connsiteX96" fmla="*/ 863624 w 1070911"/>
                <a:gd name="connsiteY96" fmla="*/ 1034286 h 1855508"/>
                <a:gd name="connsiteX97" fmla="*/ 796412 w 1070911"/>
                <a:gd name="connsiteY97" fmla="*/ 1161156 h 1855508"/>
                <a:gd name="connsiteX98" fmla="*/ 827018 w 1070911"/>
                <a:gd name="connsiteY98" fmla="*/ 1413686 h 1855508"/>
                <a:gd name="connsiteX99" fmla="*/ 832729 w 1070911"/>
                <a:gd name="connsiteY99" fmla="*/ 1421792 h 1855508"/>
                <a:gd name="connsiteX100" fmla="*/ 847334 w 1070911"/>
                <a:gd name="connsiteY100" fmla="*/ 1510398 h 1855508"/>
                <a:gd name="connsiteX101" fmla="*/ 838781 w 1070911"/>
                <a:gd name="connsiteY101" fmla="*/ 1584847 h 1855508"/>
                <a:gd name="connsiteX102" fmla="*/ 851466 w 1070911"/>
                <a:gd name="connsiteY102" fmla="*/ 1622689 h 1855508"/>
                <a:gd name="connsiteX103" fmla="*/ 873913 w 1070911"/>
                <a:gd name="connsiteY103" fmla="*/ 1685743 h 1855508"/>
                <a:gd name="connsiteX104" fmla="*/ 867387 w 1070911"/>
                <a:gd name="connsiteY104" fmla="*/ 1713744 h 1855508"/>
                <a:gd name="connsiteX105" fmla="*/ 796386 w 1070911"/>
                <a:gd name="connsiteY105" fmla="*/ 1767481 h 1855508"/>
                <a:gd name="connsiteX106" fmla="*/ 678753 w 1070911"/>
                <a:gd name="connsiteY106" fmla="*/ 1778271 h 1855508"/>
                <a:gd name="connsiteX107" fmla="*/ 609620 w 1070911"/>
                <a:gd name="connsiteY107" fmla="*/ 1797324 h 1855508"/>
                <a:gd name="connsiteX108" fmla="*/ 596146 w 1070911"/>
                <a:gd name="connsiteY108" fmla="*/ 1807482 h 1855508"/>
                <a:gd name="connsiteX109" fmla="*/ 512829 w 1070911"/>
                <a:gd name="connsiteY109" fmla="*/ 1855403 h 1855508"/>
                <a:gd name="connsiteX110" fmla="*/ 487039 w 1070911"/>
                <a:gd name="connsiteY110" fmla="*/ 1855509 h 185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0911" h="1855508">
                  <a:moveTo>
                    <a:pt x="487039" y="1855509"/>
                  </a:moveTo>
                  <a:cubicBezTo>
                    <a:pt x="476118" y="1849009"/>
                    <a:pt x="463934" y="1843930"/>
                    <a:pt x="454539" y="1835666"/>
                  </a:cubicBezTo>
                  <a:cubicBezTo>
                    <a:pt x="438039" y="1821140"/>
                    <a:pt x="436460" y="1801455"/>
                    <a:pt x="447697" y="1782534"/>
                  </a:cubicBezTo>
                  <a:cubicBezTo>
                    <a:pt x="457512" y="1766007"/>
                    <a:pt x="467565" y="1757849"/>
                    <a:pt x="498434" y="1742191"/>
                  </a:cubicBezTo>
                  <a:cubicBezTo>
                    <a:pt x="493724" y="1739639"/>
                    <a:pt x="489829" y="1735718"/>
                    <a:pt x="487460" y="1736507"/>
                  </a:cubicBezTo>
                  <a:cubicBezTo>
                    <a:pt x="459039" y="1745744"/>
                    <a:pt x="433407" y="1769034"/>
                    <a:pt x="428354" y="1795508"/>
                  </a:cubicBezTo>
                  <a:cubicBezTo>
                    <a:pt x="428223" y="1796166"/>
                    <a:pt x="428038" y="1796797"/>
                    <a:pt x="427933" y="1797455"/>
                  </a:cubicBezTo>
                  <a:cubicBezTo>
                    <a:pt x="424696" y="1817482"/>
                    <a:pt x="417775" y="1822324"/>
                    <a:pt x="397775" y="1818535"/>
                  </a:cubicBezTo>
                  <a:cubicBezTo>
                    <a:pt x="371985" y="1813640"/>
                    <a:pt x="358853" y="1794271"/>
                    <a:pt x="363827" y="1768586"/>
                  </a:cubicBezTo>
                  <a:cubicBezTo>
                    <a:pt x="366774" y="1753428"/>
                    <a:pt x="373774" y="1740691"/>
                    <a:pt x="385669" y="1730691"/>
                  </a:cubicBezTo>
                  <a:cubicBezTo>
                    <a:pt x="395012" y="1722823"/>
                    <a:pt x="404222" y="1714770"/>
                    <a:pt x="413380" y="1706691"/>
                  </a:cubicBezTo>
                  <a:cubicBezTo>
                    <a:pt x="414459" y="1705717"/>
                    <a:pt x="414854" y="1703954"/>
                    <a:pt x="415565" y="1702559"/>
                  </a:cubicBezTo>
                  <a:cubicBezTo>
                    <a:pt x="415038" y="1701638"/>
                    <a:pt x="414486" y="1700717"/>
                    <a:pt x="413959" y="1699822"/>
                  </a:cubicBezTo>
                  <a:cubicBezTo>
                    <a:pt x="405854" y="1703507"/>
                    <a:pt x="397512" y="1706717"/>
                    <a:pt x="389775" y="1711059"/>
                  </a:cubicBezTo>
                  <a:cubicBezTo>
                    <a:pt x="384354" y="1714086"/>
                    <a:pt x="379959" y="1718928"/>
                    <a:pt x="374722" y="1722375"/>
                  </a:cubicBezTo>
                  <a:cubicBezTo>
                    <a:pt x="372538" y="1723823"/>
                    <a:pt x="369353" y="1723717"/>
                    <a:pt x="366616" y="1724296"/>
                  </a:cubicBezTo>
                  <a:cubicBezTo>
                    <a:pt x="366169" y="1721586"/>
                    <a:pt x="364616" y="1718401"/>
                    <a:pt x="365511" y="1716217"/>
                  </a:cubicBezTo>
                  <a:cubicBezTo>
                    <a:pt x="368774" y="1708322"/>
                    <a:pt x="371538" y="1699664"/>
                    <a:pt x="376880" y="1693322"/>
                  </a:cubicBezTo>
                  <a:cubicBezTo>
                    <a:pt x="387933" y="1680243"/>
                    <a:pt x="399249" y="1666848"/>
                    <a:pt x="412696" y="1656453"/>
                  </a:cubicBezTo>
                  <a:cubicBezTo>
                    <a:pt x="485039" y="1600452"/>
                    <a:pt x="566409" y="1570689"/>
                    <a:pt x="658831" y="1575584"/>
                  </a:cubicBezTo>
                  <a:cubicBezTo>
                    <a:pt x="683621" y="1576899"/>
                    <a:pt x="708279" y="1579189"/>
                    <a:pt x="731438" y="1589794"/>
                  </a:cubicBezTo>
                  <a:cubicBezTo>
                    <a:pt x="735017" y="1591426"/>
                    <a:pt x="743359" y="1590084"/>
                    <a:pt x="744833" y="1587478"/>
                  </a:cubicBezTo>
                  <a:cubicBezTo>
                    <a:pt x="748333" y="1581373"/>
                    <a:pt x="741885" y="1578847"/>
                    <a:pt x="737201" y="1576215"/>
                  </a:cubicBezTo>
                  <a:cubicBezTo>
                    <a:pt x="715306" y="1563847"/>
                    <a:pt x="690648" y="1564794"/>
                    <a:pt x="666937" y="1561110"/>
                  </a:cubicBezTo>
                  <a:cubicBezTo>
                    <a:pt x="657621" y="1559662"/>
                    <a:pt x="647779" y="1557794"/>
                    <a:pt x="639594" y="1553452"/>
                  </a:cubicBezTo>
                  <a:cubicBezTo>
                    <a:pt x="583567" y="1523714"/>
                    <a:pt x="538251" y="1481714"/>
                    <a:pt x="502618" y="1429423"/>
                  </a:cubicBezTo>
                  <a:cubicBezTo>
                    <a:pt x="483960" y="1402028"/>
                    <a:pt x="477276" y="1370107"/>
                    <a:pt x="471328" y="1338133"/>
                  </a:cubicBezTo>
                  <a:cubicBezTo>
                    <a:pt x="465934" y="1309211"/>
                    <a:pt x="460960" y="1280184"/>
                    <a:pt x="455249" y="1251342"/>
                  </a:cubicBezTo>
                  <a:cubicBezTo>
                    <a:pt x="449118" y="1220420"/>
                    <a:pt x="432591" y="1196288"/>
                    <a:pt x="407196" y="1177472"/>
                  </a:cubicBezTo>
                  <a:cubicBezTo>
                    <a:pt x="371774" y="1151261"/>
                    <a:pt x="332142" y="1139814"/>
                    <a:pt x="288457" y="1135393"/>
                  </a:cubicBezTo>
                  <a:cubicBezTo>
                    <a:pt x="231457" y="1129630"/>
                    <a:pt x="175456" y="1137709"/>
                    <a:pt x="119113" y="1141288"/>
                  </a:cubicBezTo>
                  <a:cubicBezTo>
                    <a:pt x="80349" y="1143761"/>
                    <a:pt x="43401" y="1137498"/>
                    <a:pt x="7058" y="1124998"/>
                  </a:cubicBezTo>
                  <a:cubicBezTo>
                    <a:pt x="-757" y="1122314"/>
                    <a:pt x="-1810" y="1118287"/>
                    <a:pt x="2558" y="1111761"/>
                  </a:cubicBezTo>
                  <a:cubicBezTo>
                    <a:pt x="24796" y="1078313"/>
                    <a:pt x="32664" y="1040207"/>
                    <a:pt x="38112" y="1001338"/>
                  </a:cubicBezTo>
                  <a:cubicBezTo>
                    <a:pt x="39296" y="992838"/>
                    <a:pt x="40138" y="984206"/>
                    <a:pt x="42269" y="975943"/>
                  </a:cubicBezTo>
                  <a:cubicBezTo>
                    <a:pt x="42875" y="973601"/>
                    <a:pt x="47770" y="970548"/>
                    <a:pt x="50270" y="970917"/>
                  </a:cubicBezTo>
                  <a:cubicBezTo>
                    <a:pt x="56033" y="971732"/>
                    <a:pt x="61612" y="974232"/>
                    <a:pt x="67138" y="976390"/>
                  </a:cubicBezTo>
                  <a:cubicBezTo>
                    <a:pt x="106007" y="991522"/>
                    <a:pt x="145455" y="1004759"/>
                    <a:pt x="186798" y="1011444"/>
                  </a:cubicBezTo>
                  <a:cubicBezTo>
                    <a:pt x="227641" y="1018049"/>
                    <a:pt x="268589" y="1016417"/>
                    <a:pt x="309537" y="1012259"/>
                  </a:cubicBezTo>
                  <a:cubicBezTo>
                    <a:pt x="327300" y="1010444"/>
                    <a:pt x="345248" y="1009733"/>
                    <a:pt x="362853" y="1007022"/>
                  </a:cubicBezTo>
                  <a:cubicBezTo>
                    <a:pt x="377432" y="1004785"/>
                    <a:pt x="392669" y="1002470"/>
                    <a:pt x="405933" y="996496"/>
                  </a:cubicBezTo>
                  <a:cubicBezTo>
                    <a:pt x="469434" y="967916"/>
                    <a:pt x="530750" y="935679"/>
                    <a:pt x="582567" y="887731"/>
                  </a:cubicBezTo>
                  <a:cubicBezTo>
                    <a:pt x="623410" y="849941"/>
                    <a:pt x="658673" y="807756"/>
                    <a:pt x="688148" y="760624"/>
                  </a:cubicBezTo>
                  <a:cubicBezTo>
                    <a:pt x="709516" y="726466"/>
                    <a:pt x="731727" y="692781"/>
                    <a:pt x="752254" y="658122"/>
                  </a:cubicBezTo>
                  <a:cubicBezTo>
                    <a:pt x="759675" y="645596"/>
                    <a:pt x="763149" y="630806"/>
                    <a:pt x="768596" y="617095"/>
                  </a:cubicBezTo>
                  <a:cubicBezTo>
                    <a:pt x="772359" y="607622"/>
                    <a:pt x="776517" y="598306"/>
                    <a:pt x="780281" y="588832"/>
                  </a:cubicBezTo>
                  <a:cubicBezTo>
                    <a:pt x="790781" y="562384"/>
                    <a:pt x="793360" y="534331"/>
                    <a:pt x="797175" y="506489"/>
                  </a:cubicBezTo>
                  <a:cubicBezTo>
                    <a:pt x="798254" y="498673"/>
                    <a:pt x="800281" y="490936"/>
                    <a:pt x="802597" y="483383"/>
                  </a:cubicBezTo>
                  <a:cubicBezTo>
                    <a:pt x="805202" y="474909"/>
                    <a:pt x="808439" y="473935"/>
                    <a:pt x="815097" y="479804"/>
                  </a:cubicBezTo>
                  <a:cubicBezTo>
                    <a:pt x="828492" y="491646"/>
                    <a:pt x="841834" y="503541"/>
                    <a:pt x="854571" y="516094"/>
                  </a:cubicBezTo>
                  <a:cubicBezTo>
                    <a:pt x="871308" y="532594"/>
                    <a:pt x="887387" y="549779"/>
                    <a:pt x="903835" y="566542"/>
                  </a:cubicBezTo>
                  <a:cubicBezTo>
                    <a:pt x="906993" y="569753"/>
                    <a:pt x="910677" y="572437"/>
                    <a:pt x="914125" y="575358"/>
                  </a:cubicBezTo>
                  <a:cubicBezTo>
                    <a:pt x="914888" y="574832"/>
                    <a:pt x="915677" y="574305"/>
                    <a:pt x="916440" y="573779"/>
                  </a:cubicBezTo>
                  <a:cubicBezTo>
                    <a:pt x="914519" y="569516"/>
                    <a:pt x="913493" y="564437"/>
                    <a:pt x="910493" y="561147"/>
                  </a:cubicBezTo>
                  <a:cubicBezTo>
                    <a:pt x="891572" y="540384"/>
                    <a:pt x="873466" y="518620"/>
                    <a:pt x="852729" y="499752"/>
                  </a:cubicBezTo>
                  <a:cubicBezTo>
                    <a:pt x="802307" y="453882"/>
                    <a:pt x="750070" y="410013"/>
                    <a:pt x="699516" y="364250"/>
                  </a:cubicBezTo>
                  <a:cubicBezTo>
                    <a:pt x="631173" y="302354"/>
                    <a:pt x="569225" y="235221"/>
                    <a:pt x="531593" y="149167"/>
                  </a:cubicBezTo>
                  <a:cubicBezTo>
                    <a:pt x="523803" y="131351"/>
                    <a:pt x="520592" y="113298"/>
                    <a:pt x="524487" y="94061"/>
                  </a:cubicBezTo>
                  <a:cubicBezTo>
                    <a:pt x="526592" y="83719"/>
                    <a:pt x="531382" y="79772"/>
                    <a:pt x="540856" y="84061"/>
                  </a:cubicBezTo>
                  <a:cubicBezTo>
                    <a:pt x="559540" y="92535"/>
                    <a:pt x="577830" y="101982"/>
                    <a:pt x="591436" y="118193"/>
                  </a:cubicBezTo>
                  <a:cubicBezTo>
                    <a:pt x="593304" y="120430"/>
                    <a:pt x="595278" y="122904"/>
                    <a:pt x="597778" y="124246"/>
                  </a:cubicBezTo>
                  <a:cubicBezTo>
                    <a:pt x="599383" y="125114"/>
                    <a:pt x="602646" y="124825"/>
                    <a:pt x="603962" y="123693"/>
                  </a:cubicBezTo>
                  <a:cubicBezTo>
                    <a:pt x="605199" y="122641"/>
                    <a:pt x="605804" y="119298"/>
                    <a:pt x="605041" y="117746"/>
                  </a:cubicBezTo>
                  <a:cubicBezTo>
                    <a:pt x="603225" y="113956"/>
                    <a:pt x="600936" y="110140"/>
                    <a:pt x="597988" y="107140"/>
                  </a:cubicBezTo>
                  <a:cubicBezTo>
                    <a:pt x="582935" y="91851"/>
                    <a:pt x="565383" y="80272"/>
                    <a:pt x="545224" y="72719"/>
                  </a:cubicBezTo>
                  <a:cubicBezTo>
                    <a:pt x="540593" y="70982"/>
                    <a:pt x="535829" y="69324"/>
                    <a:pt x="531672" y="66719"/>
                  </a:cubicBezTo>
                  <a:cubicBezTo>
                    <a:pt x="522277" y="60798"/>
                    <a:pt x="520277" y="51324"/>
                    <a:pt x="525829" y="41797"/>
                  </a:cubicBezTo>
                  <a:cubicBezTo>
                    <a:pt x="538751" y="19586"/>
                    <a:pt x="556540" y="11876"/>
                    <a:pt x="580383" y="21297"/>
                  </a:cubicBezTo>
                  <a:cubicBezTo>
                    <a:pt x="607778" y="32113"/>
                    <a:pt x="634015" y="45508"/>
                    <a:pt x="654489" y="67903"/>
                  </a:cubicBezTo>
                  <a:cubicBezTo>
                    <a:pt x="656910" y="70561"/>
                    <a:pt x="662200" y="70614"/>
                    <a:pt x="666147" y="71877"/>
                  </a:cubicBezTo>
                  <a:cubicBezTo>
                    <a:pt x="665226" y="67850"/>
                    <a:pt x="665516" y="62798"/>
                    <a:pt x="663147" y="60008"/>
                  </a:cubicBezTo>
                  <a:cubicBezTo>
                    <a:pt x="648805" y="43113"/>
                    <a:pt x="630962" y="30666"/>
                    <a:pt x="610910" y="21323"/>
                  </a:cubicBezTo>
                  <a:cubicBezTo>
                    <a:pt x="604620" y="18402"/>
                    <a:pt x="598041" y="15981"/>
                    <a:pt x="592067" y="12507"/>
                  </a:cubicBezTo>
                  <a:cubicBezTo>
                    <a:pt x="588699" y="10560"/>
                    <a:pt x="586304" y="6902"/>
                    <a:pt x="583488" y="4034"/>
                  </a:cubicBezTo>
                  <a:cubicBezTo>
                    <a:pt x="587225" y="2613"/>
                    <a:pt x="591225" y="-466"/>
                    <a:pt x="594673" y="60"/>
                  </a:cubicBezTo>
                  <a:cubicBezTo>
                    <a:pt x="608304" y="2139"/>
                    <a:pt x="622541" y="3428"/>
                    <a:pt x="635147" y="8507"/>
                  </a:cubicBezTo>
                  <a:cubicBezTo>
                    <a:pt x="675042" y="24560"/>
                    <a:pt x="712148" y="46166"/>
                    <a:pt x="742359" y="76982"/>
                  </a:cubicBezTo>
                  <a:cubicBezTo>
                    <a:pt x="782202" y="117614"/>
                    <a:pt x="821886" y="158641"/>
                    <a:pt x="858834" y="201879"/>
                  </a:cubicBezTo>
                  <a:cubicBezTo>
                    <a:pt x="906151" y="257248"/>
                    <a:pt x="934388" y="322538"/>
                    <a:pt x="948309" y="394013"/>
                  </a:cubicBezTo>
                  <a:cubicBezTo>
                    <a:pt x="949204" y="398540"/>
                    <a:pt x="949941" y="403329"/>
                    <a:pt x="952046" y="407329"/>
                  </a:cubicBezTo>
                  <a:cubicBezTo>
                    <a:pt x="953388" y="409855"/>
                    <a:pt x="957125" y="411119"/>
                    <a:pt x="959783" y="412961"/>
                  </a:cubicBezTo>
                  <a:cubicBezTo>
                    <a:pt x="961046" y="410224"/>
                    <a:pt x="963625" y="407355"/>
                    <a:pt x="963362" y="404776"/>
                  </a:cubicBezTo>
                  <a:cubicBezTo>
                    <a:pt x="962388" y="394934"/>
                    <a:pt x="961415" y="384908"/>
                    <a:pt x="958809" y="375408"/>
                  </a:cubicBezTo>
                  <a:cubicBezTo>
                    <a:pt x="945178" y="325407"/>
                    <a:pt x="926756" y="277169"/>
                    <a:pt x="898203" y="233721"/>
                  </a:cubicBezTo>
                  <a:cubicBezTo>
                    <a:pt x="884466" y="212826"/>
                    <a:pt x="867808" y="193694"/>
                    <a:pt x="851255" y="174826"/>
                  </a:cubicBezTo>
                  <a:cubicBezTo>
                    <a:pt x="838492" y="160247"/>
                    <a:pt x="838360" y="145457"/>
                    <a:pt x="845781" y="127535"/>
                  </a:cubicBezTo>
                  <a:cubicBezTo>
                    <a:pt x="851413" y="130009"/>
                    <a:pt x="856966" y="131878"/>
                    <a:pt x="861913" y="134746"/>
                  </a:cubicBezTo>
                  <a:cubicBezTo>
                    <a:pt x="905519" y="159931"/>
                    <a:pt x="952862" y="171641"/>
                    <a:pt x="1002784" y="174720"/>
                  </a:cubicBezTo>
                  <a:cubicBezTo>
                    <a:pt x="1017573" y="175615"/>
                    <a:pt x="1032258" y="178431"/>
                    <a:pt x="1047021" y="180142"/>
                  </a:cubicBezTo>
                  <a:cubicBezTo>
                    <a:pt x="1056258" y="181194"/>
                    <a:pt x="1060574" y="185589"/>
                    <a:pt x="1061179" y="195326"/>
                  </a:cubicBezTo>
                  <a:cubicBezTo>
                    <a:pt x="1064101" y="243195"/>
                    <a:pt x="1069232" y="290985"/>
                    <a:pt x="1070337" y="338854"/>
                  </a:cubicBezTo>
                  <a:cubicBezTo>
                    <a:pt x="1071601" y="394066"/>
                    <a:pt x="1070706" y="449409"/>
                    <a:pt x="1068364" y="504620"/>
                  </a:cubicBezTo>
                  <a:cubicBezTo>
                    <a:pt x="1067074" y="535252"/>
                    <a:pt x="1060627" y="565621"/>
                    <a:pt x="1057048" y="596174"/>
                  </a:cubicBezTo>
                  <a:cubicBezTo>
                    <a:pt x="1051469" y="643912"/>
                    <a:pt x="1043863" y="691333"/>
                    <a:pt x="1027021" y="736466"/>
                  </a:cubicBezTo>
                  <a:cubicBezTo>
                    <a:pt x="1017705" y="761440"/>
                    <a:pt x="1005363" y="785387"/>
                    <a:pt x="993257" y="809204"/>
                  </a:cubicBezTo>
                  <a:cubicBezTo>
                    <a:pt x="977836" y="839573"/>
                    <a:pt x="960783" y="869099"/>
                    <a:pt x="945336" y="899442"/>
                  </a:cubicBezTo>
                  <a:cubicBezTo>
                    <a:pt x="921414" y="946416"/>
                    <a:pt x="893124" y="990680"/>
                    <a:pt x="863624" y="1034286"/>
                  </a:cubicBezTo>
                  <a:cubicBezTo>
                    <a:pt x="836676" y="1074102"/>
                    <a:pt x="814228" y="1116366"/>
                    <a:pt x="796412" y="1161156"/>
                  </a:cubicBezTo>
                  <a:cubicBezTo>
                    <a:pt x="760622" y="1251026"/>
                    <a:pt x="773728" y="1334738"/>
                    <a:pt x="827018" y="1413686"/>
                  </a:cubicBezTo>
                  <a:cubicBezTo>
                    <a:pt x="828860" y="1416423"/>
                    <a:pt x="830834" y="1419081"/>
                    <a:pt x="832729" y="1421792"/>
                  </a:cubicBezTo>
                  <a:cubicBezTo>
                    <a:pt x="851729" y="1449003"/>
                    <a:pt x="857203" y="1478372"/>
                    <a:pt x="847334" y="1510398"/>
                  </a:cubicBezTo>
                  <a:cubicBezTo>
                    <a:pt x="839860" y="1534662"/>
                    <a:pt x="835939" y="1559689"/>
                    <a:pt x="838781" y="1584847"/>
                  </a:cubicBezTo>
                  <a:cubicBezTo>
                    <a:pt x="840229" y="1597847"/>
                    <a:pt x="844518" y="1611716"/>
                    <a:pt x="851466" y="1622689"/>
                  </a:cubicBezTo>
                  <a:cubicBezTo>
                    <a:pt x="863887" y="1642295"/>
                    <a:pt x="869940" y="1663769"/>
                    <a:pt x="873913" y="1685743"/>
                  </a:cubicBezTo>
                  <a:cubicBezTo>
                    <a:pt x="875492" y="1694506"/>
                    <a:pt x="872203" y="1705849"/>
                    <a:pt x="867387" y="1713744"/>
                  </a:cubicBezTo>
                  <a:cubicBezTo>
                    <a:pt x="850966" y="1740665"/>
                    <a:pt x="827334" y="1758797"/>
                    <a:pt x="796386" y="1767481"/>
                  </a:cubicBezTo>
                  <a:cubicBezTo>
                    <a:pt x="757754" y="1778323"/>
                    <a:pt x="718938" y="1783955"/>
                    <a:pt x="678753" y="1778271"/>
                  </a:cubicBezTo>
                  <a:cubicBezTo>
                    <a:pt x="653252" y="1774665"/>
                    <a:pt x="630383" y="1782771"/>
                    <a:pt x="609620" y="1797324"/>
                  </a:cubicBezTo>
                  <a:cubicBezTo>
                    <a:pt x="605015" y="1800561"/>
                    <a:pt x="600488" y="1803929"/>
                    <a:pt x="596146" y="1807482"/>
                  </a:cubicBezTo>
                  <a:cubicBezTo>
                    <a:pt x="570988" y="1828008"/>
                    <a:pt x="545619" y="1848140"/>
                    <a:pt x="512829" y="1855403"/>
                  </a:cubicBezTo>
                  <a:cubicBezTo>
                    <a:pt x="504250" y="1855509"/>
                    <a:pt x="495645" y="1855509"/>
                    <a:pt x="487039" y="185550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920BB7-AA90-4B82-80BE-F4DA5D049DD4}"/>
                </a:ext>
              </a:extLst>
            </p:cNvPr>
            <p:cNvSpPr/>
            <p:nvPr/>
          </p:nvSpPr>
          <p:spPr>
            <a:xfrm>
              <a:off x="10020921" y="383215"/>
              <a:ext cx="466797" cy="1135390"/>
            </a:xfrm>
            <a:custGeom>
              <a:avLst/>
              <a:gdLst>
                <a:gd name="connsiteX0" fmla="*/ 466798 w 466797"/>
                <a:gd name="connsiteY0" fmla="*/ 955251 h 1135390"/>
                <a:gd name="connsiteX1" fmla="*/ 463061 w 466797"/>
                <a:gd name="connsiteY1" fmla="*/ 1028463 h 1135390"/>
                <a:gd name="connsiteX2" fmla="*/ 414270 w 466797"/>
                <a:gd name="connsiteY2" fmla="*/ 1129201 h 1135390"/>
                <a:gd name="connsiteX3" fmla="*/ 390349 w 466797"/>
                <a:gd name="connsiteY3" fmla="*/ 1135359 h 1135390"/>
                <a:gd name="connsiteX4" fmla="*/ 278005 w 466797"/>
                <a:gd name="connsiteY4" fmla="*/ 1056937 h 1135390"/>
                <a:gd name="connsiteX5" fmla="*/ 264716 w 466797"/>
                <a:gd name="connsiteY5" fmla="*/ 1029226 h 1135390"/>
                <a:gd name="connsiteX6" fmla="*/ 270531 w 466797"/>
                <a:gd name="connsiteY6" fmla="*/ 1013173 h 1135390"/>
                <a:gd name="connsiteX7" fmla="*/ 332769 w 466797"/>
                <a:gd name="connsiteY7" fmla="*/ 913066 h 1135390"/>
                <a:gd name="connsiteX8" fmla="*/ 336875 w 466797"/>
                <a:gd name="connsiteY8" fmla="*/ 779301 h 1135390"/>
                <a:gd name="connsiteX9" fmla="*/ 316085 w 466797"/>
                <a:gd name="connsiteY9" fmla="*/ 603114 h 1135390"/>
                <a:gd name="connsiteX10" fmla="*/ 212504 w 466797"/>
                <a:gd name="connsiteY10" fmla="*/ 322900 h 1135390"/>
                <a:gd name="connsiteX11" fmla="*/ 143661 w 466797"/>
                <a:gd name="connsiteY11" fmla="*/ 205687 h 1135390"/>
                <a:gd name="connsiteX12" fmla="*/ 118634 w 466797"/>
                <a:gd name="connsiteY12" fmla="*/ 175055 h 1135390"/>
                <a:gd name="connsiteX13" fmla="*/ 98424 w 466797"/>
                <a:gd name="connsiteY13" fmla="*/ 147213 h 1135390"/>
                <a:gd name="connsiteX14" fmla="*/ 39002 w 466797"/>
                <a:gd name="connsiteY14" fmla="*/ 55001 h 1135390"/>
                <a:gd name="connsiteX15" fmla="*/ 3738 w 466797"/>
                <a:gd name="connsiteY15" fmla="*/ 14579 h 1135390"/>
                <a:gd name="connsiteX16" fmla="*/ 3185 w 466797"/>
                <a:gd name="connsiteY16" fmla="*/ 0 h 1135390"/>
                <a:gd name="connsiteX17" fmla="*/ 152767 w 466797"/>
                <a:gd name="connsiteY17" fmla="*/ 74422 h 1135390"/>
                <a:gd name="connsiteX18" fmla="*/ 289874 w 466797"/>
                <a:gd name="connsiteY18" fmla="*/ 234767 h 1135390"/>
                <a:gd name="connsiteX19" fmla="*/ 352664 w 466797"/>
                <a:gd name="connsiteY19" fmla="*/ 364321 h 1135390"/>
                <a:gd name="connsiteX20" fmla="*/ 405639 w 466797"/>
                <a:gd name="connsiteY20" fmla="*/ 543008 h 1135390"/>
                <a:gd name="connsiteX21" fmla="*/ 447297 w 466797"/>
                <a:gd name="connsiteY21" fmla="*/ 710405 h 1135390"/>
                <a:gd name="connsiteX22" fmla="*/ 456692 w 466797"/>
                <a:gd name="connsiteY22" fmla="*/ 786143 h 1135390"/>
                <a:gd name="connsiteX23" fmla="*/ 466771 w 466797"/>
                <a:gd name="connsiteY23" fmla="*/ 871724 h 1135390"/>
                <a:gd name="connsiteX24" fmla="*/ 466798 w 466797"/>
                <a:gd name="connsiteY24" fmla="*/ 955251 h 113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797" h="1135390">
                  <a:moveTo>
                    <a:pt x="466798" y="955251"/>
                  </a:moveTo>
                  <a:cubicBezTo>
                    <a:pt x="465482" y="979646"/>
                    <a:pt x="463350" y="1004041"/>
                    <a:pt x="463061" y="1028463"/>
                  </a:cubicBezTo>
                  <a:cubicBezTo>
                    <a:pt x="462561" y="1069937"/>
                    <a:pt x="445666" y="1103306"/>
                    <a:pt x="414270" y="1129201"/>
                  </a:cubicBezTo>
                  <a:cubicBezTo>
                    <a:pt x="408454" y="1133991"/>
                    <a:pt x="398349" y="1135649"/>
                    <a:pt x="390349" y="1135359"/>
                  </a:cubicBezTo>
                  <a:cubicBezTo>
                    <a:pt x="336243" y="1133491"/>
                    <a:pt x="301006" y="1103780"/>
                    <a:pt x="278005" y="1056937"/>
                  </a:cubicBezTo>
                  <a:cubicBezTo>
                    <a:pt x="273479" y="1047753"/>
                    <a:pt x="269137" y="1038463"/>
                    <a:pt x="264716" y="1029226"/>
                  </a:cubicBezTo>
                  <a:cubicBezTo>
                    <a:pt x="261216" y="1021884"/>
                    <a:pt x="263716" y="1017331"/>
                    <a:pt x="270531" y="1013173"/>
                  </a:cubicBezTo>
                  <a:cubicBezTo>
                    <a:pt x="308006" y="990331"/>
                    <a:pt x="327874" y="954462"/>
                    <a:pt x="332769" y="913066"/>
                  </a:cubicBezTo>
                  <a:cubicBezTo>
                    <a:pt x="338006" y="868908"/>
                    <a:pt x="338611" y="823802"/>
                    <a:pt x="336875" y="779301"/>
                  </a:cubicBezTo>
                  <a:cubicBezTo>
                    <a:pt x="334559" y="720195"/>
                    <a:pt x="329664" y="661142"/>
                    <a:pt x="316085" y="603114"/>
                  </a:cubicBezTo>
                  <a:cubicBezTo>
                    <a:pt x="293242" y="505323"/>
                    <a:pt x="257926" y="412111"/>
                    <a:pt x="212504" y="322900"/>
                  </a:cubicBezTo>
                  <a:cubicBezTo>
                    <a:pt x="191978" y="282583"/>
                    <a:pt x="167319" y="244346"/>
                    <a:pt x="143661" y="205687"/>
                  </a:cubicBezTo>
                  <a:cubicBezTo>
                    <a:pt x="136845" y="194556"/>
                    <a:pt x="126819" y="185398"/>
                    <a:pt x="118634" y="175055"/>
                  </a:cubicBezTo>
                  <a:cubicBezTo>
                    <a:pt x="111503" y="166029"/>
                    <a:pt x="102450" y="157555"/>
                    <a:pt x="98424" y="147213"/>
                  </a:cubicBezTo>
                  <a:cubicBezTo>
                    <a:pt x="84844" y="112265"/>
                    <a:pt x="61871" y="83712"/>
                    <a:pt x="39002" y="55001"/>
                  </a:cubicBezTo>
                  <a:cubicBezTo>
                    <a:pt x="27870" y="41027"/>
                    <a:pt x="15633" y="27948"/>
                    <a:pt x="3738" y="14579"/>
                  </a:cubicBezTo>
                  <a:cubicBezTo>
                    <a:pt x="-288" y="10053"/>
                    <a:pt x="-1894" y="5737"/>
                    <a:pt x="3185" y="0"/>
                  </a:cubicBezTo>
                  <a:cubicBezTo>
                    <a:pt x="57133" y="16237"/>
                    <a:pt x="109371" y="33843"/>
                    <a:pt x="152767" y="74422"/>
                  </a:cubicBezTo>
                  <a:cubicBezTo>
                    <a:pt x="204688" y="123002"/>
                    <a:pt x="249584" y="176687"/>
                    <a:pt x="289874" y="234767"/>
                  </a:cubicBezTo>
                  <a:cubicBezTo>
                    <a:pt x="317585" y="274688"/>
                    <a:pt x="339717" y="316926"/>
                    <a:pt x="352664" y="364321"/>
                  </a:cubicBezTo>
                  <a:cubicBezTo>
                    <a:pt x="369033" y="424243"/>
                    <a:pt x="389059" y="483139"/>
                    <a:pt x="405639" y="543008"/>
                  </a:cubicBezTo>
                  <a:cubicBezTo>
                    <a:pt x="420955" y="598404"/>
                    <a:pt x="434718" y="654299"/>
                    <a:pt x="447297" y="710405"/>
                  </a:cubicBezTo>
                  <a:cubicBezTo>
                    <a:pt x="452824" y="735116"/>
                    <a:pt x="453718" y="760854"/>
                    <a:pt x="456692" y="786143"/>
                  </a:cubicBezTo>
                  <a:cubicBezTo>
                    <a:pt x="460061" y="814670"/>
                    <a:pt x="463403" y="843197"/>
                    <a:pt x="466771" y="871724"/>
                  </a:cubicBezTo>
                  <a:cubicBezTo>
                    <a:pt x="466798" y="899592"/>
                    <a:pt x="466798" y="927409"/>
                    <a:pt x="466798" y="955251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8250A8-CDBC-4370-8DB2-EC442BDC1E68}"/>
                </a:ext>
              </a:extLst>
            </p:cNvPr>
            <p:cNvSpPr/>
            <p:nvPr/>
          </p:nvSpPr>
          <p:spPr>
            <a:xfrm>
              <a:off x="8508182" y="158633"/>
              <a:ext cx="1102555" cy="1693028"/>
            </a:xfrm>
            <a:custGeom>
              <a:avLst/>
              <a:gdLst>
                <a:gd name="connsiteX0" fmla="*/ 131351 w 1102555"/>
                <a:gd name="connsiteY0" fmla="*/ 1315229 h 1693028"/>
                <a:gd name="connsiteX1" fmla="*/ 81718 w 1102555"/>
                <a:gd name="connsiteY1" fmla="*/ 1285282 h 1693028"/>
                <a:gd name="connsiteX2" fmla="*/ 29954 w 1102555"/>
                <a:gd name="connsiteY2" fmla="*/ 1314650 h 1693028"/>
                <a:gd name="connsiteX3" fmla="*/ 23059 w 1102555"/>
                <a:gd name="connsiteY3" fmla="*/ 1300676 h 1693028"/>
                <a:gd name="connsiteX4" fmla="*/ 2664 w 1102555"/>
                <a:gd name="connsiteY4" fmla="*/ 1174543 h 1693028"/>
                <a:gd name="connsiteX5" fmla="*/ 44981 w 1102555"/>
                <a:gd name="connsiteY5" fmla="*/ 843828 h 1693028"/>
                <a:gd name="connsiteX6" fmla="*/ 131640 w 1102555"/>
                <a:gd name="connsiteY6" fmla="*/ 616140 h 1693028"/>
                <a:gd name="connsiteX7" fmla="*/ 329643 w 1102555"/>
                <a:gd name="connsiteY7" fmla="*/ 263003 h 1693028"/>
                <a:gd name="connsiteX8" fmla="*/ 506751 w 1102555"/>
                <a:gd name="connsiteY8" fmla="*/ 79027 h 1693028"/>
                <a:gd name="connsiteX9" fmla="*/ 596226 w 1102555"/>
                <a:gd name="connsiteY9" fmla="*/ 33026 h 1693028"/>
                <a:gd name="connsiteX10" fmla="*/ 705622 w 1102555"/>
                <a:gd name="connsiteY10" fmla="*/ 5315 h 1693028"/>
                <a:gd name="connsiteX11" fmla="*/ 828124 w 1102555"/>
                <a:gd name="connsiteY11" fmla="*/ 5920 h 1693028"/>
                <a:gd name="connsiteX12" fmla="*/ 878730 w 1102555"/>
                <a:gd name="connsiteY12" fmla="*/ 25157 h 1693028"/>
                <a:gd name="connsiteX13" fmla="*/ 1023969 w 1102555"/>
                <a:gd name="connsiteY13" fmla="*/ 178475 h 1693028"/>
                <a:gd name="connsiteX14" fmla="*/ 1066759 w 1102555"/>
                <a:gd name="connsiteY14" fmla="*/ 285845 h 1693028"/>
                <a:gd name="connsiteX15" fmla="*/ 1083075 w 1102555"/>
                <a:gd name="connsiteY15" fmla="*/ 413795 h 1693028"/>
                <a:gd name="connsiteX16" fmla="*/ 1102076 w 1102555"/>
                <a:gd name="connsiteY16" fmla="*/ 660219 h 1693028"/>
                <a:gd name="connsiteX17" fmla="*/ 1098102 w 1102555"/>
                <a:gd name="connsiteY17" fmla="*/ 751379 h 1693028"/>
                <a:gd name="connsiteX18" fmla="*/ 1090918 w 1102555"/>
                <a:gd name="connsiteY18" fmla="*/ 814406 h 1693028"/>
                <a:gd name="connsiteX19" fmla="*/ 1085312 w 1102555"/>
                <a:gd name="connsiteY19" fmla="*/ 827564 h 1693028"/>
                <a:gd name="connsiteX20" fmla="*/ 1072259 w 1102555"/>
                <a:gd name="connsiteY20" fmla="*/ 819880 h 1693028"/>
                <a:gd name="connsiteX21" fmla="*/ 1015153 w 1102555"/>
                <a:gd name="connsiteY21" fmla="*/ 761800 h 1693028"/>
                <a:gd name="connsiteX22" fmla="*/ 899915 w 1102555"/>
                <a:gd name="connsiteY22" fmla="*/ 686088 h 1693028"/>
                <a:gd name="connsiteX23" fmla="*/ 868388 w 1102555"/>
                <a:gd name="connsiteY23" fmla="*/ 677641 h 1693028"/>
                <a:gd name="connsiteX24" fmla="*/ 824545 w 1102555"/>
                <a:gd name="connsiteY24" fmla="*/ 684878 h 1693028"/>
                <a:gd name="connsiteX25" fmla="*/ 779018 w 1102555"/>
                <a:gd name="connsiteY25" fmla="*/ 717720 h 1693028"/>
                <a:gd name="connsiteX26" fmla="*/ 770860 w 1102555"/>
                <a:gd name="connsiteY26" fmla="*/ 748037 h 1693028"/>
                <a:gd name="connsiteX27" fmla="*/ 768965 w 1102555"/>
                <a:gd name="connsiteY27" fmla="*/ 778484 h 1693028"/>
                <a:gd name="connsiteX28" fmla="*/ 780044 w 1102555"/>
                <a:gd name="connsiteY28" fmla="*/ 847012 h 1693028"/>
                <a:gd name="connsiteX29" fmla="*/ 898809 w 1102555"/>
                <a:gd name="connsiteY29" fmla="*/ 1011067 h 1693028"/>
                <a:gd name="connsiteX30" fmla="*/ 1043943 w 1102555"/>
                <a:gd name="connsiteY30" fmla="*/ 1140569 h 1693028"/>
                <a:gd name="connsiteX31" fmla="*/ 1054891 w 1102555"/>
                <a:gd name="connsiteY31" fmla="*/ 1172701 h 1693028"/>
                <a:gd name="connsiteX32" fmla="*/ 997521 w 1102555"/>
                <a:gd name="connsiteY32" fmla="*/ 1350309 h 1693028"/>
                <a:gd name="connsiteX33" fmla="*/ 839124 w 1102555"/>
                <a:gd name="connsiteY33" fmla="*/ 1563917 h 1693028"/>
                <a:gd name="connsiteX34" fmla="*/ 708175 w 1102555"/>
                <a:gd name="connsiteY34" fmla="*/ 1648787 h 1693028"/>
                <a:gd name="connsiteX35" fmla="*/ 553594 w 1102555"/>
                <a:gd name="connsiteY35" fmla="*/ 1690498 h 1693028"/>
                <a:gd name="connsiteX36" fmla="*/ 443829 w 1102555"/>
                <a:gd name="connsiteY36" fmla="*/ 1687735 h 1693028"/>
                <a:gd name="connsiteX37" fmla="*/ 324906 w 1102555"/>
                <a:gd name="connsiteY37" fmla="*/ 1650761 h 1693028"/>
                <a:gd name="connsiteX38" fmla="*/ 304511 w 1102555"/>
                <a:gd name="connsiteY38" fmla="*/ 1619392 h 1693028"/>
                <a:gd name="connsiteX39" fmla="*/ 266195 w 1102555"/>
                <a:gd name="connsiteY39" fmla="*/ 1405652 h 1693028"/>
                <a:gd name="connsiteX40" fmla="*/ 232299 w 1102555"/>
                <a:gd name="connsiteY40" fmla="*/ 1348940 h 1693028"/>
                <a:gd name="connsiteX41" fmla="*/ 206352 w 1102555"/>
                <a:gd name="connsiteY41" fmla="*/ 1318914 h 1693028"/>
                <a:gd name="connsiteX42" fmla="*/ 141219 w 1102555"/>
                <a:gd name="connsiteY42" fmla="*/ 1309387 h 1693028"/>
                <a:gd name="connsiteX43" fmla="*/ 131351 w 1102555"/>
                <a:gd name="connsiteY43" fmla="*/ 1315229 h 16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2555" h="1693028">
                  <a:moveTo>
                    <a:pt x="131351" y="1315229"/>
                  </a:moveTo>
                  <a:cubicBezTo>
                    <a:pt x="117482" y="1300440"/>
                    <a:pt x="103771" y="1285650"/>
                    <a:pt x="81718" y="1285282"/>
                  </a:cubicBezTo>
                  <a:cubicBezTo>
                    <a:pt x="59692" y="1284913"/>
                    <a:pt x="45744" y="1299808"/>
                    <a:pt x="29954" y="1314650"/>
                  </a:cubicBezTo>
                  <a:cubicBezTo>
                    <a:pt x="27191" y="1309150"/>
                    <a:pt x="24296" y="1305124"/>
                    <a:pt x="23059" y="1300676"/>
                  </a:cubicBezTo>
                  <a:cubicBezTo>
                    <a:pt x="11612" y="1259386"/>
                    <a:pt x="6717" y="1217096"/>
                    <a:pt x="2664" y="1174543"/>
                  </a:cubicBezTo>
                  <a:cubicBezTo>
                    <a:pt x="-8152" y="1061015"/>
                    <a:pt x="15559" y="952355"/>
                    <a:pt x="44981" y="843828"/>
                  </a:cubicBezTo>
                  <a:cubicBezTo>
                    <a:pt x="66402" y="764853"/>
                    <a:pt x="99587" y="690825"/>
                    <a:pt x="131640" y="616140"/>
                  </a:cubicBezTo>
                  <a:cubicBezTo>
                    <a:pt x="185141" y="491427"/>
                    <a:pt x="248589" y="372294"/>
                    <a:pt x="329643" y="263003"/>
                  </a:cubicBezTo>
                  <a:cubicBezTo>
                    <a:pt x="380802" y="194028"/>
                    <a:pt x="438671" y="131501"/>
                    <a:pt x="506751" y="79027"/>
                  </a:cubicBezTo>
                  <a:cubicBezTo>
                    <a:pt x="533541" y="58368"/>
                    <a:pt x="563410" y="42236"/>
                    <a:pt x="596226" y="33026"/>
                  </a:cubicBezTo>
                  <a:cubicBezTo>
                    <a:pt x="632463" y="22841"/>
                    <a:pt x="668622" y="11368"/>
                    <a:pt x="705622" y="5315"/>
                  </a:cubicBezTo>
                  <a:cubicBezTo>
                    <a:pt x="746044" y="-1264"/>
                    <a:pt x="787571" y="-2475"/>
                    <a:pt x="828124" y="5920"/>
                  </a:cubicBezTo>
                  <a:cubicBezTo>
                    <a:pt x="845598" y="9552"/>
                    <a:pt x="862914" y="16657"/>
                    <a:pt x="878730" y="25157"/>
                  </a:cubicBezTo>
                  <a:cubicBezTo>
                    <a:pt x="943915" y="60105"/>
                    <a:pt x="989916" y="113948"/>
                    <a:pt x="1023969" y="178475"/>
                  </a:cubicBezTo>
                  <a:cubicBezTo>
                    <a:pt x="1041996" y="212660"/>
                    <a:pt x="1060417" y="247240"/>
                    <a:pt x="1066759" y="285845"/>
                  </a:cubicBezTo>
                  <a:cubicBezTo>
                    <a:pt x="1073733" y="328241"/>
                    <a:pt x="1079233" y="370978"/>
                    <a:pt x="1083075" y="413795"/>
                  </a:cubicBezTo>
                  <a:cubicBezTo>
                    <a:pt x="1090444" y="495849"/>
                    <a:pt x="1097181" y="577981"/>
                    <a:pt x="1102076" y="660219"/>
                  </a:cubicBezTo>
                  <a:cubicBezTo>
                    <a:pt x="1103865" y="690430"/>
                    <a:pt x="1100233" y="721036"/>
                    <a:pt x="1098102" y="751379"/>
                  </a:cubicBezTo>
                  <a:cubicBezTo>
                    <a:pt x="1096628" y="772458"/>
                    <a:pt x="1093760" y="793458"/>
                    <a:pt x="1090918" y="814406"/>
                  </a:cubicBezTo>
                  <a:cubicBezTo>
                    <a:pt x="1090312" y="818959"/>
                    <a:pt x="1087233" y="823169"/>
                    <a:pt x="1085312" y="827564"/>
                  </a:cubicBezTo>
                  <a:cubicBezTo>
                    <a:pt x="1080917" y="825038"/>
                    <a:pt x="1075733" y="823327"/>
                    <a:pt x="1072259" y="819880"/>
                  </a:cubicBezTo>
                  <a:cubicBezTo>
                    <a:pt x="1052996" y="800748"/>
                    <a:pt x="1034048" y="781300"/>
                    <a:pt x="1015153" y="761800"/>
                  </a:cubicBezTo>
                  <a:cubicBezTo>
                    <a:pt x="982363" y="727957"/>
                    <a:pt x="943521" y="703299"/>
                    <a:pt x="899915" y="686088"/>
                  </a:cubicBezTo>
                  <a:cubicBezTo>
                    <a:pt x="889862" y="682115"/>
                    <a:pt x="879072" y="679457"/>
                    <a:pt x="868388" y="677641"/>
                  </a:cubicBezTo>
                  <a:cubicBezTo>
                    <a:pt x="853177" y="675062"/>
                    <a:pt x="838335" y="675904"/>
                    <a:pt x="824545" y="684878"/>
                  </a:cubicBezTo>
                  <a:cubicBezTo>
                    <a:pt x="808834" y="695115"/>
                    <a:pt x="790939" y="702115"/>
                    <a:pt x="779018" y="717720"/>
                  </a:cubicBezTo>
                  <a:cubicBezTo>
                    <a:pt x="772044" y="726852"/>
                    <a:pt x="768965" y="736010"/>
                    <a:pt x="770860" y="748037"/>
                  </a:cubicBezTo>
                  <a:cubicBezTo>
                    <a:pt x="772386" y="757853"/>
                    <a:pt x="770281" y="768379"/>
                    <a:pt x="768965" y="778484"/>
                  </a:cubicBezTo>
                  <a:cubicBezTo>
                    <a:pt x="765834" y="802485"/>
                    <a:pt x="769650" y="825196"/>
                    <a:pt x="780044" y="847012"/>
                  </a:cubicBezTo>
                  <a:cubicBezTo>
                    <a:pt x="809597" y="908986"/>
                    <a:pt x="849730" y="963724"/>
                    <a:pt x="898809" y="1011067"/>
                  </a:cubicBezTo>
                  <a:cubicBezTo>
                    <a:pt x="945442" y="1056068"/>
                    <a:pt x="995048" y="1097989"/>
                    <a:pt x="1043943" y="1140569"/>
                  </a:cubicBezTo>
                  <a:cubicBezTo>
                    <a:pt x="1054654" y="1149885"/>
                    <a:pt x="1057364" y="1159095"/>
                    <a:pt x="1054891" y="1172701"/>
                  </a:cubicBezTo>
                  <a:cubicBezTo>
                    <a:pt x="1043733" y="1234544"/>
                    <a:pt x="1028022" y="1295071"/>
                    <a:pt x="997521" y="1350309"/>
                  </a:cubicBezTo>
                  <a:cubicBezTo>
                    <a:pt x="954389" y="1428494"/>
                    <a:pt x="904757" y="1502443"/>
                    <a:pt x="839124" y="1563917"/>
                  </a:cubicBezTo>
                  <a:cubicBezTo>
                    <a:pt x="800729" y="1599865"/>
                    <a:pt x="756991" y="1628971"/>
                    <a:pt x="708175" y="1648787"/>
                  </a:cubicBezTo>
                  <a:cubicBezTo>
                    <a:pt x="658516" y="1668945"/>
                    <a:pt x="607121" y="1683708"/>
                    <a:pt x="553594" y="1690498"/>
                  </a:cubicBezTo>
                  <a:cubicBezTo>
                    <a:pt x="516725" y="1695182"/>
                    <a:pt x="480250" y="1692840"/>
                    <a:pt x="443829" y="1687735"/>
                  </a:cubicBezTo>
                  <a:cubicBezTo>
                    <a:pt x="402223" y="1681919"/>
                    <a:pt x="363354" y="1666945"/>
                    <a:pt x="324906" y="1650761"/>
                  </a:cubicBezTo>
                  <a:cubicBezTo>
                    <a:pt x="310616" y="1644734"/>
                    <a:pt x="304695" y="1635234"/>
                    <a:pt x="304511" y="1619392"/>
                  </a:cubicBezTo>
                  <a:cubicBezTo>
                    <a:pt x="303643" y="1546075"/>
                    <a:pt x="291485" y="1474416"/>
                    <a:pt x="266195" y="1405652"/>
                  </a:cubicBezTo>
                  <a:cubicBezTo>
                    <a:pt x="258721" y="1385309"/>
                    <a:pt x="244642" y="1367204"/>
                    <a:pt x="232299" y="1348940"/>
                  </a:cubicBezTo>
                  <a:cubicBezTo>
                    <a:pt x="224957" y="1338045"/>
                    <a:pt x="215299" y="1328651"/>
                    <a:pt x="206352" y="1318914"/>
                  </a:cubicBezTo>
                  <a:cubicBezTo>
                    <a:pt x="187509" y="1298334"/>
                    <a:pt x="164956" y="1295124"/>
                    <a:pt x="141219" y="1309387"/>
                  </a:cubicBezTo>
                  <a:cubicBezTo>
                    <a:pt x="138088" y="1311229"/>
                    <a:pt x="134982" y="1313071"/>
                    <a:pt x="131351" y="131522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5E2C92-805B-4437-ACF5-BDEA11638CBF}"/>
                </a:ext>
              </a:extLst>
            </p:cNvPr>
            <p:cNvSpPr/>
            <p:nvPr/>
          </p:nvSpPr>
          <p:spPr>
            <a:xfrm>
              <a:off x="9562091" y="310776"/>
              <a:ext cx="592668" cy="704341"/>
            </a:xfrm>
            <a:custGeom>
              <a:avLst/>
              <a:gdLst>
                <a:gd name="connsiteX0" fmla="*/ 200853 w 592668"/>
                <a:gd name="connsiteY0" fmla="*/ 69 h 704341"/>
                <a:gd name="connsiteX1" fmla="*/ 348145 w 592668"/>
                <a:gd name="connsiteY1" fmla="*/ 24543 h 704341"/>
                <a:gd name="connsiteX2" fmla="*/ 436778 w 592668"/>
                <a:gd name="connsiteY2" fmla="*/ 81701 h 704341"/>
                <a:gd name="connsiteX3" fmla="*/ 506200 w 592668"/>
                <a:gd name="connsiteY3" fmla="*/ 160439 h 704341"/>
                <a:gd name="connsiteX4" fmla="*/ 587464 w 592668"/>
                <a:gd name="connsiteY4" fmla="*/ 366127 h 704341"/>
                <a:gd name="connsiteX5" fmla="*/ 562858 w 592668"/>
                <a:gd name="connsiteY5" fmla="*/ 547129 h 704341"/>
                <a:gd name="connsiteX6" fmla="*/ 548911 w 592668"/>
                <a:gd name="connsiteY6" fmla="*/ 579946 h 704341"/>
                <a:gd name="connsiteX7" fmla="*/ 526647 w 592668"/>
                <a:gd name="connsiteY7" fmla="*/ 611025 h 704341"/>
                <a:gd name="connsiteX8" fmla="*/ 518279 w 592668"/>
                <a:gd name="connsiteY8" fmla="*/ 619499 h 704341"/>
                <a:gd name="connsiteX9" fmla="*/ 360540 w 592668"/>
                <a:gd name="connsiteY9" fmla="*/ 695579 h 704341"/>
                <a:gd name="connsiteX10" fmla="*/ 304855 w 592668"/>
                <a:gd name="connsiteY10" fmla="*/ 703737 h 704341"/>
                <a:gd name="connsiteX11" fmla="*/ 118694 w 592668"/>
                <a:gd name="connsiteY11" fmla="*/ 681605 h 704341"/>
                <a:gd name="connsiteX12" fmla="*/ 58009 w 592668"/>
                <a:gd name="connsiteY12" fmla="*/ 654815 h 704341"/>
                <a:gd name="connsiteX13" fmla="*/ 53377 w 592668"/>
                <a:gd name="connsiteY13" fmla="*/ 646368 h 704341"/>
                <a:gd name="connsiteX14" fmla="*/ 55246 w 592668"/>
                <a:gd name="connsiteY14" fmla="*/ 620683 h 704341"/>
                <a:gd name="connsiteX15" fmla="*/ 56772 w 592668"/>
                <a:gd name="connsiteY15" fmla="*/ 468891 h 704341"/>
                <a:gd name="connsiteX16" fmla="*/ 43272 w 592668"/>
                <a:gd name="connsiteY16" fmla="*/ 282915 h 704341"/>
                <a:gd name="connsiteX17" fmla="*/ 21429 w 592668"/>
                <a:gd name="connsiteY17" fmla="*/ 119781 h 704341"/>
                <a:gd name="connsiteX18" fmla="*/ 2034 w 592668"/>
                <a:gd name="connsiteY18" fmla="*/ 59596 h 704341"/>
                <a:gd name="connsiteX19" fmla="*/ 11429 w 592668"/>
                <a:gd name="connsiteY19" fmla="*/ 39701 h 704341"/>
                <a:gd name="connsiteX20" fmla="*/ 56325 w 592668"/>
                <a:gd name="connsiteY20" fmla="*/ 27385 h 704341"/>
                <a:gd name="connsiteX21" fmla="*/ 148457 w 592668"/>
                <a:gd name="connsiteY21" fmla="*/ 3990 h 704341"/>
                <a:gd name="connsiteX22" fmla="*/ 200853 w 592668"/>
                <a:gd name="connsiteY22" fmla="*/ 69 h 704341"/>
                <a:gd name="connsiteX23" fmla="*/ 115457 w 592668"/>
                <a:gd name="connsiteY23" fmla="*/ 444786 h 704341"/>
                <a:gd name="connsiteX24" fmla="*/ 97009 w 592668"/>
                <a:gd name="connsiteY24" fmla="*/ 489208 h 704341"/>
                <a:gd name="connsiteX25" fmla="*/ 111799 w 592668"/>
                <a:gd name="connsiteY25" fmla="*/ 531866 h 704341"/>
                <a:gd name="connsiteX26" fmla="*/ 153168 w 592668"/>
                <a:gd name="connsiteY26" fmla="*/ 553287 h 704341"/>
                <a:gd name="connsiteX27" fmla="*/ 176695 w 592668"/>
                <a:gd name="connsiteY27" fmla="*/ 546603 h 704341"/>
                <a:gd name="connsiteX28" fmla="*/ 197563 w 592668"/>
                <a:gd name="connsiteY28" fmla="*/ 510550 h 704341"/>
                <a:gd name="connsiteX29" fmla="*/ 226143 w 592668"/>
                <a:gd name="connsiteY29" fmla="*/ 504392 h 704341"/>
                <a:gd name="connsiteX30" fmla="*/ 272354 w 592668"/>
                <a:gd name="connsiteY30" fmla="*/ 521129 h 704341"/>
                <a:gd name="connsiteX31" fmla="*/ 348750 w 592668"/>
                <a:gd name="connsiteY31" fmla="*/ 492602 h 704341"/>
                <a:gd name="connsiteX32" fmla="*/ 357855 w 592668"/>
                <a:gd name="connsiteY32" fmla="*/ 483602 h 704341"/>
                <a:gd name="connsiteX33" fmla="*/ 360119 w 592668"/>
                <a:gd name="connsiteY33" fmla="*/ 472339 h 704341"/>
                <a:gd name="connsiteX34" fmla="*/ 349513 w 592668"/>
                <a:gd name="connsiteY34" fmla="*/ 474707 h 704341"/>
                <a:gd name="connsiteX35" fmla="*/ 276512 w 592668"/>
                <a:gd name="connsiteY35" fmla="*/ 506024 h 704341"/>
                <a:gd name="connsiteX36" fmla="*/ 241669 w 592668"/>
                <a:gd name="connsiteY36" fmla="*/ 498366 h 704341"/>
                <a:gd name="connsiteX37" fmla="*/ 207222 w 592668"/>
                <a:gd name="connsiteY37" fmla="*/ 455681 h 704341"/>
                <a:gd name="connsiteX38" fmla="*/ 223459 w 592668"/>
                <a:gd name="connsiteY38" fmla="*/ 423391 h 704341"/>
                <a:gd name="connsiteX39" fmla="*/ 268012 w 592668"/>
                <a:gd name="connsiteY39" fmla="*/ 384206 h 704341"/>
                <a:gd name="connsiteX40" fmla="*/ 248748 w 592668"/>
                <a:gd name="connsiteY40" fmla="*/ 331521 h 704341"/>
                <a:gd name="connsiteX41" fmla="*/ 181247 w 592668"/>
                <a:gd name="connsiteY41" fmla="*/ 338311 h 704341"/>
                <a:gd name="connsiteX42" fmla="*/ 177221 w 592668"/>
                <a:gd name="connsiteY42" fmla="*/ 403101 h 704341"/>
                <a:gd name="connsiteX43" fmla="*/ 169537 w 592668"/>
                <a:gd name="connsiteY43" fmla="*/ 425628 h 704341"/>
                <a:gd name="connsiteX44" fmla="*/ 114615 w 592668"/>
                <a:gd name="connsiteY44" fmla="*/ 426022 h 704341"/>
                <a:gd name="connsiteX45" fmla="*/ 77956 w 592668"/>
                <a:gd name="connsiteY45" fmla="*/ 391996 h 704341"/>
                <a:gd name="connsiteX46" fmla="*/ 73562 w 592668"/>
                <a:gd name="connsiteY46" fmla="*/ 366679 h 704341"/>
                <a:gd name="connsiteX47" fmla="*/ 81614 w 592668"/>
                <a:gd name="connsiteY47" fmla="*/ 312389 h 704341"/>
                <a:gd name="connsiteX48" fmla="*/ 81562 w 592668"/>
                <a:gd name="connsiteY48" fmla="*/ 299810 h 704341"/>
                <a:gd name="connsiteX49" fmla="*/ 71641 w 592668"/>
                <a:gd name="connsiteY49" fmla="*/ 307810 h 704341"/>
                <a:gd name="connsiteX50" fmla="*/ 62193 w 592668"/>
                <a:gd name="connsiteY50" fmla="*/ 333810 h 704341"/>
                <a:gd name="connsiteX51" fmla="*/ 111010 w 592668"/>
                <a:gd name="connsiteY51" fmla="*/ 442128 h 704341"/>
                <a:gd name="connsiteX52" fmla="*/ 115457 w 592668"/>
                <a:gd name="connsiteY52" fmla="*/ 444786 h 704341"/>
                <a:gd name="connsiteX53" fmla="*/ 476304 w 592668"/>
                <a:gd name="connsiteY53" fmla="*/ 312547 h 704341"/>
                <a:gd name="connsiteX54" fmla="*/ 390409 w 592668"/>
                <a:gd name="connsiteY54" fmla="*/ 240967 h 704341"/>
                <a:gd name="connsiteX55" fmla="*/ 341566 w 592668"/>
                <a:gd name="connsiteY55" fmla="*/ 273415 h 704341"/>
                <a:gd name="connsiteX56" fmla="*/ 341908 w 592668"/>
                <a:gd name="connsiteY56" fmla="*/ 287731 h 704341"/>
                <a:gd name="connsiteX57" fmla="*/ 355013 w 592668"/>
                <a:gd name="connsiteY57" fmla="*/ 284283 h 704341"/>
                <a:gd name="connsiteX58" fmla="*/ 361013 w 592668"/>
                <a:gd name="connsiteY58" fmla="*/ 277810 h 704341"/>
                <a:gd name="connsiteX59" fmla="*/ 420041 w 592668"/>
                <a:gd name="connsiteY59" fmla="*/ 261941 h 704341"/>
                <a:gd name="connsiteX60" fmla="*/ 459383 w 592668"/>
                <a:gd name="connsiteY60" fmla="*/ 312389 h 704341"/>
                <a:gd name="connsiteX61" fmla="*/ 461094 w 592668"/>
                <a:gd name="connsiteY61" fmla="*/ 330100 h 704341"/>
                <a:gd name="connsiteX62" fmla="*/ 467489 w 592668"/>
                <a:gd name="connsiteY62" fmla="*/ 335942 h 704341"/>
                <a:gd name="connsiteX63" fmla="*/ 474015 w 592668"/>
                <a:gd name="connsiteY63" fmla="*/ 330231 h 704341"/>
                <a:gd name="connsiteX64" fmla="*/ 476304 w 592668"/>
                <a:gd name="connsiteY64" fmla="*/ 312547 h 704341"/>
                <a:gd name="connsiteX65" fmla="*/ 122352 w 592668"/>
                <a:gd name="connsiteY65" fmla="*/ 190650 h 704341"/>
                <a:gd name="connsiteX66" fmla="*/ 140089 w 592668"/>
                <a:gd name="connsiteY66" fmla="*/ 180861 h 704341"/>
                <a:gd name="connsiteX67" fmla="*/ 167326 w 592668"/>
                <a:gd name="connsiteY67" fmla="*/ 166861 h 704341"/>
                <a:gd name="connsiteX68" fmla="*/ 220722 w 592668"/>
                <a:gd name="connsiteY68" fmla="*/ 181861 h 704341"/>
                <a:gd name="connsiteX69" fmla="*/ 231906 w 592668"/>
                <a:gd name="connsiteY69" fmla="*/ 219230 h 704341"/>
                <a:gd name="connsiteX70" fmla="*/ 232090 w 592668"/>
                <a:gd name="connsiteY70" fmla="*/ 234493 h 704341"/>
                <a:gd name="connsiteX71" fmla="*/ 248143 w 592668"/>
                <a:gd name="connsiteY71" fmla="*/ 223072 h 704341"/>
                <a:gd name="connsiteX72" fmla="*/ 173563 w 592668"/>
                <a:gd name="connsiteY72" fmla="*/ 147676 h 704341"/>
                <a:gd name="connsiteX73" fmla="*/ 123983 w 592668"/>
                <a:gd name="connsiteY73" fmla="*/ 180282 h 704341"/>
                <a:gd name="connsiteX74" fmla="*/ 122352 w 592668"/>
                <a:gd name="connsiteY74" fmla="*/ 190650 h 7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668" h="704341">
                  <a:moveTo>
                    <a:pt x="200853" y="69"/>
                  </a:moveTo>
                  <a:cubicBezTo>
                    <a:pt x="251538" y="-984"/>
                    <a:pt x="300302" y="10200"/>
                    <a:pt x="348145" y="24543"/>
                  </a:cubicBezTo>
                  <a:cubicBezTo>
                    <a:pt x="382619" y="34885"/>
                    <a:pt x="409882" y="58675"/>
                    <a:pt x="436778" y="81701"/>
                  </a:cubicBezTo>
                  <a:cubicBezTo>
                    <a:pt x="463541" y="104623"/>
                    <a:pt x="484857" y="132413"/>
                    <a:pt x="506200" y="160439"/>
                  </a:cubicBezTo>
                  <a:cubicBezTo>
                    <a:pt x="552806" y="221572"/>
                    <a:pt x="571359" y="293310"/>
                    <a:pt x="587464" y="366127"/>
                  </a:cubicBezTo>
                  <a:cubicBezTo>
                    <a:pt x="601438" y="429312"/>
                    <a:pt x="585253" y="488734"/>
                    <a:pt x="562858" y="547129"/>
                  </a:cubicBezTo>
                  <a:cubicBezTo>
                    <a:pt x="558595" y="558235"/>
                    <a:pt x="554753" y="569682"/>
                    <a:pt x="548911" y="579946"/>
                  </a:cubicBezTo>
                  <a:cubicBezTo>
                    <a:pt x="542621" y="590946"/>
                    <a:pt x="534332" y="600841"/>
                    <a:pt x="526647" y="611025"/>
                  </a:cubicBezTo>
                  <a:cubicBezTo>
                    <a:pt x="524279" y="614157"/>
                    <a:pt x="520805" y="616446"/>
                    <a:pt x="518279" y="619499"/>
                  </a:cubicBezTo>
                  <a:cubicBezTo>
                    <a:pt x="477278" y="668895"/>
                    <a:pt x="421172" y="686895"/>
                    <a:pt x="360540" y="695579"/>
                  </a:cubicBezTo>
                  <a:cubicBezTo>
                    <a:pt x="341960" y="698237"/>
                    <a:pt x="323486" y="702974"/>
                    <a:pt x="304855" y="703737"/>
                  </a:cubicBezTo>
                  <a:cubicBezTo>
                    <a:pt x="241722" y="706263"/>
                    <a:pt x="179142" y="701237"/>
                    <a:pt x="118694" y="681605"/>
                  </a:cubicBezTo>
                  <a:cubicBezTo>
                    <a:pt x="97746" y="674816"/>
                    <a:pt x="78035" y="664210"/>
                    <a:pt x="58009" y="654815"/>
                  </a:cubicBezTo>
                  <a:cubicBezTo>
                    <a:pt x="55588" y="653684"/>
                    <a:pt x="53377" y="649263"/>
                    <a:pt x="53377" y="646368"/>
                  </a:cubicBezTo>
                  <a:cubicBezTo>
                    <a:pt x="53403" y="637815"/>
                    <a:pt x="55088" y="629262"/>
                    <a:pt x="55246" y="620683"/>
                  </a:cubicBezTo>
                  <a:cubicBezTo>
                    <a:pt x="56061" y="570077"/>
                    <a:pt x="58693" y="519392"/>
                    <a:pt x="56772" y="468891"/>
                  </a:cubicBezTo>
                  <a:cubicBezTo>
                    <a:pt x="54403" y="406812"/>
                    <a:pt x="49430" y="344758"/>
                    <a:pt x="43272" y="282915"/>
                  </a:cubicBezTo>
                  <a:cubicBezTo>
                    <a:pt x="37824" y="228335"/>
                    <a:pt x="30219" y="173913"/>
                    <a:pt x="21429" y="119781"/>
                  </a:cubicBezTo>
                  <a:cubicBezTo>
                    <a:pt x="18087" y="99202"/>
                    <a:pt x="9061" y="79491"/>
                    <a:pt x="2034" y="59596"/>
                  </a:cubicBezTo>
                  <a:cubicBezTo>
                    <a:pt x="-1966" y="48254"/>
                    <a:pt x="-676" y="43543"/>
                    <a:pt x="11429" y="39701"/>
                  </a:cubicBezTo>
                  <a:cubicBezTo>
                    <a:pt x="26219" y="35017"/>
                    <a:pt x="41324" y="31306"/>
                    <a:pt x="56325" y="27385"/>
                  </a:cubicBezTo>
                  <a:cubicBezTo>
                    <a:pt x="86983" y="19385"/>
                    <a:pt x="117457" y="10437"/>
                    <a:pt x="148457" y="3990"/>
                  </a:cubicBezTo>
                  <a:cubicBezTo>
                    <a:pt x="165484" y="463"/>
                    <a:pt x="183379" y="1253"/>
                    <a:pt x="200853" y="69"/>
                  </a:cubicBezTo>
                  <a:close/>
                  <a:moveTo>
                    <a:pt x="115457" y="444786"/>
                  </a:moveTo>
                  <a:cubicBezTo>
                    <a:pt x="109141" y="459970"/>
                    <a:pt x="102878" y="474497"/>
                    <a:pt x="97009" y="489208"/>
                  </a:cubicBezTo>
                  <a:cubicBezTo>
                    <a:pt x="88483" y="510629"/>
                    <a:pt x="91694" y="520419"/>
                    <a:pt x="111799" y="531866"/>
                  </a:cubicBezTo>
                  <a:cubicBezTo>
                    <a:pt x="125273" y="539550"/>
                    <a:pt x="139352" y="546208"/>
                    <a:pt x="153168" y="553287"/>
                  </a:cubicBezTo>
                  <a:cubicBezTo>
                    <a:pt x="165984" y="559840"/>
                    <a:pt x="169274" y="558998"/>
                    <a:pt x="176695" y="546603"/>
                  </a:cubicBezTo>
                  <a:cubicBezTo>
                    <a:pt x="183826" y="534682"/>
                    <a:pt x="190484" y="522498"/>
                    <a:pt x="197563" y="510550"/>
                  </a:cubicBezTo>
                  <a:cubicBezTo>
                    <a:pt x="208301" y="492497"/>
                    <a:pt x="209774" y="491997"/>
                    <a:pt x="226143" y="504392"/>
                  </a:cubicBezTo>
                  <a:cubicBezTo>
                    <a:pt x="239933" y="514840"/>
                    <a:pt x="254222" y="523708"/>
                    <a:pt x="272354" y="521129"/>
                  </a:cubicBezTo>
                  <a:cubicBezTo>
                    <a:pt x="299828" y="517208"/>
                    <a:pt x="325513" y="508024"/>
                    <a:pt x="348750" y="492602"/>
                  </a:cubicBezTo>
                  <a:cubicBezTo>
                    <a:pt x="352276" y="490260"/>
                    <a:pt x="355776" y="487181"/>
                    <a:pt x="357855" y="483602"/>
                  </a:cubicBezTo>
                  <a:cubicBezTo>
                    <a:pt x="359671" y="480471"/>
                    <a:pt x="359461" y="476155"/>
                    <a:pt x="360119" y="472339"/>
                  </a:cubicBezTo>
                  <a:cubicBezTo>
                    <a:pt x="356540" y="473076"/>
                    <a:pt x="351960" y="472628"/>
                    <a:pt x="349513" y="474707"/>
                  </a:cubicBezTo>
                  <a:cubicBezTo>
                    <a:pt x="328355" y="492734"/>
                    <a:pt x="303039" y="500813"/>
                    <a:pt x="276512" y="506024"/>
                  </a:cubicBezTo>
                  <a:cubicBezTo>
                    <a:pt x="263907" y="508497"/>
                    <a:pt x="252196" y="505866"/>
                    <a:pt x="241669" y="498366"/>
                  </a:cubicBezTo>
                  <a:cubicBezTo>
                    <a:pt x="226222" y="487339"/>
                    <a:pt x="214932" y="473102"/>
                    <a:pt x="207222" y="455681"/>
                  </a:cubicBezTo>
                  <a:cubicBezTo>
                    <a:pt x="197037" y="432654"/>
                    <a:pt x="199248" y="428865"/>
                    <a:pt x="223459" y="423391"/>
                  </a:cubicBezTo>
                  <a:cubicBezTo>
                    <a:pt x="244933" y="418522"/>
                    <a:pt x="262196" y="406706"/>
                    <a:pt x="268012" y="384206"/>
                  </a:cubicBezTo>
                  <a:cubicBezTo>
                    <a:pt x="273512" y="362916"/>
                    <a:pt x="265696" y="344969"/>
                    <a:pt x="248748" y="331521"/>
                  </a:cubicBezTo>
                  <a:cubicBezTo>
                    <a:pt x="228722" y="315626"/>
                    <a:pt x="201721" y="318652"/>
                    <a:pt x="181247" y="338311"/>
                  </a:cubicBezTo>
                  <a:cubicBezTo>
                    <a:pt x="162852" y="355969"/>
                    <a:pt x="161326" y="380338"/>
                    <a:pt x="177221" y="403101"/>
                  </a:cubicBezTo>
                  <a:cubicBezTo>
                    <a:pt x="186274" y="416075"/>
                    <a:pt x="184537" y="421154"/>
                    <a:pt x="169537" y="425628"/>
                  </a:cubicBezTo>
                  <a:cubicBezTo>
                    <a:pt x="151273" y="431075"/>
                    <a:pt x="133115" y="429654"/>
                    <a:pt x="114615" y="426022"/>
                  </a:cubicBezTo>
                  <a:cubicBezTo>
                    <a:pt x="94957" y="422154"/>
                    <a:pt x="84509" y="408891"/>
                    <a:pt x="77956" y="391996"/>
                  </a:cubicBezTo>
                  <a:cubicBezTo>
                    <a:pt x="74904" y="384153"/>
                    <a:pt x="74377" y="375206"/>
                    <a:pt x="73562" y="366679"/>
                  </a:cubicBezTo>
                  <a:cubicBezTo>
                    <a:pt x="71798" y="347995"/>
                    <a:pt x="73325" y="329758"/>
                    <a:pt x="81614" y="312389"/>
                  </a:cubicBezTo>
                  <a:cubicBezTo>
                    <a:pt x="83246" y="308968"/>
                    <a:pt x="81667" y="304047"/>
                    <a:pt x="81562" y="299810"/>
                  </a:cubicBezTo>
                  <a:cubicBezTo>
                    <a:pt x="78167" y="302442"/>
                    <a:pt x="73325" y="304363"/>
                    <a:pt x="71641" y="307810"/>
                  </a:cubicBezTo>
                  <a:cubicBezTo>
                    <a:pt x="67640" y="316073"/>
                    <a:pt x="64167" y="324863"/>
                    <a:pt x="62193" y="333810"/>
                  </a:cubicBezTo>
                  <a:cubicBezTo>
                    <a:pt x="53561" y="372916"/>
                    <a:pt x="59561" y="423364"/>
                    <a:pt x="111010" y="442128"/>
                  </a:cubicBezTo>
                  <a:cubicBezTo>
                    <a:pt x="112325" y="442575"/>
                    <a:pt x="113352" y="443470"/>
                    <a:pt x="115457" y="444786"/>
                  </a:cubicBezTo>
                  <a:close/>
                  <a:moveTo>
                    <a:pt x="476304" y="312547"/>
                  </a:moveTo>
                  <a:cubicBezTo>
                    <a:pt x="476620" y="267388"/>
                    <a:pt x="434856" y="232283"/>
                    <a:pt x="390409" y="240967"/>
                  </a:cubicBezTo>
                  <a:cubicBezTo>
                    <a:pt x="369908" y="244967"/>
                    <a:pt x="352539" y="255046"/>
                    <a:pt x="341566" y="273415"/>
                  </a:cubicBezTo>
                  <a:cubicBezTo>
                    <a:pt x="339487" y="276889"/>
                    <a:pt x="341671" y="282889"/>
                    <a:pt x="341908" y="287731"/>
                  </a:cubicBezTo>
                  <a:cubicBezTo>
                    <a:pt x="346303" y="286652"/>
                    <a:pt x="350961" y="286126"/>
                    <a:pt x="355013" y="284283"/>
                  </a:cubicBezTo>
                  <a:cubicBezTo>
                    <a:pt x="357487" y="283178"/>
                    <a:pt x="359040" y="280020"/>
                    <a:pt x="361013" y="277810"/>
                  </a:cubicBezTo>
                  <a:cubicBezTo>
                    <a:pt x="377356" y="259415"/>
                    <a:pt x="397514" y="253994"/>
                    <a:pt x="420041" y="261941"/>
                  </a:cubicBezTo>
                  <a:cubicBezTo>
                    <a:pt x="444462" y="270573"/>
                    <a:pt x="457988" y="287941"/>
                    <a:pt x="459383" y="312389"/>
                  </a:cubicBezTo>
                  <a:cubicBezTo>
                    <a:pt x="459725" y="318310"/>
                    <a:pt x="459752" y="324389"/>
                    <a:pt x="461094" y="330100"/>
                  </a:cubicBezTo>
                  <a:cubicBezTo>
                    <a:pt x="461673" y="332574"/>
                    <a:pt x="465252" y="335916"/>
                    <a:pt x="467489" y="335942"/>
                  </a:cubicBezTo>
                  <a:cubicBezTo>
                    <a:pt x="469725" y="335968"/>
                    <a:pt x="473357" y="332705"/>
                    <a:pt x="474015" y="330231"/>
                  </a:cubicBezTo>
                  <a:cubicBezTo>
                    <a:pt x="475541" y="324521"/>
                    <a:pt x="475620" y="318442"/>
                    <a:pt x="476304" y="312547"/>
                  </a:cubicBezTo>
                  <a:close/>
                  <a:moveTo>
                    <a:pt x="122352" y="190650"/>
                  </a:moveTo>
                  <a:cubicBezTo>
                    <a:pt x="130352" y="186229"/>
                    <a:pt x="135194" y="183466"/>
                    <a:pt x="140089" y="180861"/>
                  </a:cubicBezTo>
                  <a:cubicBezTo>
                    <a:pt x="149115" y="176071"/>
                    <a:pt x="157800" y="170282"/>
                    <a:pt x="167326" y="166861"/>
                  </a:cubicBezTo>
                  <a:cubicBezTo>
                    <a:pt x="189774" y="158755"/>
                    <a:pt x="211485" y="164255"/>
                    <a:pt x="220722" y="181861"/>
                  </a:cubicBezTo>
                  <a:cubicBezTo>
                    <a:pt x="226669" y="193177"/>
                    <a:pt x="228827" y="206572"/>
                    <a:pt x="231906" y="219230"/>
                  </a:cubicBezTo>
                  <a:cubicBezTo>
                    <a:pt x="233090" y="224098"/>
                    <a:pt x="232090" y="229493"/>
                    <a:pt x="232090" y="234493"/>
                  </a:cubicBezTo>
                  <a:cubicBezTo>
                    <a:pt x="243617" y="237046"/>
                    <a:pt x="246591" y="230941"/>
                    <a:pt x="248143" y="223072"/>
                  </a:cubicBezTo>
                  <a:cubicBezTo>
                    <a:pt x="257249" y="176940"/>
                    <a:pt x="220248" y="140123"/>
                    <a:pt x="173563" y="147676"/>
                  </a:cubicBezTo>
                  <a:cubicBezTo>
                    <a:pt x="151615" y="151229"/>
                    <a:pt x="139221" y="167519"/>
                    <a:pt x="123983" y="180282"/>
                  </a:cubicBezTo>
                  <a:cubicBezTo>
                    <a:pt x="122536" y="181492"/>
                    <a:pt x="123141" y="185177"/>
                    <a:pt x="122352" y="1906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A2F4B7-FFBD-48E5-9588-ACB7B0F520CA}"/>
                </a:ext>
              </a:extLst>
            </p:cNvPr>
            <p:cNvSpPr/>
            <p:nvPr/>
          </p:nvSpPr>
          <p:spPr>
            <a:xfrm>
              <a:off x="8482680" y="1456314"/>
              <a:ext cx="316569" cy="522277"/>
            </a:xfrm>
            <a:custGeom>
              <a:avLst/>
              <a:gdLst>
                <a:gd name="connsiteX0" fmla="*/ 272 w 316569"/>
                <a:gd name="connsiteY0" fmla="*/ 151288 h 522277"/>
                <a:gd name="connsiteX1" fmla="*/ 15430 w 316569"/>
                <a:gd name="connsiteY1" fmla="*/ 58549 h 522277"/>
                <a:gd name="connsiteX2" fmla="*/ 48483 w 316569"/>
                <a:gd name="connsiteY2" fmla="*/ 44075 h 522277"/>
                <a:gd name="connsiteX3" fmla="*/ 69483 w 316569"/>
                <a:gd name="connsiteY3" fmla="*/ 63997 h 522277"/>
                <a:gd name="connsiteX4" fmla="*/ 83431 w 316569"/>
                <a:gd name="connsiteY4" fmla="*/ 93497 h 522277"/>
                <a:gd name="connsiteX5" fmla="*/ 91747 w 316569"/>
                <a:gd name="connsiteY5" fmla="*/ 100260 h 522277"/>
                <a:gd name="connsiteX6" fmla="*/ 95484 w 316569"/>
                <a:gd name="connsiteY6" fmla="*/ 89497 h 522277"/>
                <a:gd name="connsiteX7" fmla="*/ 79562 w 316569"/>
                <a:gd name="connsiteY7" fmla="*/ 53312 h 522277"/>
                <a:gd name="connsiteX8" fmla="*/ 78378 w 316569"/>
                <a:gd name="connsiteY8" fmla="*/ 14575 h 522277"/>
                <a:gd name="connsiteX9" fmla="*/ 118326 w 316569"/>
                <a:gd name="connsiteY9" fmla="*/ 1864 h 522277"/>
                <a:gd name="connsiteX10" fmla="*/ 145090 w 316569"/>
                <a:gd name="connsiteY10" fmla="*/ 38891 h 522277"/>
                <a:gd name="connsiteX11" fmla="*/ 144695 w 316569"/>
                <a:gd name="connsiteY11" fmla="*/ 66681 h 522277"/>
                <a:gd name="connsiteX12" fmla="*/ 150037 w 316569"/>
                <a:gd name="connsiteY12" fmla="*/ 97629 h 522277"/>
                <a:gd name="connsiteX13" fmla="*/ 159774 w 316569"/>
                <a:gd name="connsiteY13" fmla="*/ 104866 h 522277"/>
                <a:gd name="connsiteX14" fmla="*/ 161116 w 316569"/>
                <a:gd name="connsiteY14" fmla="*/ 94260 h 522277"/>
                <a:gd name="connsiteX15" fmla="*/ 164748 w 316569"/>
                <a:gd name="connsiteY15" fmla="*/ 36128 h 522277"/>
                <a:gd name="connsiteX16" fmla="*/ 210485 w 316569"/>
                <a:gd name="connsiteY16" fmla="*/ 21022 h 522277"/>
                <a:gd name="connsiteX17" fmla="*/ 252618 w 316569"/>
                <a:gd name="connsiteY17" fmla="*/ 63970 h 522277"/>
                <a:gd name="connsiteX18" fmla="*/ 299381 w 316569"/>
                <a:gd name="connsiteY18" fmla="*/ 177630 h 522277"/>
                <a:gd name="connsiteX19" fmla="*/ 316540 w 316569"/>
                <a:gd name="connsiteY19" fmla="*/ 311237 h 522277"/>
                <a:gd name="connsiteX20" fmla="*/ 299460 w 316569"/>
                <a:gd name="connsiteY20" fmla="*/ 449476 h 522277"/>
                <a:gd name="connsiteX21" fmla="*/ 271776 w 316569"/>
                <a:gd name="connsiteY21" fmla="*/ 502872 h 522277"/>
                <a:gd name="connsiteX22" fmla="*/ 211301 w 316569"/>
                <a:gd name="connsiteY22" fmla="*/ 520872 h 522277"/>
                <a:gd name="connsiteX23" fmla="*/ 149669 w 316569"/>
                <a:gd name="connsiteY23" fmla="*/ 488898 h 522277"/>
                <a:gd name="connsiteX24" fmla="*/ 65931 w 316569"/>
                <a:gd name="connsiteY24" fmla="*/ 382475 h 522277"/>
                <a:gd name="connsiteX25" fmla="*/ 272 w 316569"/>
                <a:gd name="connsiteY25" fmla="*/ 151288 h 522277"/>
                <a:gd name="connsiteX26" fmla="*/ 232670 w 316569"/>
                <a:gd name="connsiteY26" fmla="*/ 412686 h 522277"/>
                <a:gd name="connsiteX27" fmla="*/ 201196 w 316569"/>
                <a:gd name="connsiteY27" fmla="*/ 351317 h 522277"/>
                <a:gd name="connsiteX28" fmla="*/ 170906 w 316569"/>
                <a:gd name="connsiteY28" fmla="*/ 354790 h 522277"/>
                <a:gd name="connsiteX29" fmla="*/ 159406 w 316569"/>
                <a:gd name="connsiteY29" fmla="*/ 377080 h 522277"/>
                <a:gd name="connsiteX30" fmla="*/ 180353 w 316569"/>
                <a:gd name="connsiteY30" fmla="*/ 436186 h 522277"/>
                <a:gd name="connsiteX31" fmla="*/ 186722 w 316569"/>
                <a:gd name="connsiteY31" fmla="*/ 440871 h 522277"/>
                <a:gd name="connsiteX32" fmla="*/ 219696 w 316569"/>
                <a:gd name="connsiteY32" fmla="*/ 442608 h 522277"/>
                <a:gd name="connsiteX33" fmla="*/ 232670 w 316569"/>
                <a:gd name="connsiteY33" fmla="*/ 412686 h 522277"/>
                <a:gd name="connsiteX34" fmla="*/ 220485 w 316569"/>
                <a:gd name="connsiteY34" fmla="*/ 159393 h 522277"/>
                <a:gd name="connsiteX35" fmla="*/ 193064 w 316569"/>
                <a:gd name="connsiteY35" fmla="*/ 185762 h 522277"/>
                <a:gd name="connsiteX36" fmla="*/ 227828 w 316569"/>
                <a:gd name="connsiteY36" fmla="*/ 225999 h 522277"/>
                <a:gd name="connsiteX37" fmla="*/ 254618 w 316569"/>
                <a:gd name="connsiteY37" fmla="*/ 199315 h 522277"/>
                <a:gd name="connsiteX38" fmla="*/ 220485 w 316569"/>
                <a:gd name="connsiteY38" fmla="*/ 159393 h 522277"/>
                <a:gd name="connsiteX39" fmla="*/ 165616 w 316569"/>
                <a:gd name="connsiteY39" fmla="*/ 173340 h 522277"/>
                <a:gd name="connsiteX40" fmla="*/ 129274 w 316569"/>
                <a:gd name="connsiteY40" fmla="*/ 134998 h 522277"/>
                <a:gd name="connsiteX41" fmla="*/ 105984 w 316569"/>
                <a:gd name="connsiteY41" fmla="*/ 168867 h 522277"/>
                <a:gd name="connsiteX42" fmla="*/ 135511 w 316569"/>
                <a:gd name="connsiteY42" fmla="*/ 205788 h 522277"/>
                <a:gd name="connsiteX43" fmla="*/ 165616 w 316569"/>
                <a:gd name="connsiteY43" fmla="*/ 173340 h 522277"/>
                <a:gd name="connsiteX44" fmla="*/ 61404 w 316569"/>
                <a:gd name="connsiteY44" fmla="*/ 184077 h 522277"/>
                <a:gd name="connsiteX45" fmla="*/ 36430 w 316569"/>
                <a:gd name="connsiteY45" fmla="*/ 207446 h 522277"/>
                <a:gd name="connsiteX46" fmla="*/ 68167 w 316569"/>
                <a:gd name="connsiteY46" fmla="*/ 240341 h 522277"/>
                <a:gd name="connsiteX47" fmla="*/ 92063 w 316569"/>
                <a:gd name="connsiteY47" fmla="*/ 216920 h 522277"/>
                <a:gd name="connsiteX48" fmla="*/ 61404 w 316569"/>
                <a:gd name="connsiteY48" fmla="*/ 184077 h 52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6569" h="522277">
                  <a:moveTo>
                    <a:pt x="272" y="151288"/>
                  </a:moveTo>
                  <a:cubicBezTo>
                    <a:pt x="-1649" y="119155"/>
                    <a:pt x="6956" y="88813"/>
                    <a:pt x="15430" y="58549"/>
                  </a:cubicBezTo>
                  <a:cubicBezTo>
                    <a:pt x="19693" y="43365"/>
                    <a:pt x="34798" y="36444"/>
                    <a:pt x="48483" y="44075"/>
                  </a:cubicBezTo>
                  <a:cubicBezTo>
                    <a:pt x="56694" y="48654"/>
                    <a:pt x="64167" y="56128"/>
                    <a:pt x="69483" y="63997"/>
                  </a:cubicBezTo>
                  <a:cubicBezTo>
                    <a:pt x="75510" y="72892"/>
                    <a:pt x="78431" y="83839"/>
                    <a:pt x="83431" y="93497"/>
                  </a:cubicBezTo>
                  <a:cubicBezTo>
                    <a:pt x="84931" y="96418"/>
                    <a:pt x="88905" y="98050"/>
                    <a:pt x="91747" y="100260"/>
                  </a:cubicBezTo>
                  <a:cubicBezTo>
                    <a:pt x="93115" y="96629"/>
                    <a:pt x="96510" y="92234"/>
                    <a:pt x="95484" y="89497"/>
                  </a:cubicBezTo>
                  <a:cubicBezTo>
                    <a:pt x="90905" y="77155"/>
                    <a:pt x="85615" y="65023"/>
                    <a:pt x="79562" y="53312"/>
                  </a:cubicBezTo>
                  <a:cubicBezTo>
                    <a:pt x="72852" y="40365"/>
                    <a:pt x="65431" y="28338"/>
                    <a:pt x="78378" y="14575"/>
                  </a:cubicBezTo>
                  <a:cubicBezTo>
                    <a:pt x="90378" y="1812"/>
                    <a:pt x="103615" y="-3004"/>
                    <a:pt x="118326" y="1864"/>
                  </a:cubicBezTo>
                  <a:cubicBezTo>
                    <a:pt x="133721" y="6970"/>
                    <a:pt x="144669" y="21786"/>
                    <a:pt x="145090" y="38891"/>
                  </a:cubicBezTo>
                  <a:cubicBezTo>
                    <a:pt x="145326" y="48154"/>
                    <a:pt x="143958" y="57497"/>
                    <a:pt x="144695" y="66681"/>
                  </a:cubicBezTo>
                  <a:cubicBezTo>
                    <a:pt x="145537" y="77102"/>
                    <a:pt x="147274" y="87576"/>
                    <a:pt x="150037" y="97629"/>
                  </a:cubicBezTo>
                  <a:cubicBezTo>
                    <a:pt x="150879" y="100708"/>
                    <a:pt x="156406" y="102497"/>
                    <a:pt x="159774" y="104866"/>
                  </a:cubicBezTo>
                  <a:cubicBezTo>
                    <a:pt x="160300" y="101313"/>
                    <a:pt x="162169" y="97260"/>
                    <a:pt x="161116" y="94260"/>
                  </a:cubicBezTo>
                  <a:cubicBezTo>
                    <a:pt x="154169" y="74260"/>
                    <a:pt x="157406" y="55102"/>
                    <a:pt x="164748" y="36128"/>
                  </a:cubicBezTo>
                  <a:cubicBezTo>
                    <a:pt x="172564" y="15943"/>
                    <a:pt x="193538" y="7759"/>
                    <a:pt x="210485" y="21022"/>
                  </a:cubicBezTo>
                  <a:cubicBezTo>
                    <a:pt x="226170" y="33286"/>
                    <a:pt x="240380" y="48207"/>
                    <a:pt x="252618" y="63970"/>
                  </a:cubicBezTo>
                  <a:cubicBezTo>
                    <a:pt x="278486" y="97339"/>
                    <a:pt x="290960" y="136735"/>
                    <a:pt x="299381" y="177630"/>
                  </a:cubicBezTo>
                  <a:cubicBezTo>
                    <a:pt x="308434" y="221736"/>
                    <a:pt x="317145" y="265868"/>
                    <a:pt x="316540" y="311237"/>
                  </a:cubicBezTo>
                  <a:cubicBezTo>
                    <a:pt x="315908" y="357948"/>
                    <a:pt x="312408" y="404265"/>
                    <a:pt x="299460" y="449476"/>
                  </a:cubicBezTo>
                  <a:cubicBezTo>
                    <a:pt x="293802" y="469213"/>
                    <a:pt x="284250" y="486819"/>
                    <a:pt x="271776" y="502872"/>
                  </a:cubicBezTo>
                  <a:cubicBezTo>
                    <a:pt x="256039" y="523135"/>
                    <a:pt x="234065" y="524109"/>
                    <a:pt x="211301" y="520872"/>
                  </a:cubicBezTo>
                  <a:cubicBezTo>
                    <a:pt x="187143" y="517424"/>
                    <a:pt x="167616" y="504661"/>
                    <a:pt x="149669" y="488898"/>
                  </a:cubicBezTo>
                  <a:cubicBezTo>
                    <a:pt x="115168" y="458608"/>
                    <a:pt x="88852" y="421923"/>
                    <a:pt x="65931" y="382475"/>
                  </a:cubicBezTo>
                  <a:cubicBezTo>
                    <a:pt x="24430" y="310921"/>
                    <a:pt x="3272" y="233657"/>
                    <a:pt x="272" y="151288"/>
                  </a:cubicBezTo>
                  <a:close/>
                  <a:moveTo>
                    <a:pt x="232670" y="412686"/>
                  </a:moveTo>
                  <a:cubicBezTo>
                    <a:pt x="232801" y="384949"/>
                    <a:pt x="221959" y="364159"/>
                    <a:pt x="201196" y="351317"/>
                  </a:cubicBezTo>
                  <a:cubicBezTo>
                    <a:pt x="190011" y="344396"/>
                    <a:pt x="179327" y="344843"/>
                    <a:pt x="170906" y="354790"/>
                  </a:cubicBezTo>
                  <a:cubicBezTo>
                    <a:pt x="165590" y="361054"/>
                    <a:pt x="160748" y="369159"/>
                    <a:pt x="159406" y="377080"/>
                  </a:cubicBezTo>
                  <a:cubicBezTo>
                    <a:pt x="155537" y="400160"/>
                    <a:pt x="163932" y="419844"/>
                    <a:pt x="180353" y="436186"/>
                  </a:cubicBezTo>
                  <a:cubicBezTo>
                    <a:pt x="182195" y="438029"/>
                    <a:pt x="184432" y="439581"/>
                    <a:pt x="186722" y="440871"/>
                  </a:cubicBezTo>
                  <a:cubicBezTo>
                    <a:pt x="197380" y="446950"/>
                    <a:pt x="208512" y="448924"/>
                    <a:pt x="219696" y="442608"/>
                  </a:cubicBezTo>
                  <a:cubicBezTo>
                    <a:pt x="231854" y="435739"/>
                    <a:pt x="233117" y="423923"/>
                    <a:pt x="232670" y="412686"/>
                  </a:cubicBezTo>
                  <a:close/>
                  <a:moveTo>
                    <a:pt x="220485" y="159393"/>
                  </a:moveTo>
                  <a:cubicBezTo>
                    <a:pt x="202590" y="159261"/>
                    <a:pt x="193169" y="168314"/>
                    <a:pt x="193064" y="185762"/>
                  </a:cubicBezTo>
                  <a:cubicBezTo>
                    <a:pt x="192932" y="206473"/>
                    <a:pt x="209880" y="226078"/>
                    <a:pt x="227828" y="225999"/>
                  </a:cubicBezTo>
                  <a:cubicBezTo>
                    <a:pt x="241986" y="225947"/>
                    <a:pt x="254249" y="213709"/>
                    <a:pt x="254618" y="199315"/>
                  </a:cubicBezTo>
                  <a:cubicBezTo>
                    <a:pt x="255170" y="177788"/>
                    <a:pt x="239538" y="159524"/>
                    <a:pt x="220485" y="159393"/>
                  </a:cubicBezTo>
                  <a:close/>
                  <a:moveTo>
                    <a:pt x="165616" y="173340"/>
                  </a:moveTo>
                  <a:cubicBezTo>
                    <a:pt x="165511" y="152209"/>
                    <a:pt x="149116" y="134892"/>
                    <a:pt x="129274" y="134998"/>
                  </a:cubicBezTo>
                  <a:cubicBezTo>
                    <a:pt x="118063" y="135050"/>
                    <a:pt x="106010" y="152603"/>
                    <a:pt x="105984" y="168867"/>
                  </a:cubicBezTo>
                  <a:cubicBezTo>
                    <a:pt x="105957" y="184393"/>
                    <a:pt x="123537" y="206367"/>
                    <a:pt x="135511" y="205788"/>
                  </a:cubicBezTo>
                  <a:cubicBezTo>
                    <a:pt x="148879" y="205183"/>
                    <a:pt x="165669" y="187077"/>
                    <a:pt x="165616" y="173340"/>
                  </a:cubicBezTo>
                  <a:close/>
                  <a:moveTo>
                    <a:pt x="61404" y="184077"/>
                  </a:moveTo>
                  <a:cubicBezTo>
                    <a:pt x="48720" y="183709"/>
                    <a:pt x="37167" y="194525"/>
                    <a:pt x="36430" y="207446"/>
                  </a:cubicBezTo>
                  <a:cubicBezTo>
                    <a:pt x="35641" y="221631"/>
                    <a:pt x="53351" y="239973"/>
                    <a:pt x="68167" y="240341"/>
                  </a:cubicBezTo>
                  <a:cubicBezTo>
                    <a:pt x="79668" y="240631"/>
                    <a:pt x="91615" y="228920"/>
                    <a:pt x="92063" y="216920"/>
                  </a:cubicBezTo>
                  <a:cubicBezTo>
                    <a:pt x="92615" y="203341"/>
                    <a:pt x="75010" y="184472"/>
                    <a:pt x="61404" y="1840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52784B-351C-456E-ACD7-54445F774476}"/>
                </a:ext>
              </a:extLst>
            </p:cNvPr>
            <p:cNvSpPr/>
            <p:nvPr/>
          </p:nvSpPr>
          <p:spPr>
            <a:xfrm>
              <a:off x="9927433" y="925854"/>
              <a:ext cx="231875" cy="885283"/>
            </a:xfrm>
            <a:custGeom>
              <a:avLst/>
              <a:gdLst>
                <a:gd name="connsiteX0" fmla="*/ 179832 w 231875"/>
                <a:gd name="connsiteY0" fmla="*/ 0 h 885283"/>
                <a:gd name="connsiteX1" fmla="*/ 192437 w 231875"/>
                <a:gd name="connsiteY1" fmla="*/ 32501 h 885283"/>
                <a:gd name="connsiteX2" fmla="*/ 209411 w 231875"/>
                <a:gd name="connsiteY2" fmla="*/ 146344 h 885283"/>
                <a:gd name="connsiteX3" fmla="*/ 226727 w 231875"/>
                <a:gd name="connsiteY3" fmla="*/ 280057 h 885283"/>
                <a:gd name="connsiteX4" fmla="*/ 228780 w 231875"/>
                <a:gd name="connsiteY4" fmla="*/ 372374 h 885283"/>
                <a:gd name="connsiteX5" fmla="*/ 231833 w 231875"/>
                <a:gd name="connsiteY5" fmla="*/ 424848 h 885283"/>
                <a:gd name="connsiteX6" fmla="*/ 230543 w 231875"/>
                <a:gd name="connsiteY6" fmla="*/ 470454 h 885283"/>
                <a:gd name="connsiteX7" fmla="*/ 216332 w 231875"/>
                <a:gd name="connsiteY7" fmla="*/ 685405 h 885283"/>
                <a:gd name="connsiteX8" fmla="*/ 169332 w 231875"/>
                <a:gd name="connsiteY8" fmla="*/ 841302 h 885283"/>
                <a:gd name="connsiteX9" fmla="*/ 128752 w 231875"/>
                <a:gd name="connsiteY9" fmla="*/ 880855 h 885283"/>
                <a:gd name="connsiteX10" fmla="*/ 98173 w 231875"/>
                <a:gd name="connsiteY10" fmla="*/ 884645 h 885283"/>
                <a:gd name="connsiteX11" fmla="*/ 49909 w 231875"/>
                <a:gd name="connsiteY11" fmla="*/ 860750 h 885283"/>
                <a:gd name="connsiteX12" fmla="*/ 1724 w 231875"/>
                <a:gd name="connsiteY12" fmla="*/ 789985 h 885283"/>
                <a:gd name="connsiteX13" fmla="*/ 6224 w 231875"/>
                <a:gd name="connsiteY13" fmla="*/ 769854 h 885283"/>
                <a:gd name="connsiteX14" fmla="*/ 99331 w 231875"/>
                <a:gd name="connsiteY14" fmla="*/ 613009 h 885283"/>
                <a:gd name="connsiteX15" fmla="*/ 125278 w 231875"/>
                <a:gd name="connsiteY15" fmla="*/ 497955 h 885283"/>
                <a:gd name="connsiteX16" fmla="*/ 149489 w 231875"/>
                <a:gd name="connsiteY16" fmla="*/ 256635 h 885283"/>
                <a:gd name="connsiteX17" fmla="*/ 147068 w 231875"/>
                <a:gd name="connsiteY17" fmla="*/ 130502 h 885283"/>
                <a:gd name="connsiteX18" fmla="*/ 139963 w 231875"/>
                <a:gd name="connsiteY18" fmla="*/ 64396 h 885283"/>
                <a:gd name="connsiteX19" fmla="*/ 153937 w 231875"/>
                <a:gd name="connsiteY19" fmla="*/ 25342 h 885283"/>
                <a:gd name="connsiteX20" fmla="*/ 179832 w 231875"/>
                <a:gd name="connsiteY20" fmla="*/ 0 h 8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875" h="885283">
                  <a:moveTo>
                    <a:pt x="179832" y="0"/>
                  </a:moveTo>
                  <a:cubicBezTo>
                    <a:pt x="190385" y="9948"/>
                    <a:pt x="190727" y="21579"/>
                    <a:pt x="192437" y="32501"/>
                  </a:cubicBezTo>
                  <a:cubicBezTo>
                    <a:pt x="198306" y="70422"/>
                    <a:pt x="204095" y="108344"/>
                    <a:pt x="209411" y="146344"/>
                  </a:cubicBezTo>
                  <a:cubicBezTo>
                    <a:pt x="215622" y="190871"/>
                    <a:pt x="222569" y="235319"/>
                    <a:pt x="226727" y="280057"/>
                  </a:cubicBezTo>
                  <a:cubicBezTo>
                    <a:pt x="229569" y="310636"/>
                    <a:pt x="227885" y="341610"/>
                    <a:pt x="228780" y="372374"/>
                  </a:cubicBezTo>
                  <a:cubicBezTo>
                    <a:pt x="229280" y="389874"/>
                    <a:pt x="231464" y="407348"/>
                    <a:pt x="231833" y="424848"/>
                  </a:cubicBezTo>
                  <a:cubicBezTo>
                    <a:pt x="232148" y="440033"/>
                    <a:pt x="230596" y="455244"/>
                    <a:pt x="230543" y="470454"/>
                  </a:cubicBezTo>
                  <a:cubicBezTo>
                    <a:pt x="230254" y="542403"/>
                    <a:pt x="224543" y="613983"/>
                    <a:pt x="216332" y="685405"/>
                  </a:cubicBezTo>
                  <a:cubicBezTo>
                    <a:pt x="210043" y="740143"/>
                    <a:pt x="194253" y="792143"/>
                    <a:pt x="169332" y="841302"/>
                  </a:cubicBezTo>
                  <a:cubicBezTo>
                    <a:pt x="160358" y="859013"/>
                    <a:pt x="146226" y="872460"/>
                    <a:pt x="128752" y="880855"/>
                  </a:cubicBezTo>
                  <a:cubicBezTo>
                    <a:pt x="119884" y="885119"/>
                    <a:pt x="108068" y="886119"/>
                    <a:pt x="98173" y="884645"/>
                  </a:cubicBezTo>
                  <a:cubicBezTo>
                    <a:pt x="79988" y="881908"/>
                    <a:pt x="63488" y="873408"/>
                    <a:pt x="49909" y="860750"/>
                  </a:cubicBezTo>
                  <a:cubicBezTo>
                    <a:pt x="28566" y="840855"/>
                    <a:pt x="12461" y="817302"/>
                    <a:pt x="1724" y="789985"/>
                  </a:cubicBezTo>
                  <a:cubicBezTo>
                    <a:pt x="-1618" y="781512"/>
                    <a:pt x="-92" y="775775"/>
                    <a:pt x="6224" y="769854"/>
                  </a:cubicBezTo>
                  <a:cubicBezTo>
                    <a:pt x="52356" y="726564"/>
                    <a:pt x="82146" y="673115"/>
                    <a:pt x="99331" y="613009"/>
                  </a:cubicBezTo>
                  <a:cubicBezTo>
                    <a:pt x="110120" y="575272"/>
                    <a:pt x="116515" y="536298"/>
                    <a:pt x="125278" y="497955"/>
                  </a:cubicBezTo>
                  <a:cubicBezTo>
                    <a:pt x="143410" y="418506"/>
                    <a:pt x="152384" y="338242"/>
                    <a:pt x="149489" y="256635"/>
                  </a:cubicBezTo>
                  <a:cubicBezTo>
                    <a:pt x="147989" y="214608"/>
                    <a:pt x="148700" y="172529"/>
                    <a:pt x="147068" y="130502"/>
                  </a:cubicBezTo>
                  <a:cubicBezTo>
                    <a:pt x="146226" y="108396"/>
                    <a:pt x="142989" y="86343"/>
                    <a:pt x="139963" y="64396"/>
                  </a:cubicBezTo>
                  <a:cubicBezTo>
                    <a:pt x="137779" y="48580"/>
                    <a:pt x="141726" y="35922"/>
                    <a:pt x="153937" y="25342"/>
                  </a:cubicBezTo>
                  <a:cubicBezTo>
                    <a:pt x="162805" y="17632"/>
                    <a:pt x="170832" y="8869"/>
                    <a:pt x="179832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C462E9-BE1D-4C25-B3F3-689D4E07C185}"/>
                </a:ext>
              </a:extLst>
            </p:cNvPr>
            <p:cNvSpPr/>
            <p:nvPr/>
          </p:nvSpPr>
          <p:spPr>
            <a:xfrm>
              <a:off x="10145818" y="591902"/>
              <a:ext cx="199096" cy="795853"/>
            </a:xfrm>
            <a:custGeom>
              <a:avLst/>
              <a:gdLst>
                <a:gd name="connsiteX0" fmla="*/ 130449 w 199096"/>
                <a:gd name="connsiteY0" fmla="*/ 795854 h 795853"/>
                <a:gd name="connsiteX1" fmla="*/ 117449 w 199096"/>
                <a:gd name="connsiteY1" fmla="*/ 747880 h 795853"/>
                <a:gd name="connsiteX2" fmla="*/ 83528 w 199096"/>
                <a:gd name="connsiteY2" fmla="*/ 546587 h 795853"/>
                <a:gd name="connsiteX3" fmla="*/ 55317 w 199096"/>
                <a:gd name="connsiteY3" fmla="*/ 350242 h 795853"/>
                <a:gd name="connsiteX4" fmla="*/ 50553 w 199096"/>
                <a:gd name="connsiteY4" fmla="*/ 299873 h 795853"/>
                <a:gd name="connsiteX5" fmla="*/ 37185 w 199096"/>
                <a:gd name="connsiteY5" fmla="*/ 190713 h 795853"/>
                <a:gd name="connsiteX6" fmla="*/ 1921 w 199096"/>
                <a:gd name="connsiteY6" fmla="*/ 15342 h 795853"/>
                <a:gd name="connsiteX7" fmla="*/ 0 w 199096"/>
                <a:gd name="connsiteY7" fmla="*/ 1789 h 795853"/>
                <a:gd name="connsiteX8" fmla="*/ 2289 w 199096"/>
                <a:gd name="connsiteY8" fmla="*/ 0 h 795853"/>
                <a:gd name="connsiteX9" fmla="*/ 12395 w 199096"/>
                <a:gd name="connsiteY9" fmla="*/ 10053 h 795853"/>
                <a:gd name="connsiteX10" fmla="*/ 112581 w 199096"/>
                <a:gd name="connsiteY10" fmla="*/ 195635 h 795853"/>
                <a:gd name="connsiteX11" fmla="*/ 183319 w 199096"/>
                <a:gd name="connsiteY11" fmla="*/ 424322 h 795853"/>
                <a:gd name="connsiteX12" fmla="*/ 198003 w 199096"/>
                <a:gd name="connsiteY12" fmla="*/ 650668 h 795853"/>
                <a:gd name="connsiteX13" fmla="*/ 194898 w 199096"/>
                <a:gd name="connsiteY13" fmla="*/ 702168 h 795853"/>
                <a:gd name="connsiteX14" fmla="*/ 152766 w 199096"/>
                <a:gd name="connsiteY14" fmla="*/ 782222 h 795853"/>
                <a:gd name="connsiteX15" fmla="*/ 130449 w 199096"/>
                <a:gd name="connsiteY15" fmla="*/ 795854 h 79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096" h="795853">
                  <a:moveTo>
                    <a:pt x="130449" y="795854"/>
                  </a:moveTo>
                  <a:cubicBezTo>
                    <a:pt x="125660" y="778196"/>
                    <a:pt x="121370" y="763090"/>
                    <a:pt x="117449" y="747880"/>
                  </a:cubicBezTo>
                  <a:cubicBezTo>
                    <a:pt x="100370" y="681747"/>
                    <a:pt x="91659" y="614299"/>
                    <a:pt x="83528" y="546587"/>
                  </a:cubicBezTo>
                  <a:cubicBezTo>
                    <a:pt x="75633" y="480955"/>
                    <a:pt x="64580" y="415717"/>
                    <a:pt x="55317" y="350242"/>
                  </a:cubicBezTo>
                  <a:cubicBezTo>
                    <a:pt x="52948" y="333558"/>
                    <a:pt x="52474" y="316636"/>
                    <a:pt x="50553" y="299873"/>
                  </a:cubicBezTo>
                  <a:cubicBezTo>
                    <a:pt x="46369" y="263451"/>
                    <a:pt x="42606" y="226951"/>
                    <a:pt x="37185" y="190713"/>
                  </a:cubicBezTo>
                  <a:cubicBezTo>
                    <a:pt x="28343" y="131712"/>
                    <a:pt x="15105" y="73527"/>
                    <a:pt x="1921" y="15342"/>
                  </a:cubicBezTo>
                  <a:cubicBezTo>
                    <a:pt x="921" y="10895"/>
                    <a:pt x="605" y="6316"/>
                    <a:pt x="0" y="1789"/>
                  </a:cubicBezTo>
                  <a:cubicBezTo>
                    <a:pt x="763" y="1184"/>
                    <a:pt x="1526" y="605"/>
                    <a:pt x="2289" y="0"/>
                  </a:cubicBezTo>
                  <a:cubicBezTo>
                    <a:pt x="5711" y="3316"/>
                    <a:pt x="9869" y="6158"/>
                    <a:pt x="12395" y="10053"/>
                  </a:cubicBezTo>
                  <a:cubicBezTo>
                    <a:pt x="51080" y="69054"/>
                    <a:pt x="85264" y="130318"/>
                    <a:pt x="112581" y="195635"/>
                  </a:cubicBezTo>
                  <a:cubicBezTo>
                    <a:pt x="143555" y="269715"/>
                    <a:pt x="169371" y="345163"/>
                    <a:pt x="183319" y="424322"/>
                  </a:cubicBezTo>
                  <a:cubicBezTo>
                    <a:pt x="196503" y="499192"/>
                    <a:pt x="201529" y="574693"/>
                    <a:pt x="198003" y="650668"/>
                  </a:cubicBezTo>
                  <a:cubicBezTo>
                    <a:pt x="197213" y="667852"/>
                    <a:pt x="196766" y="685089"/>
                    <a:pt x="194898" y="702168"/>
                  </a:cubicBezTo>
                  <a:cubicBezTo>
                    <a:pt x="191371" y="734195"/>
                    <a:pt x="174924" y="759985"/>
                    <a:pt x="152766" y="782222"/>
                  </a:cubicBezTo>
                  <a:cubicBezTo>
                    <a:pt x="147476" y="787564"/>
                    <a:pt x="139686" y="790354"/>
                    <a:pt x="130449" y="795854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D5EC19-797D-49BB-8C87-AC9036675D49}"/>
                </a:ext>
              </a:extLst>
            </p:cNvPr>
            <p:cNvSpPr/>
            <p:nvPr/>
          </p:nvSpPr>
          <p:spPr>
            <a:xfrm>
              <a:off x="9902195" y="979066"/>
              <a:ext cx="161396" cy="701797"/>
            </a:xfrm>
            <a:custGeom>
              <a:avLst/>
              <a:gdLst>
                <a:gd name="connsiteX0" fmla="*/ 148306 w 161396"/>
                <a:gd name="connsiteY0" fmla="*/ 0 h 701797"/>
                <a:gd name="connsiteX1" fmla="*/ 153806 w 161396"/>
                <a:gd name="connsiteY1" fmla="*/ 23395 h 701797"/>
                <a:gd name="connsiteX2" fmla="*/ 160912 w 161396"/>
                <a:gd name="connsiteY2" fmla="*/ 108344 h 701797"/>
                <a:gd name="connsiteX3" fmla="*/ 160464 w 161396"/>
                <a:gd name="connsiteY3" fmla="*/ 279188 h 701797"/>
                <a:gd name="connsiteX4" fmla="*/ 137516 w 161396"/>
                <a:gd name="connsiteY4" fmla="*/ 441059 h 701797"/>
                <a:gd name="connsiteX5" fmla="*/ 119832 w 161396"/>
                <a:gd name="connsiteY5" fmla="*/ 528429 h 701797"/>
                <a:gd name="connsiteX6" fmla="*/ 61621 w 161396"/>
                <a:gd name="connsiteY6" fmla="*/ 658010 h 701797"/>
                <a:gd name="connsiteX7" fmla="*/ 30383 w 161396"/>
                <a:gd name="connsiteY7" fmla="*/ 695300 h 701797"/>
                <a:gd name="connsiteX8" fmla="*/ 11725 w 161396"/>
                <a:gd name="connsiteY8" fmla="*/ 691037 h 701797"/>
                <a:gd name="connsiteX9" fmla="*/ 225 w 161396"/>
                <a:gd name="connsiteY9" fmla="*/ 599825 h 701797"/>
                <a:gd name="connsiteX10" fmla="*/ 35462 w 161396"/>
                <a:gd name="connsiteY10" fmla="*/ 354742 h 701797"/>
                <a:gd name="connsiteX11" fmla="*/ 134095 w 161396"/>
                <a:gd name="connsiteY11" fmla="*/ 21132 h 701797"/>
                <a:gd name="connsiteX12" fmla="*/ 138148 w 161396"/>
                <a:gd name="connsiteY12" fmla="*/ 11053 h 701797"/>
                <a:gd name="connsiteX13" fmla="*/ 145227 w 161396"/>
                <a:gd name="connsiteY13" fmla="*/ 342 h 701797"/>
                <a:gd name="connsiteX14" fmla="*/ 148306 w 161396"/>
                <a:gd name="connsiteY14" fmla="*/ 0 h 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396" h="701797">
                  <a:moveTo>
                    <a:pt x="148306" y="0"/>
                  </a:moveTo>
                  <a:cubicBezTo>
                    <a:pt x="150201" y="7790"/>
                    <a:pt x="153017" y="15500"/>
                    <a:pt x="153806" y="23395"/>
                  </a:cubicBezTo>
                  <a:cubicBezTo>
                    <a:pt x="156648" y="51685"/>
                    <a:pt x="160438" y="80001"/>
                    <a:pt x="160912" y="108344"/>
                  </a:cubicBezTo>
                  <a:cubicBezTo>
                    <a:pt x="161833" y="165266"/>
                    <a:pt x="161306" y="222240"/>
                    <a:pt x="160464" y="279188"/>
                  </a:cubicBezTo>
                  <a:cubicBezTo>
                    <a:pt x="159648" y="334031"/>
                    <a:pt x="149069" y="387637"/>
                    <a:pt x="137516" y="441059"/>
                  </a:cubicBezTo>
                  <a:cubicBezTo>
                    <a:pt x="131253" y="470112"/>
                    <a:pt x="127806" y="499876"/>
                    <a:pt x="119832" y="528429"/>
                  </a:cubicBezTo>
                  <a:cubicBezTo>
                    <a:pt x="107016" y="574351"/>
                    <a:pt x="90963" y="619351"/>
                    <a:pt x="61621" y="658010"/>
                  </a:cubicBezTo>
                  <a:cubicBezTo>
                    <a:pt x="51831" y="670905"/>
                    <a:pt x="41120" y="683168"/>
                    <a:pt x="30383" y="695300"/>
                  </a:cubicBezTo>
                  <a:cubicBezTo>
                    <a:pt x="21620" y="705195"/>
                    <a:pt x="15541" y="703800"/>
                    <a:pt x="11725" y="691037"/>
                  </a:cubicBezTo>
                  <a:cubicBezTo>
                    <a:pt x="2857" y="661299"/>
                    <a:pt x="-1012" y="630773"/>
                    <a:pt x="225" y="599825"/>
                  </a:cubicBezTo>
                  <a:cubicBezTo>
                    <a:pt x="3514" y="516929"/>
                    <a:pt x="13172" y="434664"/>
                    <a:pt x="35462" y="354742"/>
                  </a:cubicBezTo>
                  <a:cubicBezTo>
                    <a:pt x="66621" y="243056"/>
                    <a:pt x="93068" y="129923"/>
                    <a:pt x="134095" y="21132"/>
                  </a:cubicBezTo>
                  <a:cubicBezTo>
                    <a:pt x="135385" y="17737"/>
                    <a:pt x="136411" y="14211"/>
                    <a:pt x="138148" y="11053"/>
                  </a:cubicBezTo>
                  <a:cubicBezTo>
                    <a:pt x="140201" y="7316"/>
                    <a:pt x="142832" y="3895"/>
                    <a:pt x="145227" y="342"/>
                  </a:cubicBezTo>
                  <a:cubicBezTo>
                    <a:pt x="146227" y="210"/>
                    <a:pt x="147280" y="105"/>
                    <a:pt x="148306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2804A58-7D98-4577-83DD-1E95D18D241C}"/>
                </a:ext>
              </a:extLst>
            </p:cNvPr>
            <p:cNvSpPr/>
            <p:nvPr/>
          </p:nvSpPr>
          <p:spPr>
            <a:xfrm>
              <a:off x="9948737" y="235122"/>
              <a:ext cx="207795" cy="125386"/>
            </a:xfrm>
            <a:custGeom>
              <a:avLst/>
              <a:gdLst>
                <a:gd name="connsiteX0" fmla="*/ 0 w 207795"/>
                <a:gd name="connsiteY0" fmla="*/ 101250 h 125386"/>
                <a:gd name="connsiteX1" fmla="*/ 12868 w 207795"/>
                <a:gd name="connsiteY1" fmla="*/ 87328 h 125386"/>
                <a:gd name="connsiteX2" fmla="*/ 148897 w 207795"/>
                <a:gd name="connsiteY2" fmla="*/ 6564 h 125386"/>
                <a:gd name="connsiteX3" fmla="*/ 188608 w 207795"/>
                <a:gd name="connsiteY3" fmla="*/ 774 h 125386"/>
                <a:gd name="connsiteX4" fmla="*/ 206003 w 207795"/>
                <a:gd name="connsiteY4" fmla="*/ 28880 h 125386"/>
                <a:gd name="connsiteX5" fmla="*/ 178239 w 207795"/>
                <a:gd name="connsiteY5" fmla="*/ 66091 h 125386"/>
                <a:gd name="connsiteX6" fmla="*/ 120160 w 207795"/>
                <a:gd name="connsiteY6" fmla="*/ 102302 h 125386"/>
                <a:gd name="connsiteX7" fmla="*/ 92633 w 207795"/>
                <a:gd name="connsiteY7" fmla="*/ 113118 h 125386"/>
                <a:gd name="connsiteX8" fmla="*/ 70659 w 207795"/>
                <a:gd name="connsiteY8" fmla="*/ 119171 h 125386"/>
                <a:gd name="connsiteX9" fmla="*/ 0 w 207795"/>
                <a:gd name="connsiteY9" fmla="*/ 101250 h 12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795" h="125386">
                  <a:moveTo>
                    <a:pt x="0" y="101250"/>
                  </a:moveTo>
                  <a:cubicBezTo>
                    <a:pt x="4500" y="96302"/>
                    <a:pt x="8079" y="91039"/>
                    <a:pt x="12868" y="87328"/>
                  </a:cubicBezTo>
                  <a:cubicBezTo>
                    <a:pt x="54843" y="54749"/>
                    <a:pt x="99501" y="26670"/>
                    <a:pt x="148897" y="6564"/>
                  </a:cubicBezTo>
                  <a:cubicBezTo>
                    <a:pt x="161713" y="1353"/>
                    <a:pt x="174818" y="-1462"/>
                    <a:pt x="188608" y="774"/>
                  </a:cubicBezTo>
                  <a:cubicBezTo>
                    <a:pt x="205898" y="3564"/>
                    <a:pt x="210924" y="12038"/>
                    <a:pt x="206003" y="28880"/>
                  </a:cubicBezTo>
                  <a:cubicBezTo>
                    <a:pt x="201345" y="44775"/>
                    <a:pt x="192608" y="57328"/>
                    <a:pt x="178239" y="66091"/>
                  </a:cubicBezTo>
                  <a:cubicBezTo>
                    <a:pt x="158765" y="77986"/>
                    <a:pt x="139870" y="90828"/>
                    <a:pt x="120160" y="102302"/>
                  </a:cubicBezTo>
                  <a:cubicBezTo>
                    <a:pt x="111738" y="107197"/>
                    <a:pt x="101975" y="109934"/>
                    <a:pt x="92633" y="113118"/>
                  </a:cubicBezTo>
                  <a:cubicBezTo>
                    <a:pt x="85449" y="115566"/>
                    <a:pt x="78001" y="117224"/>
                    <a:pt x="70659" y="119171"/>
                  </a:cubicBezTo>
                  <a:cubicBezTo>
                    <a:pt x="32316" y="129355"/>
                    <a:pt x="32316" y="129355"/>
                    <a:pt x="0" y="1012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21FBFC-4D1F-4854-8CD9-ECE902A94595}"/>
                </a:ext>
              </a:extLst>
            </p:cNvPr>
            <p:cNvSpPr/>
            <p:nvPr/>
          </p:nvSpPr>
          <p:spPr>
            <a:xfrm>
              <a:off x="9924106" y="163861"/>
              <a:ext cx="120894" cy="161694"/>
            </a:xfrm>
            <a:custGeom>
              <a:avLst/>
              <a:gdLst>
                <a:gd name="connsiteX0" fmla="*/ 120895 w 120894"/>
                <a:gd name="connsiteY0" fmla="*/ 29377 h 161694"/>
                <a:gd name="connsiteX1" fmla="*/ 105263 w 120894"/>
                <a:gd name="connsiteY1" fmla="*/ 69351 h 161694"/>
                <a:gd name="connsiteX2" fmla="*/ 60499 w 120894"/>
                <a:gd name="connsiteY2" fmla="*/ 122010 h 161694"/>
                <a:gd name="connsiteX3" fmla="*/ 13946 w 120894"/>
                <a:gd name="connsiteY3" fmla="*/ 159037 h 161694"/>
                <a:gd name="connsiteX4" fmla="*/ 1498 w 120894"/>
                <a:gd name="connsiteY4" fmla="*/ 161694 h 161694"/>
                <a:gd name="connsiteX5" fmla="*/ 341 w 120894"/>
                <a:gd name="connsiteY5" fmla="*/ 149247 h 161694"/>
                <a:gd name="connsiteX6" fmla="*/ 19525 w 120894"/>
                <a:gd name="connsiteY6" fmla="*/ 89904 h 161694"/>
                <a:gd name="connsiteX7" fmla="*/ 55815 w 120894"/>
                <a:gd name="connsiteY7" fmla="*/ 20824 h 161694"/>
                <a:gd name="connsiteX8" fmla="*/ 87842 w 120894"/>
                <a:gd name="connsiteY8" fmla="*/ 771 h 161694"/>
                <a:gd name="connsiteX9" fmla="*/ 118342 w 120894"/>
                <a:gd name="connsiteY9" fmla="*/ 28429 h 161694"/>
                <a:gd name="connsiteX10" fmla="*/ 120895 w 120894"/>
                <a:gd name="connsiteY10" fmla="*/ 29377 h 16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894" h="161694">
                  <a:moveTo>
                    <a:pt x="120895" y="29377"/>
                  </a:moveTo>
                  <a:cubicBezTo>
                    <a:pt x="115869" y="42824"/>
                    <a:pt x="113184" y="57877"/>
                    <a:pt x="105263" y="69351"/>
                  </a:cubicBezTo>
                  <a:cubicBezTo>
                    <a:pt x="92237" y="88246"/>
                    <a:pt x="76868" y="105852"/>
                    <a:pt x="60499" y="122010"/>
                  </a:cubicBezTo>
                  <a:cubicBezTo>
                    <a:pt x="46473" y="135878"/>
                    <a:pt x="29841" y="147194"/>
                    <a:pt x="13946" y="159037"/>
                  </a:cubicBezTo>
                  <a:cubicBezTo>
                    <a:pt x="10841" y="161326"/>
                    <a:pt x="5709" y="160879"/>
                    <a:pt x="1498" y="161694"/>
                  </a:cubicBezTo>
                  <a:cubicBezTo>
                    <a:pt x="1051" y="157537"/>
                    <a:pt x="-738" y="152957"/>
                    <a:pt x="341" y="149247"/>
                  </a:cubicBezTo>
                  <a:cubicBezTo>
                    <a:pt x="6209" y="129299"/>
                    <a:pt x="11183" y="108825"/>
                    <a:pt x="19525" y="89904"/>
                  </a:cubicBezTo>
                  <a:cubicBezTo>
                    <a:pt x="29973" y="66140"/>
                    <a:pt x="42710" y="43298"/>
                    <a:pt x="55815" y="20824"/>
                  </a:cubicBezTo>
                  <a:cubicBezTo>
                    <a:pt x="62552" y="9297"/>
                    <a:pt x="74868" y="3613"/>
                    <a:pt x="87842" y="771"/>
                  </a:cubicBezTo>
                  <a:cubicBezTo>
                    <a:pt x="105947" y="-3203"/>
                    <a:pt x="118632" y="8508"/>
                    <a:pt x="118342" y="28429"/>
                  </a:cubicBezTo>
                  <a:cubicBezTo>
                    <a:pt x="119185" y="28745"/>
                    <a:pt x="120027" y="29061"/>
                    <a:pt x="120895" y="293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DB7116-D970-40F1-AF7E-47B61584937E}"/>
                </a:ext>
              </a:extLst>
            </p:cNvPr>
            <p:cNvSpPr/>
            <p:nvPr/>
          </p:nvSpPr>
          <p:spPr>
            <a:xfrm>
              <a:off x="9667539" y="752036"/>
              <a:ext cx="59705" cy="82067"/>
            </a:xfrm>
            <a:custGeom>
              <a:avLst/>
              <a:gdLst>
                <a:gd name="connsiteX0" fmla="*/ 47431 w 59705"/>
                <a:gd name="connsiteY0" fmla="*/ 0 h 82067"/>
                <a:gd name="connsiteX1" fmla="*/ 59220 w 59705"/>
                <a:gd name="connsiteY1" fmla="*/ 6658 h 82067"/>
                <a:gd name="connsiteX2" fmla="*/ 56431 w 59705"/>
                <a:gd name="connsiteY2" fmla="*/ 19000 h 82067"/>
                <a:gd name="connsiteX3" fmla="*/ 28746 w 59705"/>
                <a:gd name="connsiteY3" fmla="*/ 71422 h 82067"/>
                <a:gd name="connsiteX4" fmla="*/ 19062 w 59705"/>
                <a:gd name="connsiteY4" fmla="*/ 82028 h 82067"/>
                <a:gd name="connsiteX5" fmla="*/ 4535 w 59705"/>
                <a:gd name="connsiteY5" fmla="*/ 71396 h 82067"/>
                <a:gd name="connsiteX6" fmla="*/ 3220 w 59705"/>
                <a:gd name="connsiteY6" fmla="*/ 47211 h 82067"/>
                <a:gd name="connsiteX7" fmla="*/ 20325 w 59705"/>
                <a:gd name="connsiteY7" fmla="*/ 15974 h 82067"/>
                <a:gd name="connsiteX8" fmla="*/ 47431 w 59705"/>
                <a:gd name="connsiteY8" fmla="*/ 0 h 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05" h="82067">
                  <a:moveTo>
                    <a:pt x="47431" y="0"/>
                  </a:moveTo>
                  <a:cubicBezTo>
                    <a:pt x="51536" y="2132"/>
                    <a:pt x="57378" y="3316"/>
                    <a:pt x="59220" y="6658"/>
                  </a:cubicBezTo>
                  <a:cubicBezTo>
                    <a:pt x="60747" y="9474"/>
                    <a:pt x="58352" y="15211"/>
                    <a:pt x="56431" y="19000"/>
                  </a:cubicBezTo>
                  <a:cubicBezTo>
                    <a:pt x="47483" y="36632"/>
                    <a:pt x="38325" y="54132"/>
                    <a:pt x="28746" y="71422"/>
                  </a:cubicBezTo>
                  <a:cubicBezTo>
                    <a:pt x="26378" y="75712"/>
                    <a:pt x="21115" y="82659"/>
                    <a:pt x="19062" y="82028"/>
                  </a:cubicBezTo>
                  <a:cubicBezTo>
                    <a:pt x="13562" y="80370"/>
                    <a:pt x="7878" y="76185"/>
                    <a:pt x="4535" y="71396"/>
                  </a:cubicBezTo>
                  <a:cubicBezTo>
                    <a:pt x="-491" y="64212"/>
                    <a:pt x="-1912" y="55843"/>
                    <a:pt x="3220" y="47211"/>
                  </a:cubicBezTo>
                  <a:cubicBezTo>
                    <a:pt x="9272" y="37027"/>
                    <a:pt x="14299" y="26185"/>
                    <a:pt x="20325" y="15974"/>
                  </a:cubicBezTo>
                  <a:cubicBezTo>
                    <a:pt x="26141" y="6184"/>
                    <a:pt x="35220" y="1395"/>
                    <a:pt x="47431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B06AE6-BB77-4B9C-BC50-979B10FCB8AC}"/>
                </a:ext>
              </a:extLst>
            </p:cNvPr>
            <p:cNvSpPr/>
            <p:nvPr/>
          </p:nvSpPr>
          <p:spPr>
            <a:xfrm>
              <a:off x="9703968" y="762507"/>
              <a:ext cx="57554" cy="87586"/>
            </a:xfrm>
            <a:custGeom>
              <a:avLst/>
              <a:gdLst>
                <a:gd name="connsiteX0" fmla="*/ 57555 w 57554"/>
                <a:gd name="connsiteY0" fmla="*/ 27477 h 87586"/>
                <a:gd name="connsiteX1" fmla="*/ 52371 w 57554"/>
                <a:gd name="connsiteY1" fmla="*/ 40319 h 87586"/>
                <a:gd name="connsiteX2" fmla="*/ 28633 w 57554"/>
                <a:gd name="connsiteY2" fmla="*/ 79267 h 87586"/>
                <a:gd name="connsiteX3" fmla="*/ 1238 w 57554"/>
                <a:gd name="connsiteY3" fmla="*/ 81162 h 87586"/>
                <a:gd name="connsiteX4" fmla="*/ 449 w 57554"/>
                <a:gd name="connsiteY4" fmla="*/ 74162 h 87586"/>
                <a:gd name="connsiteX5" fmla="*/ 17449 w 57554"/>
                <a:gd name="connsiteY5" fmla="*/ 37424 h 87586"/>
                <a:gd name="connsiteX6" fmla="*/ 34949 w 57554"/>
                <a:gd name="connsiteY6" fmla="*/ 6319 h 87586"/>
                <a:gd name="connsiteX7" fmla="*/ 43818 w 57554"/>
                <a:gd name="connsiteY7" fmla="*/ 3 h 87586"/>
                <a:gd name="connsiteX8" fmla="*/ 50423 w 57554"/>
                <a:gd name="connsiteY8" fmla="*/ 7555 h 87586"/>
                <a:gd name="connsiteX9" fmla="*/ 57555 w 57554"/>
                <a:gd name="connsiteY9" fmla="*/ 27477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54" h="87586">
                  <a:moveTo>
                    <a:pt x="57555" y="27477"/>
                  </a:moveTo>
                  <a:cubicBezTo>
                    <a:pt x="55792" y="31924"/>
                    <a:pt x="54660" y="36451"/>
                    <a:pt x="52371" y="40319"/>
                  </a:cubicBezTo>
                  <a:cubicBezTo>
                    <a:pt x="44686" y="53425"/>
                    <a:pt x="36712" y="66398"/>
                    <a:pt x="28633" y="79267"/>
                  </a:cubicBezTo>
                  <a:cubicBezTo>
                    <a:pt x="22186" y="89504"/>
                    <a:pt x="8844" y="90478"/>
                    <a:pt x="1238" y="81162"/>
                  </a:cubicBezTo>
                  <a:cubicBezTo>
                    <a:pt x="-51" y="79609"/>
                    <a:pt x="-367" y="76083"/>
                    <a:pt x="449" y="74162"/>
                  </a:cubicBezTo>
                  <a:cubicBezTo>
                    <a:pt x="5844" y="61793"/>
                    <a:pt x="11370" y="49451"/>
                    <a:pt x="17449" y="37424"/>
                  </a:cubicBezTo>
                  <a:cubicBezTo>
                    <a:pt x="22818" y="26819"/>
                    <a:pt x="28686" y="16424"/>
                    <a:pt x="34949" y="6319"/>
                  </a:cubicBezTo>
                  <a:cubicBezTo>
                    <a:pt x="36791" y="3345"/>
                    <a:pt x="40686" y="213"/>
                    <a:pt x="43818" y="3"/>
                  </a:cubicBezTo>
                  <a:cubicBezTo>
                    <a:pt x="45897" y="-129"/>
                    <a:pt x="49055" y="4477"/>
                    <a:pt x="50423" y="7555"/>
                  </a:cubicBezTo>
                  <a:cubicBezTo>
                    <a:pt x="53239" y="13871"/>
                    <a:pt x="55134" y="20529"/>
                    <a:pt x="57555" y="274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BFAFF-1DFA-404B-853E-8D3EE0EC40B9}"/>
              </a:ext>
            </a:extLst>
          </p:cNvPr>
          <p:cNvGrpSpPr/>
          <p:nvPr/>
        </p:nvGrpSpPr>
        <p:grpSpPr>
          <a:xfrm>
            <a:off x="4524329" y="2214716"/>
            <a:ext cx="3143343" cy="2199647"/>
            <a:chOff x="2227884" y="1295526"/>
            <a:chExt cx="2835932" cy="21996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484A5E-81E6-4825-844A-029709269AB5}"/>
                </a:ext>
              </a:extLst>
            </p:cNvPr>
            <p:cNvSpPr txBox="1"/>
            <p:nvPr/>
          </p:nvSpPr>
          <p:spPr>
            <a:xfrm>
              <a:off x="2227884" y="1740847"/>
              <a:ext cx="28359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B168D9-5763-4258-BB94-B804291C628B}"/>
                </a:ext>
              </a:extLst>
            </p:cNvPr>
            <p:cNvSpPr txBox="1"/>
            <p:nvPr/>
          </p:nvSpPr>
          <p:spPr>
            <a:xfrm>
              <a:off x="2227884" y="1295526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3E6EBD-2AB5-46E6-84D5-0C9ACC4529AE}"/>
              </a:ext>
            </a:extLst>
          </p:cNvPr>
          <p:cNvSpPr txBox="1"/>
          <p:nvPr/>
        </p:nvSpPr>
        <p:spPr>
          <a:xfrm>
            <a:off x="4524330" y="15494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305E8-A17B-403D-B44B-6F9982BF41BA}"/>
              </a:ext>
            </a:extLst>
          </p:cNvPr>
          <p:cNvSpPr txBox="1"/>
          <p:nvPr/>
        </p:nvSpPr>
        <p:spPr>
          <a:xfrm>
            <a:off x="820070" y="15494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46F23-9195-42E7-8EB1-F7BD1D18986E}"/>
              </a:ext>
            </a:extLst>
          </p:cNvPr>
          <p:cNvGrpSpPr/>
          <p:nvPr/>
        </p:nvGrpSpPr>
        <p:grpSpPr>
          <a:xfrm>
            <a:off x="820069" y="2214716"/>
            <a:ext cx="3143343" cy="2199647"/>
            <a:chOff x="2227884" y="1295526"/>
            <a:chExt cx="2835932" cy="21996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F8B738-640E-429A-AFDF-8966B5B13C8B}"/>
                </a:ext>
              </a:extLst>
            </p:cNvPr>
            <p:cNvSpPr txBox="1"/>
            <p:nvPr/>
          </p:nvSpPr>
          <p:spPr>
            <a:xfrm>
              <a:off x="2227884" y="1740847"/>
              <a:ext cx="28359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4873A-DEA9-4564-B16C-5E8E33B4399E}"/>
                </a:ext>
              </a:extLst>
            </p:cNvPr>
            <p:cNvSpPr txBox="1"/>
            <p:nvPr/>
          </p:nvSpPr>
          <p:spPr>
            <a:xfrm>
              <a:off x="2227884" y="1295526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440440-9FC6-4382-85B1-89FA8B2AAC79}"/>
              </a:ext>
            </a:extLst>
          </p:cNvPr>
          <p:cNvGrpSpPr/>
          <p:nvPr/>
        </p:nvGrpSpPr>
        <p:grpSpPr>
          <a:xfrm>
            <a:off x="8228589" y="2214716"/>
            <a:ext cx="3143343" cy="2199647"/>
            <a:chOff x="2227884" y="1295526"/>
            <a:chExt cx="2835932" cy="21996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E9DCDB-A21C-4AA5-B9D2-DE20F7F783C0}"/>
                </a:ext>
              </a:extLst>
            </p:cNvPr>
            <p:cNvSpPr txBox="1"/>
            <p:nvPr/>
          </p:nvSpPr>
          <p:spPr>
            <a:xfrm>
              <a:off x="2227884" y="1740847"/>
              <a:ext cx="28359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4ABB4-EF02-4F1B-94F8-3AA9B2141D42}"/>
                </a:ext>
              </a:extLst>
            </p:cNvPr>
            <p:cNvSpPr txBox="1"/>
            <p:nvPr/>
          </p:nvSpPr>
          <p:spPr>
            <a:xfrm>
              <a:off x="2227884" y="1295526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F23DFE-6C02-4EB9-8372-6FE373CCB906}"/>
              </a:ext>
            </a:extLst>
          </p:cNvPr>
          <p:cNvSpPr txBox="1"/>
          <p:nvPr/>
        </p:nvSpPr>
        <p:spPr>
          <a:xfrm>
            <a:off x="8228590" y="15494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A10CCB-5C31-41F6-A166-BB47756664DD}"/>
              </a:ext>
            </a:extLst>
          </p:cNvPr>
          <p:cNvGrpSpPr/>
          <p:nvPr/>
        </p:nvGrpSpPr>
        <p:grpSpPr>
          <a:xfrm>
            <a:off x="6940697" y="2769507"/>
            <a:ext cx="5251303" cy="1318987"/>
            <a:chOff x="6940697" y="2921168"/>
            <a:chExt cx="5251303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940731" y="2921168"/>
              <a:ext cx="525126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940697" y="3860499"/>
              <a:ext cx="525120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4CCA00-21E1-41FE-A58E-804D528D4E78}"/>
              </a:ext>
            </a:extLst>
          </p:cNvPr>
          <p:cNvSpPr/>
          <p:nvPr/>
        </p:nvSpPr>
        <p:spPr>
          <a:xfrm>
            <a:off x="11349598" y="2728060"/>
            <a:ext cx="590588" cy="732417"/>
          </a:xfrm>
          <a:custGeom>
            <a:avLst/>
            <a:gdLst>
              <a:gd name="connsiteX0" fmla="*/ 262011 w 787890"/>
              <a:gd name="connsiteY0" fmla="*/ 954406 h 977102"/>
              <a:gd name="connsiteX1" fmla="*/ 313273 w 787890"/>
              <a:gd name="connsiteY1" fmla="*/ 968853 h 977102"/>
              <a:gd name="connsiteX2" fmla="*/ 288509 w 787890"/>
              <a:gd name="connsiteY2" fmla="*/ 964511 h 977102"/>
              <a:gd name="connsiteX3" fmla="*/ 14664 w 787890"/>
              <a:gd name="connsiteY3" fmla="*/ 468099 h 977102"/>
              <a:gd name="connsiteX4" fmla="*/ 16371 w 787890"/>
              <a:gd name="connsiteY4" fmla="*/ 471210 h 977102"/>
              <a:gd name="connsiteX5" fmla="*/ 18231 w 787890"/>
              <a:gd name="connsiteY5" fmla="*/ 537860 h 977102"/>
              <a:gd name="connsiteX6" fmla="*/ 18301 w 787890"/>
              <a:gd name="connsiteY6" fmla="*/ 546003 h 977102"/>
              <a:gd name="connsiteX7" fmla="*/ 25531 w 787890"/>
              <a:gd name="connsiteY7" fmla="*/ 658103 h 977102"/>
              <a:gd name="connsiteX8" fmla="*/ 30164 w 787890"/>
              <a:gd name="connsiteY8" fmla="*/ 708994 h 977102"/>
              <a:gd name="connsiteX9" fmla="*/ 32419 w 787890"/>
              <a:gd name="connsiteY9" fmla="*/ 724362 h 977102"/>
              <a:gd name="connsiteX10" fmla="*/ 31190 w 787890"/>
              <a:gd name="connsiteY10" fmla="*/ 738134 h 977102"/>
              <a:gd name="connsiteX11" fmla="*/ 16440 w 787890"/>
              <a:gd name="connsiteY11" fmla="*/ 697833 h 977102"/>
              <a:gd name="connsiteX12" fmla="*/ 9350 w 787890"/>
              <a:gd name="connsiteY12" fmla="*/ 672423 h 977102"/>
              <a:gd name="connsiteX13" fmla="*/ 1137 w 787890"/>
              <a:gd name="connsiteY13" fmla="*/ 614793 h 977102"/>
              <a:gd name="connsiteX14" fmla="*/ 1208 w 787890"/>
              <a:gd name="connsiteY14" fmla="*/ 554531 h 977102"/>
              <a:gd name="connsiteX15" fmla="*/ 3910 w 787890"/>
              <a:gd name="connsiteY15" fmla="*/ 525962 h 977102"/>
              <a:gd name="connsiteX16" fmla="*/ 7139 w 787890"/>
              <a:gd name="connsiteY16" fmla="*/ 506728 h 977102"/>
              <a:gd name="connsiteX17" fmla="*/ 10894 w 787890"/>
              <a:gd name="connsiteY17" fmla="*/ 484161 h 977102"/>
              <a:gd name="connsiteX18" fmla="*/ 760122 w 787890"/>
              <a:gd name="connsiteY18" fmla="*/ 418317 h 977102"/>
              <a:gd name="connsiteX19" fmla="*/ 776962 w 787890"/>
              <a:gd name="connsiteY19" fmla="*/ 484161 h 977102"/>
              <a:gd name="connsiteX20" fmla="*/ 781033 w 787890"/>
              <a:gd name="connsiteY20" fmla="*/ 515292 h 977102"/>
              <a:gd name="connsiteX21" fmla="*/ 783946 w 787890"/>
              <a:gd name="connsiteY21" fmla="*/ 525927 h 977102"/>
              <a:gd name="connsiteX22" fmla="*/ 787561 w 787890"/>
              <a:gd name="connsiteY22" fmla="*/ 596683 h 977102"/>
              <a:gd name="connsiteX23" fmla="*/ 774961 w 787890"/>
              <a:gd name="connsiteY23" fmla="*/ 681443 h 977102"/>
              <a:gd name="connsiteX24" fmla="*/ 769732 w 787890"/>
              <a:gd name="connsiteY24" fmla="*/ 701484 h 977102"/>
              <a:gd name="connsiteX25" fmla="*/ 751552 w 787890"/>
              <a:gd name="connsiteY25" fmla="*/ 750374 h 977102"/>
              <a:gd name="connsiteX26" fmla="*/ 733406 w 787890"/>
              <a:gd name="connsiteY26" fmla="*/ 782944 h 977102"/>
              <a:gd name="connsiteX27" fmla="*/ 706065 w 787890"/>
              <a:gd name="connsiteY27" fmla="*/ 824605 h 977102"/>
              <a:gd name="connsiteX28" fmla="*/ 698550 w 787890"/>
              <a:gd name="connsiteY28" fmla="*/ 832786 h 977102"/>
              <a:gd name="connsiteX29" fmla="*/ 747692 w 787890"/>
              <a:gd name="connsiteY29" fmla="*/ 756269 h 977102"/>
              <a:gd name="connsiteX30" fmla="*/ 748990 w 787890"/>
              <a:gd name="connsiteY30" fmla="*/ 742301 h 977102"/>
              <a:gd name="connsiteX31" fmla="*/ 754711 w 787890"/>
              <a:gd name="connsiteY31" fmla="*/ 650451 h 977102"/>
              <a:gd name="connsiteX32" fmla="*/ 759765 w 787890"/>
              <a:gd name="connsiteY32" fmla="*/ 519749 h 977102"/>
              <a:gd name="connsiteX33" fmla="*/ 760151 w 787890"/>
              <a:gd name="connsiteY33" fmla="*/ 508939 h 977102"/>
              <a:gd name="connsiteX34" fmla="*/ 761379 w 787890"/>
              <a:gd name="connsiteY34" fmla="*/ 427724 h 977102"/>
              <a:gd name="connsiteX35" fmla="*/ 760099 w 787890"/>
              <a:gd name="connsiteY35" fmla="*/ 419336 h 977102"/>
              <a:gd name="connsiteX36" fmla="*/ 748810 w 787890"/>
              <a:gd name="connsiteY36" fmla="*/ 376270 h 977102"/>
              <a:gd name="connsiteX37" fmla="*/ 750464 w 787890"/>
              <a:gd name="connsiteY37" fmla="*/ 380554 h 977102"/>
              <a:gd name="connsiteX38" fmla="*/ 752300 w 787890"/>
              <a:gd name="connsiteY38" fmla="*/ 387734 h 977102"/>
              <a:gd name="connsiteX39" fmla="*/ 709419 w 787890"/>
              <a:gd name="connsiteY39" fmla="*/ 278376 h 977102"/>
              <a:gd name="connsiteX40" fmla="*/ 711821 w 787890"/>
              <a:gd name="connsiteY40" fmla="*/ 283159 h 977102"/>
              <a:gd name="connsiteX41" fmla="*/ 722631 w 787890"/>
              <a:gd name="connsiteY41" fmla="*/ 308429 h 977102"/>
              <a:gd name="connsiteX42" fmla="*/ 727499 w 787890"/>
              <a:gd name="connsiteY42" fmla="*/ 321044 h 977102"/>
              <a:gd name="connsiteX43" fmla="*/ 124959 w 787890"/>
              <a:gd name="connsiteY43" fmla="*/ 196443 h 977102"/>
              <a:gd name="connsiteX44" fmla="*/ 122470 w 787890"/>
              <a:gd name="connsiteY44" fmla="*/ 238410 h 977102"/>
              <a:gd name="connsiteX45" fmla="*/ 118995 w 787890"/>
              <a:gd name="connsiteY45" fmla="*/ 353038 h 977102"/>
              <a:gd name="connsiteX46" fmla="*/ 119803 w 787890"/>
              <a:gd name="connsiteY46" fmla="*/ 500341 h 977102"/>
              <a:gd name="connsiteX47" fmla="*/ 124084 w 787890"/>
              <a:gd name="connsiteY47" fmla="*/ 628516 h 977102"/>
              <a:gd name="connsiteX48" fmla="*/ 128226 w 787890"/>
              <a:gd name="connsiteY48" fmla="*/ 697904 h 977102"/>
              <a:gd name="connsiteX49" fmla="*/ 136649 w 787890"/>
              <a:gd name="connsiteY49" fmla="*/ 799616 h 977102"/>
              <a:gd name="connsiteX50" fmla="*/ 146731 w 787890"/>
              <a:gd name="connsiteY50" fmla="*/ 890070 h 977102"/>
              <a:gd name="connsiteX51" fmla="*/ 124890 w 787890"/>
              <a:gd name="connsiteY51" fmla="*/ 871846 h 977102"/>
              <a:gd name="connsiteX52" fmla="*/ 85125 w 787890"/>
              <a:gd name="connsiteY52" fmla="*/ 829904 h 977102"/>
              <a:gd name="connsiteX53" fmla="*/ 79685 w 787890"/>
              <a:gd name="connsiteY53" fmla="*/ 822815 h 977102"/>
              <a:gd name="connsiteX54" fmla="*/ 54801 w 787890"/>
              <a:gd name="connsiteY54" fmla="*/ 786068 h 977102"/>
              <a:gd name="connsiteX55" fmla="*/ 52520 w 787890"/>
              <a:gd name="connsiteY55" fmla="*/ 779470 h 977102"/>
              <a:gd name="connsiteX56" fmla="*/ 33076 w 787890"/>
              <a:gd name="connsiteY56" fmla="*/ 743284 h 977102"/>
              <a:gd name="connsiteX57" fmla="*/ 33020 w 787890"/>
              <a:gd name="connsiteY57" fmla="*/ 743131 h 977102"/>
              <a:gd name="connsiteX58" fmla="*/ 82775 w 787890"/>
              <a:gd name="connsiteY58" fmla="*/ 826675 h 977102"/>
              <a:gd name="connsiteX59" fmla="*/ 104816 w 787890"/>
              <a:gd name="connsiteY59" fmla="*/ 848892 h 977102"/>
              <a:gd name="connsiteX60" fmla="*/ 105764 w 787890"/>
              <a:gd name="connsiteY60" fmla="*/ 831519 h 977102"/>
              <a:gd name="connsiteX61" fmla="*/ 86600 w 787890"/>
              <a:gd name="connsiteY61" fmla="*/ 607388 h 977102"/>
              <a:gd name="connsiteX62" fmla="*/ 82599 w 787890"/>
              <a:gd name="connsiteY62" fmla="*/ 462892 h 977102"/>
              <a:gd name="connsiteX63" fmla="*/ 82038 w 787890"/>
              <a:gd name="connsiteY63" fmla="*/ 446642 h 977102"/>
              <a:gd name="connsiteX64" fmla="*/ 81265 w 787890"/>
              <a:gd name="connsiteY64" fmla="*/ 396102 h 977102"/>
              <a:gd name="connsiteX65" fmla="*/ 84389 w 787890"/>
              <a:gd name="connsiteY65" fmla="*/ 278702 h 977102"/>
              <a:gd name="connsiteX66" fmla="*/ 84652 w 787890"/>
              <a:gd name="connsiteY66" fmla="*/ 274473 h 977102"/>
              <a:gd name="connsiteX67" fmla="*/ 82560 w 787890"/>
              <a:gd name="connsiteY67" fmla="*/ 272185 h 977102"/>
              <a:gd name="connsiteX68" fmla="*/ 99761 w 787890"/>
              <a:gd name="connsiteY68" fmla="*/ 237989 h 977102"/>
              <a:gd name="connsiteX69" fmla="*/ 121451 w 787890"/>
              <a:gd name="connsiteY69" fmla="*/ 201769 h 977102"/>
              <a:gd name="connsiteX70" fmla="*/ 644778 w 787890"/>
              <a:gd name="connsiteY70" fmla="*/ 165295 h 977102"/>
              <a:gd name="connsiteX71" fmla="*/ 667845 w 787890"/>
              <a:gd name="connsiteY71" fmla="*/ 200189 h 977102"/>
              <a:gd name="connsiteX72" fmla="*/ 688201 w 787890"/>
              <a:gd name="connsiteY72" fmla="*/ 236129 h 977102"/>
              <a:gd name="connsiteX73" fmla="*/ 693484 w 787890"/>
              <a:gd name="connsiteY73" fmla="*/ 246647 h 977102"/>
              <a:gd name="connsiteX74" fmla="*/ 695397 w 787890"/>
              <a:gd name="connsiteY74" fmla="*/ 333383 h 977102"/>
              <a:gd name="connsiteX75" fmla="*/ 695291 w 787890"/>
              <a:gd name="connsiteY75" fmla="*/ 385853 h 977102"/>
              <a:gd name="connsiteX76" fmla="*/ 693888 w 787890"/>
              <a:gd name="connsiteY76" fmla="*/ 556636 h 977102"/>
              <a:gd name="connsiteX77" fmla="*/ 689922 w 787890"/>
              <a:gd name="connsiteY77" fmla="*/ 662033 h 977102"/>
              <a:gd name="connsiteX78" fmla="*/ 685850 w 787890"/>
              <a:gd name="connsiteY78" fmla="*/ 743003 h 977102"/>
              <a:gd name="connsiteX79" fmla="*/ 684236 w 787890"/>
              <a:gd name="connsiteY79" fmla="*/ 771747 h 977102"/>
              <a:gd name="connsiteX80" fmla="*/ 677181 w 787890"/>
              <a:gd name="connsiteY80" fmla="*/ 855910 h 977102"/>
              <a:gd name="connsiteX81" fmla="*/ 694674 w 787890"/>
              <a:gd name="connsiteY81" fmla="*/ 837005 h 977102"/>
              <a:gd name="connsiteX82" fmla="*/ 659351 w 787890"/>
              <a:gd name="connsiteY82" fmla="*/ 875461 h 977102"/>
              <a:gd name="connsiteX83" fmla="*/ 630560 w 787890"/>
              <a:gd name="connsiteY83" fmla="*/ 896250 h 977102"/>
              <a:gd name="connsiteX84" fmla="*/ 633520 w 787890"/>
              <a:gd name="connsiteY84" fmla="*/ 887182 h 977102"/>
              <a:gd name="connsiteX85" fmla="*/ 635486 w 787890"/>
              <a:gd name="connsiteY85" fmla="*/ 860158 h 977102"/>
              <a:gd name="connsiteX86" fmla="*/ 642014 w 787890"/>
              <a:gd name="connsiteY86" fmla="*/ 762833 h 977102"/>
              <a:gd name="connsiteX87" fmla="*/ 646261 w 787890"/>
              <a:gd name="connsiteY87" fmla="*/ 668983 h 977102"/>
              <a:gd name="connsiteX88" fmla="*/ 650928 w 787890"/>
              <a:gd name="connsiteY88" fmla="*/ 512765 h 977102"/>
              <a:gd name="connsiteX89" fmla="*/ 647664 w 787890"/>
              <a:gd name="connsiteY89" fmla="*/ 197311 h 977102"/>
              <a:gd name="connsiteX90" fmla="*/ 585986 w 787890"/>
              <a:gd name="connsiteY90" fmla="*/ 91999 h 977102"/>
              <a:gd name="connsiteX91" fmla="*/ 587963 w 787890"/>
              <a:gd name="connsiteY91" fmla="*/ 93739 h 977102"/>
              <a:gd name="connsiteX92" fmla="*/ 592251 w 787890"/>
              <a:gd name="connsiteY92" fmla="*/ 98890 h 977102"/>
              <a:gd name="connsiteX93" fmla="*/ 244049 w 787890"/>
              <a:gd name="connsiteY93" fmla="*/ 57175 h 977102"/>
              <a:gd name="connsiteX94" fmla="*/ 243345 w 787890"/>
              <a:gd name="connsiteY94" fmla="*/ 62783 h 977102"/>
              <a:gd name="connsiteX95" fmla="*/ 239343 w 787890"/>
              <a:gd name="connsiteY95" fmla="*/ 150351 h 977102"/>
              <a:gd name="connsiteX96" fmla="*/ 234711 w 787890"/>
              <a:gd name="connsiteY96" fmla="*/ 298462 h 977102"/>
              <a:gd name="connsiteX97" fmla="*/ 237975 w 787890"/>
              <a:gd name="connsiteY97" fmla="*/ 661964 h 977102"/>
              <a:gd name="connsiteX98" fmla="*/ 240291 w 787890"/>
              <a:gd name="connsiteY98" fmla="*/ 711627 h 977102"/>
              <a:gd name="connsiteX99" fmla="*/ 246784 w 787890"/>
              <a:gd name="connsiteY99" fmla="*/ 825272 h 977102"/>
              <a:gd name="connsiteX100" fmla="*/ 254856 w 787890"/>
              <a:gd name="connsiteY100" fmla="*/ 936144 h 977102"/>
              <a:gd name="connsiteX101" fmla="*/ 258779 w 787890"/>
              <a:gd name="connsiteY101" fmla="*/ 953173 h 977102"/>
              <a:gd name="connsiteX102" fmla="*/ 220565 w 787890"/>
              <a:gd name="connsiteY102" fmla="*/ 938600 h 977102"/>
              <a:gd name="connsiteX103" fmla="*/ 169858 w 787890"/>
              <a:gd name="connsiteY103" fmla="*/ 909369 h 977102"/>
              <a:gd name="connsiteX104" fmla="*/ 147997 w 787890"/>
              <a:gd name="connsiteY104" fmla="*/ 891127 h 977102"/>
              <a:gd name="connsiteX105" fmla="*/ 212108 w 787890"/>
              <a:gd name="connsiteY105" fmla="*/ 933511 h 977102"/>
              <a:gd name="connsiteX106" fmla="*/ 213161 w 787890"/>
              <a:gd name="connsiteY106" fmla="*/ 925580 h 977102"/>
              <a:gd name="connsiteX107" fmla="*/ 204843 w 787890"/>
              <a:gd name="connsiteY107" fmla="*/ 839170 h 977102"/>
              <a:gd name="connsiteX108" fmla="*/ 196946 w 787890"/>
              <a:gd name="connsiteY108" fmla="*/ 733703 h 977102"/>
              <a:gd name="connsiteX109" fmla="*/ 192594 w 787890"/>
              <a:gd name="connsiteY109" fmla="*/ 650662 h 977102"/>
              <a:gd name="connsiteX110" fmla="*/ 188067 w 787890"/>
              <a:gd name="connsiteY110" fmla="*/ 523295 h 977102"/>
              <a:gd name="connsiteX111" fmla="*/ 190945 w 787890"/>
              <a:gd name="connsiteY111" fmla="*/ 224792 h 977102"/>
              <a:gd name="connsiteX112" fmla="*/ 193507 w 787890"/>
              <a:gd name="connsiteY112" fmla="*/ 162459 h 977102"/>
              <a:gd name="connsiteX113" fmla="*/ 196595 w 787890"/>
              <a:gd name="connsiteY113" fmla="*/ 111042 h 977102"/>
              <a:gd name="connsiteX114" fmla="*/ 199122 w 787890"/>
              <a:gd name="connsiteY114" fmla="*/ 103439 h 977102"/>
              <a:gd name="connsiteX115" fmla="*/ 199174 w 787890"/>
              <a:gd name="connsiteY115" fmla="*/ 99569 h 977102"/>
              <a:gd name="connsiteX116" fmla="*/ 530727 w 787890"/>
              <a:gd name="connsiteY116" fmla="*/ 45340 h 977102"/>
              <a:gd name="connsiteX117" fmla="*/ 537647 w 787890"/>
              <a:gd name="connsiteY117" fmla="*/ 49442 h 977102"/>
              <a:gd name="connsiteX118" fmla="*/ 579174 w 787890"/>
              <a:gd name="connsiteY118" fmla="*/ 86002 h 977102"/>
              <a:gd name="connsiteX119" fmla="*/ 576908 w 787890"/>
              <a:gd name="connsiteY119" fmla="*/ 98512 h 977102"/>
              <a:gd name="connsiteX120" fmla="*/ 578312 w 787890"/>
              <a:gd name="connsiteY120" fmla="*/ 111989 h 977102"/>
              <a:gd name="connsiteX121" fmla="*/ 581682 w 787890"/>
              <a:gd name="connsiteY121" fmla="*/ 236654 h 977102"/>
              <a:gd name="connsiteX122" fmla="*/ 583682 w 787890"/>
              <a:gd name="connsiteY122" fmla="*/ 393048 h 977102"/>
              <a:gd name="connsiteX123" fmla="*/ 581927 w 787890"/>
              <a:gd name="connsiteY123" fmla="*/ 500586 h 977102"/>
              <a:gd name="connsiteX124" fmla="*/ 580699 w 787890"/>
              <a:gd name="connsiteY124" fmla="*/ 617179 h 977102"/>
              <a:gd name="connsiteX125" fmla="*/ 574978 w 787890"/>
              <a:gd name="connsiteY125" fmla="*/ 790560 h 977102"/>
              <a:gd name="connsiteX126" fmla="*/ 568415 w 787890"/>
              <a:gd name="connsiteY126" fmla="*/ 926807 h 977102"/>
              <a:gd name="connsiteX127" fmla="*/ 570275 w 787890"/>
              <a:gd name="connsiteY127" fmla="*/ 935336 h 977102"/>
              <a:gd name="connsiteX128" fmla="*/ 602474 w 787890"/>
              <a:gd name="connsiteY128" fmla="*/ 916531 h 977102"/>
              <a:gd name="connsiteX129" fmla="*/ 583576 w 787890"/>
              <a:gd name="connsiteY129" fmla="*/ 930177 h 977102"/>
              <a:gd name="connsiteX130" fmla="*/ 521081 w 787890"/>
              <a:gd name="connsiteY130" fmla="*/ 958075 h 977102"/>
              <a:gd name="connsiteX131" fmla="*/ 476804 w 787890"/>
              <a:gd name="connsiteY131" fmla="*/ 968864 h 977102"/>
              <a:gd name="connsiteX132" fmla="*/ 500366 w 787890"/>
              <a:gd name="connsiteY132" fmla="*/ 962230 h 977102"/>
              <a:gd name="connsiteX133" fmla="*/ 525246 w 787890"/>
              <a:gd name="connsiteY133" fmla="*/ 953903 h 977102"/>
              <a:gd name="connsiteX134" fmla="*/ 527773 w 787890"/>
              <a:gd name="connsiteY134" fmla="*/ 917893 h 977102"/>
              <a:gd name="connsiteX135" fmla="*/ 531423 w 787890"/>
              <a:gd name="connsiteY135" fmla="*/ 808600 h 977102"/>
              <a:gd name="connsiteX136" fmla="*/ 535003 w 787890"/>
              <a:gd name="connsiteY136" fmla="*/ 654979 h 977102"/>
              <a:gd name="connsiteX137" fmla="*/ 536793 w 787890"/>
              <a:gd name="connsiteY137" fmla="*/ 463278 h 977102"/>
              <a:gd name="connsiteX138" fmla="*/ 535880 w 787890"/>
              <a:gd name="connsiteY138" fmla="*/ 313202 h 977102"/>
              <a:gd name="connsiteX139" fmla="*/ 533248 w 787890"/>
              <a:gd name="connsiteY139" fmla="*/ 98898 h 977102"/>
              <a:gd name="connsiteX140" fmla="*/ 354026 w 787890"/>
              <a:gd name="connsiteY140" fmla="*/ 4744 h 977102"/>
              <a:gd name="connsiteX141" fmla="*/ 353831 w 787890"/>
              <a:gd name="connsiteY141" fmla="*/ 5821 h 977102"/>
              <a:gd name="connsiteX142" fmla="*/ 352286 w 787890"/>
              <a:gd name="connsiteY142" fmla="*/ 69943 h 977102"/>
              <a:gd name="connsiteX143" fmla="*/ 350672 w 787890"/>
              <a:gd name="connsiteY143" fmla="*/ 153966 h 977102"/>
              <a:gd name="connsiteX144" fmla="*/ 348812 w 787890"/>
              <a:gd name="connsiteY144" fmla="*/ 285020 h 977102"/>
              <a:gd name="connsiteX145" fmla="*/ 350181 w 787890"/>
              <a:gd name="connsiteY145" fmla="*/ 615039 h 977102"/>
              <a:gd name="connsiteX146" fmla="*/ 351479 w 787890"/>
              <a:gd name="connsiteY146" fmla="*/ 699975 h 977102"/>
              <a:gd name="connsiteX147" fmla="*/ 355305 w 787890"/>
              <a:gd name="connsiteY147" fmla="*/ 858965 h 977102"/>
              <a:gd name="connsiteX148" fmla="*/ 357832 w 787890"/>
              <a:gd name="connsiteY148" fmla="*/ 945690 h 977102"/>
              <a:gd name="connsiteX149" fmla="*/ 362324 w 787890"/>
              <a:gd name="connsiteY149" fmla="*/ 973733 h 977102"/>
              <a:gd name="connsiteX150" fmla="*/ 376653 w 787890"/>
              <a:gd name="connsiteY150" fmla="*/ 976610 h 977102"/>
              <a:gd name="connsiteX151" fmla="*/ 360323 w 787890"/>
              <a:gd name="connsiteY151" fmla="*/ 977102 h 977102"/>
              <a:gd name="connsiteX152" fmla="*/ 317059 w 787890"/>
              <a:gd name="connsiteY152" fmla="*/ 969517 h 977102"/>
              <a:gd name="connsiteX153" fmla="*/ 318137 w 787890"/>
              <a:gd name="connsiteY153" fmla="*/ 960150 h 977102"/>
              <a:gd name="connsiteX154" fmla="*/ 312942 w 787890"/>
              <a:gd name="connsiteY154" fmla="*/ 869950 h 977102"/>
              <a:gd name="connsiteX155" fmla="*/ 307432 w 787890"/>
              <a:gd name="connsiteY155" fmla="*/ 743565 h 977102"/>
              <a:gd name="connsiteX156" fmla="*/ 303712 w 787890"/>
              <a:gd name="connsiteY156" fmla="*/ 616162 h 977102"/>
              <a:gd name="connsiteX157" fmla="*/ 302273 w 787890"/>
              <a:gd name="connsiteY157" fmla="*/ 516731 h 977102"/>
              <a:gd name="connsiteX158" fmla="*/ 303256 w 787890"/>
              <a:gd name="connsiteY158" fmla="*/ 298742 h 977102"/>
              <a:gd name="connsiteX159" fmla="*/ 304940 w 787890"/>
              <a:gd name="connsiteY159" fmla="*/ 186641 h 977102"/>
              <a:gd name="connsiteX160" fmla="*/ 307748 w 787890"/>
              <a:gd name="connsiteY160" fmla="*/ 91738 h 977102"/>
              <a:gd name="connsiteX161" fmla="*/ 310415 w 787890"/>
              <a:gd name="connsiteY161" fmla="*/ 32178 h 977102"/>
              <a:gd name="connsiteX162" fmla="*/ 311034 w 787890"/>
              <a:gd name="connsiteY162" fmla="*/ 23773 h 977102"/>
              <a:gd name="connsiteX163" fmla="*/ 309008 w 787890"/>
              <a:gd name="connsiteY163" fmla="*/ 18798 h 977102"/>
              <a:gd name="connsiteX164" fmla="*/ 326489 w 787890"/>
              <a:gd name="connsiteY164" fmla="*/ 9120 h 977102"/>
              <a:gd name="connsiteX165" fmla="*/ 416744 w 787890"/>
              <a:gd name="connsiteY165" fmla="*/ 0 h 977102"/>
              <a:gd name="connsiteX166" fmla="*/ 468143 w 787890"/>
              <a:gd name="connsiteY166" fmla="*/ 12385 h 977102"/>
              <a:gd name="connsiteX167" fmla="*/ 466072 w 787890"/>
              <a:gd name="connsiteY167" fmla="*/ 22737 h 977102"/>
              <a:gd name="connsiteX168" fmla="*/ 467616 w 787890"/>
              <a:gd name="connsiteY168" fmla="*/ 114025 h 977102"/>
              <a:gd name="connsiteX169" fmla="*/ 466002 w 787890"/>
              <a:gd name="connsiteY169" fmla="*/ 793298 h 977102"/>
              <a:gd name="connsiteX170" fmla="*/ 464387 w 787890"/>
              <a:gd name="connsiteY170" fmla="*/ 923474 h 977102"/>
              <a:gd name="connsiteX171" fmla="*/ 464282 w 787890"/>
              <a:gd name="connsiteY171" fmla="*/ 958746 h 977102"/>
              <a:gd name="connsiteX172" fmla="*/ 467090 w 787890"/>
              <a:gd name="connsiteY172" fmla="*/ 969872 h 977102"/>
              <a:gd name="connsiteX173" fmla="*/ 474728 w 787890"/>
              <a:gd name="connsiteY173" fmla="*/ 969370 h 977102"/>
              <a:gd name="connsiteX174" fmla="*/ 454664 w 787890"/>
              <a:gd name="connsiteY174" fmla="*/ 974259 h 977102"/>
              <a:gd name="connsiteX175" fmla="*/ 423707 w 787890"/>
              <a:gd name="connsiteY175" fmla="*/ 975192 h 977102"/>
              <a:gd name="connsiteX176" fmla="*/ 419498 w 787890"/>
              <a:gd name="connsiteY176" fmla="*/ 960150 h 977102"/>
              <a:gd name="connsiteX177" fmla="*/ 418199 w 787890"/>
              <a:gd name="connsiteY177" fmla="*/ 794737 h 977102"/>
              <a:gd name="connsiteX178" fmla="*/ 417637 w 787890"/>
              <a:gd name="connsiteY178" fmla="*/ 37759 h 977102"/>
              <a:gd name="connsiteX179" fmla="*/ 419357 w 787890"/>
              <a:gd name="connsiteY179" fmla="*/ 8909 h 977102"/>
              <a:gd name="connsiteX180" fmla="*/ 419186 w 787890"/>
              <a:gd name="connsiteY180" fmla="*/ 2508 h 97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87890" h="977102">
                <a:moveTo>
                  <a:pt x="262011" y="954406"/>
                </a:moveTo>
                <a:lnTo>
                  <a:pt x="313273" y="968853"/>
                </a:lnTo>
                <a:lnTo>
                  <a:pt x="288509" y="964511"/>
                </a:lnTo>
                <a:close/>
                <a:moveTo>
                  <a:pt x="14664" y="468099"/>
                </a:moveTo>
                <a:lnTo>
                  <a:pt x="16371" y="471210"/>
                </a:lnTo>
                <a:cubicBezTo>
                  <a:pt x="16055" y="493427"/>
                  <a:pt x="19424" y="515573"/>
                  <a:pt x="18231" y="537860"/>
                </a:cubicBezTo>
                <a:cubicBezTo>
                  <a:pt x="18090" y="540563"/>
                  <a:pt x="18125" y="543300"/>
                  <a:pt x="18301" y="546003"/>
                </a:cubicBezTo>
                <a:cubicBezTo>
                  <a:pt x="20688" y="583381"/>
                  <a:pt x="22899" y="620760"/>
                  <a:pt x="25531" y="658103"/>
                </a:cubicBezTo>
                <a:cubicBezTo>
                  <a:pt x="26759" y="675090"/>
                  <a:pt x="29743" y="692007"/>
                  <a:pt x="30164" y="708994"/>
                </a:cubicBezTo>
                <a:cubicBezTo>
                  <a:pt x="30287" y="714118"/>
                  <a:pt x="31655" y="719234"/>
                  <a:pt x="32419" y="724362"/>
                </a:cubicBezTo>
                <a:lnTo>
                  <a:pt x="31190" y="738134"/>
                </a:lnTo>
                <a:lnTo>
                  <a:pt x="16440" y="697833"/>
                </a:lnTo>
                <a:cubicBezTo>
                  <a:pt x="12474" y="689831"/>
                  <a:pt x="12333" y="680706"/>
                  <a:pt x="9350" y="672423"/>
                </a:cubicBezTo>
                <a:cubicBezTo>
                  <a:pt x="6191" y="653295"/>
                  <a:pt x="2506" y="634202"/>
                  <a:pt x="1137" y="614793"/>
                </a:cubicBezTo>
                <a:cubicBezTo>
                  <a:pt x="-266" y="594682"/>
                  <a:pt x="-512" y="574607"/>
                  <a:pt x="1208" y="554531"/>
                </a:cubicBezTo>
                <a:cubicBezTo>
                  <a:pt x="2015" y="545019"/>
                  <a:pt x="2998" y="535473"/>
                  <a:pt x="3910" y="525962"/>
                </a:cubicBezTo>
                <a:cubicBezTo>
                  <a:pt x="3489" y="519293"/>
                  <a:pt x="5384" y="513116"/>
                  <a:pt x="7139" y="506728"/>
                </a:cubicBezTo>
                <a:cubicBezTo>
                  <a:pt x="9140" y="499463"/>
                  <a:pt x="7911" y="491426"/>
                  <a:pt x="10894" y="484161"/>
                </a:cubicBezTo>
                <a:close/>
                <a:moveTo>
                  <a:pt x="760122" y="418317"/>
                </a:moveTo>
                <a:lnTo>
                  <a:pt x="776962" y="484161"/>
                </a:lnTo>
                <a:cubicBezTo>
                  <a:pt x="780752" y="494234"/>
                  <a:pt x="783069" y="504658"/>
                  <a:pt x="781033" y="515292"/>
                </a:cubicBezTo>
                <a:cubicBezTo>
                  <a:pt x="780191" y="519820"/>
                  <a:pt x="785736" y="521715"/>
                  <a:pt x="783946" y="525927"/>
                </a:cubicBezTo>
                <a:cubicBezTo>
                  <a:pt x="786508" y="549442"/>
                  <a:pt x="788755" y="573027"/>
                  <a:pt x="787561" y="596683"/>
                </a:cubicBezTo>
                <a:cubicBezTo>
                  <a:pt x="786122" y="625287"/>
                  <a:pt x="783911" y="653856"/>
                  <a:pt x="774961" y="681443"/>
                </a:cubicBezTo>
                <a:cubicBezTo>
                  <a:pt x="775698" y="688778"/>
                  <a:pt x="770960" y="694675"/>
                  <a:pt x="769732" y="701484"/>
                </a:cubicBezTo>
                <a:cubicBezTo>
                  <a:pt x="765731" y="718541"/>
                  <a:pt x="758255" y="734334"/>
                  <a:pt x="751552" y="750374"/>
                </a:cubicBezTo>
                <a:cubicBezTo>
                  <a:pt x="745725" y="761359"/>
                  <a:pt x="741724" y="773363"/>
                  <a:pt x="733406" y="782944"/>
                </a:cubicBezTo>
                <a:cubicBezTo>
                  <a:pt x="727019" y="798598"/>
                  <a:pt x="716384" y="811513"/>
                  <a:pt x="706065" y="824605"/>
                </a:cubicBezTo>
                <a:lnTo>
                  <a:pt x="698550" y="832786"/>
                </a:lnTo>
                <a:lnTo>
                  <a:pt x="747692" y="756269"/>
                </a:lnTo>
                <a:cubicBezTo>
                  <a:pt x="745235" y="751391"/>
                  <a:pt x="748745" y="747004"/>
                  <a:pt x="748990" y="742301"/>
                </a:cubicBezTo>
                <a:cubicBezTo>
                  <a:pt x="750570" y="711661"/>
                  <a:pt x="753132" y="681091"/>
                  <a:pt x="754711" y="650451"/>
                </a:cubicBezTo>
                <a:cubicBezTo>
                  <a:pt x="756957" y="606896"/>
                  <a:pt x="759941" y="563375"/>
                  <a:pt x="759765" y="519749"/>
                </a:cubicBezTo>
                <a:cubicBezTo>
                  <a:pt x="759730" y="516134"/>
                  <a:pt x="759765" y="512554"/>
                  <a:pt x="760151" y="508939"/>
                </a:cubicBezTo>
                <a:cubicBezTo>
                  <a:pt x="762994" y="481879"/>
                  <a:pt x="761064" y="454784"/>
                  <a:pt x="761379" y="427724"/>
                </a:cubicBezTo>
                <a:cubicBezTo>
                  <a:pt x="761415" y="424899"/>
                  <a:pt x="760634" y="422127"/>
                  <a:pt x="760099" y="419336"/>
                </a:cubicBezTo>
                <a:close/>
                <a:moveTo>
                  <a:pt x="748810" y="376270"/>
                </a:moveTo>
                <a:lnTo>
                  <a:pt x="750464" y="380554"/>
                </a:lnTo>
                <a:lnTo>
                  <a:pt x="752300" y="387734"/>
                </a:lnTo>
                <a:close/>
                <a:moveTo>
                  <a:pt x="709419" y="278376"/>
                </a:moveTo>
                <a:lnTo>
                  <a:pt x="711821" y="283159"/>
                </a:lnTo>
                <a:cubicBezTo>
                  <a:pt x="717086" y="290880"/>
                  <a:pt x="720666" y="299304"/>
                  <a:pt x="722631" y="308429"/>
                </a:cubicBezTo>
                <a:lnTo>
                  <a:pt x="727499" y="321044"/>
                </a:lnTo>
                <a:close/>
                <a:moveTo>
                  <a:pt x="124959" y="196443"/>
                </a:moveTo>
                <a:lnTo>
                  <a:pt x="122470" y="238410"/>
                </a:lnTo>
                <a:cubicBezTo>
                  <a:pt x="120224" y="276561"/>
                  <a:pt x="119627" y="314852"/>
                  <a:pt x="118995" y="353038"/>
                </a:cubicBezTo>
                <a:cubicBezTo>
                  <a:pt x="118188" y="402104"/>
                  <a:pt x="118013" y="451205"/>
                  <a:pt x="119803" y="500341"/>
                </a:cubicBezTo>
                <a:cubicBezTo>
                  <a:pt x="121347" y="543054"/>
                  <a:pt x="122224" y="585803"/>
                  <a:pt x="124084" y="628516"/>
                </a:cubicBezTo>
                <a:cubicBezTo>
                  <a:pt x="125102" y="651645"/>
                  <a:pt x="126506" y="674810"/>
                  <a:pt x="128226" y="697904"/>
                </a:cubicBezTo>
                <a:cubicBezTo>
                  <a:pt x="130753" y="731808"/>
                  <a:pt x="133315" y="765747"/>
                  <a:pt x="136649" y="799616"/>
                </a:cubicBezTo>
                <a:lnTo>
                  <a:pt x="146731" y="890070"/>
                </a:lnTo>
                <a:lnTo>
                  <a:pt x="124890" y="871846"/>
                </a:lnTo>
                <a:cubicBezTo>
                  <a:pt x="109132" y="860263"/>
                  <a:pt x="97795" y="844470"/>
                  <a:pt x="85125" y="829904"/>
                </a:cubicBezTo>
                <a:cubicBezTo>
                  <a:pt x="83195" y="827658"/>
                  <a:pt x="81510" y="825166"/>
                  <a:pt x="79685" y="822815"/>
                </a:cubicBezTo>
                <a:cubicBezTo>
                  <a:pt x="70490" y="811162"/>
                  <a:pt x="62487" y="798738"/>
                  <a:pt x="54801" y="786068"/>
                </a:cubicBezTo>
                <a:cubicBezTo>
                  <a:pt x="53538" y="783962"/>
                  <a:pt x="52590" y="781926"/>
                  <a:pt x="52520" y="779470"/>
                </a:cubicBezTo>
                <a:cubicBezTo>
                  <a:pt x="43640" y="768695"/>
                  <a:pt x="38551" y="755884"/>
                  <a:pt x="33076" y="743284"/>
                </a:cubicBezTo>
                <a:lnTo>
                  <a:pt x="33020" y="743131"/>
                </a:lnTo>
                <a:lnTo>
                  <a:pt x="82775" y="826675"/>
                </a:lnTo>
                <a:cubicBezTo>
                  <a:pt x="89127" y="834783"/>
                  <a:pt x="94708" y="844259"/>
                  <a:pt x="104816" y="848892"/>
                </a:cubicBezTo>
                <a:cubicBezTo>
                  <a:pt x="109414" y="843346"/>
                  <a:pt x="106466" y="837204"/>
                  <a:pt x="105764" y="831519"/>
                </a:cubicBezTo>
                <a:cubicBezTo>
                  <a:pt x="96568" y="757042"/>
                  <a:pt x="90707" y="682250"/>
                  <a:pt x="86600" y="607388"/>
                </a:cubicBezTo>
                <a:cubicBezTo>
                  <a:pt x="83968" y="559304"/>
                  <a:pt x="81581" y="511116"/>
                  <a:pt x="82599" y="462892"/>
                </a:cubicBezTo>
                <a:cubicBezTo>
                  <a:pt x="82739" y="457487"/>
                  <a:pt x="82775" y="452047"/>
                  <a:pt x="82038" y="446642"/>
                </a:cubicBezTo>
                <a:cubicBezTo>
                  <a:pt x="79791" y="429831"/>
                  <a:pt x="80107" y="412879"/>
                  <a:pt x="81265" y="396102"/>
                </a:cubicBezTo>
                <a:cubicBezTo>
                  <a:pt x="83933" y="357004"/>
                  <a:pt x="81406" y="317765"/>
                  <a:pt x="84389" y="278702"/>
                </a:cubicBezTo>
                <a:cubicBezTo>
                  <a:pt x="84477" y="277421"/>
                  <a:pt x="84837" y="275868"/>
                  <a:pt x="84652" y="274473"/>
                </a:cubicBezTo>
                <a:lnTo>
                  <a:pt x="82560" y="272185"/>
                </a:lnTo>
                <a:lnTo>
                  <a:pt x="99761" y="237989"/>
                </a:lnTo>
                <a:cubicBezTo>
                  <a:pt x="106675" y="225740"/>
                  <a:pt x="112606" y="212895"/>
                  <a:pt x="121451" y="201769"/>
                </a:cubicBezTo>
                <a:close/>
                <a:moveTo>
                  <a:pt x="644778" y="165295"/>
                </a:moveTo>
                <a:lnTo>
                  <a:pt x="667845" y="200189"/>
                </a:lnTo>
                <a:cubicBezTo>
                  <a:pt x="675250" y="211807"/>
                  <a:pt x="682480" y="223529"/>
                  <a:pt x="688201" y="236129"/>
                </a:cubicBezTo>
                <a:lnTo>
                  <a:pt x="693484" y="246647"/>
                </a:lnTo>
                <a:lnTo>
                  <a:pt x="695397" y="333383"/>
                </a:lnTo>
                <a:cubicBezTo>
                  <a:pt x="694835" y="350861"/>
                  <a:pt x="695572" y="368375"/>
                  <a:pt x="695291" y="385853"/>
                </a:cubicBezTo>
                <a:cubicBezTo>
                  <a:pt x="694344" y="442781"/>
                  <a:pt x="696450" y="499673"/>
                  <a:pt x="693888" y="556636"/>
                </a:cubicBezTo>
                <a:cubicBezTo>
                  <a:pt x="692308" y="591734"/>
                  <a:pt x="691852" y="626901"/>
                  <a:pt x="689922" y="662033"/>
                </a:cubicBezTo>
                <a:cubicBezTo>
                  <a:pt x="688447" y="689023"/>
                  <a:pt x="688026" y="716083"/>
                  <a:pt x="685850" y="743003"/>
                </a:cubicBezTo>
                <a:cubicBezTo>
                  <a:pt x="685078" y="752584"/>
                  <a:pt x="685008" y="762201"/>
                  <a:pt x="684236" y="771747"/>
                </a:cubicBezTo>
                <a:cubicBezTo>
                  <a:pt x="681919" y="799825"/>
                  <a:pt x="679533" y="827868"/>
                  <a:pt x="677181" y="855910"/>
                </a:cubicBezTo>
                <a:lnTo>
                  <a:pt x="694674" y="837005"/>
                </a:lnTo>
                <a:lnTo>
                  <a:pt x="659351" y="875461"/>
                </a:lnTo>
                <a:lnTo>
                  <a:pt x="630560" y="896250"/>
                </a:lnTo>
                <a:lnTo>
                  <a:pt x="633520" y="887182"/>
                </a:lnTo>
                <a:cubicBezTo>
                  <a:pt x="635310" y="878232"/>
                  <a:pt x="634643" y="869142"/>
                  <a:pt x="635486" y="860158"/>
                </a:cubicBezTo>
                <a:cubicBezTo>
                  <a:pt x="638504" y="827798"/>
                  <a:pt x="640224" y="795298"/>
                  <a:pt x="642014" y="762833"/>
                </a:cubicBezTo>
                <a:cubicBezTo>
                  <a:pt x="643734" y="731561"/>
                  <a:pt x="644646" y="700254"/>
                  <a:pt x="646261" y="668983"/>
                </a:cubicBezTo>
                <a:cubicBezTo>
                  <a:pt x="648963" y="616934"/>
                  <a:pt x="650472" y="564814"/>
                  <a:pt x="650928" y="512765"/>
                </a:cubicBezTo>
                <a:cubicBezTo>
                  <a:pt x="651841" y="407614"/>
                  <a:pt x="652227" y="302427"/>
                  <a:pt x="647664" y="197311"/>
                </a:cubicBezTo>
                <a:close/>
                <a:moveTo>
                  <a:pt x="585986" y="91999"/>
                </a:moveTo>
                <a:lnTo>
                  <a:pt x="587963" y="93739"/>
                </a:lnTo>
                <a:lnTo>
                  <a:pt x="592251" y="98890"/>
                </a:lnTo>
                <a:close/>
                <a:moveTo>
                  <a:pt x="244049" y="57175"/>
                </a:moveTo>
                <a:lnTo>
                  <a:pt x="243345" y="62783"/>
                </a:lnTo>
                <a:cubicBezTo>
                  <a:pt x="242397" y="91984"/>
                  <a:pt x="240853" y="121185"/>
                  <a:pt x="239343" y="150351"/>
                </a:cubicBezTo>
                <a:cubicBezTo>
                  <a:pt x="236781" y="199698"/>
                  <a:pt x="235097" y="249114"/>
                  <a:pt x="234711" y="298462"/>
                </a:cubicBezTo>
                <a:cubicBezTo>
                  <a:pt x="233798" y="419652"/>
                  <a:pt x="233131" y="540843"/>
                  <a:pt x="237975" y="661964"/>
                </a:cubicBezTo>
                <a:cubicBezTo>
                  <a:pt x="238642" y="678530"/>
                  <a:pt x="239343" y="695096"/>
                  <a:pt x="240291" y="711627"/>
                </a:cubicBezTo>
                <a:cubicBezTo>
                  <a:pt x="242467" y="749497"/>
                  <a:pt x="244117" y="787402"/>
                  <a:pt x="246784" y="825272"/>
                </a:cubicBezTo>
                <a:cubicBezTo>
                  <a:pt x="249416" y="862229"/>
                  <a:pt x="252154" y="899186"/>
                  <a:pt x="254856" y="936144"/>
                </a:cubicBezTo>
                <a:lnTo>
                  <a:pt x="258779" y="953173"/>
                </a:lnTo>
                <a:lnTo>
                  <a:pt x="220565" y="938600"/>
                </a:lnTo>
                <a:cubicBezTo>
                  <a:pt x="202946" y="929931"/>
                  <a:pt x="185924" y="920341"/>
                  <a:pt x="169858" y="909369"/>
                </a:cubicBezTo>
                <a:lnTo>
                  <a:pt x="147997" y="891127"/>
                </a:lnTo>
                <a:lnTo>
                  <a:pt x="212108" y="933511"/>
                </a:lnTo>
                <a:cubicBezTo>
                  <a:pt x="213863" y="931090"/>
                  <a:pt x="213442" y="928317"/>
                  <a:pt x="213161" y="925580"/>
                </a:cubicBezTo>
                <a:cubicBezTo>
                  <a:pt x="209897" y="896835"/>
                  <a:pt x="207440" y="867985"/>
                  <a:pt x="204843" y="839170"/>
                </a:cubicBezTo>
                <a:cubicBezTo>
                  <a:pt x="201684" y="804073"/>
                  <a:pt x="199017" y="768905"/>
                  <a:pt x="196946" y="733703"/>
                </a:cubicBezTo>
                <a:cubicBezTo>
                  <a:pt x="195297" y="706046"/>
                  <a:pt x="194068" y="678319"/>
                  <a:pt x="192594" y="650662"/>
                </a:cubicBezTo>
                <a:cubicBezTo>
                  <a:pt x="190313" y="608195"/>
                  <a:pt x="188277" y="565727"/>
                  <a:pt x="188067" y="523295"/>
                </a:cubicBezTo>
                <a:cubicBezTo>
                  <a:pt x="187575" y="423794"/>
                  <a:pt x="185785" y="324258"/>
                  <a:pt x="190945" y="224792"/>
                </a:cubicBezTo>
                <a:cubicBezTo>
                  <a:pt x="192033" y="204049"/>
                  <a:pt x="192559" y="183202"/>
                  <a:pt x="193507" y="162459"/>
                </a:cubicBezTo>
                <a:cubicBezTo>
                  <a:pt x="194279" y="145367"/>
                  <a:pt x="194560" y="128134"/>
                  <a:pt x="196595" y="111042"/>
                </a:cubicBezTo>
                <a:cubicBezTo>
                  <a:pt x="196911" y="108410"/>
                  <a:pt x="198219" y="105953"/>
                  <a:pt x="199122" y="103439"/>
                </a:cubicBezTo>
                <a:lnTo>
                  <a:pt x="199174" y="99569"/>
                </a:lnTo>
                <a:close/>
                <a:moveTo>
                  <a:pt x="530727" y="45340"/>
                </a:moveTo>
                <a:lnTo>
                  <a:pt x="537647" y="49442"/>
                </a:lnTo>
                <a:lnTo>
                  <a:pt x="579174" y="86002"/>
                </a:lnTo>
                <a:lnTo>
                  <a:pt x="576908" y="98512"/>
                </a:lnTo>
                <a:cubicBezTo>
                  <a:pt x="577189" y="103004"/>
                  <a:pt x="578172" y="107462"/>
                  <a:pt x="578312" y="111989"/>
                </a:cubicBezTo>
                <a:cubicBezTo>
                  <a:pt x="579541" y="153544"/>
                  <a:pt x="580453" y="195099"/>
                  <a:pt x="581682" y="236654"/>
                </a:cubicBezTo>
                <a:cubicBezTo>
                  <a:pt x="583226" y="288739"/>
                  <a:pt x="581155" y="340929"/>
                  <a:pt x="583682" y="393048"/>
                </a:cubicBezTo>
                <a:cubicBezTo>
                  <a:pt x="585402" y="428883"/>
                  <a:pt x="582419" y="464752"/>
                  <a:pt x="581927" y="500586"/>
                </a:cubicBezTo>
                <a:cubicBezTo>
                  <a:pt x="581366" y="539439"/>
                  <a:pt x="581822" y="578292"/>
                  <a:pt x="580699" y="617179"/>
                </a:cubicBezTo>
                <a:cubicBezTo>
                  <a:pt x="579049" y="674984"/>
                  <a:pt x="577119" y="732755"/>
                  <a:pt x="574978" y="790560"/>
                </a:cubicBezTo>
                <a:cubicBezTo>
                  <a:pt x="573293" y="836011"/>
                  <a:pt x="570661" y="881391"/>
                  <a:pt x="568415" y="926807"/>
                </a:cubicBezTo>
                <a:cubicBezTo>
                  <a:pt x="568274" y="929825"/>
                  <a:pt x="567923" y="932879"/>
                  <a:pt x="570275" y="935336"/>
                </a:cubicBezTo>
                <a:lnTo>
                  <a:pt x="602474" y="916531"/>
                </a:lnTo>
                <a:lnTo>
                  <a:pt x="583576" y="930177"/>
                </a:lnTo>
                <a:cubicBezTo>
                  <a:pt x="563413" y="941338"/>
                  <a:pt x="542574" y="950683"/>
                  <a:pt x="521081" y="958075"/>
                </a:cubicBezTo>
                <a:lnTo>
                  <a:pt x="476804" y="968864"/>
                </a:lnTo>
                <a:lnTo>
                  <a:pt x="500366" y="962230"/>
                </a:lnTo>
                <a:cubicBezTo>
                  <a:pt x="508926" y="960308"/>
                  <a:pt x="517419" y="958185"/>
                  <a:pt x="525246" y="953903"/>
                </a:cubicBezTo>
                <a:cubicBezTo>
                  <a:pt x="527071" y="941970"/>
                  <a:pt x="527317" y="929861"/>
                  <a:pt x="527773" y="917893"/>
                </a:cubicBezTo>
                <a:cubicBezTo>
                  <a:pt x="529142" y="881462"/>
                  <a:pt x="530300" y="845031"/>
                  <a:pt x="531423" y="808600"/>
                </a:cubicBezTo>
                <a:cubicBezTo>
                  <a:pt x="533002" y="757393"/>
                  <a:pt x="533950" y="706187"/>
                  <a:pt x="535003" y="654979"/>
                </a:cubicBezTo>
                <a:cubicBezTo>
                  <a:pt x="536336" y="591102"/>
                  <a:pt x="535740" y="527190"/>
                  <a:pt x="536793" y="463278"/>
                </a:cubicBezTo>
                <a:cubicBezTo>
                  <a:pt x="537600" y="413300"/>
                  <a:pt x="536687" y="363251"/>
                  <a:pt x="535880" y="313202"/>
                </a:cubicBezTo>
                <a:cubicBezTo>
                  <a:pt x="534757" y="241779"/>
                  <a:pt x="534301" y="170321"/>
                  <a:pt x="533248" y="98898"/>
                </a:cubicBezTo>
                <a:close/>
                <a:moveTo>
                  <a:pt x="354026" y="4744"/>
                </a:moveTo>
                <a:lnTo>
                  <a:pt x="353831" y="5821"/>
                </a:lnTo>
                <a:cubicBezTo>
                  <a:pt x="353761" y="27195"/>
                  <a:pt x="353480" y="48534"/>
                  <a:pt x="352286" y="69943"/>
                </a:cubicBezTo>
                <a:cubicBezTo>
                  <a:pt x="350742" y="97881"/>
                  <a:pt x="351795" y="125923"/>
                  <a:pt x="350672" y="153966"/>
                </a:cubicBezTo>
                <a:cubicBezTo>
                  <a:pt x="348882" y="197592"/>
                  <a:pt x="349057" y="241358"/>
                  <a:pt x="348812" y="285020"/>
                </a:cubicBezTo>
                <a:cubicBezTo>
                  <a:pt x="348215" y="395014"/>
                  <a:pt x="346881" y="505044"/>
                  <a:pt x="350181" y="615039"/>
                </a:cubicBezTo>
                <a:cubicBezTo>
                  <a:pt x="351023" y="643327"/>
                  <a:pt x="350707" y="671651"/>
                  <a:pt x="351479" y="699975"/>
                </a:cubicBezTo>
                <a:cubicBezTo>
                  <a:pt x="352883" y="752971"/>
                  <a:pt x="353831" y="805968"/>
                  <a:pt x="355305" y="858965"/>
                </a:cubicBezTo>
                <a:cubicBezTo>
                  <a:pt x="356112" y="887850"/>
                  <a:pt x="358042" y="916735"/>
                  <a:pt x="357832" y="945690"/>
                </a:cubicBezTo>
                <a:cubicBezTo>
                  <a:pt x="357762" y="954956"/>
                  <a:pt x="357165" y="964994"/>
                  <a:pt x="362324" y="973733"/>
                </a:cubicBezTo>
                <a:lnTo>
                  <a:pt x="376653" y="976610"/>
                </a:lnTo>
                <a:lnTo>
                  <a:pt x="360323" y="977102"/>
                </a:lnTo>
                <a:lnTo>
                  <a:pt x="317059" y="969517"/>
                </a:lnTo>
                <a:lnTo>
                  <a:pt x="318137" y="960150"/>
                </a:lnTo>
                <a:cubicBezTo>
                  <a:pt x="316136" y="930107"/>
                  <a:pt x="314452" y="900029"/>
                  <a:pt x="312942" y="869950"/>
                </a:cubicBezTo>
                <a:cubicBezTo>
                  <a:pt x="310801" y="827834"/>
                  <a:pt x="309082" y="785717"/>
                  <a:pt x="307432" y="743565"/>
                </a:cubicBezTo>
                <a:cubicBezTo>
                  <a:pt x="305783" y="701098"/>
                  <a:pt x="305502" y="658630"/>
                  <a:pt x="303712" y="616162"/>
                </a:cubicBezTo>
                <a:cubicBezTo>
                  <a:pt x="302308" y="583065"/>
                  <a:pt x="302589" y="549863"/>
                  <a:pt x="302273" y="516731"/>
                </a:cubicBezTo>
                <a:cubicBezTo>
                  <a:pt x="301571" y="444080"/>
                  <a:pt x="300132" y="371394"/>
                  <a:pt x="303256" y="298742"/>
                </a:cubicBezTo>
                <a:cubicBezTo>
                  <a:pt x="304835" y="261433"/>
                  <a:pt x="303993" y="224020"/>
                  <a:pt x="304940" y="186641"/>
                </a:cubicBezTo>
                <a:cubicBezTo>
                  <a:pt x="305747" y="155019"/>
                  <a:pt x="306765" y="123361"/>
                  <a:pt x="307748" y="91738"/>
                </a:cubicBezTo>
                <a:cubicBezTo>
                  <a:pt x="308380" y="71944"/>
                  <a:pt x="307572" y="51973"/>
                  <a:pt x="310415" y="32178"/>
                </a:cubicBezTo>
                <a:cubicBezTo>
                  <a:pt x="310819" y="29458"/>
                  <a:pt x="311249" y="26580"/>
                  <a:pt x="311034" y="23773"/>
                </a:cubicBezTo>
                <a:lnTo>
                  <a:pt x="309008" y="18798"/>
                </a:lnTo>
                <a:lnTo>
                  <a:pt x="326489" y="9120"/>
                </a:lnTo>
                <a:close/>
                <a:moveTo>
                  <a:pt x="416744" y="0"/>
                </a:moveTo>
                <a:lnTo>
                  <a:pt x="468143" y="12385"/>
                </a:lnTo>
                <a:lnTo>
                  <a:pt x="466072" y="22737"/>
                </a:lnTo>
                <a:cubicBezTo>
                  <a:pt x="465545" y="53202"/>
                  <a:pt x="467686" y="83631"/>
                  <a:pt x="467616" y="114025"/>
                </a:cubicBezTo>
                <a:cubicBezTo>
                  <a:pt x="467055" y="340438"/>
                  <a:pt x="469897" y="566885"/>
                  <a:pt x="466002" y="793298"/>
                </a:cubicBezTo>
                <a:cubicBezTo>
                  <a:pt x="465265" y="836678"/>
                  <a:pt x="467721" y="880093"/>
                  <a:pt x="464387" y="923474"/>
                </a:cubicBezTo>
                <a:cubicBezTo>
                  <a:pt x="463510" y="935161"/>
                  <a:pt x="464177" y="946989"/>
                  <a:pt x="464282" y="958746"/>
                </a:cubicBezTo>
                <a:cubicBezTo>
                  <a:pt x="464317" y="962677"/>
                  <a:pt x="464141" y="966678"/>
                  <a:pt x="467090" y="969872"/>
                </a:cubicBezTo>
                <a:lnTo>
                  <a:pt x="474728" y="969370"/>
                </a:lnTo>
                <a:lnTo>
                  <a:pt x="454664" y="974259"/>
                </a:lnTo>
                <a:lnTo>
                  <a:pt x="423707" y="975192"/>
                </a:lnTo>
                <a:lnTo>
                  <a:pt x="419498" y="960150"/>
                </a:lnTo>
                <a:cubicBezTo>
                  <a:pt x="418936" y="905013"/>
                  <a:pt x="418445" y="849875"/>
                  <a:pt x="418199" y="794737"/>
                </a:cubicBezTo>
                <a:cubicBezTo>
                  <a:pt x="417146" y="542423"/>
                  <a:pt x="417743" y="290074"/>
                  <a:pt x="417637" y="37759"/>
                </a:cubicBezTo>
                <a:cubicBezTo>
                  <a:pt x="417637" y="28072"/>
                  <a:pt x="419463" y="18561"/>
                  <a:pt x="419357" y="8909"/>
                </a:cubicBezTo>
                <a:cubicBezTo>
                  <a:pt x="419322" y="6856"/>
                  <a:pt x="419621" y="4540"/>
                  <a:pt x="419186" y="2508"/>
                </a:cubicBezTo>
                <a:close/>
              </a:path>
            </a:pathLst>
          </a:custGeom>
          <a:solidFill>
            <a:schemeClr val="accent1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B67AD28-9275-443F-8506-AB462775F1AB}"/>
              </a:ext>
            </a:extLst>
          </p:cNvPr>
          <p:cNvSpPr/>
          <p:nvPr/>
        </p:nvSpPr>
        <p:spPr>
          <a:xfrm>
            <a:off x="10582613" y="2724508"/>
            <a:ext cx="590589" cy="735969"/>
          </a:xfrm>
          <a:custGeom>
            <a:avLst/>
            <a:gdLst>
              <a:gd name="connsiteX0" fmla="*/ 84809 w 787890"/>
              <a:gd name="connsiteY0" fmla="*/ 820395 h 981840"/>
              <a:gd name="connsiteX1" fmla="*/ 79580 w 787890"/>
              <a:gd name="connsiteY1" fmla="*/ 824269 h 981840"/>
              <a:gd name="connsiteX2" fmla="*/ 85020 w 787890"/>
              <a:gd name="connsiteY2" fmla="*/ 831359 h 981840"/>
              <a:gd name="connsiteX3" fmla="*/ 124785 w 787890"/>
              <a:gd name="connsiteY3" fmla="*/ 873300 h 981840"/>
              <a:gd name="connsiteX4" fmla="*/ 130928 w 787890"/>
              <a:gd name="connsiteY4" fmla="*/ 874633 h 981840"/>
              <a:gd name="connsiteX5" fmla="*/ 327297 w 787890"/>
              <a:gd name="connsiteY5" fmla="*/ 897833 h 981840"/>
              <a:gd name="connsiteX6" fmla="*/ 438274 w 787890"/>
              <a:gd name="connsiteY6" fmla="*/ 899131 h 981840"/>
              <a:gd name="connsiteX7" fmla="*/ 556025 w 787890"/>
              <a:gd name="connsiteY7" fmla="*/ 891375 h 981840"/>
              <a:gd name="connsiteX8" fmla="*/ 659246 w 787890"/>
              <a:gd name="connsiteY8" fmla="*/ 876915 h 981840"/>
              <a:gd name="connsiteX9" fmla="*/ 705961 w 787890"/>
              <a:gd name="connsiteY9" fmla="*/ 826059 h 981840"/>
              <a:gd name="connsiteX10" fmla="*/ 694800 w 787890"/>
              <a:gd name="connsiteY10" fmla="*/ 824936 h 981840"/>
              <a:gd name="connsiteX11" fmla="*/ 643944 w 787890"/>
              <a:gd name="connsiteY11" fmla="*/ 833254 h 981840"/>
              <a:gd name="connsiteX12" fmla="*/ 466878 w 787890"/>
              <a:gd name="connsiteY12" fmla="*/ 849890 h 981840"/>
              <a:gd name="connsiteX13" fmla="*/ 320523 w 787890"/>
              <a:gd name="connsiteY13" fmla="*/ 848907 h 981840"/>
              <a:gd name="connsiteX14" fmla="*/ 178449 w 787890"/>
              <a:gd name="connsiteY14" fmla="*/ 835816 h 981840"/>
              <a:gd name="connsiteX15" fmla="*/ 90987 w 787890"/>
              <a:gd name="connsiteY15" fmla="*/ 821707 h 981840"/>
              <a:gd name="connsiteX16" fmla="*/ 84809 w 787890"/>
              <a:gd name="connsiteY16" fmla="*/ 820395 h 981840"/>
              <a:gd name="connsiteX17" fmla="*/ 32935 w 787890"/>
              <a:gd name="connsiteY17" fmla="*/ 744773 h 981840"/>
              <a:gd name="connsiteX18" fmla="*/ 52379 w 787890"/>
              <a:gd name="connsiteY18" fmla="*/ 780958 h 981840"/>
              <a:gd name="connsiteX19" fmla="*/ 59574 w 787890"/>
              <a:gd name="connsiteY19" fmla="*/ 781169 h 981840"/>
              <a:gd name="connsiteX20" fmla="*/ 190206 w 787890"/>
              <a:gd name="connsiteY20" fmla="*/ 801070 h 981840"/>
              <a:gd name="connsiteX21" fmla="*/ 306799 w 787890"/>
              <a:gd name="connsiteY21" fmla="*/ 811143 h 981840"/>
              <a:gd name="connsiteX22" fmla="*/ 406194 w 787890"/>
              <a:gd name="connsiteY22" fmla="*/ 813599 h 981840"/>
              <a:gd name="connsiteX23" fmla="*/ 499237 w 787890"/>
              <a:gd name="connsiteY23" fmla="*/ 811072 h 981840"/>
              <a:gd name="connsiteX24" fmla="*/ 605126 w 787890"/>
              <a:gd name="connsiteY24" fmla="*/ 802333 h 981840"/>
              <a:gd name="connsiteX25" fmla="*/ 669283 w 787890"/>
              <a:gd name="connsiteY25" fmla="*/ 793874 h 981840"/>
              <a:gd name="connsiteX26" fmla="*/ 733301 w 787890"/>
              <a:gd name="connsiteY26" fmla="*/ 784398 h 981840"/>
              <a:gd name="connsiteX27" fmla="*/ 751411 w 787890"/>
              <a:gd name="connsiteY27" fmla="*/ 751828 h 981840"/>
              <a:gd name="connsiteX28" fmla="*/ 743690 w 787890"/>
              <a:gd name="connsiteY28" fmla="*/ 748599 h 981840"/>
              <a:gd name="connsiteX29" fmla="*/ 677075 w 787890"/>
              <a:gd name="connsiteY29" fmla="*/ 758812 h 981840"/>
              <a:gd name="connsiteX30" fmla="*/ 557183 w 787890"/>
              <a:gd name="connsiteY30" fmla="*/ 771307 h 981840"/>
              <a:gd name="connsiteX31" fmla="*/ 440063 w 787890"/>
              <a:gd name="connsiteY31" fmla="*/ 776852 h 981840"/>
              <a:gd name="connsiteX32" fmla="*/ 328033 w 787890"/>
              <a:gd name="connsiteY32" fmla="*/ 775413 h 981840"/>
              <a:gd name="connsiteX33" fmla="*/ 273035 w 787890"/>
              <a:gd name="connsiteY33" fmla="*/ 773132 h 981840"/>
              <a:gd name="connsiteX34" fmla="*/ 245168 w 787890"/>
              <a:gd name="connsiteY34" fmla="*/ 771377 h 981840"/>
              <a:gd name="connsiteX35" fmla="*/ 161040 w 787890"/>
              <a:gd name="connsiteY35" fmla="*/ 762883 h 981840"/>
              <a:gd name="connsiteX36" fmla="*/ 71121 w 787890"/>
              <a:gd name="connsiteY36" fmla="*/ 750459 h 981840"/>
              <a:gd name="connsiteX37" fmla="*/ 32935 w 787890"/>
              <a:gd name="connsiteY37" fmla="*/ 744773 h 981840"/>
              <a:gd name="connsiteX38" fmla="*/ 9245 w 787890"/>
              <a:gd name="connsiteY38" fmla="*/ 673842 h 981840"/>
              <a:gd name="connsiteX39" fmla="*/ 16335 w 787890"/>
              <a:gd name="connsiteY39" fmla="*/ 699253 h 981840"/>
              <a:gd name="connsiteX40" fmla="*/ 19388 w 787890"/>
              <a:gd name="connsiteY40" fmla="*/ 697814 h 981840"/>
              <a:gd name="connsiteX41" fmla="*/ 57539 w 787890"/>
              <a:gd name="connsiteY41" fmla="*/ 703570 h 981840"/>
              <a:gd name="connsiteX42" fmla="*/ 138614 w 787890"/>
              <a:gd name="connsiteY42" fmla="*/ 713572 h 981840"/>
              <a:gd name="connsiteX43" fmla="*/ 208492 w 787890"/>
              <a:gd name="connsiteY43" fmla="*/ 719644 h 981840"/>
              <a:gd name="connsiteX44" fmla="*/ 319891 w 787890"/>
              <a:gd name="connsiteY44" fmla="*/ 725962 h 981840"/>
              <a:gd name="connsiteX45" fmla="*/ 572696 w 787890"/>
              <a:gd name="connsiteY45" fmla="*/ 721329 h 981840"/>
              <a:gd name="connsiteX46" fmla="*/ 651630 w 787890"/>
              <a:gd name="connsiteY46" fmla="*/ 715152 h 981840"/>
              <a:gd name="connsiteX47" fmla="*/ 749692 w 787890"/>
              <a:gd name="connsiteY47" fmla="*/ 703359 h 981840"/>
              <a:gd name="connsiteX48" fmla="*/ 769627 w 787890"/>
              <a:gd name="connsiteY48" fmla="*/ 702973 h 981840"/>
              <a:gd name="connsiteX49" fmla="*/ 774857 w 787890"/>
              <a:gd name="connsiteY49" fmla="*/ 682862 h 981840"/>
              <a:gd name="connsiteX50" fmla="*/ 768013 w 787890"/>
              <a:gd name="connsiteY50" fmla="*/ 679914 h 981840"/>
              <a:gd name="connsiteX51" fmla="*/ 687921 w 787890"/>
              <a:gd name="connsiteY51" fmla="*/ 689987 h 981840"/>
              <a:gd name="connsiteX52" fmla="*/ 576838 w 787890"/>
              <a:gd name="connsiteY52" fmla="*/ 699147 h 981840"/>
              <a:gd name="connsiteX53" fmla="*/ 506678 w 787890"/>
              <a:gd name="connsiteY53" fmla="*/ 702587 h 981840"/>
              <a:gd name="connsiteX54" fmla="*/ 430903 w 787890"/>
              <a:gd name="connsiteY54" fmla="*/ 704342 h 981840"/>
              <a:gd name="connsiteX55" fmla="*/ 343371 w 787890"/>
              <a:gd name="connsiteY55" fmla="*/ 703324 h 981840"/>
              <a:gd name="connsiteX56" fmla="*/ 254049 w 787890"/>
              <a:gd name="connsiteY56" fmla="*/ 700692 h 981840"/>
              <a:gd name="connsiteX57" fmla="*/ 156303 w 787890"/>
              <a:gd name="connsiteY57" fmla="*/ 693777 h 981840"/>
              <a:gd name="connsiteX58" fmla="*/ 114256 w 787890"/>
              <a:gd name="connsiteY58" fmla="*/ 689847 h 981840"/>
              <a:gd name="connsiteX59" fmla="*/ 42131 w 787890"/>
              <a:gd name="connsiteY59" fmla="*/ 680932 h 981840"/>
              <a:gd name="connsiteX60" fmla="*/ 9245 w 787890"/>
              <a:gd name="connsiteY60" fmla="*/ 673842 h 981840"/>
              <a:gd name="connsiteX61" fmla="*/ 4226 w 787890"/>
              <a:gd name="connsiteY61" fmla="*/ 527396 h 981840"/>
              <a:gd name="connsiteX62" fmla="*/ 43394 w 787890"/>
              <a:gd name="connsiteY62" fmla="*/ 528785 h 981840"/>
              <a:gd name="connsiteX63" fmla="*/ 145352 w 787890"/>
              <a:gd name="connsiteY63" fmla="*/ 530435 h 981840"/>
              <a:gd name="connsiteX64" fmla="*/ 356743 w 787890"/>
              <a:gd name="connsiteY64" fmla="*/ 532365 h 981840"/>
              <a:gd name="connsiteX65" fmla="*/ 486743 w 787890"/>
              <a:gd name="connsiteY65" fmla="*/ 531312 h 981840"/>
              <a:gd name="connsiteX66" fmla="*/ 673706 w 787890"/>
              <a:gd name="connsiteY66" fmla="*/ 529417 h 981840"/>
              <a:gd name="connsiteX67" fmla="*/ 783568 w 787890"/>
              <a:gd name="connsiteY67" fmla="*/ 527455 h 981840"/>
              <a:gd name="connsiteX68" fmla="*/ 783946 w 787890"/>
              <a:gd name="connsiteY68" fmla="*/ 529242 h 981840"/>
              <a:gd name="connsiteX69" fmla="*/ 787561 w 787890"/>
              <a:gd name="connsiteY69" fmla="*/ 599998 h 981840"/>
              <a:gd name="connsiteX70" fmla="*/ 774961 w 787890"/>
              <a:gd name="connsiteY70" fmla="*/ 684757 h 981840"/>
              <a:gd name="connsiteX71" fmla="*/ 769732 w 787890"/>
              <a:gd name="connsiteY71" fmla="*/ 704798 h 981840"/>
              <a:gd name="connsiteX72" fmla="*/ 751552 w 787890"/>
              <a:gd name="connsiteY72" fmla="*/ 753689 h 981840"/>
              <a:gd name="connsiteX73" fmla="*/ 733406 w 787890"/>
              <a:gd name="connsiteY73" fmla="*/ 786259 h 981840"/>
              <a:gd name="connsiteX74" fmla="*/ 706065 w 787890"/>
              <a:gd name="connsiteY74" fmla="*/ 827920 h 981840"/>
              <a:gd name="connsiteX75" fmla="*/ 659351 w 787890"/>
              <a:gd name="connsiteY75" fmla="*/ 878776 h 981840"/>
              <a:gd name="connsiteX76" fmla="*/ 583576 w 787890"/>
              <a:gd name="connsiteY76" fmla="*/ 933492 h 981840"/>
              <a:gd name="connsiteX77" fmla="*/ 454664 w 787890"/>
              <a:gd name="connsiteY77" fmla="*/ 977574 h 981840"/>
              <a:gd name="connsiteX78" fmla="*/ 360323 w 787890"/>
              <a:gd name="connsiteY78" fmla="*/ 980417 h 981840"/>
              <a:gd name="connsiteX79" fmla="*/ 220565 w 787890"/>
              <a:gd name="connsiteY79" fmla="*/ 941915 h 981840"/>
              <a:gd name="connsiteX80" fmla="*/ 124890 w 787890"/>
              <a:gd name="connsiteY80" fmla="*/ 875160 h 981840"/>
              <a:gd name="connsiteX81" fmla="*/ 85125 w 787890"/>
              <a:gd name="connsiteY81" fmla="*/ 833219 h 981840"/>
              <a:gd name="connsiteX82" fmla="*/ 79685 w 787890"/>
              <a:gd name="connsiteY82" fmla="*/ 826130 h 981840"/>
              <a:gd name="connsiteX83" fmla="*/ 54801 w 787890"/>
              <a:gd name="connsiteY83" fmla="*/ 789383 h 981840"/>
              <a:gd name="connsiteX84" fmla="*/ 52520 w 787890"/>
              <a:gd name="connsiteY84" fmla="*/ 782785 h 981840"/>
              <a:gd name="connsiteX85" fmla="*/ 33076 w 787890"/>
              <a:gd name="connsiteY85" fmla="*/ 746599 h 981840"/>
              <a:gd name="connsiteX86" fmla="*/ 16440 w 787890"/>
              <a:gd name="connsiteY86" fmla="*/ 701148 h 981840"/>
              <a:gd name="connsiteX87" fmla="*/ 9350 w 787890"/>
              <a:gd name="connsiteY87" fmla="*/ 675737 h 981840"/>
              <a:gd name="connsiteX88" fmla="*/ 1137 w 787890"/>
              <a:gd name="connsiteY88" fmla="*/ 618108 h 981840"/>
              <a:gd name="connsiteX89" fmla="*/ 1208 w 787890"/>
              <a:gd name="connsiteY89" fmla="*/ 557846 h 981840"/>
              <a:gd name="connsiteX90" fmla="*/ 3910 w 787890"/>
              <a:gd name="connsiteY90" fmla="*/ 529277 h 981840"/>
              <a:gd name="connsiteX91" fmla="*/ 324067 w 787890"/>
              <a:gd name="connsiteY91" fmla="*/ 292370 h 981840"/>
              <a:gd name="connsiteX92" fmla="*/ 492147 w 787890"/>
              <a:gd name="connsiteY92" fmla="*/ 293247 h 981840"/>
              <a:gd name="connsiteX93" fmla="*/ 615409 w 787890"/>
              <a:gd name="connsiteY93" fmla="*/ 299249 h 981840"/>
              <a:gd name="connsiteX94" fmla="*/ 661983 w 787890"/>
              <a:gd name="connsiteY94" fmla="*/ 303074 h 981840"/>
              <a:gd name="connsiteX95" fmla="*/ 721812 w 787890"/>
              <a:gd name="connsiteY95" fmla="*/ 309831 h 981840"/>
              <a:gd name="connsiteX96" fmla="*/ 722631 w 787890"/>
              <a:gd name="connsiteY96" fmla="*/ 311744 h 981840"/>
              <a:gd name="connsiteX97" fmla="*/ 750464 w 787890"/>
              <a:gd name="connsiteY97" fmla="*/ 383869 h 981840"/>
              <a:gd name="connsiteX98" fmla="*/ 776507 w 787890"/>
              <a:gd name="connsiteY98" fmla="*/ 485697 h 981840"/>
              <a:gd name="connsiteX99" fmla="*/ 764468 w 787890"/>
              <a:gd name="connsiteY99" fmla="*/ 487441 h 981840"/>
              <a:gd name="connsiteX100" fmla="*/ 466035 w 787890"/>
              <a:gd name="connsiteY100" fmla="*/ 486037 h 981840"/>
              <a:gd name="connsiteX101" fmla="*/ 322382 w 787890"/>
              <a:gd name="connsiteY101" fmla="*/ 486879 h 981840"/>
              <a:gd name="connsiteX102" fmla="*/ 20160 w 787890"/>
              <a:gd name="connsiteY102" fmla="*/ 487405 h 981840"/>
              <a:gd name="connsiteX103" fmla="*/ 11315 w 787890"/>
              <a:gd name="connsiteY103" fmla="*/ 485682 h 981840"/>
              <a:gd name="connsiteX104" fmla="*/ 27039 w 787890"/>
              <a:gd name="connsiteY104" fmla="*/ 418685 h 981840"/>
              <a:gd name="connsiteX105" fmla="*/ 63611 w 787890"/>
              <a:gd name="connsiteY105" fmla="*/ 315570 h 981840"/>
              <a:gd name="connsiteX106" fmla="*/ 64576 w 787890"/>
              <a:gd name="connsiteY106" fmla="*/ 313466 h 981840"/>
              <a:gd name="connsiteX107" fmla="*/ 77474 w 787890"/>
              <a:gd name="connsiteY107" fmla="*/ 310094 h 981840"/>
              <a:gd name="connsiteX108" fmla="*/ 157952 w 787890"/>
              <a:gd name="connsiteY108" fmla="*/ 302337 h 981840"/>
              <a:gd name="connsiteX109" fmla="*/ 240360 w 787890"/>
              <a:gd name="connsiteY109" fmla="*/ 295844 h 981840"/>
              <a:gd name="connsiteX110" fmla="*/ 324067 w 787890"/>
              <a:gd name="connsiteY110" fmla="*/ 292370 h 981840"/>
              <a:gd name="connsiteX111" fmla="*/ 465755 w 787890"/>
              <a:gd name="connsiteY111" fmla="*/ 219824 h 981840"/>
              <a:gd name="connsiteX112" fmla="*/ 589788 w 787890"/>
              <a:gd name="connsiteY112" fmla="*/ 226983 h 981840"/>
              <a:gd name="connsiteX113" fmla="*/ 629062 w 787890"/>
              <a:gd name="connsiteY113" fmla="*/ 231476 h 981840"/>
              <a:gd name="connsiteX114" fmla="*/ 687111 w 787890"/>
              <a:gd name="connsiteY114" fmla="*/ 237519 h 981840"/>
              <a:gd name="connsiteX115" fmla="*/ 688201 w 787890"/>
              <a:gd name="connsiteY115" fmla="*/ 239444 h 981840"/>
              <a:gd name="connsiteX116" fmla="*/ 710958 w 787890"/>
              <a:gd name="connsiteY116" fmla="*/ 284756 h 981840"/>
              <a:gd name="connsiteX117" fmla="*/ 699713 w 787890"/>
              <a:gd name="connsiteY117" fmla="*/ 286228 h 981840"/>
              <a:gd name="connsiteX118" fmla="*/ 660544 w 787890"/>
              <a:gd name="connsiteY118" fmla="*/ 281244 h 981840"/>
              <a:gd name="connsiteX119" fmla="*/ 546724 w 787890"/>
              <a:gd name="connsiteY119" fmla="*/ 272189 h 981840"/>
              <a:gd name="connsiteX120" fmla="*/ 459367 w 787890"/>
              <a:gd name="connsiteY120" fmla="*/ 268784 h 981840"/>
              <a:gd name="connsiteX121" fmla="*/ 294024 w 787890"/>
              <a:gd name="connsiteY121" fmla="*/ 270574 h 981840"/>
              <a:gd name="connsiteX122" fmla="*/ 256224 w 787890"/>
              <a:gd name="connsiteY122" fmla="*/ 272294 h 981840"/>
              <a:gd name="connsiteX123" fmla="*/ 169323 w 787890"/>
              <a:gd name="connsiteY123" fmla="*/ 279349 h 981840"/>
              <a:gd name="connsiteX124" fmla="*/ 107727 w 787890"/>
              <a:gd name="connsiteY124" fmla="*/ 285666 h 981840"/>
              <a:gd name="connsiteX125" fmla="*/ 91947 w 787890"/>
              <a:gd name="connsiteY125" fmla="*/ 288219 h 981840"/>
              <a:gd name="connsiteX126" fmla="*/ 76972 w 787890"/>
              <a:gd name="connsiteY126" fmla="*/ 286610 h 981840"/>
              <a:gd name="connsiteX127" fmla="*/ 99761 w 787890"/>
              <a:gd name="connsiteY127" fmla="*/ 241304 h 981840"/>
              <a:gd name="connsiteX128" fmla="*/ 100741 w 787890"/>
              <a:gd name="connsiteY128" fmla="*/ 239667 h 981840"/>
              <a:gd name="connsiteX129" fmla="*/ 103656 w 787890"/>
              <a:gd name="connsiteY129" fmla="*/ 240250 h 981840"/>
              <a:gd name="connsiteX130" fmla="*/ 148160 w 787890"/>
              <a:gd name="connsiteY130" fmla="*/ 234143 h 981840"/>
              <a:gd name="connsiteX131" fmla="*/ 228673 w 787890"/>
              <a:gd name="connsiteY131" fmla="*/ 226211 h 981840"/>
              <a:gd name="connsiteX132" fmla="*/ 332877 w 787890"/>
              <a:gd name="connsiteY132" fmla="*/ 219929 h 981840"/>
              <a:gd name="connsiteX133" fmla="*/ 465755 w 787890"/>
              <a:gd name="connsiteY133" fmla="*/ 219824 h 981840"/>
              <a:gd name="connsiteX134" fmla="*/ 360814 w 787890"/>
              <a:gd name="connsiteY134" fmla="*/ 142119 h 981840"/>
              <a:gd name="connsiteX135" fmla="*/ 528368 w 787890"/>
              <a:gd name="connsiteY135" fmla="*/ 146857 h 981840"/>
              <a:gd name="connsiteX136" fmla="*/ 629272 w 787890"/>
              <a:gd name="connsiteY136" fmla="*/ 157737 h 981840"/>
              <a:gd name="connsiteX137" fmla="*/ 636380 w 787890"/>
              <a:gd name="connsiteY137" fmla="*/ 156267 h 981840"/>
              <a:gd name="connsiteX138" fmla="*/ 637661 w 787890"/>
              <a:gd name="connsiteY138" fmla="*/ 157843 h 981840"/>
              <a:gd name="connsiteX139" fmla="*/ 666536 w 787890"/>
              <a:gd name="connsiteY139" fmla="*/ 201525 h 981840"/>
              <a:gd name="connsiteX140" fmla="*/ 599089 w 787890"/>
              <a:gd name="connsiteY140" fmla="*/ 192658 h 981840"/>
              <a:gd name="connsiteX141" fmla="*/ 523735 w 787890"/>
              <a:gd name="connsiteY141" fmla="*/ 186516 h 981840"/>
              <a:gd name="connsiteX142" fmla="*/ 393244 w 787890"/>
              <a:gd name="connsiteY142" fmla="*/ 183111 h 981840"/>
              <a:gd name="connsiteX143" fmla="*/ 245449 w 787890"/>
              <a:gd name="connsiteY143" fmla="*/ 188867 h 981840"/>
              <a:gd name="connsiteX144" fmla="*/ 183783 w 787890"/>
              <a:gd name="connsiteY144" fmla="*/ 195466 h 981840"/>
              <a:gd name="connsiteX145" fmla="*/ 122767 w 787890"/>
              <a:gd name="connsiteY145" fmla="*/ 203085 h 981840"/>
              <a:gd name="connsiteX146" fmla="*/ 148897 w 787890"/>
              <a:gd name="connsiteY146" fmla="*/ 163423 h 981840"/>
              <a:gd name="connsiteX147" fmla="*/ 150522 w 787890"/>
              <a:gd name="connsiteY147" fmla="*/ 161327 h 981840"/>
              <a:gd name="connsiteX148" fmla="*/ 158548 w 787890"/>
              <a:gd name="connsiteY148" fmla="*/ 159878 h 981840"/>
              <a:gd name="connsiteX149" fmla="*/ 255768 w 787890"/>
              <a:gd name="connsiteY149" fmla="*/ 148471 h 981840"/>
              <a:gd name="connsiteX150" fmla="*/ 360814 w 787890"/>
              <a:gd name="connsiteY150" fmla="*/ 142119 h 981840"/>
              <a:gd name="connsiteX151" fmla="*/ 403685 w 787890"/>
              <a:gd name="connsiteY151" fmla="*/ 168 h 981840"/>
              <a:gd name="connsiteX152" fmla="*/ 479934 w 787890"/>
              <a:gd name="connsiteY152" fmla="*/ 18542 h 981840"/>
              <a:gd name="connsiteX153" fmla="*/ 587963 w 787890"/>
              <a:gd name="connsiteY153" fmla="*/ 97054 h 981840"/>
              <a:gd name="connsiteX154" fmla="*/ 597966 w 787890"/>
              <a:gd name="connsiteY154" fmla="*/ 109069 h 981840"/>
              <a:gd name="connsiteX155" fmla="*/ 593017 w 787890"/>
              <a:gd name="connsiteY155" fmla="*/ 108987 h 981840"/>
              <a:gd name="connsiteX156" fmla="*/ 502712 w 787890"/>
              <a:gd name="connsiteY156" fmla="*/ 99756 h 981840"/>
              <a:gd name="connsiteX157" fmla="*/ 464912 w 787890"/>
              <a:gd name="connsiteY157" fmla="*/ 98001 h 981840"/>
              <a:gd name="connsiteX158" fmla="*/ 345757 w 787890"/>
              <a:gd name="connsiteY158" fmla="*/ 97054 h 981840"/>
              <a:gd name="connsiteX159" fmla="*/ 237271 w 787890"/>
              <a:gd name="connsiteY159" fmla="*/ 105548 h 981840"/>
              <a:gd name="connsiteX160" fmla="*/ 188980 w 787890"/>
              <a:gd name="connsiteY160" fmla="*/ 112514 h 981840"/>
              <a:gd name="connsiteX161" fmla="*/ 250214 w 787890"/>
              <a:gd name="connsiteY161" fmla="*/ 54666 h 981840"/>
              <a:gd name="connsiteX162" fmla="*/ 326489 w 787890"/>
              <a:gd name="connsiteY162" fmla="*/ 12435 h 981840"/>
              <a:gd name="connsiteX163" fmla="*/ 403685 w 787890"/>
              <a:gd name="connsiteY163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87890" h="981840">
                <a:moveTo>
                  <a:pt x="84809" y="820395"/>
                </a:moveTo>
                <a:cubicBezTo>
                  <a:pt x="82756" y="820338"/>
                  <a:pt x="80861" y="821145"/>
                  <a:pt x="79580" y="824269"/>
                </a:cubicBezTo>
                <a:cubicBezTo>
                  <a:pt x="81370" y="826655"/>
                  <a:pt x="83055" y="829112"/>
                  <a:pt x="85020" y="831359"/>
                </a:cubicBezTo>
                <a:cubicBezTo>
                  <a:pt x="97655" y="845889"/>
                  <a:pt x="109027" y="861718"/>
                  <a:pt x="124785" y="873300"/>
                </a:cubicBezTo>
                <a:cubicBezTo>
                  <a:pt x="126821" y="873756"/>
                  <a:pt x="128857" y="874247"/>
                  <a:pt x="130928" y="874633"/>
                </a:cubicBezTo>
                <a:cubicBezTo>
                  <a:pt x="195892" y="886531"/>
                  <a:pt x="261384" y="894884"/>
                  <a:pt x="327297" y="897833"/>
                </a:cubicBezTo>
                <a:cubicBezTo>
                  <a:pt x="364184" y="899482"/>
                  <a:pt x="401141" y="901202"/>
                  <a:pt x="438274" y="899131"/>
                </a:cubicBezTo>
                <a:cubicBezTo>
                  <a:pt x="477548" y="896955"/>
                  <a:pt x="516857" y="895446"/>
                  <a:pt x="556025" y="891375"/>
                </a:cubicBezTo>
                <a:cubicBezTo>
                  <a:pt x="590631" y="887795"/>
                  <a:pt x="625026" y="882987"/>
                  <a:pt x="659246" y="876915"/>
                </a:cubicBezTo>
                <a:cubicBezTo>
                  <a:pt x="676304" y="861331"/>
                  <a:pt x="692834" y="845292"/>
                  <a:pt x="705961" y="826059"/>
                </a:cubicBezTo>
                <a:cubicBezTo>
                  <a:pt x="702521" y="822935"/>
                  <a:pt x="698590" y="824234"/>
                  <a:pt x="694800" y="824936"/>
                </a:cubicBezTo>
                <a:cubicBezTo>
                  <a:pt x="677883" y="828024"/>
                  <a:pt x="660931" y="830657"/>
                  <a:pt x="643944" y="833254"/>
                </a:cubicBezTo>
                <a:cubicBezTo>
                  <a:pt x="585261" y="842274"/>
                  <a:pt x="526158" y="848311"/>
                  <a:pt x="466878" y="849890"/>
                </a:cubicBezTo>
                <a:cubicBezTo>
                  <a:pt x="418163" y="851153"/>
                  <a:pt x="369343" y="851399"/>
                  <a:pt x="320523" y="848907"/>
                </a:cubicBezTo>
                <a:cubicBezTo>
                  <a:pt x="272931" y="846485"/>
                  <a:pt x="225620" y="842028"/>
                  <a:pt x="178449" y="835816"/>
                </a:cubicBezTo>
                <a:cubicBezTo>
                  <a:pt x="149143" y="831955"/>
                  <a:pt x="120047" y="826866"/>
                  <a:pt x="90987" y="821707"/>
                </a:cubicBezTo>
                <a:cubicBezTo>
                  <a:pt x="89074" y="821373"/>
                  <a:pt x="86863" y="820452"/>
                  <a:pt x="84809" y="820395"/>
                </a:cubicBezTo>
                <a:close/>
                <a:moveTo>
                  <a:pt x="32935" y="744773"/>
                </a:moveTo>
                <a:cubicBezTo>
                  <a:pt x="38410" y="757373"/>
                  <a:pt x="43500" y="770184"/>
                  <a:pt x="52379" y="780958"/>
                </a:cubicBezTo>
                <a:cubicBezTo>
                  <a:pt x="54766" y="780994"/>
                  <a:pt x="57258" y="780713"/>
                  <a:pt x="59574" y="781169"/>
                </a:cubicBezTo>
                <a:cubicBezTo>
                  <a:pt x="102814" y="789873"/>
                  <a:pt x="146440" y="795840"/>
                  <a:pt x="190206" y="801070"/>
                </a:cubicBezTo>
                <a:cubicBezTo>
                  <a:pt x="228988" y="805738"/>
                  <a:pt x="267876" y="809037"/>
                  <a:pt x="306799" y="811143"/>
                </a:cubicBezTo>
                <a:cubicBezTo>
                  <a:pt x="339861" y="812933"/>
                  <a:pt x="373027" y="813599"/>
                  <a:pt x="406194" y="813599"/>
                </a:cubicBezTo>
                <a:cubicBezTo>
                  <a:pt x="437255" y="813599"/>
                  <a:pt x="468281" y="812511"/>
                  <a:pt x="499237" y="811072"/>
                </a:cubicBezTo>
                <a:cubicBezTo>
                  <a:pt x="534615" y="809458"/>
                  <a:pt x="569888" y="805808"/>
                  <a:pt x="605126" y="802333"/>
                </a:cubicBezTo>
                <a:cubicBezTo>
                  <a:pt x="626570" y="800192"/>
                  <a:pt x="647909" y="796893"/>
                  <a:pt x="669283" y="793874"/>
                </a:cubicBezTo>
                <a:cubicBezTo>
                  <a:pt x="690658" y="790856"/>
                  <a:pt x="711962" y="787557"/>
                  <a:pt x="733301" y="784398"/>
                </a:cubicBezTo>
                <a:cubicBezTo>
                  <a:pt x="741619" y="774816"/>
                  <a:pt x="745620" y="762813"/>
                  <a:pt x="751411" y="751828"/>
                </a:cubicBezTo>
                <a:cubicBezTo>
                  <a:pt x="750604" y="746563"/>
                  <a:pt x="746708" y="748142"/>
                  <a:pt x="743690" y="748599"/>
                </a:cubicBezTo>
                <a:cubicBezTo>
                  <a:pt x="721473" y="751968"/>
                  <a:pt x="699362" y="756180"/>
                  <a:pt x="677075" y="758812"/>
                </a:cubicBezTo>
                <a:cubicBezTo>
                  <a:pt x="637169" y="763550"/>
                  <a:pt x="597229" y="768253"/>
                  <a:pt x="557183" y="771307"/>
                </a:cubicBezTo>
                <a:cubicBezTo>
                  <a:pt x="518225" y="774290"/>
                  <a:pt x="479126" y="775834"/>
                  <a:pt x="440063" y="776852"/>
                </a:cubicBezTo>
                <a:cubicBezTo>
                  <a:pt x="402755" y="777835"/>
                  <a:pt x="365376" y="777379"/>
                  <a:pt x="328033" y="775413"/>
                </a:cubicBezTo>
                <a:cubicBezTo>
                  <a:pt x="309712" y="774465"/>
                  <a:pt x="291286" y="774746"/>
                  <a:pt x="273035" y="773132"/>
                </a:cubicBezTo>
                <a:cubicBezTo>
                  <a:pt x="263735" y="772289"/>
                  <a:pt x="254399" y="772430"/>
                  <a:pt x="245168" y="771377"/>
                </a:cubicBezTo>
                <a:cubicBezTo>
                  <a:pt x="217161" y="768183"/>
                  <a:pt x="189013" y="766428"/>
                  <a:pt x="161040" y="762883"/>
                </a:cubicBezTo>
                <a:cubicBezTo>
                  <a:pt x="131032" y="759058"/>
                  <a:pt x="101024" y="755057"/>
                  <a:pt x="71121" y="750459"/>
                </a:cubicBezTo>
                <a:cubicBezTo>
                  <a:pt x="58416" y="748494"/>
                  <a:pt x="45886" y="745089"/>
                  <a:pt x="32935" y="744773"/>
                </a:cubicBezTo>
                <a:close/>
                <a:moveTo>
                  <a:pt x="9245" y="673842"/>
                </a:moveTo>
                <a:cubicBezTo>
                  <a:pt x="12229" y="682125"/>
                  <a:pt x="12369" y="691215"/>
                  <a:pt x="16335" y="699253"/>
                </a:cubicBezTo>
                <a:cubicBezTo>
                  <a:pt x="17352" y="698761"/>
                  <a:pt x="18476" y="697673"/>
                  <a:pt x="19388" y="697814"/>
                </a:cubicBezTo>
                <a:cubicBezTo>
                  <a:pt x="32129" y="699674"/>
                  <a:pt x="44799" y="701885"/>
                  <a:pt x="57539" y="703570"/>
                </a:cubicBezTo>
                <a:cubicBezTo>
                  <a:pt x="84529" y="707079"/>
                  <a:pt x="111519" y="710870"/>
                  <a:pt x="138614" y="713572"/>
                </a:cubicBezTo>
                <a:cubicBezTo>
                  <a:pt x="161883" y="715924"/>
                  <a:pt x="185223" y="717503"/>
                  <a:pt x="208492" y="719644"/>
                </a:cubicBezTo>
                <a:cubicBezTo>
                  <a:pt x="245590" y="723084"/>
                  <a:pt x="282793" y="725540"/>
                  <a:pt x="319891" y="725962"/>
                </a:cubicBezTo>
                <a:cubicBezTo>
                  <a:pt x="404159" y="726944"/>
                  <a:pt x="488498" y="728313"/>
                  <a:pt x="572696" y="721329"/>
                </a:cubicBezTo>
                <a:cubicBezTo>
                  <a:pt x="598984" y="719153"/>
                  <a:pt x="625412" y="717854"/>
                  <a:pt x="651630" y="715152"/>
                </a:cubicBezTo>
                <a:cubicBezTo>
                  <a:pt x="684376" y="711782"/>
                  <a:pt x="717121" y="708413"/>
                  <a:pt x="749692" y="703359"/>
                </a:cubicBezTo>
                <a:cubicBezTo>
                  <a:pt x="755975" y="702376"/>
                  <a:pt x="762959" y="697884"/>
                  <a:pt x="769627" y="702973"/>
                </a:cubicBezTo>
                <a:cubicBezTo>
                  <a:pt x="770891" y="696164"/>
                  <a:pt x="775629" y="690268"/>
                  <a:pt x="774857" y="682862"/>
                </a:cubicBezTo>
                <a:cubicBezTo>
                  <a:pt x="772856" y="681318"/>
                  <a:pt x="771558" y="679423"/>
                  <a:pt x="768013" y="679914"/>
                </a:cubicBezTo>
                <a:cubicBezTo>
                  <a:pt x="741374" y="683564"/>
                  <a:pt x="714700" y="687390"/>
                  <a:pt x="687921" y="689987"/>
                </a:cubicBezTo>
                <a:cubicBezTo>
                  <a:pt x="650928" y="693602"/>
                  <a:pt x="613901" y="696480"/>
                  <a:pt x="576838" y="699147"/>
                </a:cubicBezTo>
                <a:cubicBezTo>
                  <a:pt x="553498" y="700832"/>
                  <a:pt x="530053" y="701288"/>
                  <a:pt x="506678" y="702587"/>
                </a:cubicBezTo>
                <a:cubicBezTo>
                  <a:pt x="481479" y="703991"/>
                  <a:pt x="456173" y="703324"/>
                  <a:pt x="430903" y="704342"/>
                </a:cubicBezTo>
                <a:cubicBezTo>
                  <a:pt x="401773" y="705535"/>
                  <a:pt x="372572" y="703956"/>
                  <a:pt x="343371" y="703324"/>
                </a:cubicBezTo>
                <a:cubicBezTo>
                  <a:pt x="313609" y="702692"/>
                  <a:pt x="283811" y="701674"/>
                  <a:pt x="254049" y="700692"/>
                </a:cubicBezTo>
                <a:cubicBezTo>
                  <a:pt x="221408" y="699639"/>
                  <a:pt x="188873" y="696305"/>
                  <a:pt x="156303" y="693777"/>
                </a:cubicBezTo>
                <a:cubicBezTo>
                  <a:pt x="142264" y="692689"/>
                  <a:pt x="128225" y="691426"/>
                  <a:pt x="114256" y="689847"/>
                </a:cubicBezTo>
                <a:cubicBezTo>
                  <a:pt x="90179" y="687109"/>
                  <a:pt x="66068" y="684547"/>
                  <a:pt x="42131" y="680932"/>
                </a:cubicBezTo>
                <a:cubicBezTo>
                  <a:pt x="31076" y="679282"/>
                  <a:pt x="19143" y="680932"/>
                  <a:pt x="9245" y="673842"/>
                </a:cubicBezTo>
                <a:close/>
                <a:moveTo>
                  <a:pt x="4226" y="527396"/>
                </a:moveTo>
                <a:lnTo>
                  <a:pt x="43394" y="528785"/>
                </a:lnTo>
                <a:cubicBezTo>
                  <a:pt x="77333" y="530540"/>
                  <a:pt x="111343" y="529382"/>
                  <a:pt x="145352" y="530435"/>
                </a:cubicBezTo>
                <a:cubicBezTo>
                  <a:pt x="215792" y="532611"/>
                  <a:pt x="286267" y="530364"/>
                  <a:pt x="356743" y="532365"/>
                </a:cubicBezTo>
                <a:cubicBezTo>
                  <a:pt x="400017" y="533593"/>
                  <a:pt x="443398" y="532962"/>
                  <a:pt x="486743" y="531312"/>
                </a:cubicBezTo>
                <a:cubicBezTo>
                  <a:pt x="549005" y="528925"/>
                  <a:pt x="611373" y="532435"/>
                  <a:pt x="673706" y="529417"/>
                </a:cubicBezTo>
                <a:lnTo>
                  <a:pt x="783568" y="527455"/>
                </a:lnTo>
                <a:lnTo>
                  <a:pt x="783946" y="529242"/>
                </a:lnTo>
                <a:cubicBezTo>
                  <a:pt x="786508" y="552757"/>
                  <a:pt x="788755" y="576342"/>
                  <a:pt x="787561" y="599998"/>
                </a:cubicBezTo>
                <a:cubicBezTo>
                  <a:pt x="786122" y="628602"/>
                  <a:pt x="783911" y="657171"/>
                  <a:pt x="774961" y="684757"/>
                </a:cubicBezTo>
                <a:cubicBezTo>
                  <a:pt x="775698" y="692093"/>
                  <a:pt x="770960" y="697989"/>
                  <a:pt x="769732" y="704798"/>
                </a:cubicBezTo>
                <a:cubicBezTo>
                  <a:pt x="765731" y="721855"/>
                  <a:pt x="758255" y="737649"/>
                  <a:pt x="751552" y="753689"/>
                </a:cubicBezTo>
                <a:cubicBezTo>
                  <a:pt x="745725" y="764674"/>
                  <a:pt x="741724" y="776678"/>
                  <a:pt x="733406" y="786259"/>
                </a:cubicBezTo>
                <a:cubicBezTo>
                  <a:pt x="727019" y="801913"/>
                  <a:pt x="716384" y="814828"/>
                  <a:pt x="706065" y="827920"/>
                </a:cubicBezTo>
                <a:cubicBezTo>
                  <a:pt x="692974" y="847153"/>
                  <a:pt x="676408" y="863192"/>
                  <a:pt x="659351" y="878776"/>
                </a:cubicBezTo>
                <a:cubicBezTo>
                  <a:pt x="636784" y="900747"/>
                  <a:pt x="610987" y="918330"/>
                  <a:pt x="583576" y="933492"/>
                </a:cubicBezTo>
                <a:cubicBezTo>
                  <a:pt x="543249" y="955814"/>
                  <a:pt x="500220" y="970871"/>
                  <a:pt x="454664" y="977574"/>
                </a:cubicBezTo>
                <a:cubicBezTo>
                  <a:pt x="423427" y="982172"/>
                  <a:pt x="392015" y="982944"/>
                  <a:pt x="360323" y="980417"/>
                </a:cubicBezTo>
                <a:cubicBezTo>
                  <a:pt x="311081" y="976486"/>
                  <a:pt x="264648" y="963606"/>
                  <a:pt x="220565" y="941915"/>
                </a:cubicBezTo>
                <a:cubicBezTo>
                  <a:pt x="185328" y="924577"/>
                  <a:pt x="152477" y="903554"/>
                  <a:pt x="124890" y="875160"/>
                </a:cubicBezTo>
                <a:cubicBezTo>
                  <a:pt x="109132" y="863578"/>
                  <a:pt x="97795" y="847785"/>
                  <a:pt x="85125" y="833219"/>
                </a:cubicBezTo>
                <a:cubicBezTo>
                  <a:pt x="83195" y="830973"/>
                  <a:pt x="81510" y="828481"/>
                  <a:pt x="79685" y="826130"/>
                </a:cubicBezTo>
                <a:cubicBezTo>
                  <a:pt x="70490" y="814477"/>
                  <a:pt x="62487" y="802053"/>
                  <a:pt x="54801" y="789383"/>
                </a:cubicBezTo>
                <a:cubicBezTo>
                  <a:pt x="53538" y="787277"/>
                  <a:pt x="52590" y="785241"/>
                  <a:pt x="52520" y="782785"/>
                </a:cubicBezTo>
                <a:cubicBezTo>
                  <a:pt x="43640" y="772010"/>
                  <a:pt x="38551" y="759199"/>
                  <a:pt x="33076" y="746599"/>
                </a:cubicBezTo>
                <a:cubicBezTo>
                  <a:pt x="26653" y="731788"/>
                  <a:pt x="20792" y="716731"/>
                  <a:pt x="16440" y="701148"/>
                </a:cubicBezTo>
                <a:cubicBezTo>
                  <a:pt x="12474" y="693146"/>
                  <a:pt x="12333" y="684021"/>
                  <a:pt x="9350" y="675737"/>
                </a:cubicBezTo>
                <a:cubicBezTo>
                  <a:pt x="6191" y="656610"/>
                  <a:pt x="2506" y="637517"/>
                  <a:pt x="1137" y="618108"/>
                </a:cubicBezTo>
                <a:cubicBezTo>
                  <a:pt x="-267" y="597997"/>
                  <a:pt x="-512" y="577921"/>
                  <a:pt x="1208" y="557846"/>
                </a:cubicBezTo>
                <a:cubicBezTo>
                  <a:pt x="2015" y="548335"/>
                  <a:pt x="2998" y="538788"/>
                  <a:pt x="3910" y="529277"/>
                </a:cubicBezTo>
                <a:close/>
                <a:moveTo>
                  <a:pt x="324067" y="292370"/>
                </a:moveTo>
                <a:cubicBezTo>
                  <a:pt x="380082" y="291984"/>
                  <a:pt x="436097" y="291036"/>
                  <a:pt x="492147" y="293247"/>
                </a:cubicBezTo>
                <a:cubicBezTo>
                  <a:pt x="533246" y="294897"/>
                  <a:pt x="574310" y="297143"/>
                  <a:pt x="615409" y="299249"/>
                </a:cubicBezTo>
                <a:cubicBezTo>
                  <a:pt x="630957" y="300056"/>
                  <a:pt x="646470" y="301495"/>
                  <a:pt x="661983" y="303074"/>
                </a:cubicBezTo>
                <a:lnTo>
                  <a:pt x="721812" y="309831"/>
                </a:lnTo>
                <a:lnTo>
                  <a:pt x="722631" y="311744"/>
                </a:lnTo>
                <a:cubicBezTo>
                  <a:pt x="734108" y="334943"/>
                  <a:pt x="742356" y="359371"/>
                  <a:pt x="750464" y="383869"/>
                </a:cubicBezTo>
                <a:lnTo>
                  <a:pt x="776507" y="485697"/>
                </a:lnTo>
                <a:lnTo>
                  <a:pt x="764468" y="487441"/>
                </a:lnTo>
                <a:cubicBezTo>
                  <a:pt x="665002" y="486353"/>
                  <a:pt x="565536" y="488704"/>
                  <a:pt x="466035" y="486037"/>
                </a:cubicBezTo>
                <a:cubicBezTo>
                  <a:pt x="418233" y="484738"/>
                  <a:pt x="370290" y="486072"/>
                  <a:pt x="322382" y="486879"/>
                </a:cubicBezTo>
                <a:cubicBezTo>
                  <a:pt x="221653" y="488564"/>
                  <a:pt x="120889" y="487441"/>
                  <a:pt x="20160" y="487405"/>
                </a:cubicBezTo>
                <a:lnTo>
                  <a:pt x="11315" y="485682"/>
                </a:lnTo>
                <a:lnTo>
                  <a:pt x="27039" y="418685"/>
                </a:lnTo>
                <a:cubicBezTo>
                  <a:pt x="37007" y="383518"/>
                  <a:pt x="49642" y="349298"/>
                  <a:pt x="63611" y="315570"/>
                </a:cubicBezTo>
                <a:lnTo>
                  <a:pt x="64576" y="313466"/>
                </a:lnTo>
                <a:lnTo>
                  <a:pt x="77474" y="310094"/>
                </a:lnTo>
                <a:cubicBezTo>
                  <a:pt x="104323" y="307918"/>
                  <a:pt x="131102" y="304794"/>
                  <a:pt x="157952" y="302337"/>
                </a:cubicBezTo>
                <a:cubicBezTo>
                  <a:pt x="185398" y="299845"/>
                  <a:pt x="212879" y="297880"/>
                  <a:pt x="240360" y="295844"/>
                </a:cubicBezTo>
                <a:cubicBezTo>
                  <a:pt x="268192" y="293774"/>
                  <a:pt x="296200" y="292545"/>
                  <a:pt x="324067" y="292370"/>
                </a:cubicBezTo>
                <a:close/>
                <a:moveTo>
                  <a:pt x="465755" y="219824"/>
                </a:moveTo>
                <a:cubicBezTo>
                  <a:pt x="507134" y="220982"/>
                  <a:pt x="548444" y="224246"/>
                  <a:pt x="589788" y="226983"/>
                </a:cubicBezTo>
                <a:cubicBezTo>
                  <a:pt x="602915" y="227861"/>
                  <a:pt x="615971" y="230072"/>
                  <a:pt x="629062" y="231476"/>
                </a:cubicBezTo>
                <a:lnTo>
                  <a:pt x="687111" y="237519"/>
                </a:lnTo>
                <a:lnTo>
                  <a:pt x="688201" y="239444"/>
                </a:lnTo>
                <a:lnTo>
                  <a:pt x="710958" y="284756"/>
                </a:lnTo>
                <a:lnTo>
                  <a:pt x="699713" y="286228"/>
                </a:lnTo>
                <a:cubicBezTo>
                  <a:pt x="686622" y="284789"/>
                  <a:pt x="673635" y="282367"/>
                  <a:pt x="660544" y="281244"/>
                </a:cubicBezTo>
                <a:cubicBezTo>
                  <a:pt x="622604" y="277945"/>
                  <a:pt x="584699" y="274681"/>
                  <a:pt x="546724" y="272189"/>
                </a:cubicBezTo>
                <a:cubicBezTo>
                  <a:pt x="517628" y="270294"/>
                  <a:pt x="488462" y="269451"/>
                  <a:pt x="459367" y="268784"/>
                </a:cubicBezTo>
                <a:cubicBezTo>
                  <a:pt x="404264" y="267485"/>
                  <a:pt x="349091" y="267696"/>
                  <a:pt x="294024" y="270574"/>
                </a:cubicBezTo>
                <a:cubicBezTo>
                  <a:pt x="281424" y="271241"/>
                  <a:pt x="268789" y="271347"/>
                  <a:pt x="256224" y="272294"/>
                </a:cubicBezTo>
                <a:cubicBezTo>
                  <a:pt x="227233" y="274505"/>
                  <a:pt x="198278" y="276716"/>
                  <a:pt x="169323" y="279349"/>
                </a:cubicBezTo>
                <a:cubicBezTo>
                  <a:pt x="148791" y="281209"/>
                  <a:pt x="128329" y="284368"/>
                  <a:pt x="107727" y="285666"/>
                </a:cubicBezTo>
                <a:cubicBezTo>
                  <a:pt x="102480" y="286000"/>
                  <a:pt x="97224" y="287465"/>
                  <a:pt x="91947" y="288219"/>
                </a:cubicBezTo>
                <a:lnTo>
                  <a:pt x="76972" y="286610"/>
                </a:lnTo>
                <a:lnTo>
                  <a:pt x="99761" y="241304"/>
                </a:lnTo>
                <a:lnTo>
                  <a:pt x="100741" y="239667"/>
                </a:lnTo>
                <a:lnTo>
                  <a:pt x="103656" y="240250"/>
                </a:lnTo>
                <a:cubicBezTo>
                  <a:pt x="118503" y="238109"/>
                  <a:pt x="133279" y="235582"/>
                  <a:pt x="148160" y="234143"/>
                </a:cubicBezTo>
                <a:cubicBezTo>
                  <a:pt x="174974" y="231546"/>
                  <a:pt x="201788" y="228598"/>
                  <a:pt x="228673" y="226211"/>
                </a:cubicBezTo>
                <a:cubicBezTo>
                  <a:pt x="263384" y="223158"/>
                  <a:pt x="298130" y="221017"/>
                  <a:pt x="332877" y="219929"/>
                </a:cubicBezTo>
                <a:cubicBezTo>
                  <a:pt x="377134" y="218525"/>
                  <a:pt x="421497" y="218595"/>
                  <a:pt x="465755" y="219824"/>
                </a:cubicBezTo>
                <a:close/>
                <a:moveTo>
                  <a:pt x="360814" y="142119"/>
                </a:moveTo>
                <a:cubicBezTo>
                  <a:pt x="416688" y="140364"/>
                  <a:pt x="472563" y="142259"/>
                  <a:pt x="528368" y="146857"/>
                </a:cubicBezTo>
                <a:cubicBezTo>
                  <a:pt x="562131" y="149630"/>
                  <a:pt x="595790" y="152788"/>
                  <a:pt x="629272" y="157737"/>
                </a:cubicBezTo>
                <a:lnTo>
                  <a:pt x="636380" y="156267"/>
                </a:lnTo>
                <a:lnTo>
                  <a:pt x="637661" y="157843"/>
                </a:lnTo>
                <a:lnTo>
                  <a:pt x="666536" y="201525"/>
                </a:lnTo>
                <a:lnTo>
                  <a:pt x="599089" y="192658"/>
                </a:lnTo>
                <a:cubicBezTo>
                  <a:pt x="574030" y="190342"/>
                  <a:pt x="548865" y="188516"/>
                  <a:pt x="523735" y="186516"/>
                </a:cubicBezTo>
                <a:cubicBezTo>
                  <a:pt x="480250" y="183006"/>
                  <a:pt x="436764" y="183603"/>
                  <a:pt x="393244" y="183111"/>
                </a:cubicBezTo>
                <a:cubicBezTo>
                  <a:pt x="343862" y="182585"/>
                  <a:pt x="294621" y="184761"/>
                  <a:pt x="245449" y="188867"/>
                </a:cubicBezTo>
                <a:cubicBezTo>
                  <a:pt x="224847" y="190588"/>
                  <a:pt x="204315" y="193079"/>
                  <a:pt x="183783" y="195466"/>
                </a:cubicBezTo>
                <a:lnTo>
                  <a:pt x="122767" y="203085"/>
                </a:lnTo>
                <a:lnTo>
                  <a:pt x="148897" y="163423"/>
                </a:lnTo>
                <a:lnTo>
                  <a:pt x="150522" y="161327"/>
                </a:lnTo>
                <a:lnTo>
                  <a:pt x="158548" y="159878"/>
                </a:lnTo>
                <a:cubicBezTo>
                  <a:pt x="190908" y="155561"/>
                  <a:pt x="223267" y="151700"/>
                  <a:pt x="255768" y="148471"/>
                </a:cubicBezTo>
                <a:cubicBezTo>
                  <a:pt x="290724" y="144997"/>
                  <a:pt x="325787" y="143207"/>
                  <a:pt x="360814" y="142119"/>
                </a:cubicBezTo>
                <a:close/>
                <a:moveTo>
                  <a:pt x="403685" y="168"/>
                </a:moveTo>
                <a:cubicBezTo>
                  <a:pt x="429288" y="1239"/>
                  <a:pt x="454734" y="7416"/>
                  <a:pt x="479934" y="18542"/>
                </a:cubicBezTo>
                <a:cubicBezTo>
                  <a:pt x="521629" y="36968"/>
                  <a:pt x="556130" y="65186"/>
                  <a:pt x="587963" y="97054"/>
                </a:cubicBezTo>
                <a:lnTo>
                  <a:pt x="597966" y="109069"/>
                </a:lnTo>
                <a:lnTo>
                  <a:pt x="593017" y="108987"/>
                </a:lnTo>
                <a:cubicBezTo>
                  <a:pt x="563044" y="104775"/>
                  <a:pt x="532930" y="101862"/>
                  <a:pt x="502712" y="99756"/>
                </a:cubicBezTo>
                <a:cubicBezTo>
                  <a:pt x="490112" y="98879"/>
                  <a:pt x="477477" y="99054"/>
                  <a:pt x="464912" y="98001"/>
                </a:cubicBezTo>
                <a:cubicBezTo>
                  <a:pt x="425217" y="94702"/>
                  <a:pt x="385417" y="95860"/>
                  <a:pt x="345757" y="97054"/>
                </a:cubicBezTo>
                <a:cubicBezTo>
                  <a:pt x="309537" y="98142"/>
                  <a:pt x="273281" y="100739"/>
                  <a:pt x="237271" y="105548"/>
                </a:cubicBezTo>
                <a:lnTo>
                  <a:pt x="188980" y="112514"/>
                </a:lnTo>
                <a:lnTo>
                  <a:pt x="250214" y="54666"/>
                </a:lnTo>
                <a:cubicBezTo>
                  <a:pt x="273185" y="37152"/>
                  <a:pt x="298288" y="22595"/>
                  <a:pt x="326489" y="12435"/>
                </a:cubicBezTo>
                <a:cubicBezTo>
                  <a:pt x="352320" y="3134"/>
                  <a:pt x="378081" y="-902"/>
                  <a:pt x="403685" y="168"/>
                </a:cubicBezTo>
                <a:close/>
              </a:path>
            </a:pathLst>
          </a:custGeom>
          <a:solidFill>
            <a:schemeClr val="accent3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799B34-9B6C-403F-9BAB-AE681F1305FA}"/>
              </a:ext>
            </a:extLst>
          </p:cNvPr>
          <p:cNvSpPr/>
          <p:nvPr/>
        </p:nvSpPr>
        <p:spPr>
          <a:xfrm>
            <a:off x="9816727" y="2724507"/>
            <a:ext cx="589490" cy="735970"/>
          </a:xfrm>
          <a:custGeom>
            <a:avLst/>
            <a:gdLst>
              <a:gd name="connsiteX0" fmla="*/ 213218 w 786424"/>
              <a:gd name="connsiteY0" fmla="*/ 938336 h 981840"/>
              <a:gd name="connsiteX1" fmla="*/ 224064 w 786424"/>
              <a:gd name="connsiteY1" fmla="*/ 943684 h 981840"/>
              <a:gd name="connsiteX2" fmla="*/ 219428 w 786424"/>
              <a:gd name="connsiteY2" fmla="*/ 941916 h 981840"/>
              <a:gd name="connsiteX3" fmla="*/ 785730 w 786424"/>
              <a:gd name="connsiteY3" fmla="*/ 586421 h 981840"/>
              <a:gd name="connsiteX4" fmla="*/ 786424 w 786424"/>
              <a:gd name="connsiteY4" fmla="*/ 599998 h 981840"/>
              <a:gd name="connsiteX5" fmla="*/ 773824 w 786424"/>
              <a:gd name="connsiteY5" fmla="*/ 684758 h 981840"/>
              <a:gd name="connsiteX6" fmla="*/ 768595 w 786424"/>
              <a:gd name="connsiteY6" fmla="*/ 704798 h 981840"/>
              <a:gd name="connsiteX7" fmla="*/ 750414 w 786424"/>
              <a:gd name="connsiteY7" fmla="*/ 753689 h 981840"/>
              <a:gd name="connsiteX8" fmla="*/ 732269 w 786424"/>
              <a:gd name="connsiteY8" fmla="*/ 786259 h 981840"/>
              <a:gd name="connsiteX9" fmla="*/ 704929 w 786424"/>
              <a:gd name="connsiteY9" fmla="*/ 827920 h 981840"/>
              <a:gd name="connsiteX10" fmla="*/ 658214 w 786424"/>
              <a:gd name="connsiteY10" fmla="*/ 878775 h 981840"/>
              <a:gd name="connsiteX11" fmla="*/ 582439 w 786424"/>
              <a:gd name="connsiteY11" fmla="*/ 933492 h 981840"/>
              <a:gd name="connsiteX12" fmla="*/ 453527 w 786424"/>
              <a:gd name="connsiteY12" fmla="*/ 977574 h 981840"/>
              <a:gd name="connsiteX13" fmla="*/ 359186 w 786424"/>
              <a:gd name="connsiteY13" fmla="*/ 980417 h 981840"/>
              <a:gd name="connsiteX14" fmla="*/ 287372 w 786424"/>
              <a:gd name="connsiteY14" fmla="*/ 967826 h 981840"/>
              <a:gd name="connsiteX15" fmla="*/ 282660 w 786424"/>
              <a:gd name="connsiteY15" fmla="*/ 966029 h 981840"/>
              <a:gd name="connsiteX16" fmla="*/ 291414 w 786424"/>
              <a:gd name="connsiteY16" fmla="*/ 968027 h 981840"/>
              <a:gd name="connsiteX17" fmla="*/ 298117 w 786424"/>
              <a:gd name="connsiteY17" fmla="*/ 960727 h 981840"/>
              <a:gd name="connsiteX18" fmla="*/ 368663 w 786424"/>
              <a:gd name="connsiteY18" fmla="*/ 893410 h 981840"/>
              <a:gd name="connsiteX19" fmla="*/ 491398 w 786424"/>
              <a:gd name="connsiteY19" fmla="*/ 776080 h 981840"/>
              <a:gd name="connsiteX20" fmla="*/ 583002 w 786424"/>
              <a:gd name="connsiteY20" fmla="*/ 697462 h 981840"/>
              <a:gd name="connsiteX21" fmla="*/ 712089 w 786424"/>
              <a:gd name="connsiteY21" fmla="*/ 613826 h 981840"/>
              <a:gd name="connsiteX22" fmla="*/ 780183 w 786424"/>
              <a:gd name="connsiteY22" fmla="*/ 519468 h 981840"/>
              <a:gd name="connsiteX23" fmla="*/ 781708 w 786424"/>
              <a:gd name="connsiteY23" fmla="*/ 524043 h 981840"/>
              <a:gd name="connsiteX24" fmla="*/ 782809 w 786424"/>
              <a:gd name="connsiteY24" fmla="*/ 529242 h 981840"/>
              <a:gd name="connsiteX25" fmla="*/ 785088 w 786424"/>
              <a:gd name="connsiteY25" fmla="*/ 573845 h 981840"/>
              <a:gd name="connsiteX26" fmla="*/ 782586 w 786424"/>
              <a:gd name="connsiteY26" fmla="*/ 565527 h 981840"/>
              <a:gd name="connsiteX27" fmla="*/ 770526 w 786424"/>
              <a:gd name="connsiteY27" fmla="*/ 567427 h 981840"/>
              <a:gd name="connsiteX28" fmla="*/ 648423 w 786424"/>
              <a:gd name="connsiteY28" fmla="*/ 626566 h 981840"/>
              <a:gd name="connsiteX29" fmla="*/ 457880 w 786424"/>
              <a:gd name="connsiteY29" fmla="*/ 782959 h 981840"/>
              <a:gd name="connsiteX30" fmla="*/ 360310 w 786424"/>
              <a:gd name="connsiteY30" fmla="*/ 876879 h 981840"/>
              <a:gd name="connsiteX31" fmla="*/ 277445 w 786424"/>
              <a:gd name="connsiteY31" fmla="*/ 956094 h 981840"/>
              <a:gd name="connsiteX32" fmla="*/ 274238 w 786424"/>
              <a:gd name="connsiteY32" fmla="*/ 959652 h 981840"/>
              <a:gd name="connsiteX33" fmla="*/ 274998 w 786424"/>
              <a:gd name="connsiteY33" fmla="*/ 963107 h 981840"/>
              <a:gd name="connsiteX34" fmla="*/ 234359 w 786424"/>
              <a:gd name="connsiteY34" fmla="*/ 947610 h 981840"/>
              <a:gd name="connsiteX35" fmla="*/ 249788 w 786424"/>
              <a:gd name="connsiteY35" fmla="*/ 936054 h 981840"/>
              <a:gd name="connsiteX36" fmla="*/ 346411 w 786424"/>
              <a:gd name="connsiteY36" fmla="*/ 844977 h 981840"/>
              <a:gd name="connsiteX37" fmla="*/ 451106 w 786424"/>
              <a:gd name="connsiteY37" fmla="*/ 743861 h 981840"/>
              <a:gd name="connsiteX38" fmla="*/ 577491 w 786424"/>
              <a:gd name="connsiteY38" fmla="*/ 632182 h 981840"/>
              <a:gd name="connsiteX39" fmla="*/ 718161 w 786424"/>
              <a:gd name="connsiteY39" fmla="*/ 541421 h 981840"/>
              <a:gd name="connsiteX40" fmla="*/ 775189 w 786424"/>
              <a:gd name="connsiteY40" fmla="*/ 484988 h 981840"/>
              <a:gd name="connsiteX41" fmla="*/ 775825 w 786424"/>
              <a:gd name="connsiteY41" fmla="*/ 487476 h 981840"/>
              <a:gd name="connsiteX42" fmla="*/ 776158 w 786424"/>
              <a:gd name="connsiteY42" fmla="*/ 490023 h 981840"/>
              <a:gd name="connsiteX43" fmla="*/ 758367 w 786424"/>
              <a:gd name="connsiteY43" fmla="*/ 419219 h 981840"/>
              <a:gd name="connsiteX44" fmla="*/ 774284 w 786424"/>
              <a:gd name="connsiteY44" fmla="*/ 481450 h 981840"/>
              <a:gd name="connsiteX45" fmla="*/ 708957 w 786424"/>
              <a:gd name="connsiteY45" fmla="*/ 506775 h 981840"/>
              <a:gd name="connsiteX46" fmla="*/ 648002 w 786424"/>
              <a:gd name="connsiteY46" fmla="*/ 541737 h 981840"/>
              <a:gd name="connsiteX47" fmla="*/ 461249 w 786424"/>
              <a:gd name="connsiteY47" fmla="*/ 694410 h 981840"/>
              <a:gd name="connsiteX48" fmla="*/ 379086 w 786424"/>
              <a:gd name="connsiteY48" fmla="*/ 773133 h 981840"/>
              <a:gd name="connsiteX49" fmla="*/ 267126 w 786424"/>
              <a:gd name="connsiteY49" fmla="*/ 880917 h 981840"/>
              <a:gd name="connsiteX50" fmla="*/ 211848 w 786424"/>
              <a:gd name="connsiteY50" fmla="*/ 930018 h 981840"/>
              <a:gd name="connsiteX51" fmla="*/ 208167 w 786424"/>
              <a:gd name="connsiteY51" fmla="*/ 935424 h 981840"/>
              <a:gd name="connsiteX52" fmla="*/ 168721 w 786424"/>
              <a:gd name="connsiteY52" fmla="*/ 912684 h 981840"/>
              <a:gd name="connsiteX53" fmla="*/ 123753 w 786424"/>
              <a:gd name="connsiteY53" fmla="*/ 875161 h 981840"/>
              <a:gd name="connsiteX54" fmla="*/ 99566 w 786424"/>
              <a:gd name="connsiteY54" fmla="*/ 849650 h 981840"/>
              <a:gd name="connsiteX55" fmla="*/ 162958 w 786424"/>
              <a:gd name="connsiteY55" fmla="*/ 906923 h 981840"/>
              <a:gd name="connsiteX56" fmla="*/ 163344 w 786424"/>
              <a:gd name="connsiteY56" fmla="*/ 899412 h 981840"/>
              <a:gd name="connsiteX57" fmla="*/ 296854 w 786424"/>
              <a:gd name="connsiteY57" fmla="*/ 782222 h 981840"/>
              <a:gd name="connsiteX58" fmla="*/ 390598 w 786424"/>
              <a:gd name="connsiteY58" fmla="*/ 691987 h 981840"/>
              <a:gd name="connsiteX59" fmla="*/ 494872 w 786424"/>
              <a:gd name="connsiteY59" fmla="*/ 593259 h 981840"/>
              <a:gd name="connsiteX60" fmla="*/ 644808 w 786424"/>
              <a:gd name="connsiteY60" fmla="*/ 473612 h 981840"/>
              <a:gd name="connsiteX61" fmla="*/ 748591 w 786424"/>
              <a:gd name="connsiteY61" fmla="*/ 419387 h 981840"/>
              <a:gd name="connsiteX62" fmla="*/ 35215 w 786424"/>
              <a:gd name="connsiteY62" fmla="*/ 392426 h 981840"/>
              <a:gd name="connsiteX63" fmla="*/ 15310 w 786424"/>
              <a:gd name="connsiteY63" fmla="*/ 463819 h 981840"/>
              <a:gd name="connsiteX64" fmla="*/ 25902 w 786424"/>
              <a:gd name="connsiteY64" fmla="*/ 418685 h 981840"/>
              <a:gd name="connsiteX65" fmla="*/ 660262 w 786424"/>
              <a:gd name="connsiteY65" fmla="*/ 193753 h 981840"/>
              <a:gd name="connsiteX66" fmla="*/ 666708 w 786424"/>
              <a:gd name="connsiteY66" fmla="*/ 203504 h 981840"/>
              <a:gd name="connsiteX67" fmla="*/ 687064 w 786424"/>
              <a:gd name="connsiteY67" fmla="*/ 239444 h 981840"/>
              <a:gd name="connsiteX68" fmla="*/ 710684 w 786424"/>
              <a:gd name="connsiteY68" fmla="*/ 286474 h 981840"/>
              <a:gd name="connsiteX69" fmla="*/ 721494 w 786424"/>
              <a:gd name="connsiteY69" fmla="*/ 311744 h 981840"/>
              <a:gd name="connsiteX70" fmla="*/ 728765 w 786424"/>
              <a:gd name="connsiteY70" fmla="*/ 330586 h 981840"/>
              <a:gd name="connsiteX71" fmla="*/ 726760 w 786424"/>
              <a:gd name="connsiteY71" fmla="*/ 335610 h 981840"/>
              <a:gd name="connsiteX72" fmla="*/ 562785 w 786424"/>
              <a:gd name="connsiteY72" fmla="*/ 441568 h 981840"/>
              <a:gd name="connsiteX73" fmla="*/ 469356 w 786424"/>
              <a:gd name="connsiteY73" fmla="*/ 523871 h 981840"/>
              <a:gd name="connsiteX74" fmla="*/ 390282 w 786424"/>
              <a:gd name="connsiteY74" fmla="*/ 599436 h 981840"/>
              <a:gd name="connsiteX75" fmla="*/ 294502 w 786424"/>
              <a:gd name="connsiteY75" fmla="*/ 691531 h 981840"/>
              <a:gd name="connsiteX76" fmla="*/ 150463 w 786424"/>
              <a:gd name="connsiteY76" fmla="*/ 815915 h 981840"/>
              <a:gd name="connsiteX77" fmla="*/ 107293 w 786424"/>
              <a:gd name="connsiteY77" fmla="*/ 846976 h 981840"/>
              <a:gd name="connsiteX78" fmla="*/ 96872 w 786424"/>
              <a:gd name="connsiteY78" fmla="*/ 846809 h 981840"/>
              <a:gd name="connsiteX79" fmla="*/ 83988 w 786424"/>
              <a:gd name="connsiteY79" fmla="*/ 833219 h 981840"/>
              <a:gd name="connsiteX80" fmla="*/ 78548 w 786424"/>
              <a:gd name="connsiteY80" fmla="*/ 826130 h 981840"/>
              <a:gd name="connsiteX81" fmla="*/ 53664 w 786424"/>
              <a:gd name="connsiteY81" fmla="*/ 789383 h 981840"/>
              <a:gd name="connsiteX82" fmla="*/ 51383 w 786424"/>
              <a:gd name="connsiteY82" fmla="*/ 782785 h 981840"/>
              <a:gd name="connsiteX83" fmla="*/ 31939 w 786424"/>
              <a:gd name="connsiteY83" fmla="*/ 746599 h 981840"/>
              <a:gd name="connsiteX84" fmla="*/ 20788 w 786424"/>
              <a:gd name="connsiteY84" fmla="*/ 716133 h 981840"/>
              <a:gd name="connsiteX85" fmla="*/ 61666 w 786424"/>
              <a:gd name="connsiteY85" fmla="*/ 697077 h 981840"/>
              <a:gd name="connsiteX86" fmla="*/ 182962 w 786424"/>
              <a:gd name="connsiteY86" fmla="*/ 612948 h 981840"/>
              <a:gd name="connsiteX87" fmla="*/ 305627 w 786424"/>
              <a:gd name="connsiteY87" fmla="*/ 504007 h 981840"/>
              <a:gd name="connsiteX88" fmla="*/ 389755 w 786424"/>
              <a:gd name="connsiteY88" fmla="*/ 423388 h 981840"/>
              <a:gd name="connsiteX89" fmla="*/ 526389 w 786424"/>
              <a:gd name="connsiteY89" fmla="*/ 295950 h 981840"/>
              <a:gd name="connsiteX90" fmla="*/ 615045 w 786424"/>
              <a:gd name="connsiteY90" fmla="*/ 225194 h 981840"/>
              <a:gd name="connsiteX91" fmla="*/ 599208 w 786424"/>
              <a:gd name="connsiteY91" fmla="*/ 111953 h 981840"/>
              <a:gd name="connsiteX92" fmla="*/ 636524 w 786424"/>
              <a:gd name="connsiteY92" fmla="*/ 157843 h 981840"/>
              <a:gd name="connsiteX93" fmla="*/ 650750 w 786424"/>
              <a:gd name="connsiteY93" fmla="*/ 179364 h 981840"/>
              <a:gd name="connsiteX94" fmla="*/ 640385 w 786424"/>
              <a:gd name="connsiteY94" fmla="*/ 184024 h 981840"/>
              <a:gd name="connsiteX95" fmla="*/ 538743 w 786424"/>
              <a:gd name="connsiteY95" fmla="*/ 261590 h 981840"/>
              <a:gd name="connsiteX96" fmla="*/ 428468 w 786424"/>
              <a:gd name="connsiteY96" fmla="*/ 361582 h 981840"/>
              <a:gd name="connsiteX97" fmla="*/ 337882 w 786424"/>
              <a:gd name="connsiteY97" fmla="*/ 448588 h 981840"/>
              <a:gd name="connsiteX98" fmla="*/ 216621 w 786424"/>
              <a:gd name="connsiteY98" fmla="*/ 560759 h 981840"/>
              <a:gd name="connsiteX99" fmla="*/ 116699 w 786424"/>
              <a:gd name="connsiteY99" fmla="*/ 639096 h 981840"/>
              <a:gd name="connsiteX100" fmla="*/ 14671 w 786424"/>
              <a:gd name="connsiteY100" fmla="*/ 696656 h 981840"/>
              <a:gd name="connsiteX101" fmla="*/ 17910 w 786424"/>
              <a:gd name="connsiteY101" fmla="*/ 708272 h 981840"/>
              <a:gd name="connsiteX102" fmla="*/ 15303 w 786424"/>
              <a:gd name="connsiteY102" fmla="*/ 701148 h 981840"/>
              <a:gd name="connsiteX103" fmla="*/ 8213 w 786424"/>
              <a:gd name="connsiteY103" fmla="*/ 675738 h 981840"/>
              <a:gd name="connsiteX104" fmla="*/ 0 w 786424"/>
              <a:gd name="connsiteY104" fmla="*/ 618108 h 981840"/>
              <a:gd name="connsiteX105" fmla="*/ 41 w 786424"/>
              <a:gd name="connsiteY105" fmla="*/ 582720 h 981840"/>
              <a:gd name="connsiteX106" fmla="*/ 352 w 786424"/>
              <a:gd name="connsiteY106" fmla="*/ 595961 h 981840"/>
              <a:gd name="connsiteX107" fmla="*/ 169626 w 786424"/>
              <a:gd name="connsiteY107" fmla="*/ 494565 h 981840"/>
              <a:gd name="connsiteX108" fmla="*/ 250631 w 786424"/>
              <a:gd name="connsiteY108" fmla="*/ 426547 h 981840"/>
              <a:gd name="connsiteX109" fmla="*/ 394248 w 786424"/>
              <a:gd name="connsiteY109" fmla="*/ 288439 h 981840"/>
              <a:gd name="connsiteX110" fmla="*/ 485642 w 786424"/>
              <a:gd name="connsiteY110" fmla="*/ 202345 h 981840"/>
              <a:gd name="connsiteX111" fmla="*/ 591566 w 786424"/>
              <a:gd name="connsiteY111" fmla="*/ 112567 h 981840"/>
              <a:gd name="connsiteX112" fmla="*/ 532172 w 786424"/>
              <a:gd name="connsiteY112" fmla="*/ 50185 h 981840"/>
              <a:gd name="connsiteX113" fmla="*/ 536510 w 786424"/>
              <a:gd name="connsiteY113" fmla="*/ 52757 h 981840"/>
              <a:gd name="connsiteX114" fmla="*/ 573994 w 786424"/>
              <a:gd name="connsiteY114" fmla="*/ 85757 h 981840"/>
              <a:gd name="connsiteX115" fmla="*/ 572367 w 786424"/>
              <a:gd name="connsiteY115" fmla="*/ 89227 h 981840"/>
              <a:gd name="connsiteX116" fmla="*/ 427521 w 786424"/>
              <a:gd name="connsiteY116" fmla="*/ 218279 h 981840"/>
              <a:gd name="connsiteX117" fmla="*/ 353711 w 786424"/>
              <a:gd name="connsiteY117" fmla="*/ 288825 h 981840"/>
              <a:gd name="connsiteX118" fmla="*/ 235609 w 786424"/>
              <a:gd name="connsiteY118" fmla="*/ 399276 h 981840"/>
              <a:gd name="connsiteX119" fmla="*/ 99747 w 786424"/>
              <a:gd name="connsiteY119" fmla="*/ 504884 h 981840"/>
              <a:gd name="connsiteX120" fmla="*/ 9723 w 786424"/>
              <a:gd name="connsiteY120" fmla="*/ 552511 h 981840"/>
              <a:gd name="connsiteX121" fmla="*/ 457 w 786424"/>
              <a:gd name="connsiteY121" fmla="*/ 555705 h 981840"/>
              <a:gd name="connsiteX122" fmla="*/ 55 w 786424"/>
              <a:gd name="connsiteY122" fmla="*/ 571100 h 981840"/>
              <a:gd name="connsiteX123" fmla="*/ 71 w 786424"/>
              <a:gd name="connsiteY123" fmla="*/ 557846 h 981840"/>
              <a:gd name="connsiteX124" fmla="*/ 2773 w 786424"/>
              <a:gd name="connsiteY124" fmla="*/ 529277 h 981840"/>
              <a:gd name="connsiteX125" fmla="*/ 6002 w 786424"/>
              <a:gd name="connsiteY125" fmla="*/ 510044 h 981840"/>
              <a:gd name="connsiteX126" fmla="*/ 9758 w 786424"/>
              <a:gd name="connsiteY126" fmla="*/ 487476 h 981840"/>
              <a:gd name="connsiteX127" fmla="*/ 12893 w 786424"/>
              <a:gd name="connsiteY127" fmla="*/ 474116 h 981840"/>
              <a:gd name="connsiteX128" fmla="*/ 17303 w 786424"/>
              <a:gd name="connsiteY128" fmla="*/ 478105 h 981840"/>
              <a:gd name="connsiteX129" fmla="*/ 28288 w 786424"/>
              <a:gd name="connsiteY129" fmla="*/ 473929 h 981840"/>
              <a:gd name="connsiteX130" fmla="*/ 108626 w 786424"/>
              <a:gd name="connsiteY130" fmla="*/ 428864 h 981840"/>
              <a:gd name="connsiteX131" fmla="*/ 239153 w 786424"/>
              <a:gd name="connsiteY131" fmla="*/ 326029 h 981840"/>
              <a:gd name="connsiteX132" fmla="*/ 361993 w 786424"/>
              <a:gd name="connsiteY132" fmla="*/ 211436 h 981840"/>
              <a:gd name="connsiteX133" fmla="*/ 465110 w 786424"/>
              <a:gd name="connsiteY133" fmla="*/ 112707 h 981840"/>
              <a:gd name="connsiteX134" fmla="*/ 511929 w 786424"/>
              <a:gd name="connsiteY134" fmla="*/ 70275 h 981840"/>
              <a:gd name="connsiteX135" fmla="*/ 532286 w 786424"/>
              <a:gd name="connsiteY135" fmla="*/ 50269 h 981840"/>
              <a:gd name="connsiteX136" fmla="*/ 402548 w 786424"/>
              <a:gd name="connsiteY136" fmla="*/ 168 h 981840"/>
              <a:gd name="connsiteX137" fmla="*/ 434415 w 786424"/>
              <a:gd name="connsiteY137" fmla="*/ 7847 h 981840"/>
              <a:gd name="connsiteX138" fmla="*/ 430784 w 786424"/>
              <a:gd name="connsiteY138" fmla="*/ 10188 h 981840"/>
              <a:gd name="connsiteX139" fmla="*/ 396845 w 786424"/>
              <a:gd name="connsiteY139" fmla="*/ 42653 h 981840"/>
              <a:gd name="connsiteX140" fmla="*/ 310049 w 786424"/>
              <a:gd name="connsiteY140" fmla="*/ 125763 h 981840"/>
              <a:gd name="connsiteX141" fmla="*/ 208408 w 786424"/>
              <a:gd name="connsiteY141" fmla="*/ 218034 h 981840"/>
              <a:gd name="connsiteX142" fmla="*/ 78091 w 786424"/>
              <a:gd name="connsiteY142" fmla="*/ 313604 h 981840"/>
              <a:gd name="connsiteX143" fmla="*/ 58302 w 786424"/>
              <a:gd name="connsiteY143" fmla="*/ 327332 h 981840"/>
              <a:gd name="connsiteX144" fmla="*/ 62474 w 786424"/>
              <a:gd name="connsiteY144" fmla="*/ 315570 h 981840"/>
              <a:gd name="connsiteX145" fmla="*/ 74968 w 786424"/>
              <a:gd name="connsiteY145" fmla="*/ 288334 h 981840"/>
              <a:gd name="connsiteX146" fmla="*/ 98624 w 786424"/>
              <a:gd name="connsiteY146" fmla="*/ 241304 h 981840"/>
              <a:gd name="connsiteX147" fmla="*/ 120314 w 786424"/>
              <a:gd name="connsiteY147" fmla="*/ 205084 h 981840"/>
              <a:gd name="connsiteX148" fmla="*/ 147760 w 786424"/>
              <a:gd name="connsiteY148" fmla="*/ 163423 h 981840"/>
              <a:gd name="connsiteX149" fmla="*/ 185595 w 786424"/>
              <a:gd name="connsiteY149" fmla="*/ 114638 h 981840"/>
              <a:gd name="connsiteX150" fmla="*/ 325352 w 786424"/>
              <a:gd name="connsiteY150" fmla="*/ 12435 h 981840"/>
              <a:gd name="connsiteX151" fmla="*/ 402548 w 786424"/>
              <a:gd name="connsiteY151" fmla="*/ 168 h 98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786424" h="981840">
                <a:moveTo>
                  <a:pt x="213218" y="938336"/>
                </a:moveTo>
                <a:lnTo>
                  <a:pt x="224064" y="943684"/>
                </a:lnTo>
                <a:lnTo>
                  <a:pt x="219428" y="941916"/>
                </a:lnTo>
                <a:close/>
                <a:moveTo>
                  <a:pt x="785730" y="586421"/>
                </a:moveTo>
                <a:lnTo>
                  <a:pt x="786424" y="599998"/>
                </a:lnTo>
                <a:cubicBezTo>
                  <a:pt x="784985" y="628567"/>
                  <a:pt x="782774" y="657171"/>
                  <a:pt x="773824" y="684758"/>
                </a:cubicBezTo>
                <a:cubicBezTo>
                  <a:pt x="774561" y="692093"/>
                  <a:pt x="769823" y="697989"/>
                  <a:pt x="768595" y="704798"/>
                </a:cubicBezTo>
                <a:cubicBezTo>
                  <a:pt x="764594" y="721855"/>
                  <a:pt x="757118" y="737649"/>
                  <a:pt x="750414" y="753689"/>
                </a:cubicBezTo>
                <a:cubicBezTo>
                  <a:pt x="744588" y="764674"/>
                  <a:pt x="740587" y="776677"/>
                  <a:pt x="732269" y="786259"/>
                </a:cubicBezTo>
                <a:cubicBezTo>
                  <a:pt x="725882" y="801913"/>
                  <a:pt x="715247" y="814828"/>
                  <a:pt x="704929" y="827920"/>
                </a:cubicBezTo>
                <a:cubicBezTo>
                  <a:pt x="691837" y="847153"/>
                  <a:pt x="675271" y="863192"/>
                  <a:pt x="658214" y="878775"/>
                </a:cubicBezTo>
                <a:cubicBezTo>
                  <a:pt x="635647" y="900746"/>
                  <a:pt x="609850" y="918330"/>
                  <a:pt x="582439" y="933492"/>
                </a:cubicBezTo>
                <a:cubicBezTo>
                  <a:pt x="542112" y="955814"/>
                  <a:pt x="499083" y="970871"/>
                  <a:pt x="453527" y="977574"/>
                </a:cubicBezTo>
                <a:cubicBezTo>
                  <a:pt x="422290" y="982172"/>
                  <a:pt x="390878" y="982944"/>
                  <a:pt x="359186" y="980417"/>
                </a:cubicBezTo>
                <a:cubicBezTo>
                  <a:pt x="334565" y="978452"/>
                  <a:pt x="310646" y="974249"/>
                  <a:pt x="287372" y="967826"/>
                </a:cubicBezTo>
                <a:lnTo>
                  <a:pt x="282660" y="966029"/>
                </a:lnTo>
                <a:lnTo>
                  <a:pt x="291414" y="968027"/>
                </a:lnTo>
                <a:cubicBezTo>
                  <a:pt x="293660" y="965570"/>
                  <a:pt x="295731" y="963008"/>
                  <a:pt x="298117" y="960727"/>
                </a:cubicBezTo>
                <a:cubicBezTo>
                  <a:pt x="321632" y="938264"/>
                  <a:pt x="345534" y="916223"/>
                  <a:pt x="368663" y="893410"/>
                </a:cubicBezTo>
                <a:cubicBezTo>
                  <a:pt x="408989" y="853645"/>
                  <a:pt x="449667" y="814336"/>
                  <a:pt x="491398" y="776080"/>
                </a:cubicBezTo>
                <a:cubicBezTo>
                  <a:pt x="521090" y="748880"/>
                  <a:pt x="551449" y="722452"/>
                  <a:pt x="583002" y="697462"/>
                </a:cubicBezTo>
                <a:cubicBezTo>
                  <a:pt x="623363" y="665489"/>
                  <a:pt x="665761" y="636604"/>
                  <a:pt x="712089" y="613826"/>
                </a:cubicBezTo>
                <a:close/>
                <a:moveTo>
                  <a:pt x="780183" y="519468"/>
                </a:moveTo>
                <a:lnTo>
                  <a:pt x="781708" y="524043"/>
                </a:lnTo>
                <a:cubicBezTo>
                  <a:pt x="782765" y="525609"/>
                  <a:pt x="783704" y="527136"/>
                  <a:pt x="782809" y="529242"/>
                </a:cubicBezTo>
                <a:lnTo>
                  <a:pt x="785088" y="573845"/>
                </a:lnTo>
                <a:lnTo>
                  <a:pt x="782586" y="565527"/>
                </a:lnTo>
                <a:cubicBezTo>
                  <a:pt x="780669" y="564382"/>
                  <a:pt x="777300" y="565409"/>
                  <a:pt x="770526" y="567427"/>
                </a:cubicBezTo>
                <a:cubicBezTo>
                  <a:pt x="726619" y="580518"/>
                  <a:pt x="686609" y="601717"/>
                  <a:pt x="648423" y="626566"/>
                </a:cubicBezTo>
                <a:cubicBezTo>
                  <a:pt x="579176" y="671666"/>
                  <a:pt x="518037" y="726768"/>
                  <a:pt x="457880" y="782959"/>
                </a:cubicBezTo>
                <a:cubicBezTo>
                  <a:pt x="424889" y="813739"/>
                  <a:pt x="392564" y="845292"/>
                  <a:pt x="360310" y="876879"/>
                </a:cubicBezTo>
                <a:cubicBezTo>
                  <a:pt x="333039" y="903623"/>
                  <a:pt x="305944" y="930613"/>
                  <a:pt x="277445" y="956094"/>
                </a:cubicBezTo>
                <a:cubicBezTo>
                  <a:pt x="276182" y="957217"/>
                  <a:pt x="274857" y="958340"/>
                  <a:pt x="274238" y="959652"/>
                </a:cubicBezTo>
                <a:lnTo>
                  <a:pt x="274998" y="963107"/>
                </a:lnTo>
                <a:lnTo>
                  <a:pt x="234359" y="947610"/>
                </a:lnTo>
                <a:lnTo>
                  <a:pt x="249788" y="936054"/>
                </a:lnTo>
                <a:cubicBezTo>
                  <a:pt x="282288" y="906011"/>
                  <a:pt x="314683" y="875863"/>
                  <a:pt x="346411" y="844977"/>
                </a:cubicBezTo>
                <a:cubicBezTo>
                  <a:pt x="381192" y="811143"/>
                  <a:pt x="415938" y="777309"/>
                  <a:pt x="451106" y="743861"/>
                </a:cubicBezTo>
                <a:cubicBezTo>
                  <a:pt x="491889" y="705079"/>
                  <a:pt x="533620" y="667455"/>
                  <a:pt x="577491" y="632182"/>
                </a:cubicBezTo>
                <a:cubicBezTo>
                  <a:pt x="621258" y="597015"/>
                  <a:pt x="667340" y="565462"/>
                  <a:pt x="718161" y="541421"/>
                </a:cubicBezTo>
                <a:close/>
                <a:moveTo>
                  <a:pt x="775189" y="484988"/>
                </a:moveTo>
                <a:lnTo>
                  <a:pt x="775825" y="487476"/>
                </a:lnTo>
                <a:lnTo>
                  <a:pt x="776158" y="490023"/>
                </a:lnTo>
                <a:close/>
                <a:moveTo>
                  <a:pt x="758367" y="419219"/>
                </a:moveTo>
                <a:lnTo>
                  <a:pt x="774284" y="481450"/>
                </a:lnTo>
                <a:lnTo>
                  <a:pt x="708957" y="506775"/>
                </a:lnTo>
                <a:cubicBezTo>
                  <a:pt x="687960" y="517019"/>
                  <a:pt x="667727" y="528856"/>
                  <a:pt x="648002" y="541737"/>
                </a:cubicBezTo>
                <a:cubicBezTo>
                  <a:pt x="580299" y="585924"/>
                  <a:pt x="520282" y="639623"/>
                  <a:pt x="461249" y="694410"/>
                </a:cubicBezTo>
                <a:cubicBezTo>
                  <a:pt x="433452" y="720206"/>
                  <a:pt x="405971" y="746389"/>
                  <a:pt x="379086" y="773133"/>
                </a:cubicBezTo>
                <a:cubicBezTo>
                  <a:pt x="342375" y="809704"/>
                  <a:pt x="304856" y="845433"/>
                  <a:pt x="267126" y="880917"/>
                </a:cubicBezTo>
                <a:cubicBezTo>
                  <a:pt x="249156" y="897799"/>
                  <a:pt x="230379" y="913768"/>
                  <a:pt x="211848" y="930018"/>
                </a:cubicBezTo>
                <a:lnTo>
                  <a:pt x="208167" y="935424"/>
                </a:lnTo>
                <a:lnTo>
                  <a:pt x="168721" y="912684"/>
                </a:lnTo>
                <a:cubicBezTo>
                  <a:pt x="152656" y="901712"/>
                  <a:pt x="137546" y="889357"/>
                  <a:pt x="123753" y="875161"/>
                </a:cubicBezTo>
                <a:lnTo>
                  <a:pt x="99566" y="849650"/>
                </a:lnTo>
                <a:lnTo>
                  <a:pt x="162958" y="906923"/>
                </a:lnTo>
                <a:cubicBezTo>
                  <a:pt x="159448" y="904115"/>
                  <a:pt x="159729" y="902255"/>
                  <a:pt x="163344" y="899412"/>
                </a:cubicBezTo>
                <a:cubicBezTo>
                  <a:pt x="210093" y="862911"/>
                  <a:pt x="253930" y="823075"/>
                  <a:pt x="296854" y="782222"/>
                </a:cubicBezTo>
                <a:cubicBezTo>
                  <a:pt x="328266" y="752319"/>
                  <a:pt x="359432" y="722171"/>
                  <a:pt x="390598" y="691987"/>
                </a:cubicBezTo>
                <a:cubicBezTo>
                  <a:pt x="424994" y="658680"/>
                  <a:pt x="459494" y="625478"/>
                  <a:pt x="494872" y="593259"/>
                </a:cubicBezTo>
                <a:cubicBezTo>
                  <a:pt x="542218" y="550159"/>
                  <a:pt x="591144" y="508850"/>
                  <a:pt x="644808" y="473612"/>
                </a:cubicBezTo>
                <a:cubicBezTo>
                  <a:pt x="677589" y="452097"/>
                  <a:pt x="711879" y="433391"/>
                  <a:pt x="748591" y="419387"/>
                </a:cubicBezTo>
                <a:close/>
                <a:moveTo>
                  <a:pt x="35215" y="392426"/>
                </a:moveTo>
                <a:lnTo>
                  <a:pt x="15310" y="463819"/>
                </a:lnTo>
                <a:lnTo>
                  <a:pt x="25902" y="418685"/>
                </a:lnTo>
                <a:close/>
                <a:moveTo>
                  <a:pt x="660262" y="193753"/>
                </a:moveTo>
                <a:lnTo>
                  <a:pt x="666708" y="203504"/>
                </a:lnTo>
                <a:cubicBezTo>
                  <a:pt x="674113" y="215121"/>
                  <a:pt x="681343" y="226844"/>
                  <a:pt x="687064" y="239444"/>
                </a:cubicBezTo>
                <a:cubicBezTo>
                  <a:pt x="696084" y="254536"/>
                  <a:pt x="703735" y="270329"/>
                  <a:pt x="710684" y="286474"/>
                </a:cubicBezTo>
                <a:cubicBezTo>
                  <a:pt x="715949" y="294196"/>
                  <a:pt x="719529" y="302619"/>
                  <a:pt x="721494" y="311744"/>
                </a:cubicBezTo>
                <a:lnTo>
                  <a:pt x="728765" y="330586"/>
                </a:lnTo>
                <a:lnTo>
                  <a:pt x="726760" y="335610"/>
                </a:lnTo>
                <a:cubicBezTo>
                  <a:pt x="666533" y="362284"/>
                  <a:pt x="613501" y="400118"/>
                  <a:pt x="562785" y="441568"/>
                </a:cubicBezTo>
                <a:cubicBezTo>
                  <a:pt x="530601" y="467856"/>
                  <a:pt x="499716" y="495548"/>
                  <a:pt x="469356" y="523871"/>
                </a:cubicBezTo>
                <a:cubicBezTo>
                  <a:pt x="442718" y="548755"/>
                  <a:pt x="416360" y="573920"/>
                  <a:pt x="390282" y="599436"/>
                </a:cubicBezTo>
                <a:cubicBezTo>
                  <a:pt x="358590" y="630392"/>
                  <a:pt x="326862" y="661312"/>
                  <a:pt x="294502" y="691531"/>
                </a:cubicBezTo>
                <a:cubicBezTo>
                  <a:pt x="248104" y="734841"/>
                  <a:pt x="201249" y="777695"/>
                  <a:pt x="150463" y="815915"/>
                </a:cubicBezTo>
                <a:cubicBezTo>
                  <a:pt x="136284" y="826585"/>
                  <a:pt x="121367" y="836237"/>
                  <a:pt x="107293" y="846976"/>
                </a:cubicBezTo>
                <a:lnTo>
                  <a:pt x="96872" y="846809"/>
                </a:lnTo>
                <a:lnTo>
                  <a:pt x="83988" y="833219"/>
                </a:lnTo>
                <a:cubicBezTo>
                  <a:pt x="82058" y="830973"/>
                  <a:pt x="80373" y="828481"/>
                  <a:pt x="78548" y="826130"/>
                </a:cubicBezTo>
                <a:cubicBezTo>
                  <a:pt x="69353" y="814478"/>
                  <a:pt x="61350" y="802053"/>
                  <a:pt x="53664" y="789383"/>
                </a:cubicBezTo>
                <a:cubicBezTo>
                  <a:pt x="52401" y="787277"/>
                  <a:pt x="51453" y="785241"/>
                  <a:pt x="51383" y="782785"/>
                </a:cubicBezTo>
                <a:cubicBezTo>
                  <a:pt x="42503" y="772009"/>
                  <a:pt x="37414" y="759199"/>
                  <a:pt x="31939" y="746599"/>
                </a:cubicBezTo>
                <a:lnTo>
                  <a:pt x="20788" y="716133"/>
                </a:lnTo>
                <a:lnTo>
                  <a:pt x="61666" y="697077"/>
                </a:lnTo>
                <a:cubicBezTo>
                  <a:pt x="104871" y="673070"/>
                  <a:pt x="144531" y="643975"/>
                  <a:pt x="182962" y="612948"/>
                </a:cubicBezTo>
                <a:cubicBezTo>
                  <a:pt x="225606" y="578553"/>
                  <a:pt x="265581" y="541245"/>
                  <a:pt x="305627" y="504007"/>
                </a:cubicBezTo>
                <a:cubicBezTo>
                  <a:pt x="334056" y="477543"/>
                  <a:pt x="362099" y="450624"/>
                  <a:pt x="389755" y="423388"/>
                </a:cubicBezTo>
                <a:cubicBezTo>
                  <a:pt x="434153" y="379657"/>
                  <a:pt x="479324" y="336803"/>
                  <a:pt x="526389" y="295950"/>
                </a:cubicBezTo>
                <a:cubicBezTo>
                  <a:pt x="554993" y="271136"/>
                  <a:pt x="584054" y="246989"/>
                  <a:pt x="615045" y="225194"/>
                </a:cubicBezTo>
                <a:close/>
                <a:moveTo>
                  <a:pt x="599208" y="111953"/>
                </a:moveTo>
                <a:lnTo>
                  <a:pt x="636524" y="157843"/>
                </a:lnTo>
                <a:lnTo>
                  <a:pt x="650750" y="179364"/>
                </a:lnTo>
                <a:lnTo>
                  <a:pt x="640385" y="184024"/>
                </a:lnTo>
                <a:cubicBezTo>
                  <a:pt x="604726" y="207505"/>
                  <a:pt x="571384" y="234003"/>
                  <a:pt x="538743" y="261590"/>
                </a:cubicBezTo>
                <a:cubicBezTo>
                  <a:pt x="500803" y="293634"/>
                  <a:pt x="464688" y="327643"/>
                  <a:pt x="428468" y="361582"/>
                </a:cubicBezTo>
                <a:cubicBezTo>
                  <a:pt x="397898" y="390186"/>
                  <a:pt x="367749" y="419247"/>
                  <a:pt x="337882" y="448588"/>
                </a:cubicBezTo>
                <a:cubicBezTo>
                  <a:pt x="298573" y="487160"/>
                  <a:pt x="258211" y="524573"/>
                  <a:pt x="216621" y="560759"/>
                </a:cubicBezTo>
                <a:cubicBezTo>
                  <a:pt x="184612" y="588591"/>
                  <a:pt x="151410" y="614773"/>
                  <a:pt x="116699" y="639096"/>
                </a:cubicBezTo>
                <a:cubicBezTo>
                  <a:pt x="84584" y="661629"/>
                  <a:pt x="50575" y="680862"/>
                  <a:pt x="14671" y="696656"/>
                </a:cubicBezTo>
                <a:lnTo>
                  <a:pt x="17910" y="708272"/>
                </a:lnTo>
                <a:lnTo>
                  <a:pt x="15303" y="701148"/>
                </a:lnTo>
                <a:cubicBezTo>
                  <a:pt x="11337" y="693146"/>
                  <a:pt x="11197" y="684020"/>
                  <a:pt x="8213" y="675738"/>
                </a:cubicBezTo>
                <a:cubicBezTo>
                  <a:pt x="5054" y="656610"/>
                  <a:pt x="1369" y="637517"/>
                  <a:pt x="0" y="618108"/>
                </a:cubicBezTo>
                <a:lnTo>
                  <a:pt x="41" y="582720"/>
                </a:lnTo>
                <a:lnTo>
                  <a:pt x="352" y="595961"/>
                </a:lnTo>
                <a:cubicBezTo>
                  <a:pt x="60508" y="572586"/>
                  <a:pt x="114067" y="538156"/>
                  <a:pt x="169626" y="494565"/>
                </a:cubicBezTo>
                <a:cubicBezTo>
                  <a:pt x="197037" y="473051"/>
                  <a:pt x="224764" y="449992"/>
                  <a:pt x="250631" y="426547"/>
                </a:cubicBezTo>
                <a:cubicBezTo>
                  <a:pt x="299942" y="381833"/>
                  <a:pt x="346551" y="334873"/>
                  <a:pt x="394248" y="288439"/>
                </a:cubicBezTo>
                <a:cubicBezTo>
                  <a:pt x="424222" y="259238"/>
                  <a:pt x="454826" y="230669"/>
                  <a:pt x="485642" y="202345"/>
                </a:cubicBezTo>
                <a:cubicBezTo>
                  <a:pt x="519757" y="171039"/>
                  <a:pt x="555135" y="141171"/>
                  <a:pt x="591566" y="112567"/>
                </a:cubicBezTo>
                <a:close/>
                <a:moveTo>
                  <a:pt x="532172" y="50185"/>
                </a:moveTo>
                <a:lnTo>
                  <a:pt x="536510" y="52757"/>
                </a:lnTo>
                <a:lnTo>
                  <a:pt x="573994" y="85757"/>
                </a:lnTo>
                <a:lnTo>
                  <a:pt x="572367" y="89227"/>
                </a:lnTo>
                <a:cubicBezTo>
                  <a:pt x="521722" y="129589"/>
                  <a:pt x="473919" y="173144"/>
                  <a:pt x="427521" y="218279"/>
                </a:cubicBezTo>
                <a:cubicBezTo>
                  <a:pt x="403128" y="242005"/>
                  <a:pt x="378174" y="265169"/>
                  <a:pt x="353711" y="288825"/>
                </a:cubicBezTo>
                <a:cubicBezTo>
                  <a:pt x="314964" y="326309"/>
                  <a:pt x="276041" y="363618"/>
                  <a:pt x="235609" y="399276"/>
                </a:cubicBezTo>
                <a:cubicBezTo>
                  <a:pt x="192545" y="437252"/>
                  <a:pt x="148217" y="473788"/>
                  <a:pt x="99747" y="504884"/>
                </a:cubicBezTo>
                <a:cubicBezTo>
                  <a:pt x="71073" y="523275"/>
                  <a:pt x="41451" y="539911"/>
                  <a:pt x="9723" y="552511"/>
                </a:cubicBezTo>
                <a:cubicBezTo>
                  <a:pt x="6950" y="553599"/>
                  <a:pt x="4107" y="554476"/>
                  <a:pt x="457" y="555705"/>
                </a:cubicBezTo>
                <a:lnTo>
                  <a:pt x="55" y="571100"/>
                </a:lnTo>
                <a:lnTo>
                  <a:pt x="71" y="557846"/>
                </a:lnTo>
                <a:cubicBezTo>
                  <a:pt x="878" y="548335"/>
                  <a:pt x="1861" y="538788"/>
                  <a:pt x="2773" y="529277"/>
                </a:cubicBezTo>
                <a:cubicBezTo>
                  <a:pt x="2352" y="522608"/>
                  <a:pt x="4247" y="516431"/>
                  <a:pt x="6002" y="510044"/>
                </a:cubicBezTo>
                <a:cubicBezTo>
                  <a:pt x="8003" y="502778"/>
                  <a:pt x="6774" y="494741"/>
                  <a:pt x="9758" y="487476"/>
                </a:cubicBezTo>
                <a:lnTo>
                  <a:pt x="12893" y="474116"/>
                </a:lnTo>
                <a:lnTo>
                  <a:pt x="17303" y="478105"/>
                </a:lnTo>
                <a:cubicBezTo>
                  <a:pt x="21128" y="477157"/>
                  <a:pt x="24743" y="475613"/>
                  <a:pt x="28288" y="473929"/>
                </a:cubicBezTo>
                <a:cubicBezTo>
                  <a:pt x="56120" y="460837"/>
                  <a:pt x="83076" y="446061"/>
                  <a:pt x="108626" y="428864"/>
                </a:cubicBezTo>
                <a:cubicBezTo>
                  <a:pt x="154709" y="397873"/>
                  <a:pt x="197493" y="362705"/>
                  <a:pt x="239153" y="326029"/>
                </a:cubicBezTo>
                <a:cubicBezTo>
                  <a:pt x="281235" y="289001"/>
                  <a:pt x="321632" y="250218"/>
                  <a:pt x="361993" y="211436"/>
                </a:cubicBezTo>
                <a:cubicBezTo>
                  <a:pt x="396318" y="178479"/>
                  <a:pt x="430644" y="145523"/>
                  <a:pt x="465110" y="112707"/>
                </a:cubicBezTo>
                <a:cubicBezTo>
                  <a:pt x="480342" y="98212"/>
                  <a:pt x="496241" y="84349"/>
                  <a:pt x="511929" y="70275"/>
                </a:cubicBezTo>
                <a:cubicBezTo>
                  <a:pt x="518984" y="63957"/>
                  <a:pt x="527934" y="59395"/>
                  <a:pt x="532286" y="50269"/>
                </a:cubicBezTo>
                <a:close/>
                <a:moveTo>
                  <a:pt x="402548" y="168"/>
                </a:moveTo>
                <a:lnTo>
                  <a:pt x="434415" y="7847"/>
                </a:lnTo>
                <a:lnTo>
                  <a:pt x="430784" y="10188"/>
                </a:lnTo>
                <a:cubicBezTo>
                  <a:pt x="419728" y="21279"/>
                  <a:pt x="408076" y="31773"/>
                  <a:pt x="396845" y="42653"/>
                </a:cubicBezTo>
                <a:cubicBezTo>
                  <a:pt x="368065" y="70520"/>
                  <a:pt x="339040" y="98142"/>
                  <a:pt x="310049" y="125763"/>
                </a:cubicBezTo>
                <a:cubicBezTo>
                  <a:pt x="276883" y="157351"/>
                  <a:pt x="243294" y="188377"/>
                  <a:pt x="208408" y="218034"/>
                </a:cubicBezTo>
                <a:cubicBezTo>
                  <a:pt x="167274" y="252991"/>
                  <a:pt x="124701" y="286088"/>
                  <a:pt x="78091" y="313604"/>
                </a:cubicBezTo>
                <a:lnTo>
                  <a:pt x="58302" y="327332"/>
                </a:lnTo>
                <a:lnTo>
                  <a:pt x="62474" y="315570"/>
                </a:lnTo>
                <a:cubicBezTo>
                  <a:pt x="66053" y="306234"/>
                  <a:pt x="69423" y="296793"/>
                  <a:pt x="74968" y="288334"/>
                </a:cubicBezTo>
                <a:cubicBezTo>
                  <a:pt x="81637" y="272049"/>
                  <a:pt x="90235" y="256712"/>
                  <a:pt x="98624" y="241304"/>
                </a:cubicBezTo>
                <a:cubicBezTo>
                  <a:pt x="105538" y="229055"/>
                  <a:pt x="111469" y="216209"/>
                  <a:pt x="120314" y="205084"/>
                </a:cubicBezTo>
                <a:cubicBezTo>
                  <a:pt x="127825" y="190097"/>
                  <a:pt x="137160" y="176374"/>
                  <a:pt x="147760" y="163423"/>
                </a:cubicBezTo>
                <a:cubicBezTo>
                  <a:pt x="158675" y="145839"/>
                  <a:pt x="172152" y="130256"/>
                  <a:pt x="185595" y="114638"/>
                </a:cubicBezTo>
                <a:cubicBezTo>
                  <a:pt x="224939" y="70661"/>
                  <a:pt x="268951" y="32756"/>
                  <a:pt x="325352" y="12435"/>
                </a:cubicBezTo>
                <a:cubicBezTo>
                  <a:pt x="351183" y="3134"/>
                  <a:pt x="376944" y="-902"/>
                  <a:pt x="402548" y="168"/>
                </a:cubicBezTo>
                <a:close/>
              </a:path>
            </a:pathLst>
          </a:custGeom>
          <a:solidFill>
            <a:srgbClr val="B2DECE"/>
          </a:solidFill>
          <a:ln w="70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C7959-3F5B-40EF-AA3C-C20B6C93091E}"/>
              </a:ext>
            </a:extLst>
          </p:cNvPr>
          <p:cNvGrpSpPr/>
          <p:nvPr/>
        </p:nvGrpSpPr>
        <p:grpSpPr>
          <a:xfrm>
            <a:off x="9786899" y="1393372"/>
            <a:ext cx="754424" cy="942624"/>
            <a:chOff x="2815227" y="4463770"/>
            <a:chExt cx="1644485" cy="205472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501B93-83F9-460E-B8A2-33973FA89641}"/>
                </a:ext>
              </a:extLst>
            </p:cNvPr>
            <p:cNvSpPr/>
            <p:nvPr/>
          </p:nvSpPr>
          <p:spPr>
            <a:xfrm>
              <a:off x="2815227" y="4469195"/>
              <a:ext cx="1644485" cy="2049297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1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6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5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6 h 1963679"/>
                <a:gd name="connsiteX66" fmla="*/ 1503103 w 1575780"/>
                <a:gd name="connsiteY66" fmla="*/ 1507376 h 1963679"/>
                <a:gd name="connsiteX67" fmla="*/ 1503103 w 1575780"/>
                <a:gd name="connsiteY67" fmla="*/ 1507376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0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3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1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9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6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8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6" y="1368041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5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1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6"/>
                  </a:cubicBezTo>
                  <a:lnTo>
                    <a:pt x="1503103" y="1507376"/>
                  </a:lnTo>
                  <a:lnTo>
                    <a:pt x="1503103" y="1507376"/>
                  </a:lnTo>
                  <a:cubicBezTo>
                    <a:pt x="1516510" y="1475297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204"/>
                    <a:pt x="1575122" y="1199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9B6F34-75E6-44D8-8FC4-4673363AEE1E}"/>
                </a:ext>
              </a:extLst>
            </p:cNvPr>
            <p:cNvSpPr/>
            <p:nvPr/>
          </p:nvSpPr>
          <p:spPr>
            <a:xfrm>
              <a:off x="2842362" y="4463770"/>
              <a:ext cx="1562746" cy="2052651"/>
            </a:xfrm>
            <a:custGeom>
              <a:avLst/>
              <a:gdLst>
                <a:gd name="connsiteX0" fmla="*/ 143287 w 1562746"/>
                <a:gd name="connsiteY0" fmla="*/ 578374 h 2052651"/>
                <a:gd name="connsiteX1" fmla="*/ 149002 w 1562746"/>
                <a:gd name="connsiteY1" fmla="*/ 594051 h 2052651"/>
                <a:gd name="connsiteX2" fmla="*/ 142482 w 1562746"/>
                <a:gd name="connsiteY2" fmla="*/ 839089 h 2052651"/>
                <a:gd name="connsiteX3" fmla="*/ 144094 w 1562746"/>
                <a:gd name="connsiteY3" fmla="*/ 944576 h 2052651"/>
                <a:gd name="connsiteX4" fmla="*/ 145266 w 1562746"/>
                <a:gd name="connsiteY4" fmla="*/ 978493 h 2052651"/>
                <a:gd name="connsiteX5" fmla="*/ 153617 w 1562746"/>
                <a:gd name="connsiteY5" fmla="*/ 1280084 h 2052651"/>
                <a:gd name="connsiteX6" fmla="*/ 193614 w 1562746"/>
                <a:gd name="connsiteY6" fmla="*/ 1747890 h 2052651"/>
                <a:gd name="connsiteX7" fmla="*/ 191637 w 1562746"/>
                <a:gd name="connsiteY7" fmla="*/ 1784151 h 2052651"/>
                <a:gd name="connsiteX8" fmla="*/ 145632 w 1562746"/>
                <a:gd name="connsiteY8" fmla="*/ 1737781 h 2052651"/>
                <a:gd name="connsiteX9" fmla="*/ 37653 w 1562746"/>
                <a:gd name="connsiteY9" fmla="*/ 1556474 h 2052651"/>
                <a:gd name="connsiteX10" fmla="*/ 35822 w 1562746"/>
                <a:gd name="connsiteY10" fmla="*/ 1492157 h 2052651"/>
                <a:gd name="connsiteX11" fmla="*/ 26152 w 1562746"/>
                <a:gd name="connsiteY11" fmla="*/ 1385937 h 2052651"/>
                <a:gd name="connsiteX12" fmla="*/ 11061 w 1562746"/>
                <a:gd name="connsiteY12" fmla="*/ 1151961 h 2052651"/>
                <a:gd name="connsiteX13" fmla="*/ 10915 w 1562746"/>
                <a:gd name="connsiteY13" fmla="*/ 1134965 h 2052651"/>
                <a:gd name="connsiteX14" fmla="*/ 7033 w 1562746"/>
                <a:gd name="connsiteY14" fmla="*/ 995854 h 2052651"/>
                <a:gd name="connsiteX15" fmla="*/ 0 w 1562746"/>
                <a:gd name="connsiteY15" fmla="*/ 983034 h 2052651"/>
                <a:gd name="connsiteX16" fmla="*/ 37360 w 1562746"/>
                <a:gd name="connsiteY16" fmla="*/ 847366 h 2052651"/>
                <a:gd name="connsiteX17" fmla="*/ 92082 w 1562746"/>
                <a:gd name="connsiteY17" fmla="*/ 690014 h 2052651"/>
                <a:gd name="connsiteX18" fmla="*/ 143287 w 1562746"/>
                <a:gd name="connsiteY18" fmla="*/ 578374 h 2052651"/>
                <a:gd name="connsiteX19" fmla="*/ 1420267 w 1562746"/>
                <a:gd name="connsiteY19" fmla="*/ 525482 h 2052651"/>
                <a:gd name="connsiteX20" fmla="*/ 1438361 w 1562746"/>
                <a:gd name="connsiteY20" fmla="*/ 557495 h 2052651"/>
                <a:gd name="connsiteX21" fmla="*/ 1524656 w 1562746"/>
                <a:gd name="connsiteY21" fmla="*/ 761144 h 2052651"/>
                <a:gd name="connsiteX22" fmla="*/ 1551614 w 1562746"/>
                <a:gd name="connsiteY22" fmla="*/ 849709 h 2052651"/>
                <a:gd name="connsiteX23" fmla="*/ 1559745 w 1562746"/>
                <a:gd name="connsiteY23" fmla="*/ 869854 h 2052651"/>
                <a:gd name="connsiteX24" fmla="*/ 1562016 w 1562746"/>
                <a:gd name="connsiteY24" fmla="*/ 905090 h 2052651"/>
                <a:gd name="connsiteX25" fmla="*/ 1559453 w 1562746"/>
                <a:gd name="connsiteY25" fmla="*/ 1074602 h 2052651"/>
                <a:gd name="connsiteX26" fmla="*/ 1558647 w 1562746"/>
                <a:gd name="connsiteY26" fmla="*/ 1097165 h 2052651"/>
                <a:gd name="connsiteX27" fmla="*/ 1548098 w 1562746"/>
                <a:gd name="connsiteY27" fmla="*/ 1369966 h 2052651"/>
                <a:gd name="connsiteX28" fmla="*/ 1536157 w 1562746"/>
                <a:gd name="connsiteY28" fmla="*/ 1561674 h 2052651"/>
                <a:gd name="connsiteX29" fmla="*/ 1533447 w 1562746"/>
                <a:gd name="connsiteY29" fmla="*/ 1590829 h 2052651"/>
                <a:gd name="connsiteX30" fmla="*/ 1430743 w 1562746"/>
                <a:gd name="connsiteY30" fmla="*/ 1750746 h 2052651"/>
                <a:gd name="connsiteX31" fmla="*/ 1386277 w 1562746"/>
                <a:gd name="connsiteY31" fmla="*/ 1798800 h 2052651"/>
                <a:gd name="connsiteX32" fmla="*/ 1401001 w 1562746"/>
                <a:gd name="connsiteY32" fmla="*/ 1623135 h 2052651"/>
                <a:gd name="connsiteX33" fmla="*/ 1404371 w 1562746"/>
                <a:gd name="connsiteY33" fmla="*/ 1563140 h 2052651"/>
                <a:gd name="connsiteX34" fmla="*/ 1412869 w 1562746"/>
                <a:gd name="connsiteY34" fmla="*/ 1394140 h 2052651"/>
                <a:gd name="connsiteX35" fmla="*/ 1421147 w 1562746"/>
                <a:gd name="connsiteY35" fmla="*/ 1174155 h 2052651"/>
                <a:gd name="connsiteX36" fmla="*/ 1424077 w 1562746"/>
                <a:gd name="connsiteY36" fmla="*/ 817697 h 2052651"/>
                <a:gd name="connsiteX37" fmla="*/ 1424297 w 1562746"/>
                <a:gd name="connsiteY37" fmla="*/ 708180 h 2052651"/>
                <a:gd name="connsiteX38" fmla="*/ 1420267 w 1562746"/>
                <a:gd name="connsiteY38" fmla="*/ 525482 h 2052651"/>
                <a:gd name="connsiteX39" fmla="*/ 388692 w 1562746"/>
                <a:gd name="connsiteY39" fmla="*/ 211659 h 2052651"/>
                <a:gd name="connsiteX40" fmla="*/ 383198 w 1562746"/>
                <a:gd name="connsiteY40" fmla="*/ 244111 h 2052651"/>
                <a:gd name="connsiteX41" fmla="*/ 376752 w 1562746"/>
                <a:gd name="connsiteY41" fmla="*/ 351430 h 2052651"/>
                <a:gd name="connsiteX42" fmla="*/ 371404 w 1562746"/>
                <a:gd name="connsiteY42" fmla="*/ 481530 h 2052651"/>
                <a:gd name="connsiteX43" fmla="*/ 365397 w 1562746"/>
                <a:gd name="connsiteY43" fmla="*/ 1104565 h 2052651"/>
                <a:gd name="connsiteX44" fmla="*/ 374847 w 1562746"/>
                <a:gd name="connsiteY44" fmla="*/ 1370407 h 2052651"/>
                <a:gd name="connsiteX45" fmla="*/ 383931 w 1562746"/>
                <a:gd name="connsiteY45" fmla="*/ 1543728 h 2052651"/>
                <a:gd name="connsiteX46" fmla="*/ 400413 w 1562746"/>
                <a:gd name="connsiteY46" fmla="*/ 1763860 h 2052651"/>
                <a:gd name="connsiteX47" fmla="*/ 417775 w 1562746"/>
                <a:gd name="connsiteY47" fmla="*/ 1944215 h 2052651"/>
                <a:gd name="connsiteX48" fmla="*/ 415577 w 1562746"/>
                <a:gd name="connsiteY48" fmla="*/ 1960769 h 2052651"/>
                <a:gd name="connsiteX49" fmla="*/ 279176 w 1562746"/>
                <a:gd name="connsiteY49" fmla="*/ 1870593 h 2052651"/>
                <a:gd name="connsiteX50" fmla="*/ 258078 w 1562746"/>
                <a:gd name="connsiteY50" fmla="*/ 1681302 h 2052651"/>
                <a:gd name="connsiteX51" fmla="*/ 240497 w 1562746"/>
                <a:gd name="connsiteY51" fmla="*/ 1469009 h 2052651"/>
                <a:gd name="connsiteX52" fmla="*/ 231853 w 1562746"/>
                <a:gd name="connsiteY52" fmla="*/ 1324183 h 2052651"/>
                <a:gd name="connsiteX53" fmla="*/ 222916 w 1562746"/>
                <a:gd name="connsiteY53" fmla="*/ 1056656 h 2052651"/>
                <a:gd name="connsiteX54" fmla="*/ 221231 w 1562746"/>
                <a:gd name="connsiteY54" fmla="*/ 749205 h 2052651"/>
                <a:gd name="connsiteX55" fmla="*/ 228483 w 1562746"/>
                <a:gd name="connsiteY55" fmla="*/ 509954 h 2052651"/>
                <a:gd name="connsiteX56" fmla="*/ 234271 w 1562746"/>
                <a:gd name="connsiteY56" fmla="*/ 412378 h 2052651"/>
                <a:gd name="connsiteX57" fmla="*/ 328550 w 1562746"/>
                <a:gd name="connsiteY57" fmla="*/ 279639 h 2052651"/>
                <a:gd name="connsiteX58" fmla="*/ 388692 w 1562746"/>
                <a:gd name="connsiteY58" fmla="*/ 211659 h 2052651"/>
                <a:gd name="connsiteX59" fmla="*/ 1182188 w 1562746"/>
                <a:gd name="connsiteY59" fmla="*/ 189242 h 2052651"/>
                <a:gd name="connsiteX60" fmla="*/ 1238595 w 1562746"/>
                <a:gd name="connsiteY60" fmla="*/ 251289 h 2052651"/>
                <a:gd name="connsiteX61" fmla="*/ 1305110 w 1562746"/>
                <a:gd name="connsiteY61" fmla="*/ 332822 h 2052651"/>
                <a:gd name="connsiteX62" fmla="*/ 1318443 w 1562746"/>
                <a:gd name="connsiteY62" fmla="*/ 355091 h 2052651"/>
                <a:gd name="connsiteX63" fmla="*/ 1324669 w 1562746"/>
                <a:gd name="connsiteY63" fmla="*/ 424171 h 2052651"/>
                <a:gd name="connsiteX64" fmla="*/ 1331482 w 1562746"/>
                <a:gd name="connsiteY64" fmla="*/ 1082587 h 2052651"/>
                <a:gd name="connsiteX65" fmla="*/ 1321740 w 1562746"/>
                <a:gd name="connsiteY65" fmla="*/ 1408644 h 2052651"/>
                <a:gd name="connsiteX66" fmla="*/ 1312876 w 1562746"/>
                <a:gd name="connsiteY66" fmla="*/ 1604528 h 2052651"/>
                <a:gd name="connsiteX67" fmla="*/ 1299250 w 1562746"/>
                <a:gd name="connsiteY67" fmla="*/ 1807665 h 2052651"/>
                <a:gd name="connsiteX68" fmla="*/ 1295148 w 1562746"/>
                <a:gd name="connsiteY68" fmla="*/ 1864070 h 2052651"/>
                <a:gd name="connsiteX69" fmla="*/ 1288188 w 1562746"/>
                <a:gd name="connsiteY69" fmla="*/ 1885388 h 2052651"/>
                <a:gd name="connsiteX70" fmla="*/ 1243796 w 1562746"/>
                <a:gd name="connsiteY70" fmla="*/ 1917473 h 2052651"/>
                <a:gd name="connsiteX71" fmla="*/ 1163141 w 1562746"/>
                <a:gd name="connsiteY71" fmla="*/ 1964576 h 2052651"/>
                <a:gd name="connsiteX72" fmla="*/ 1159259 w 1562746"/>
                <a:gd name="connsiteY72" fmla="*/ 1946776 h 2052651"/>
                <a:gd name="connsiteX73" fmla="*/ 1172959 w 1562746"/>
                <a:gd name="connsiteY73" fmla="*/ 1662400 h 2052651"/>
                <a:gd name="connsiteX74" fmla="*/ 1184898 w 1562746"/>
                <a:gd name="connsiteY74" fmla="*/ 1300520 h 2052651"/>
                <a:gd name="connsiteX75" fmla="*/ 1187463 w 1562746"/>
                <a:gd name="connsiteY75" fmla="*/ 1057167 h 2052651"/>
                <a:gd name="connsiteX76" fmla="*/ 1191126 w 1562746"/>
                <a:gd name="connsiteY76" fmla="*/ 832714 h 2052651"/>
                <a:gd name="connsiteX77" fmla="*/ 1186950 w 1562746"/>
                <a:gd name="connsiteY77" fmla="*/ 506289 h 2052651"/>
                <a:gd name="connsiteX78" fmla="*/ 1179917 w 1562746"/>
                <a:gd name="connsiteY78" fmla="*/ 246088 h 2052651"/>
                <a:gd name="connsiteX79" fmla="*/ 1176987 w 1562746"/>
                <a:gd name="connsiteY79" fmla="*/ 217958 h 2052651"/>
                <a:gd name="connsiteX80" fmla="*/ 1182188 w 1562746"/>
                <a:gd name="connsiteY80" fmla="*/ 189242 h 2052651"/>
                <a:gd name="connsiteX81" fmla="*/ 615269 w 1562746"/>
                <a:gd name="connsiteY81" fmla="*/ 45296 h 2052651"/>
                <a:gd name="connsiteX82" fmla="*/ 620763 w 1562746"/>
                <a:gd name="connsiteY82" fmla="*/ 79507 h 2052651"/>
                <a:gd name="connsiteX83" fmla="*/ 615195 w 1562746"/>
                <a:gd name="connsiteY83" fmla="*/ 203820 h 2052651"/>
                <a:gd name="connsiteX84" fmla="*/ 609335 w 1562746"/>
                <a:gd name="connsiteY84" fmla="*/ 401902 h 2052651"/>
                <a:gd name="connsiteX85" fmla="*/ 605819 w 1562746"/>
                <a:gd name="connsiteY85" fmla="*/ 635878 h 2052651"/>
                <a:gd name="connsiteX86" fmla="*/ 603768 w 1562746"/>
                <a:gd name="connsiteY86" fmla="*/ 1090865 h 2052651"/>
                <a:gd name="connsiteX87" fmla="*/ 606771 w 1562746"/>
                <a:gd name="connsiteY87" fmla="*/ 1298397 h 2052651"/>
                <a:gd name="connsiteX88" fmla="*/ 614537 w 1562746"/>
                <a:gd name="connsiteY88" fmla="*/ 1564313 h 2052651"/>
                <a:gd name="connsiteX89" fmla="*/ 626037 w 1562746"/>
                <a:gd name="connsiteY89" fmla="*/ 1828104 h 2052651"/>
                <a:gd name="connsiteX90" fmla="*/ 636879 w 1562746"/>
                <a:gd name="connsiteY90" fmla="*/ 2016369 h 2052651"/>
                <a:gd name="connsiteX91" fmla="*/ 634535 w 1562746"/>
                <a:gd name="connsiteY91" fmla="*/ 2036734 h 2052651"/>
                <a:gd name="connsiteX92" fmla="*/ 513152 w 1562746"/>
                <a:gd name="connsiteY92" fmla="*/ 2002524 h 2052651"/>
                <a:gd name="connsiteX93" fmla="*/ 504800 w 1562746"/>
                <a:gd name="connsiteY93" fmla="*/ 1966263 h 2052651"/>
                <a:gd name="connsiteX94" fmla="*/ 487952 w 1562746"/>
                <a:gd name="connsiteY94" fmla="*/ 1734851 h 2052651"/>
                <a:gd name="connsiteX95" fmla="*/ 474400 w 1562746"/>
                <a:gd name="connsiteY95" fmla="*/ 1497651 h 2052651"/>
                <a:gd name="connsiteX96" fmla="*/ 469565 w 1562746"/>
                <a:gd name="connsiteY96" fmla="*/ 1393995 h 2052651"/>
                <a:gd name="connsiteX97" fmla="*/ 462752 w 1562746"/>
                <a:gd name="connsiteY97" fmla="*/ 635293 h 2052651"/>
                <a:gd name="connsiteX98" fmla="*/ 472421 w 1562746"/>
                <a:gd name="connsiteY98" fmla="*/ 326156 h 2052651"/>
                <a:gd name="connsiteX99" fmla="*/ 480773 w 1562746"/>
                <a:gd name="connsiteY99" fmla="*/ 143385 h 2052651"/>
                <a:gd name="connsiteX100" fmla="*/ 483117 w 1562746"/>
                <a:gd name="connsiteY100" fmla="*/ 124705 h 2052651"/>
                <a:gd name="connsiteX101" fmla="*/ 595929 w 1562746"/>
                <a:gd name="connsiteY101" fmla="*/ 51523 h 2052651"/>
                <a:gd name="connsiteX102" fmla="*/ 615269 w 1562746"/>
                <a:gd name="connsiteY102" fmla="*/ 45296 h 2052651"/>
                <a:gd name="connsiteX103" fmla="*/ 951437 w 1562746"/>
                <a:gd name="connsiteY103" fmla="*/ 30866 h 2052651"/>
                <a:gd name="connsiteX104" fmla="*/ 1080365 w 1562746"/>
                <a:gd name="connsiteY104" fmla="*/ 102070 h 2052651"/>
                <a:gd name="connsiteX105" fmla="*/ 1085859 w 1562746"/>
                <a:gd name="connsiteY105" fmla="*/ 218766 h 2052651"/>
                <a:gd name="connsiteX106" fmla="*/ 1091353 w 1562746"/>
                <a:gd name="connsiteY106" fmla="*/ 666060 h 2052651"/>
                <a:gd name="connsiteX107" fmla="*/ 1093258 w 1562746"/>
                <a:gd name="connsiteY107" fmla="*/ 979299 h 2052651"/>
                <a:gd name="connsiteX108" fmla="*/ 1089522 w 1562746"/>
                <a:gd name="connsiteY108" fmla="*/ 1379418 h 2052651"/>
                <a:gd name="connsiteX109" fmla="*/ 1082050 w 1562746"/>
                <a:gd name="connsiteY109" fmla="*/ 1700055 h 2052651"/>
                <a:gd name="connsiteX110" fmla="*/ 1074431 w 1562746"/>
                <a:gd name="connsiteY110" fmla="*/ 1928172 h 2052651"/>
                <a:gd name="connsiteX111" fmla="*/ 1069157 w 1562746"/>
                <a:gd name="connsiteY111" fmla="*/ 2003331 h 2052651"/>
                <a:gd name="connsiteX112" fmla="*/ 964476 w 1562746"/>
                <a:gd name="connsiteY112" fmla="*/ 2035564 h 2052651"/>
                <a:gd name="connsiteX113" fmla="*/ 947774 w 1562746"/>
                <a:gd name="connsiteY113" fmla="*/ 2036663 h 2052651"/>
                <a:gd name="connsiteX114" fmla="*/ 941913 w 1562746"/>
                <a:gd name="connsiteY114" fmla="*/ 2013440 h 2052651"/>
                <a:gd name="connsiteX115" fmla="*/ 942133 w 1562746"/>
                <a:gd name="connsiteY115" fmla="*/ 1939820 h 2052651"/>
                <a:gd name="connsiteX116" fmla="*/ 945503 w 1562746"/>
                <a:gd name="connsiteY116" fmla="*/ 1668117 h 2052651"/>
                <a:gd name="connsiteX117" fmla="*/ 948873 w 1562746"/>
                <a:gd name="connsiteY117" fmla="*/ 250338 h 2052651"/>
                <a:gd name="connsiteX118" fmla="*/ 945649 w 1562746"/>
                <a:gd name="connsiteY118" fmla="*/ 59801 h 2052651"/>
                <a:gd name="connsiteX119" fmla="*/ 951437 w 1562746"/>
                <a:gd name="connsiteY119" fmla="*/ 30866 h 2052651"/>
                <a:gd name="connsiteX120" fmla="*/ 800677 w 1562746"/>
                <a:gd name="connsiteY120" fmla="*/ 25 h 2052651"/>
                <a:gd name="connsiteX121" fmla="*/ 838257 w 1562746"/>
                <a:gd name="connsiteY121" fmla="*/ 7791 h 2052651"/>
                <a:gd name="connsiteX122" fmla="*/ 848147 w 1562746"/>
                <a:gd name="connsiteY122" fmla="*/ 30939 h 2052651"/>
                <a:gd name="connsiteX123" fmla="*/ 844557 w 1562746"/>
                <a:gd name="connsiteY123" fmla="*/ 91155 h 2052651"/>
                <a:gd name="connsiteX124" fmla="*/ 845730 w 1562746"/>
                <a:gd name="connsiteY124" fmla="*/ 1671119 h 2052651"/>
                <a:gd name="connsiteX125" fmla="*/ 848440 w 1562746"/>
                <a:gd name="connsiteY125" fmla="*/ 2016369 h 2052651"/>
                <a:gd name="connsiteX126" fmla="*/ 857377 w 1562746"/>
                <a:gd name="connsiteY126" fmla="*/ 2048309 h 2052651"/>
                <a:gd name="connsiteX127" fmla="*/ 828514 w 1562746"/>
                <a:gd name="connsiteY127" fmla="*/ 2051826 h 2052651"/>
                <a:gd name="connsiteX128" fmla="*/ 766687 w 1562746"/>
                <a:gd name="connsiteY128" fmla="*/ 2052265 h 2052651"/>
                <a:gd name="connsiteX129" fmla="*/ 729107 w 1562746"/>
                <a:gd name="connsiteY129" fmla="*/ 2044720 h 2052651"/>
                <a:gd name="connsiteX130" fmla="*/ 719730 w 1562746"/>
                <a:gd name="connsiteY130" fmla="*/ 1986188 h 2052651"/>
                <a:gd name="connsiteX131" fmla="*/ 714456 w 1562746"/>
                <a:gd name="connsiteY131" fmla="*/ 1805176 h 2052651"/>
                <a:gd name="connsiteX132" fmla="*/ 706471 w 1562746"/>
                <a:gd name="connsiteY132" fmla="*/ 1473331 h 2052651"/>
                <a:gd name="connsiteX133" fmla="*/ 703761 w 1562746"/>
                <a:gd name="connsiteY133" fmla="*/ 1296053 h 2052651"/>
                <a:gd name="connsiteX134" fmla="*/ 700904 w 1562746"/>
                <a:gd name="connsiteY134" fmla="*/ 607237 h 2052651"/>
                <a:gd name="connsiteX135" fmla="*/ 704786 w 1562746"/>
                <a:gd name="connsiteY135" fmla="*/ 333702 h 2052651"/>
                <a:gd name="connsiteX136" fmla="*/ 708156 w 1562746"/>
                <a:gd name="connsiteY136" fmla="*/ 158330 h 2052651"/>
                <a:gd name="connsiteX137" fmla="*/ 711380 w 1562746"/>
                <a:gd name="connsiteY137" fmla="*/ 24494 h 2052651"/>
                <a:gd name="connsiteX138" fmla="*/ 713723 w 1562746"/>
                <a:gd name="connsiteY138" fmla="*/ 11527 h 2052651"/>
                <a:gd name="connsiteX139" fmla="*/ 747347 w 1562746"/>
                <a:gd name="connsiteY139" fmla="*/ 6326 h 2052651"/>
                <a:gd name="connsiteX140" fmla="*/ 800677 w 1562746"/>
                <a:gd name="connsiteY140" fmla="*/ 25 h 205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562746" h="2052651">
                  <a:moveTo>
                    <a:pt x="143287" y="578374"/>
                  </a:moveTo>
                  <a:cubicBezTo>
                    <a:pt x="152006" y="581084"/>
                    <a:pt x="149368" y="588703"/>
                    <a:pt x="149002" y="594051"/>
                  </a:cubicBezTo>
                  <a:cubicBezTo>
                    <a:pt x="142775" y="675584"/>
                    <a:pt x="148049" y="757483"/>
                    <a:pt x="142482" y="839089"/>
                  </a:cubicBezTo>
                  <a:cubicBezTo>
                    <a:pt x="140065" y="874105"/>
                    <a:pt x="139405" y="909487"/>
                    <a:pt x="144094" y="944576"/>
                  </a:cubicBezTo>
                  <a:cubicBezTo>
                    <a:pt x="145632" y="955857"/>
                    <a:pt x="145558" y="967211"/>
                    <a:pt x="145266" y="978493"/>
                  </a:cubicBezTo>
                  <a:cubicBezTo>
                    <a:pt x="143141" y="1079145"/>
                    <a:pt x="148122" y="1179724"/>
                    <a:pt x="153617" y="1280084"/>
                  </a:cubicBezTo>
                  <a:cubicBezTo>
                    <a:pt x="162188" y="1436337"/>
                    <a:pt x="174421" y="1592443"/>
                    <a:pt x="193614" y="1747890"/>
                  </a:cubicBezTo>
                  <a:cubicBezTo>
                    <a:pt x="195080" y="1759757"/>
                    <a:pt x="201233" y="1772577"/>
                    <a:pt x="191637" y="1784151"/>
                  </a:cubicBezTo>
                  <a:cubicBezTo>
                    <a:pt x="170539" y="1774481"/>
                    <a:pt x="158891" y="1754703"/>
                    <a:pt x="145632" y="1737781"/>
                  </a:cubicBezTo>
                  <a:cubicBezTo>
                    <a:pt x="102045" y="1682107"/>
                    <a:pt x="65710" y="1621672"/>
                    <a:pt x="37653" y="1556474"/>
                  </a:cubicBezTo>
                  <a:cubicBezTo>
                    <a:pt x="47249" y="1534864"/>
                    <a:pt x="36334" y="1513547"/>
                    <a:pt x="35822" y="1492157"/>
                  </a:cubicBezTo>
                  <a:cubicBezTo>
                    <a:pt x="34943" y="1456702"/>
                    <a:pt x="28716" y="1421393"/>
                    <a:pt x="26152" y="1385937"/>
                  </a:cubicBezTo>
                  <a:cubicBezTo>
                    <a:pt x="20658" y="1307994"/>
                    <a:pt x="16043" y="1229977"/>
                    <a:pt x="11061" y="1151961"/>
                  </a:cubicBezTo>
                  <a:cubicBezTo>
                    <a:pt x="10695" y="1146320"/>
                    <a:pt x="10622" y="1140607"/>
                    <a:pt x="10915" y="1134965"/>
                  </a:cubicBezTo>
                  <a:cubicBezTo>
                    <a:pt x="13406" y="1088449"/>
                    <a:pt x="6373" y="1042224"/>
                    <a:pt x="7033" y="995854"/>
                  </a:cubicBezTo>
                  <a:cubicBezTo>
                    <a:pt x="7106" y="990507"/>
                    <a:pt x="8571" y="983840"/>
                    <a:pt x="0" y="983034"/>
                  </a:cubicBezTo>
                  <a:cubicBezTo>
                    <a:pt x="12820" y="937910"/>
                    <a:pt x="24101" y="892419"/>
                    <a:pt x="37360" y="847366"/>
                  </a:cubicBezTo>
                  <a:cubicBezTo>
                    <a:pt x="53110" y="793890"/>
                    <a:pt x="70252" y="741074"/>
                    <a:pt x="92082" y="690014"/>
                  </a:cubicBezTo>
                  <a:cubicBezTo>
                    <a:pt x="108125" y="652435"/>
                    <a:pt x="119919" y="612658"/>
                    <a:pt x="143287" y="578374"/>
                  </a:cubicBezTo>
                  <a:close/>
                  <a:moveTo>
                    <a:pt x="1420267" y="525482"/>
                  </a:moveTo>
                  <a:cubicBezTo>
                    <a:pt x="1431842" y="533027"/>
                    <a:pt x="1432721" y="546580"/>
                    <a:pt x="1438361" y="557495"/>
                  </a:cubicBezTo>
                  <a:cubicBezTo>
                    <a:pt x="1472278" y="623205"/>
                    <a:pt x="1501214" y="691112"/>
                    <a:pt x="1524656" y="761144"/>
                  </a:cubicBezTo>
                  <a:cubicBezTo>
                    <a:pt x="1534472" y="790372"/>
                    <a:pt x="1547951" y="818575"/>
                    <a:pt x="1551614" y="849709"/>
                  </a:cubicBezTo>
                  <a:cubicBezTo>
                    <a:pt x="1552493" y="857034"/>
                    <a:pt x="1561064" y="861503"/>
                    <a:pt x="1559745" y="869854"/>
                  </a:cubicBezTo>
                  <a:cubicBezTo>
                    <a:pt x="1555496" y="881942"/>
                    <a:pt x="1562163" y="893296"/>
                    <a:pt x="1562016" y="905090"/>
                  </a:cubicBezTo>
                  <a:cubicBezTo>
                    <a:pt x="1561357" y="961570"/>
                    <a:pt x="1565386" y="1018122"/>
                    <a:pt x="1559453" y="1074602"/>
                  </a:cubicBezTo>
                  <a:cubicBezTo>
                    <a:pt x="1558647" y="1082147"/>
                    <a:pt x="1558573" y="1089619"/>
                    <a:pt x="1558647" y="1097165"/>
                  </a:cubicBezTo>
                  <a:cubicBezTo>
                    <a:pt x="1559013" y="1188221"/>
                    <a:pt x="1552786" y="1279057"/>
                    <a:pt x="1548098" y="1369966"/>
                  </a:cubicBezTo>
                  <a:cubicBezTo>
                    <a:pt x="1544801" y="1433918"/>
                    <a:pt x="1539454" y="1497722"/>
                    <a:pt x="1536157" y="1561674"/>
                  </a:cubicBezTo>
                  <a:cubicBezTo>
                    <a:pt x="1535645" y="1571490"/>
                    <a:pt x="1528319" y="1580647"/>
                    <a:pt x="1533447" y="1590829"/>
                  </a:cubicBezTo>
                  <a:cubicBezTo>
                    <a:pt x="1506709" y="1648921"/>
                    <a:pt x="1472132" y="1702471"/>
                    <a:pt x="1430743" y="1750746"/>
                  </a:cubicBezTo>
                  <a:cubicBezTo>
                    <a:pt x="1416751" y="1767008"/>
                    <a:pt x="1405250" y="1786714"/>
                    <a:pt x="1386277" y="1798800"/>
                  </a:cubicBezTo>
                  <a:cubicBezTo>
                    <a:pt x="1391185" y="1740270"/>
                    <a:pt x="1396166" y="1681740"/>
                    <a:pt x="1401001" y="1623135"/>
                  </a:cubicBezTo>
                  <a:cubicBezTo>
                    <a:pt x="1402613" y="1603210"/>
                    <a:pt x="1402760" y="1583138"/>
                    <a:pt x="1404371" y="1563140"/>
                  </a:cubicBezTo>
                  <a:cubicBezTo>
                    <a:pt x="1408913" y="1506953"/>
                    <a:pt x="1409792" y="1450473"/>
                    <a:pt x="1412869" y="1394140"/>
                  </a:cubicBezTo>
                  <a:cubicBezTo>
                    <a:pt x="1416898" y="1320811"/>
                    <a:pt x="1417850" y="1247411"/>
                    <a:pt x="1421147" y="1174155"/>
                  </a:cubicBezTo>
                  <a:cubicBezTo>
                    <a:pt x="1426495" y="1055262"/>
                    <a:pt x="1422099" y="936517"/>
                    <a:pt x="1424077" y="817697"/>
                  </a:cubicBezTo>
                  <a:cubicBezTo>
                    <a:pt x="1424663" y="781216"/>
                    <a:pt x="1423125" y="744661"/>
                    <a:pt x="1424297" y="708180"/>
                  </a:cubicBezTo>
                  <a:cubicBezTo>
                    <a:pt x="1426201" y="647159"/>
                    <a:pt x="1418510" y="586431"/>
                    <a:pt x="1420267" y="525482"/>
                  </a:cubicBezTo>
                  <a:close/>
                  <a:moveTo>
                    <a:pt x="388692" y="211659"/>
                  </a:moveTo>
                  <a:cubicBezTo>
                    <a:pt x="394113" y="223600"/>
                    <a:pt x="384517" y="233123"/>
                    <a:pt x="383198" y="244111"/>
                  </a:cubicBezTo>
                  <a:cubicBezTo>
                    <a:pt x="378949" y="279787"/>
                    <a:pt x="378363" y="315754"/>
                    <a:pt x="376752" y="351430"/>
                  </a:cubicBezTo>
                  <a:cubicBezTo>
                    <a:pt x="374774" y="394724"/>
                    <a:pt x="373675" y="438237"/>
                    <a:pt x="371404" y="481530"/>
                  </a:cubicBezTo>
                  <a:cubicBezTo>
                    <a:pt x="360635" y="689136"/>
                    <a:pt x="364371" y="896887"/>
                    <a:pt x="365397" y="1104565"/>
                  </a:cubicBezTo>
                  <a:cubicBezTo>
                    <a:pt x="365837" y="1193130"/>
                    <a:pt x="370085" y="1281769"/>
                    <a:pt x="374847" y="1370407"/>
                  </a:cubicBezTo>
                  <a:cubicBezTo>
                    <a:pt x="377924" y="1428132"/>
                    <a:pt x="380488" y="1486004"/>
                    <a:pt x="383931" y="1543728"/>
                  </a:cubicBezTo>
                  <a:cubicBezTo>
                    <a:pt x="388253" y="1617203"/>
                    <a:pt x="393820" y="1690605"/>
                    <a:pt x="400413" y="1763860"/>
                  </a:cubicBezTo>
                  <a:cubicBezTo>
                    <a:pt x="405834" y="1824002"/>
                    <a:pt x="410962" y="1884218"/>
                    <a:pt x="417775" y="1944215"/>
                  </a:cubicBezTo>
                  <a:cubicBezTo>
                    <a:pt x="418360" y="1949928"/>
                    <a:pt x="419240" y="1955715"/>
                    <a:pt x="415577" y="1960769"/>
                  </a:cubicBezTo>
                  <a:cubicBezTo>
                    <a:pt x="367229" y="1935130"/>
                    <a:pt x="321371" y="1905609"/>
                    <a:pt x="279176" y="1870593"/>
                  </a:cubicBezTo>
                  <a:cubicBezTo>
                    <a:pt x="270532" y="1807667"/>
                    <a:pt x="264305" y="1744520"/>
                    <a:pt x="258078" y="1681302"/>
                  </a:cubicBezTo>
                  <a:cubicBezTo>
                    <a:pt x="251119" y="1610611"/>
                    <a:pt x="245771" y="1539773"/>
                    <a:pt x="240497" y="1469009"/>
                  </a:cubicBezTo>
                  <a:cubicBezTo>
                    <a:pt x="236908" y="1420807"/>
                    <a:pt x="233977" y="1372458"/>
                    <a:pt x="231853" y="1324183"/>
                  </a:cubicBezTo>
                  <a:cubicBezTo>
                    <a:pt x="227970" y="1235032"/>
                    <a:pt x="226139" y="1145807"/>
                    <a:pt x="222916" y="1056656"/>
                  </a:cubicBezTo>
                  <a:cubicBezTo>
                    <a:pt x="219180" y="954099"/>
                    <a:pt x="219547" y="851615"/>
                    <a:pt x="221231" y="749205"/>
                  </a:cubicBezTo>
                  <a:cubicBezTo>
                    <a:pt x="222550" y="669503"/>
                    <a:pt x="223795" y="589582"/>
                    <a:pt x="228483" y="509954"/>
                  </a:cubicBezTo>
                  <a:cubicBezTo>
                    <a:pt x="230387" y="477428"/>
                    <a:pt x="230168" y="444757"/>
                    <a:pt x="234271" y="412378"/>
                  </a:cubicBezTo>
                  <a:cubicBezTo>
                    <a:pt x="261155" y="364909"/>
                    <a:pt x="292874" y="320443"/>
                    <a:pt x="328550" y="279639"/>
                  </a:cubicBezTo>
                  <a:cubicBezTo>
                    <a:pt x="348402" y="256931"/>
                    <a:pt x="363272" y="229460"/>
                    <a:pt x="388692" y="211659"/>
                  </a:cubicBezTo>
                  <a:close/>
                  <a:moveTo>
                    <a:pt x="1182188" y="189242"/>
                  </a:moveTo>
                  <a:cubicBezTo>
                    <a:pt x="1202919" y="208288"/>
                    <a:pt x="1219109" y="231803"/>
                    <a:pt x="1238595" y="251289"/>
                  </a:cubicBezTo>
                  <a:cubicBezTo>
                    <a:pt x="1263868" y="276562"/>
                    <a:pt x="1282914" y="305717"/>
                    <a:pt x="1305110" y="332822"/>
                  </a:cubicBezTo>
                  <a:cubicBezTo>
                    <a:pt x="1310605" y="339488"/>
                    <a:pt x="1316685" y="346081"/>
                    <a:pt x="1318443" y="355091"/>
                  </a:cubicBezTo>
                  <a:cubicBezTo>
                    <a:pt x="1325695" y="377654"/>
                    <a:pt x="1323645" y="401022"/>
                    <a:pt x="1324669" y="424171"/>
                  </a:cubicBezTo>
                  <a:cubicBezTo>
                    <a:pt x="1334193" y="643569"/>
                    <a:pt x="1333387" y="863115"/>
                    <a:pt x="1331482" y="1082587"/>
                  </a:cubicBezTo>
                  <a:cubicBezTo>
                    <a:pt x="1330530" y="1191224"/>
                    <a:pt x="1327380" y="1300007"/>
                    <a:pt x="1321740" y="1408644"/>
                  </a:cubicBezTo>
                  <a:cubicBezTo>
                    <a:pt x="1318370" y="1473914"/>
                    <a:pt x="1316466" y="1539258"/>
                    <a:pt x="1312876" y="1604528"/>
                  </a:cubicBezTo>
                  <a:cubicBezTo>
                    <a:pt x="1309139" y="1672289"/>
                    <a:pt x="1305551" y="1740123"/>
                    <a:pt x="1299250" y="1807665"/>
                  </a:cubicBezTo>
                  <a:cubicBezTo>
                    <a:pt x="1297492" y="1826417"/>
                    <a:pt x="1298884" y="1845390"/>
                    <a:pt x="1295148" y="1864070"/>
                  </a:cubicBezTo>
                  <a:cubicBezTo>
                    <a:pt x="1293683" y="1871542"/>
                    <a:pt x="1292438" y="1878942"/>
                    <a:pt x="1288188" y="1885388"/>
                  </a:cubicBezTo>
                  <a:cubicBezTo>
                    <a:pt x="1275662" y="1899233"/>
                    <a:pt x="1259326" y="1907876"/>
                    <a:pt x="1243796" y="1917473"/>
                  </a:cubicBezTo>
                  <a:cubicBezTo>
                    <a:pt x="1217350" y="1933882"/>
                    <a:pt x="1191638" y="1951609"/>
                    <a:pt x="1163141" y="1964576"/>
                  </a:cubicBezTo>
                  <a:cubicBezTo>
                    <a:pt x="1158233" y="1959448"/>
                    <a:pt x="1158966" y="1953075"/>
                    <a:pt x="1159259" y="1946776"/>
                  </a:cubicBezTo>
                  <a:cubicBezTo>
                    <a:pt x="1163948" y="1851983"/>
                    <a:pt x="1169442" y="1757265"/>
                    <a:pt x="1172959" y="1662400"/>
                  </a:cubicBezTo>
                  <a:cubicBezTo>
                    <a:pt x="1177426" y="1541749"/>
                    <a:pt x="1181456" y="1421170"/>
                    <a:pt x="1184898" y="1300520"/>
                  </a:cubicBezTo>
                  <a:cubicBezTo>
                    <a:pt x="1187242" y="1219354"/>
                    <a:pt x="1186291" y="1138260"/>
                    <a:pt x="1187463" y="1057167"/>
                  </a:cubicBezTo>
                  <a:cubicBezTo>
                    <a:pt x="1188488" y="982373"/>
                    <a:pt x="1194715" y="907507"/>
                    <a:pt x="1191126" y="832714"/>
                  </a:cubicBezTo>
                  <a:cubicBezTo>
                    <a:pt x="1185851" y="723930"/>
                    <a:pt x="1190173" y="615000"/>
                    <a:pt x="1186950" y="506289"/>
                  </a:cubicBezTo>
                  <a:cubicBezTo>
                    <a:pt x="1184386" y="419555"/>
                    <a:pt x="1182482" y="332822"/>
                    <a:pt x="1179917" y="246088"/>
                  </a:cubicBezTo>
                  <a:cubicBezTo>
                    <a:pt x="1179624" y="236638"/>
                    <a:pt x="1177573" y="227335"/>
                    <a:pt x="1176987" y="217958"/>
                  </a:cubicBezTo>
                  <a:cubicBezTo>
                    <a:pt x="1176401" y="208069"/>
                    <a:pt x="1174497" y="197739"/>
                    <a:pt x="1182188" y="189242"/>
                  </a:cubicBezTo>
                  <a:close/>
                  <a:moveTo>
                    <a:pt x="615269" y="45296"/>
                  </a:moveTo>
                  <a:cubicBezTo>
                    <a:pt x="624353" y="55480"/>
                    <a:pt x="622448" y="68152"/>
                    <a:pt x="620763" y="79507"/>
                  </a:cubicBezTo>
                  <a:cubicBezTo>
                    <a:pt x="614829" y="120823"/>
                    <a:pt x="616514" y="162505"/>
                    <a:pt x="615195" y="203820"/>
                  </a:cubicBezTo>
                  <a:cubicBezTo>
                    <a:pt x="613145" y="269824"/>
                    <a:pt x="611020" y="335899"/>
                    <a:pt x="609335" y="401902"/>
                  </a:cubicBezTo>
                  <a:cubicBezTo>
                    <a:pt x="607358" y="479919"/>
                    <a:pt x="609115" y="558008"/>
                    <a:pt x="605819" y="635878"/>
                  </a:cubicBezTo>
                  <a:cubicBezTo>
                    <a:pt x="599299" y="787517"/>
                    <a:pt x="602303" y="939228"/>
                    <a:pt x="603768" y="1090865"/>
                  </a:cubicBezTo>
                  <a:cubicBezTo>
                    <a:pt x="604427" y="1160019"/>
                    <a:pt x="603841" y="1229318"/>
                    <a:pt x="606771" y="1298397"/>
                  </a:cubicBezTo>
                  <a:cubicBezTo>
                    <a:pt x="610507" y="1387036"/>
                    <a:pt x="611094" y="1475674"/>
                    <a:pt x="614537" y="1564313"/>
                  </a:cubicBezTo>
                  <a:cubicBezTo>
                    <a:pt x="617980" y="1652292"/>
                    <a:pt x="621568" y="1740198"/>
                    <a:pt x="626037" y="1828104"/>
                  </a:cubicBezTo>
                  <a:cubicBezTo>
                    <a:pt x="629188" y="1890884"/>
                    <a:pt x="632704" y="1953664"/>
                    <a:pt x="636879" y="2016369"/>
                  </a:cubicBezTo>
                  <a:cubicBezTo>
                    <a:pt x="637466" y="2023329"/>
                    <a:pt x="639004" y="2030434"/>
                    <a:pt x="634535" y="2036734"/>
                  </a:cubicBezTo>
                  <a:cubicBezTo>
                    <a:pt x="594025" y="2025453"/>
                    <a:pt x="552123" y="2019227"/>
                    <a:pt x="513152" y="2002524"/>
                  </a:cubicBezTo>
                  <a:cubicBezTo>
                    <a:pt x="505093" y="1991683"/>
                    <a:pt x="505680" y="1978497"/>
                    <a:pt x="504800" y="1966263"/>
                  </a:cubicBezTo>
                  <a:cubicBezTo>
                    <a:pt x="499159" y="1889125"/>
                    <a:pt x="493446" y="1811987"/>
                    <a:pt x="487952" y="1734851"/>
                  </a:cubicBezTo>
                  <a:cubicBezTo>
                    <a:pt x="482384" y="1655808"/>
                    <a:pt x="478942" y="1576693"/>
                    <a:pt x="474400" y="1497651"/>
                  </a:cubicBezTo>
                  <a:cubicBezTo>
                    <a:pt x="472421" y="1463147"/>
                    <a:pt x="470957" y="1428572"/>
                    <a:pt x="469565" y="1393995"/>
                  </a:cubicBezTo>
                  <a:cubicBezTo>
                    <a:pt x="459455" y="1141192"/>
                    <a:pt x="460848" y="888242"/>
                    <a:pt x="462752" y="635293"/>
                  </a:cubicBezTo>
                  <a:cubicBezTo>
                    <a:pt x="463558" y="532296"/>
                    <a:pt x="467074" y="429154"/>
                    <a:pt x="472421" y="326156"/>
                  </a:cubicBezTo>
                  <a:cubicBezTo>
                    <a:pt x="475572" y="265282"/>
                    <a:pt x="478794" y="204334"/>
                    <a:pt x="480773" y="143385"/>
                  </a:cubicBezTo>
                  <a:cubicBezTo>
                    <a:pt x="480992" y="137012"/>
                    <a:pt x="482091" y="130932"/>
                    <a:pt x="483117" y="124705"/>
                  </a:cubicBezTo>
                  <a:cubicBezTo>
                    <a:pt x="518939" y="97601"/>
                    <a:pt x="555053" y="70935"/>
                    <a:pt x="595929" y="51523"/>
                  </a:cubicBezTo>
                  <a:cubicBezTo>
                    <a:pt x="602156" y="48593"/>
                    <a:pt x="608016" y="44930"/>
                    <a:pt x="615269" y="45296"/>
                  </a:cubicBezTo>
                  <a:close/>
                  <a:moveTo>
                    <a:pt x="951437" y="30866"/>
                  </a:moveTo>
                  <a:cubicBezTo>
                    <a:pt x="997660" y="48667"/>
                    <a:pt x="1040368" y="72915"/>
                    <a:pt x="1080365" y="102070"/>
                  </a:cubicBezTo>
                  <a:cubicBezTo>
                    <a:pt x="1084247" y="140895"/>
                    <a:pt x="1085346" y="179941"/>
                    <a:pt x="1085859" y="218766"/>
                  </a:cubicBezTo>
                  <a:cubicBezTo>
                    <a:pt x="1088056" y="367840"/>
                    <a:pt x="1089009" y="516986"/>
                    <a:pt x="1091353" y="666060"/>
                  </a:cubicBezTo>
                  <a:cubicBezTo>
                    <a:pt x="1093038" y="770522"/>
                    <a:pt x="1094942" y="874984"/>
                    <a:pt x="1093258" y="979299"/>
                  </a:cubicBezTo>
                  <a:cubicBezTo>
                    <a:pt x="1091060" y="1112697"/>
                    <a:pt x="1092305" y="1246094"/>
                    <a:pt x="1089522" y="1379418"/>
                  </a:cubicBezTo>
                  <a:cubicBezTo>
                    <a:pt x="1087324" y="1486298"/>
                    <a:pt x="1085346" y="1593176"/>
                    <a:pt x="1082050" y="1700055"/>
                  </a:cubicBezTo>
                  <a:cubicBezTo>
                    <a:pt x="1079706" y="1776094"/>
                    <a:pt x="1077289" y="1852133"/>
                    <a:pt x="1074431" y="1928172"/>
                  </a:cubicBezTo>
                  <a:cubicBezTo>
                    <a:pt x="1073479" y="1953152"/>
                    <a:pt x="1072966" y="1978424"/>
                    <a:pt x="1069157" y="2003331"/>
                  </a:cubicBezTo>
                  <a:cubicBezTo>
                    <a:pt x="1036485" y="2021206"/>
                    <a:pt x="998246" y="2021059"/>
                    <a:pt x="964476" y="2035564"/>
                  </a:cubicBezTo>
                  <a:cubicBezTo>
                    <a:pt x="959641" y="2037614"/>
                    <a:pt x="953414" y="2036369"/>
                    <a:pt x="947774" y="2036663"/>
                  </a:cubicBezTo>
                  <a:cubicBezTo>
                    <a:pt x="941620" y="2029996"/>
                    <a:pt x="941986" y="2021645"/>
                    <a:pt x="941913" y="2013440"/>
                  </a:cubicBezTo>
                  <a:cubicBezTo>
                    <a:pt x="941694" y="1988900"/>
                    <a:pt x="940302" y="1964213"/>
                    <a:pt x="942133" y="1939820"/>
                  </a:cubicBezTo>
                  <a:cubicBezTo>
                    <a:pt x="949092" y="1849276"/>
                    <a:pt x="943965" y="1758660"/>
                    <a:pt x="945503" y="1668117"/>
                  </a:cubicBezTo>
                  <a:cubicBezTo>
                    <a:pt x="953634" y="1195548"/>
                    <a:pt x="947701" y="722906"/>
                    <a:pt x="948873" y="250338"/>
                  </a:cubicBezTo>
                  <a:cubicBezTo>
                    <a:pt x="949019" y="186899"/>
                    <a:pt x="944550" y="123388"/>
                    <a:pt x="945649" y="59801"/>
                  </a:cubicBezTo>
                  <a:cubicBezTo>
                    <a:pt x="945796" y="49839"/>
                    <a:pt x="944038" y="39363"/>
                    <a:pt x="951437" y="30866"/>
                  </a:cubicBezTo>
                  <a:close/>
                  <a:moveTo>
                    <a:pt x="800677" y="25"/>
                  </a:moveTo>
                  <a:cubicBezTo>
                    <a:pt x="814229" y="-634"/>
                    <a:pt x="824412" y="11746"/>
                    <a:pt x="838257" y="7791"/>
                  </a:cubicBezTo>
                  <a:cubicBezTo>
                    <a:pt x="850638" y="11600"/>
                    <a:pt x="848000" y="22369"/>
                    <a:pt x="848147" y="30939"/>
                  </a:cubicBezTo>
                  <a:cubicBezTo>
                    <a:pt x="848367" y="51085"/>
                    <a:pt x="844557" y="70937"/>
                    <a:pt x="844557" y="91155"/>
                  </a:cubicBezTo>
                  <a:cubicBezTo>
                    <a:pt x="844777" y="617786"/>
                    <a:pt x="843532" y="1144489"/>
                    <a:pt x="845730" y="1671119"/>
                  </a:cubicBezTo>
                  <a:cubicBezTo>
                    <a:pt x="846242" y="1786202"/>
                    <a:pt x="847268" y="1901286"/>
                    <a:pt x="848440" y="2016369"/>
                  </a:cubicBezTo>
                  <a:cubicBezTo>
                    <a:pt x="848440" y="2028017"/>
                    <a:pt x="851004" y="2038567"/>
                    <a:pt x="857377" y="2048309"/>
                  </a:cubicBezTo>
                  <a:cubicBezTo>
                    <a:pt x="848513" y="2055488"/>
                    <a:pt x="838110" y="2051532"/>
                    <a:pt x="828514" y="2051826"/>
                  </a:cubicBezTo>
                  <a:cubicBezTo>
                    <a:pt x="807929" y="2052484"/>
                    <a:pt x="787271" y="2051312"/>
                    <a:pt x="766687" y="2052265"/>
                  </a:cubicBezTo>
                  <a:cubicBezTo>
                    <a:pt x="753281" y="2052851"/>
                    <a:pt x="740974" y="2050360"/>
                    <a:pt x="729107" y="2044720"/>
                  </a:cubicBezTo>
                  <a:cubicBezTo>
                    <a:pt x="718338" y="2026479"/>
                    <a:pt x="719584" y="2005528"/>
                    <a:pt x="719730" y="1986188"/>
                  </a:cubicBezTo>
                  <a:cubicBezTo>
                    <a:pt x="720170" y="1925754"/>
                    <a:pt x="716141" y="1865465"/>
                    <a:pt x="714456" y="1805176"/>
                  </a:cubicBezTo>
                  <a:cubicBezTo>
                    <a:pt x="711380" y="1694560"/>
                    <a:pt x="709402" y="1583945"/>
                    <a:pt x="706471" y="1473331"/>
                  </a:cubicBezTo>
                  <a:cubicBezTo>
                    <a:pt x="704860" y="1414214"/>
                    <a:pt x="705519" y="1355097"/>
                    <a:pt x="703761" y="1296053"/>
                  </a:cubicBezTo>
                  <a:cubicBezTo>
                    <a:pt x="696874" y="1066472"/>
                    <a:pt x="699659" y="836818"/>
                    <a:pt x="700904" y="607237"/>
                  </a:cubicBezTo>
                  <a:cubicBezTo>
                    <a:pt x="701416" y="516108"/>
                    <a:pt x="701051" y="424758"/>
                    <a:pt x="704786" y="333702"/>
                  </a:cubicBezTo>
                  <a:cubicBezTo>
                    <a:pt x="707131" y="275172"/>
                    <a:pt x="704933" y="216641"/>
                    <a:pt x="708156" y="158330"/>
                  </a:cubicBezTo>
                  <a:cubicBezTo>
                    <a:pt x="710647" y="113644"/>
                    <a:pt x="711233" y="69105"/>
                    <a:pt x="711380" y="24494"/>
                  </a:cubicBezTo>
                  <a:cubicBezTo>
                    <a:pt x="711380" y="20024"/>
                    <a:pt x="712405" y="15775"/>
                    <a:pt x="713723" y="11527"/>
                  </a:cubicBezTo>
                  <a:cubicBezTo>
                    <a:pt x="724199" y="5080"/>
                    <a:pt x="736066" y="4860"/>
                    <a:pt x="747347" y="6326"/>
                  </a:cubicBezTo>
                  <a:cubicBezTo>
                    <a:pt x="765807" y="8669"/>
                    <a:pt x="782729" y="905"/>
                    <a:pt x="800677" y="25"/>
                  </a:cubicBezTo>
                  <a:close/>
                </a:path>
              </a:pathLst>
            </a:custGeom>
            <a:solidFill>
              <a:schemeClr val="accent3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FF627E-15BB-44A3-AC15-20B9E49F9BC9}"/>
              </a:ext>
            </a:extLst>
          </p:cNvPr>
          <p:cNvGrpSpPr/>
          <p:nvPr/>
        </p:nvGrpSpPr>
        <p:grpSpPr>
          <a:xfrm>
            <a:off x="6961084" y="1395437"/>
            <a:ext cx="756873" cy="940559"/>
            <a:chOff x="5463775" y="2057569"/>
            <a:chExt cx="1649823" cy="20502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0EFB92-A829-4DCA-9AB3-1FB31D5D4FCA}"/>
                </a:ext>
              </a:extLst>
            </p:cNvPr>
            <p:cNvSpPr/>
            <p:nvPr/>
          </p:nvSpPr>
          <p:spPr>
            <a:xfrm>
              <a:off x="5463775" y="2057569"/>
              <a:ext cx="1644109" cy="2050220"/>
            </a:xfrm>
            <a:custGeom>
              <a:avLst/>
              <a:gdLst>
                <a:gd name="connsiteX0" fmla="*/ 1573360 w 1575419"/>
                <a:gd name="connsiteY0" fmla="*/ 1211085 h 1964563"/>
                <a:gd name="connsiteX1" fmla="*/ 1573360 w 1575419"/>
                <a:gd name="connsiteY1" fmla="*/ 1211085 h 1964563"/>
                <a:gd name="connsiteX2" fmla="*/ 1573360 w 1575419"/>
                <a:gd name="connsiteY2" fmla="*/ 1211085 h 1964563"/>
                <a:gd name="connsiteX3" fmla="*/ 1569148 w 1575419"/>
                <a:gd name="connsiteY3" fmla="*/ 1065853 h 1964563"/>
                <a:gd name="connsiteX4" fmla="*/ 1551810 w 1575419"/>
                <a:gd name="connsiteY4" fmla="*/ 961544 h 1964563"/>
                <a:gd name="connsiteX5" fmla="*/ 1551810 w 1575419"/>
                <a:gd name="connsiteY5" fmla="*/ 961544 h 1964563"/>
                <a:gd name="connsiteX6" fmla="*/ 1426162 w 1575419"/>
                <a:gd name="connsiteY6" fmla="*/ 577159 h 1964563"/>
                <a:gd name="connsiteX7" fmla="*/ 1392118 w 1575419"/>
                <a:gd name="connsiteY7" fmla="*/ 505701 h 1964563"/>
                <a:gd name="connsiteX8" fmla="*/ 1345509 w 1575419"/>
                <a:gd name="connsiteY8" fmla="*/ 421959 h 1964563"/>
                <a:gd name="connsiteX9" fmla="*/ 1174866 w 1575419"/>
                <a:gd name="connsiteY9" fmla="*/ 194318 h 1964563"/>
                <a:gd name="connsiteX10" fmla="*/ 1145314 w 1575419"/>
                <a:gd name="connsiteY10" fmla="*/ 165819 h 1964563"/>
                <a:gd name="connsiteX11" fmla="*/ 956701 w 1575419"/>
                <a:gd name="connsiteY11" fmla="*/ 35538 h 1964563"/>
                <a:gd name="connsiteX12" fmla="*/ 718953 w 1575419"/>
                <a:gd name="connsiteY12" fmla="*/ 7180 h 1964563"/>
                <a:gd name="connsiteX13" fmla="*/ 407570 w 1575419"/>
                <a:gd name="connsiteY13" fmla="*/ 193757 h 1964563"/>
                <a:gd name="connsiteX14" fmla="*/ 407570 w 1575419"/>
                <a:gd name="connsiteY14" fmla="*/ 193757 h 1964563"/>
                <a:gd name="connsiteX15" fmla="*/ 394444 w 1575419"/>
                <a:gd name="connsiteY15" fmla="*/ 205970 h 1964563"/>
                <a:gd name="connsiteX16" fmla="*/ 233839 w 1575419"/>
                <a:gd name="connsiteY16" fmla="*/ 421959 h 1964563"/>
                <a:gd name="connsiteX17" fmla="*/ 233839 w 1575419"/>
                <a:gd name="connsiteY17" fmla="*/ 421959 h 1964563"/>
                <a:gd name="connsiteX18" fmla="*/ 183369 w 1575419"/>
                <a:gd name="connsiteY18" fmla="*/ 512650 h 1964563"/>
                <a:gd name="connsiteX19" fmla="*/ 183369 w 1575419"/>
                <a:gd name="connsiteY19" fmla="*/ 512650 h 1964563"/>
                <a:gd name="connsiteX20" fmla="*/ 183369 w 1575419"/>
                <a:gd name="connsiteY20" fmla="*/ 512650 h 1964563"/>
                <a:gd name="connsiteX21" fmla="*/ 147149 w 1575419"/>
                <a:gd name="connsiteY21" fmla="*/ 588601 h 1964563"/>
                <a:gd name="connsiteX22" fmla="*/ 147149 w 1575419"/>
                <a:gd name="connsiteY22" fmla="*/ 588601 h 1964563"/>
                <a:gd name="connsiteX23" fmla="*/ 92537 w 1575419"/>
                <a:gd name="connsiteY23" fmla="*/ 719724 h 1964563"/>
                <a:gd name="connsiteX24" fmla="*/ 24168 w 1575419"/>
                <a:gd name="connsiteY24" fmla="*/ 958104 h 1964563"/>
                <a:gd name="connsiteX25" fmla="*/ 11392 w 1575419"/>
                <a:gd name="connsiteY25" fmla="*/ 1030475 h 1964563"/>
                <a:gd name="connsiteX26" fmla="*/ 2478 w 1575419"/>
                <a:gd name="connsiteY26" fmla="*/ 1211085 h 1964563"/>
                <a:gd name="connsiteX27" fmla="*/ 9567 w 1575419"/>
                <a:gd name="connsiteY27" fmla="*/ 1298407 h 1964563"/>
                <a:gd name="connsiteX28" fmla="*/ 24168 w 1575419"/>
                <a:gd name="connsiteY28" fmla="*/ 1363267 h 1964563"/>
                <a:gd name="connsiteX29" fmla="*/ 24168 w 1575419"/>
                <a:gd name="connsiteY29" fmla="*/ 1363267 h 1964563"/>
                <a:gd name="connsiteX30" fmla="*/ 25080 w 1575419"/>
                <a:gd name="connsiteY30" fmla="*/ 1375761 h 1964563"/>
                <a:gd name="connsiteX31" fmla="*/ 66846 w 1575419"/>
                <a:gd name="connsiteY31" fmla="*/ 1494039 h 1964563"/>
                <a:gd name="connsiteX32" fmla="*/ 66846 w 1575419"/>
                <a:gd name="connsiteY32" fmla="*/ 1494039 h 1964563"/>
                <a:gd name="connsiteX33" fmla="*/ 71338 w 1575419"/>
                <a:gd name="connsiteY33" fmla="*/ 1505832 h 1964563"/>
                <a:gd name="connsiteX34" fmla="*/ 215307 w 1575419"/>
                <a:gd name="connsiteY34" fmla="*/ 1718591 h 1964563"/>
                <a:gd name="connsiteX35" fmla="*/ 324249 w 1575419"/>
                <a:gd name="connsiteY35" fmla="*/ 1812792 h 1964563"/>
                <a:gd name="connsiteX36" fmla="*/ 592813 w 1575419"/>
                <a:gd name="connsiteY36" fmla="*/ 1939844 h 1964563"/>
                <a:gd name="connsiteX37" fmla="*/ 738186 w 1575419"/>
                <a:gd name="connsiteY37" fmla="*/ 1962236 h 1964563"/>
                <a:gd name="connsiteX38" fmla="*/ 874855 w 1575419"/>
                <a:gd name="connsiteY38" fmla="*/ 1959499 h 1964563"/>
                <a:gd name="connsiteX39" fmla="*/ 1044515 w 1575419"/>
                <a:gd name="connsiteY39" fmla="*/ 1921383 h 1964563"/>
                <a:gd name="connsiteX40" fmla="*/ 1240428 w 1575419"/>
                <a:gd name="connsiteY40" fmla="*/ 1819601 h 1964563"/>
                <a:gd name="connsiteX41" fmla="*/ 1240428 w 1575419"/>
                <a:gd name="connsiteY41" fmla="*/ 1819601 h 1964563"/>
                <a:gd name="connsiteX42" fmla="*/ 1240428 w 1575419"/>
                <a:gd name="connsiteY42" fmla="*/ 1819601 h 1964563"/>
                <a:gd name="connsiteX43" fmla="*/ 1254256 w 1575419"/>
                <a:gd name="connsiteY43" fmla="*/ 1811248 h 1964563"/>
                <a:gd name="connsiteX44" fmla="*/ 1384186 w 1575419"/>
                <a:gd name="connsiteY44" fmla="*/ 1691637 h 1964563"/>
                <a:gd name="connsiteX45" fmla="*/ 1502113 w 1575419"/>
                <a:gd name="connsiteY45" fmla="*/ 1508640 h 1964563"/>
                <a:gd name="connsiteX46" fmla="*/ 1510957 w 1575419"/>
                <a:gd name="connsiteY46" fmla="*/ 1489196 h 1964563"/>
                <a:gd name="connsiteX47" fmla="*/ 1551950 w 1575419"/>
                <a:gd name="connsiteY47" fmla="*/ 1363477 h 1964563"/>
                <a:gd name="connsiteX48" fmla="*/ 1565989 w 1575419"/>
                <a:gd name="connsiteY48" fmla="*/ 1298758 h 1964563"/>
                <a:gd name="connsiteX49" fmla="*/ 1565989 w 1575419"/>
                <a:gd name="connsiteY49" fmla="*/ 1298758 h 1964563"/>
                <a:gd name="connsiteX50" fmla="*/ 1573360 w 1575419"/>
                <a:gd name="connsiteY50" fmla="*/ 1211085 h 196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5419" h="1964563">
                  <a:moveTo>
                    <a:pt x="1573360" y="1211085"/>
                  </a:move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3360" y="1211085"/>
                    <a:pt x="1573360" y="1211085"/>
                    <a:pt x="1573360" y="1211085"/>
                  </a:cubicBezTo>
                  <a:cubicBezTo>
                    <a:pt x="1577712" y="1162511"/>
                    <a:pt x="1574624" y="1114006"/>
                    <a:pt x="1569148" y="1065853"/>
                  </a:cubicBezTo>
                  <a:cubicBezTo>
                    <a:pt x="1565147" y="1030896"/>
                    <a:pt x="1561357" y="995729"/>
                    <a:pt x="1551810" y="961544"/>
                  </a:cubicBezTo>
                  <a:lnTo>
                    <a:pt x="1551810" y="961544"/>
                  </a:lnTo>
                  <a:cubicBezTo>
                    <a:pt x="1526891" y="827894"/>
                    <a:pt x="1482247" y="700631"/>
                    <a:pt x="1426162" y="577159"/>
                  </a:cubicBezTo>
                  <a:cubicBezTo>
                    <a:pt x="1414791" y="553363"/>
                    <a:pt x="1403489" y="529497"/>
                    <a:pt x="1392118" y="505701"/>
                  </a:cubicBezTo>
                  <a:cubicBezTo>
                    <a:pt x="1376605" y="477763"/>
                    <a:pt x="1361092" y="449896"/>
                    <a:pt x="1345509" y="421959"/>
                  </a:cubicBezTo>
                  <a:cubicBezTo>
                    <a:pt x="1296232" y="340393"/>
                    <a:pt x="1241551" y="262828"/>
                    <a:pt x="1174866" y="194318"/>
                  </a:cubicBezTo>
                  <a:cubicBezTo>
                    <a:pt x="1168689" y="180981"/>
                    <a:pt x="1154931" y="175576"/>
                    <a:pt x="1145314" y="165819"/>
                  </a:cubicBezTo>
                  <a:cubicBezTo>
                    <a:pt x="1090703" y="110576"/>
                    <a:pt x="1027668" y="67407"/>
                    <a:pt x="956701" y="35538"/>
                  </a:cubicBezTo>
                  <a:cubicBezTo>
                    <a:pt x="880330" y="1213"/>
                    <a:pt x="799957" y="-8263"/>
                    <a:pt x="718953" y="7180"/>
                  </a:cubicBezTo>
                  <a:cubicBezTo>
                    <a:pt x="593305" y="31116"/>
                    <a:pt x="493979" y="102434"/>
                    <a:pt x="407570" y="193757"/>
                  </a:cubicBezTo>
                  <a:cubicBezTo>
                    <a:pt x="407570" y="193757"/>
                    <a:pt x="407570" y="193757"/>
                    <a:pt x="407570" y="193757"/>
                  </a:cubicBezTo>
                  <a:cubicBezTo>
                    <a:pt x="403148" y="197828"/>
                    <a:pt x="398515" y="201618"/>
                    <a:pt x="394444" y="205970"/>
                  </a:cubicBezTo>
                  <a:cubicBezTo>
                    <a:pt x="333094" y="272164"/>
                    <a:pt x="280518" y="344885"/>
                    <a:pt x="233839" y="421959"/>
                  </a:cubicBezTo>
                  <a:cubicBezTo>
                    <a:pt x="233839" y="421959"/>
                    <a:pt x="233839" y="421959"/>
                    <a:pt x="233839" y="421959"/>
                  </a:cubicBezTo>
                  <a:cubicBezTo>
                    <a:pt x="216992" y="452213"/>
                    <a:pt x="200145" y="482396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83369" y="512650"/>
                    <a:pt x="183369" y="512650"/>
                    <a:pt x="183369" y="512650"/>
                  </a:cubicBezTo>
                  <a:cubicBezTo>
                    <a:pt x="170734" y="537710"/>
                    <a:pt x="156835" y="562137"/>
                    <a:pt x="147149" y="588601"/>
                  </a:cubicBezTo>
                  <a:lnTo>
                    <a:pt x="147149" y="588601"/>
                  </a:lnTo>
                  <a:cubicBezTo>
                    <a:pt x="125669" y="630928"/>
                    <a:pt x="108752" y="675221"/>
                    <a:pt x="92537" y="719724"/>
                  </a:cubicBezTo>
                  <a:cubicBezTo>
                    <a:pt x="64179" y="797570"/>
                    <a:pt x="39962" y="876679"/>
                    <a:pt x="24168" y="958104"/>
                  </a:cubicBezTo>
                  <a:cubicBezTo>
                    <a:pt x="19816" y="982181"/>
                    <a:pt x="14622" y="1006187"/>
                    <a:pt x="11392" y="1030475"/>
                  </a:cubicBezTo>
                  <a:cubicBezTo>
                    <a:pt x="3320" y="1090421"/>
                    <a:pt x="-3980" y="1150437"/>
                    <a:pt x="2478" y="1211085"/>
                  </a:cubicBezTo>
                  <a:cubicBezTo>
                    <a:pt x="723" y="1240497"/>
                    <a:pt x="5215" y="1269417"/>
                    <a:pt x="9567" y="1298407"/>
                  </a:cubicBezTo>
                  <a:cubicBezTo>
                    <a:pt x="13779" y="1320167"/>
                    <a:pt x="14130" y="1342770"/>
                    <a:pt x="24168" y="1363267"/>
                  </a:cubicBezTo>
                  <a:cubicBezTo>
                    <a:pt x="24168" y="1363267"/>
                    <a:pt x="24168" y="1363267"/>
                    <a:pt x="24168" y="1363267"/>
                  </a:cubicBezTo>
                  <a:cubicBezTo>
                    <a:pt x="24448" y="1367408"/>
                    <a:pt x="23957" y="1371830"/>
                    <a:pt x="25080" y="1375761"/>
                  </a:cubicBezTo>
                  <a:cubicBezTo>
                    <a:pt x="37014" y="1415913"/>
                    <a:pt x="48666" y="1456134"/>
                    <a:pt x="66846" y="1494039"/>
                  </a:cubicBezTo>
                  <a:cubicBezTo>
                    <a:pt x="66846" y="1494039"/>
                    <a:pt x="66846" y="1494039"/>
                    <a:pt x="66846" y="1494039"/>
                  </a:cubicBezTo>
                  <a:cubicBezTo>
                    <a:pt x="68320" y="1497970"/>
                    <a:pt x="69583" y="1502041"/>
                    <a:pt x="71338" y="1505832"/>
                  </a:cubicBezTo>
                  <a:cubicBezTo>
                    <a:pt x="107769" y="1584590"/>
                    <a:pt x="155923" y="1655486"/>
                    <a:pt x="215307" y="1718591"/>
                  </a:cubicBezTo>
                  <a:cubicBezTo>
                    <a:pt x="248299" y="1753688"/>
                    <a:pt x="284379" y="1785487"/>
                    <a:pt x="324249" y="1812792"/>
                  </a:cubicBezTo>
                  <a:cubicBezTo>
                    <a:pt x="405394" y="1872808"/>
                    <a:pt x="494822" y="1915276"/>
                    <a:pt x="592813" y="1939844"/>
                  </a:cubicBezTo>
                  <a:cubicBezTo>
                    <a:pt x="640616" y="1951777"/>
                    <a:pt x="689120" y="1957393"/>
                    <a:pt x="738186" y="1962236"/>
                  </a:cubicBezTo>
                  <a:cubicBezTo>
                    <a:pt x="784233" y="1966799"/>
                    <a:pt x="829650" y="1963991"/>
                    <a:pt x="874855" y="1959499"/>
                  </a:cubicBezTo>
                  <a:cubicBezTo>
                    <a:pt x="932625" y="1953813"/>
                    <a:pt x="989412" y="1941037"/>
                    <a:pt x="1044515" y="1921383"/>
                  </a:cubicBezTo>
                  <a:cubicBezTo>
                    <a:pt x="1114569" y="1896394"/>
                    <a:pt x="1180903" y="1864666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0428" y="1819601"/>
                    <a:pt x="1240428" y="1819601"/>
                    <a:pt x="1240428" y="1819601"/>
                  </a:cubicBezTo>
                  <a:cubicBezTo>
                    <a:pt x="1245060" y="1816863"/>
                    <a:pt x="1249904" y="1814407"/>
                    <a:pt x="1254256" y="1811248"/>
                  </a:cubicBezTo>
                  <a:cubicBezTo>
                    <a:pt x="1302269" y="1776502"/>
                    <a:pt x="1345719" y="1736701"/>
                    <a:pt x="1384186" y="1691637"/>
                  </a:cubicBezTo>
                  <a:cubicBezTo>
                    <a:pt x="1431637" y="1635972"/>
                    <a:pt x="1472420" y="1575816"/>
                    <a:pt x="1502113" y="1508640"/>
                  </a:cubicBezTo>
                  <a:cubicBezTo>
                    <a:pt x="1505061" y="1502182"/>
                    <a:pt x="1508149" y="1495794"/>
                    <a:pt x="1510957" y="1489196"/>
                  </a:cubicBezTo>
                  <a:cubicBezTo>
                    <a:pt x="1528155" y="1448413"/>
                    <a:pt x="1543949" y="1407209"/>
                    <a:pt x="1551950" y="1363477"/>
                  </a:cubicBezTo>
                  <a:cubicBezTo>
                    <a:pt x="1559882" y="1342630"/>
                    <a:pt x="1562901" y="1320659"/>
                    <a:pt x="1565989" y="1298758"/>
                  </a:cubicBezTo>
                  <a:cubicBezTo>
                    <a:pt x="1565989" y="1298758"/>
                    <a:pt x="1565989" y="1298758"/>
                    <a:pt x="1565989" y="1298758"/>
                  </a:cubicBezTo>
                  <a:cubicBezTo>
                    <a:pt x="1569640" y="1269557"/>
                    <a:pt x="1575185" y="1240637"/>
                    <a:pt x="1573360" y="121108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BC37E4-9E04-4208-87AA-71D83E36C890}"/>
                </a:ext>
              </a:extLst>
            </p:cNvPr>
            <p:cNvSpPr/>
            <p:nvPr/>
          </p:nvSpPr>
          <p:spPr>
            <a:xfrm>
              <a:off x="5469563" y="2243104"/>
              <a:ext cx="1644035" cy="1730647"/>
            </a:xfrm>
            <a:custGeom>
              <a:avLst/>
              <a:gdLst>
                <a:gd name="connsiteX0" fmla="*/ 83890 w 1644035"/>
                <a:gd name="connsiteY0" fmla="*/ 1354074 h 1730647"/>
                <a:gd name="connsiteX1" fmla="*/ 99283 w 1644035"/>
                <a:gd name="connsiteY1" fmla="*/ 1357893 h 1730647"/>
                <a:gd name="connsiteX2" fmla="*/ 240446 w 1644035"/>
                <a:gd name="connsiteY2" fmla="*/ 1383386 h 1730647"/>
                <a:gd name="connsiteX3" fmla="*/ 549508 w 1644035"/>
                <a:gd name="connsiteY3" fmla="*/ 1420819 h 1730647"/>
                <a:gd name="connsiteX4" fmla="*/ 994533 w 1644035"/>
                <a:gd name="connsiteY4" fmla="*/ 1430269 h 1730647"/>
                <a:gd name="connsiteX5" fmla="*/ 1536180 w 1644035"/>
                <a:gd name="connsiteY5" fmla="*/ 1371372 h 1730647"/>
                <a:gd name="connsiteX6" fmla="*/ 1567387 w 1644035"/>
                <a:gd name="connsiteY6" fmla="*/ 1377013 h 1730647"/>
                <a:gd name="connsiteX7" fmla="*/ 1444318 w 1644035"/>
                <a:gd name="connsiteY7" fmla="*/ 1567989 h 1730647"/>
                <a:gd name="connsiteX8" fmla="*/ 1308723 w 1644035"/>
                <a:gd name="connsiteY8" fmla="*/ 1692816 h 1730647"/>
                <a:gd name="connsiteX9" fmla="*/ 1294293 w 1644035"/>
                <a:gd name="connsiteY9" fmla="*/ 1701533 h 1730647"/>
                <a:gd name="connsiteX10" fmla="*/ 1218473 w 1644035"/>
                <a:gd name="connsiteY10" fmla="*/ 1714133 h 1730647"/>
                <a:gd name="connsiteX11" fmla="*/ 1013652 w 1644035"/>
                <a:gd name="connsiteY11" fmla="*/ 1727392 h 1730647"/>
                <a:gd name="connsiteX12" fmla="*/ 736602 w 1644035"/>
                <a:gd name="connsiteY12" fmla="*/ 1729809 h 1730647"/>
                <a:gd name="connsiteX13" fmla="*/ 454643 w 1644035"/>
                <a:gd name="connsiteY13" fmla="*/ 1712961 h 1730647"/>
                <a:gd name="connsiteX14" fmla="*/ 381534 w 1644035"/>
                <a:gd name="connsiteY14" fmla="*/ 1705781 h 1730647"/>
                <a:gd name="connsiteX15" fmla="*/ 338167 w 1644035"/>
                <a:gd name="connsiteY15" fmla="*/ 1694501 h 1730647"/>
                <a:gd name="connsiteX16" fmla="*/ 224475 w 1644035"/>
                <a:gd name="connsiteY16" fmla="*/ 1596193 h 1730647"/>
                <a:gd name="connsiteX17" fmla="*/ 74230 w 1644035"/>
                <a:gd name="connsiteY17" fmla="*/ 1374156 h 1730647"/>
                <a:gd name="connsiteX18" fmla="*/ 69541 w 1644035"/>
                <a:gd name="connsiteY18" fmla="*/ 1361848 h 1730647"/>
                <a:gd name="connsiteX19" fmla="*/ 83890 w 1644035"/>
                <a:gd name="connsiteY19" fmla="*/ 1354074 h 1730647"/>
                <a:gd name="connsiteX20" fmla="*/ 9912 w 1644035"/>
                <a:gd name="connsiteY20" fmla="*/ 1157687 h 1730647"/>
                <a:gd name="connsiteX21" fmla="*/ 122212 w 1644035"/>
                <a:gd name="connsiteY21" fmla="*/ 1178198 h 1730647"/>
                <a:gd name="connsiteX22" fmla="*/ 325641 w 1644035"/>
                <a:gd name="connsiteY22" fmla="*/ 1211018 h 1730647"/>
                <a:gd name="connsiteX23" fmla="*/ 511855 w 1644035"/>
                <a:gd name="connsiteY23" fmla="*/ 1232408 h 1730647"/>
                <a:gd name="connsiteX24" fmla="*/ 641224 w 1644035"/>
                <a:gd name="connsiteY24" fmla="*/ 1240612 h 1730647"/>
                <a:gd name="connsiteX25" fmla="*/ 916370 w 1644035"/>
                <a:gd name="connsiteY25" fmla="*/ 1243982 h 1730647"/>
                <a:gd name="connsiteX26" fmla="*/ 1158259 w 1644035"/>
                <a:gd name="connsiteY26" fmla="*/ 1230210 h 1730647"/>
                <a:gd name="connsiteX27" fmla="*/ 1372456 w 1644035"/>
                <a:gd name="connsiteY27" fmla="*/ 1205743 h 1730647"/>
                <a:gd name="connsiteX28" fmla="*/ 1630314 w 1644035"/>
                <a:gd name="connsiteY28" fmla="*/ 1157907 h 1730647"/>
                <a:gd name="connsiteX29" fmla="*/ 1634050 w 1644035"/>
                <a:gd name="connsiteY29" fmla="*/ 1157980 h 1730647"/>
                <a:gd name="connsiteX30" fmla="*/ 1619399 w 1644035"/>
                <a:gd name="connsiteY30" fmla="*/ 1225522 h 1730647"/>
                <a:gd name="connsiteX31" fmla="*/ 1418533 w 1644035"/>
                <a:gd name="connsiteY31" fmla="*/ 1262955 h 1730647"/>
                <a:gd name="connsiteX32" fmla="*/ 1223456 w 1644035"/>
                <a:gd name="connsiteY32" fmla="*/ 1289181 h 1730647"/>
                <a:gd name="connsiteX33" fmla="*/ 1112913 w 1644035"/>
                <a:gd name="connsiteY33" fmla="*/ 1297605 h 1730647"/>
                <a:gd name="connsiteX34" fmla="*/ 717482 w 1644035"/>
                <a:gd name="connsiteY34" fmla="*/ 1307935 h 1730647"/>
                <a:gd name="connsiteX35" fmla="*/ 494275 w 1644035"/>
                <a:gd name="connsiteY35" fmla="*/ 1294456 h 1730647"/>
                <a:gd name="connsiteX36" fmla="*/ 309598 w 1644035"/>
                <a:gd name="connsiteY36" fmla="*/ 1274237 h 1730647"/>
                <a:gd name="connsiteX37" fmla="*/ 58333 w 1644035"/>
                <a:gd name="connsiteY37" fmla="*/ 1231090 h 1730647"/>
                <a:gd name="connsiteX38" fmla="*/ 25149 w 1644035"/>
                <a:gd name="connsiteY38" fmla="*/ 1225302 h 1730647"/>
                <a:gd name="connsiteX39" fmla="*/ 9912 w 1644035"/>
                <a:gd name="connsiteY39" fmla="*/ 1157687 h 1730647"/>
                <a:gd name="connsiteX40" fmla="*/ 25148 w 1644035"/>
                <a:gd name="connsiteY40" fmla="*/ 802621 h 1730647"/>
                <a:gd name="connsiteX41" fmla="*/ 117303 w 1644035"/>
                <a:gd name="connsiteY41" fmla="*/ 818957 h 1730647"/>
                <a:gd name="connsiteX42" fmla="*/ 344980 w 1644035"/>
                <a:gd name="connsiteY42" fmla="*/ 855511 h 1730647"/>
                <a:gd name="connsiteX43" fmla="*/ 578443 w 1644035"/>
                <a:gd name="connsiteY43" fmla="*/ 878513 h 1730647"/>
                <a:gd name="connsiteX44" fmla="*/ 736381 w 1644035"/>
                <a:gd name="connsiteY44" fmla="*/ 885619 h 1730647"/>
                <a:gd name="connsiteX45" fmla="*/ 858791 w 1644035"/>
                <a:gd name="connsiteY45" fmla="*/ 889209 h 1730647"/>
                <a:gd name="connsiteX46" fmla="*/ 1065809 w 1644035"/>
                <a:gd name="connsiteY46" fmla="*/ 881077 h 1730647"/>
                <a:gd name="connsiteX47" fmla="*/ 1301250 w 1644035"/>
                <a:gd name="connsiteY47" fmla="*/ 858441 h 1730647"/>
                <a:gd name="connsiteX48" fmla="*/ 1600791 w 1644035"/>
                <a:gd name="connsiteY48" fmla="*/ 808042 h 1730647"/>
                <a:gd name="connsiteX49" fmla="*/ 1619397 w 1644035"/>
                <a:gd name="connsiteY49" fmla="*/ 806284 h 1730647"/>
                <a:gd name="connsiteX50" fmla="*/ 1637491 w 1644035"/>
                <a:gd name="connsiteY50" fmla="*/ 915142 h 1730647"/>
                <a:gd name="connsiteX51" fmla="*/ 1641886 w 1644035"/>
                <a:gd name="connsiteY51" fmla="*/ 1066706 h 1730647"/>
                <a:gd name="connsiteX52" fmla="*/ 1617932 w 1644035"/>
                <a:gd name="connsiteY52" fmla="*/ 1076595 h 1730647"/>
                <a:gd name="connsiteX53" fmla="*/ 1209242 w 1644035"/>
                <a:gd name="connsiteY53" fmla="*/ 1137398 h 1730647"/>
                <a:gd name="connsiteX54" fmla="*/ 975998 w 1644035"/>
                <a:gd name="connsiteY54" fmla="*/ 1153001 h 1730647"/>
                <a:gd name="connsiteX55" fmla="*/ 708105 w 1644035"/>
                <a:gd name="connsiteY55" fmla="*/ 1155053 h 1730647"/>
                <a:gd name="connsiteX56" fmla="*/ 206821 w 1644035"/>
                <a:gd name="connsiteY56" fmla="*/ 1108974 h 1730647"/>
                <a:gd name="connsiteX57" fmla="*/ 28445 w 1644035"/>
                <a:gd name="connsiteY57" fmla="*/ 1076889 h 1730647"/>
                <a:gd name="connsiteX58" fmla="*/ 2586 w 1644035"/>
                <a:gd name="connsiteY58" fmla="*/ 1066633 h 1730647"/>
                <a:gd name="connsiteX59" fmla="*/ 11889 w 1644035"/>
                <a:gd name="connsiteY59" fmla="*/ 878147 h 1730647"/>
                <a:gd name="connsiteX60" fmla="*/ 25148 w 1644035"/>
                <a:gd name="connsiteY60" fmla="*/ 802621 h 1730647"/>
                <a:gd name="connsiteX61" fmla="*/ 1435857 w 1644035"/>
                <a:gd name="connsiteY61" fmla="*/ 324658 h 1730647"/>
                <a:gd name="connsiteX62" fmla="*/ 1452596 w 1644035"/>
                <a:gd name="connsiteY62" fmla="*/ 330491 h 1730647"/>
                <a:gd name="connsiteX63" fmla="*/ 1488198 w 1644035"/>
                <a:gd name="connsiteY63" fmla="*/ 405065 h 1730647"/>
                <a:gd name="connsiteX64" fmla="*/ 1460434 w 1644035"/>
                <a:gd name="connsiteY64" fmla="*/ 413928 h 1730647"/>
                <a:gd name="connsiteX65" fmla="*/ 1278688 w 1644035"/>
                <a:gd name="connsiteY65" fmla="*/ 440081 h 1730647"/>
                <a:gd name="connsiteX66" fmla="*/ 1052696 w 1644035"/>
                <a:gd name="connsiteY66" fmla="*/ 461838 h 1730647"/>
                <a:gd name="connsiteX67" fmla="*/ 983178 w 1644035"/>
                <a:gd name="connsiteY67" fmla="*/ 465281 h 1730647"/>
                <a:gd name="connsiteX68" fmla="*/ 705980 w 1644035"/>
                <a:gd name="connsiteY68" fmla="*/ 469383 h 1730647"/>
                <a:gd name="connsiteX69" fmla="*/ 480575 w 1644035"/>
                <a:gd name="connsiteY69" fmla="*/ 457809 h 1730647"/>
                <a:gd name="connsiteX70" fmla="*/ 225281 w 1644035"/>
                <a:gd name="connsiteY70" fmla="*/ 428873 h 1730647"/>
                <a:gd name="connsiteX71" fmla="*/ 153417 w 1644035"/>
                <a:gd name="connsiteY71" fmla="*/ 416932 h 1730647"/>
                <a:gd name="connsiteX72" fmla="*/ 191218 w 1644035"/>
                <a:gd name="connsiteY72" fmla="*/ 337670 h 1730647"/>
                <a:gd name="connsiteX73" fmla="*/ 220152 w 1644035"/>
                <a:gd name="connsiteY73" fmla="*/ 333201 h 1730647"/>
                <a:gd name="connsiteX74" fmla="*/ 503136 w 1644035"/>
                <a:gd name="connsiteY74" fmla="*/ 364554 h 1730647"/>
                <a:gd name="connsiteX75" fmla="*/ 672503 w 1644035"/>
                <a:gd name="connsiteY75" fmla="*/ 373271 h 1730647"/>
                <a:gd name="connsiteX76" fmla="*/ 772276 w 1644035"/>
                <a:gd name="connsiteY76" fmla="*/ 375836 h 1730647"/>
                <a:gd name="connsiteX77" fmla="*/ 981346 w 1644035"/>
                <a:gd name="connsiteY77" fmla="*/ 370634 h 1730647"/>
                <a:gd name="connsiteX78" fmla="*/ 1112985 w 1644035"/>
                <a:gd name="connsiteY78" fmla="*/ 362503 h 1730647"/>
                <a:gd name="connsiteX79" fmla="*/ 1418239 w 1644035"/>
                <a:gd name="connsiteY79" fmla="*/ 326682 h 1730647"/>
                <a:gd name="connsiteX80" fmla="*/ 1435857 w 1644035"/>
                <a:gd name="connsiteY80" fmla="*/ 324658 h 1730647"/>
                <a:gd name="connsiteX81" fmla="*/ 1213958 w 1644035"/>
                <a:gd name="connsiteY81" fmla="*/ 341 h 1730647"/>
                <a:gd name="connsiteX82" fmla="*/ 1225944 w 1644035"/>
                <a:gd name="connsiteY82" fmla="*/ 5460 h 1730647"/>
                <a:gd name="connsiteX83" fmla="*/ 1404027 w 1644035"/>
                <a:gd name="connsiteY83" fmla="*/ 243025 h 1730647"/>
                <a:gd name="connsiteX84" fmla="*/ 1383735 w 1644035"/>
                <a:gd name="connsiteY84" fmla="*/ 255699 h 1730647"/>
                <a:gd name="connsiteX85" fmla="*/ 1145364 w 1644035"/>
                <a:gd name="connsiteY85" fmla="*/ 279873 h 1730647"/>
                <a:gd name="connsiteX86" fmla="*/ 687081 w 1644035"/>
                <a:gd name="connsiteY86" fmla="*/ 290128 h 1730647"/>
                <a:gd name="connsiteX87" fmla="*/ 401020 w 1644035"/>
                <a:gd name="connsiteY87" fmla="*/ 273060 h 1730647"/>
                <a:gd name="connsiteX88" fmla="*/ 279051 w 1644035"/>
                <a:gd name="connsiteY88" fmla="*/ 260095 h 1730647"/>
                <a:gd name="connsiteX89" fmla="*/ 253045 w 1644035"/>
                <a:gd name="connsiteY89" fmla="*/ 255553 h 1730647"/>
                <a:gd name="connsiteX90" fmla="*/ 243888 w 1644035"/>
                <a:gd name="connsiteY90" fmla="*/ 243025 h 1730647"/>
                <a:gd name="connsiteX91" fmla="*/ 411495 w 1644035"/>
                <a:gd name="connsiteY91" fmla="*/ 17620 h 1730647"/>
                <a:gd name="connsiteX92" fmla="*/ 425195 w 1644035"/>
                <a:gd name="connsiteY92" fmla="*/ 4873 h 1730647"/>
                <a:gd name="connsiteX93" fmla="*/ 488340 w 1644035"/>
                <a:gd name="connsiteY93" fmla="*/ 4288 h 1730647"/>
                <a:gd name="connsiteX94" fmla="*/ 663492 w 1644035"/>
                <a:gd name="connsiteY94" fmla="*/ 14470 h 1730647"/>
                <a:gd name="connsiteX95" fmla="*/ 873002 w 1644035"/>
                <a:gd name="connsiteY95" fmla="*/ 17620 h 1730647"/>
                <a:gd name="connsiteX96" fmla="*/ 1200818 w 1644035"/>
                <a:gd name="connsiteY96" fmla="*/ 552 h 1730647"/>
                <a:gd name="connsiteX97" fmla="*/ 1213958 w 1644035"/>
                <a:gd name="connsiteY97" fmla="*/ 341 h 17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644035" h="1730647">
                  <a:moveTo>
                    <a:pt x="83890" y="1354074"/>
                  </a:moveTo>
                  <a:cubicBezTo>
                    <a:pt x="89100" y="1354560"/>
                    <a:pt x="94484" y="1356977"/>
                    <a:pt x="99283" y="1357893"/>
                  </a:cubicBezTo>
                  <a:cubicBezTo>
                    <a:pt x="146240" y="1366904"/>
                    <a:pt x="193270" y="1375767"/>
                    <a:pt x="240446" y="1383386"/>
                  </a:cubicBezTo>
                  <a:cubicBezTo>
                    <a:pt x="343002" y="1400015"/>
                    <a:pt x="446072" y="1411222"/>
                    <a:pt x="549508" y="1420819"/>
                  </a:cubicBezTo>
                  <a:cubicBezTo>
                    <a:pt x="697703" y="1434518"/>
                    <a:pt x="846264" y="1434372"/>
                    <a:pt x="994533" y="1430269"/>
                  </a:cubicBezTo>
                  <a:cubicBezTo>
                    <a:pt x="1176352" y="1425215"/>
                    <a:pt x="1357071" y="1404043"/>
                    <a:pt x="1536180" y="1371372"/>
                  </a:cubicBezTo>
                  <a:cubicBezTo>
                    <a:pt x="1546729" y="1369468"/>
                    <a:pt x="1559549" y="1361409"/>
                    <a:pt x="1567387" y="1377013"/>
                  </a:cubicBezTo>
                  <a:cubicBezTo>
                    <a:pt x="1536473" y="1447191"/>
                    <a:pt x="1493911" y="1509971"/>
                    <a:pt x="1444318" y="1567989"/>
                  </a:cubicBezTo>
                  <a:cubicBezTo>
                    <a:pt x="1404247" y="1615018"/>
                    <a:pt x="1358830" y="1656555"/>
                    <a:pt x="1308723" y="1692816"/>
                  </a:cubicBezTo>
                  <a:cubicBezTo>
                    <a:pt x="1304182" y="1696112"/>
                    <a:pt x="1299128" y="1698602"/>
                    <a:pt x="1294293" y="1701533"/>
                  </a:cubicBezTo>
                  <a:cubicBezTo>
                    <a:pt x="1270192" y="1712521"/>
                    <a:pt x="1243966" y="1712155"/>
                    <a:pt x="1218473" y="1714133"/>
                  </a:cubicBezTo>
                  <a:cubicBezTo>
                    <a:pt x="1150272" y="1719408"/>
                    <a:pt x="1081999" y="1723949"/>
                    <a:pt x="1013652" y="1727392"/>
                  </a:cubicBezTo>
                  <a:cubicBezTo>
                    <a:pt x="921277" y="1732080"/>
                    <a:pt x="828903" y="1730542"/>
                    <a:pt x="736602" y="1729809"/>
                  </a:cubicBezTo>
                  <a:cubicBezTo>
                    <a:pt x="642469" y="1729003"/>
                    <a:pt x="548410" y="1722411"/>
                    <a:pt x="454643" y="1712961"/>
                  </a:cubicBezTo>
                  <a:cubicBezTo>
                    <a:pt x="430249" y="1710470"/>
                    <a:pt x="405855" y="1708126"/>
                    <a:pt x="381534" y="1705781"/>
                  </a:cubicBezTo>
                  <a:cubicBezTo>
                    <a:pt x="366371" y="1704317"/>
                    <a:pt x="351867" y="1701166"/>
                    <a:pt x="338167" y="1694501"/>
                  </a:cubicBezTo>
                  <a:cubicBezTo>
                    <a:pt x="296559" y="1666077"/>
                    <a:pt x="258906" y="1632820"/>
                    <a:pt x="224475" y="1596193"/>
                  </a:cubicBezTo>
                  <a:cubicBezTo>
                    <a:pt x="162502" y="1530336"/>
                    <a:pt x="112250" y="1456348"/>
                    <a:pt x="74230" y="1374156"/>
                  </a:cubicBezTo>
                  <a:cubicBezTo>
                    <a:pt x="72399" y="1370200"/>
                    <a:pt x="71080" y="1365951"/>
                    <a:pt x="69541" y="1361848"/>
                  </a:cubicBezTo>
                  <a:cubicBezTo>
                    <a:pt x="73644" y="1355036"/>
                    <a:pt x="78680" y="1353589"/>
                    <a:pt x="83890" y="1354074"/>
                  </a:cubicBezTo>
                  <a:close/>
                  <a:moveTo>
                    <a:pt x="9912" y="1157687"/>
                  </a:moveTo>
                  <a:cubicBezTo>
                    <a:pt x="48225" y="1159592"/>
                    <a:pt x="84705" y="1171679"/>
                    <a:pt x="122212" y="1178198"/>
                  </a:cubicBezTo>
                  <a:cubicBezTo>
                    <a:pt x="189900" y="1189920"/>
                    <a:pt x="257514" y="1201714"/>
                    <a:pt x="325641" y="1211018"/>
                  </a:cubicBezTo>
                  <a:cubicBezTo>
                    <a:pt x="387541" y="1219515"/>
                    <a:pt x="449735" y="1225815"/>
                    <a:pt x="511855" y="1232408"/>
                  </a:cubicBezTo>
                  <a:cubicBezTo>
                    <a:pt x="554784" y="1236949"/>
                    <a:pt x="598077" y="1238048"/>
                    <a:pt x="641224" y="1240612"/>
                  </a:cubicBezTo>
                  <a:cubicBezTo>
                    <a:pt x="732866" y="1246034"/>
                    <a:pt x="824655" y="1245594"/>
                    <a:pt x="916370" y="1243982"/>
                  </a:cubicBezTo>
                  <a:cubicBezTo>
                    <a:pt x="997098" y="1242517"/>
                    <a:pt x="1077751" y="1237390"/>
                    <a:pt x="1158259" y="1230210"/>
                  </a:cubicBezTo>
                  <a:cubicBezTo>
                    <a:pt x="1229902" y="1223837"/>
                    <a:pt x="1301399" y="1216072"/>
                    <a:pt x="1372456" y="1205743"/>
                  </a:cubicBezTo>
                  <a:cubicBezTo>
                    <a:pt x="1458970" y="1193070"/>
                    <a:pt x="1545119" y="1177832"/>
                    <a:pt x="1630314" y="1157907"/>
                  </a:cubicBezTo>
                  <a:cubicBezTo>
                    <a:pt x="1631486" y="1157614"/>
                    <a:pt x="1632804" y="1157907"/>
                    <a:pt x="1634050" y="1157980"/>
                  </a:cubicBezTo>
                  <a:cubicBezTo>
                    <a:pt x="1630827" y="1180835"/>
                    <a:pt x="1627677" y="1203765"/>
                    <a:pt x="1619399" y="1225522"/>
                  </a:cubicBezTo>
                  <a:cubicBezTo>
                    <a:pt x="1552956" y="1240686"/>
                    <a:pt x="1485782" y="1252553"/>
                    <a:pt x="1418533" y="1262955"/>
                  </a:cubicBezTo>
                  <a:cubicBezTo>
                    <a:pt x="1353703" y="1273065"/>
                    <a:pt x="1288580" y="1281490"/>
                    <a:pt x="1223456" y="1289181"/>
                  </a:cubicBezTo>
                  <a:cubicBezTo>
                    <a:pt x="1186827" y="1293504"/>
                    <a:pt x="1149688" y="1293943"/>
                    <a:pt x="1112913" y="1297605"/>
                  </a:cubicBezTo>
                  <a:cubicBezTo>
                    <a:pt x="981348" y="1310791"/>
                    <a:pt x="849341" y="1310499"/>
                    <a:pt x="717482" y="1307935"/>
                  </a:cubicBezTo>
                  <a:cubicBezTo>
                    <a:pt x="643056" y="1306470"/>
                    <a:pt x="568555" y="1301635"/>
                    <a:pt x="494275" y="1294456"/>
                  </a:cubicBezTo>
                  <a:cubicBezTo>
                    <a:pt x="432594" y="1288522"/>
                    <a:pt x="370986" y="1282441"/>
                    <a:pt x="309598" y="1274237"/>
                  </a:cubicBezTo>
                  <a:cubicBezTo>
                    <a:pt x="225355" y="1262955"/>
                    <a:pt x="141551" y="1248524"/>
                    <a:pt x="58333" y="1231090"/>
                  </a:cubicBezTo>
                  <a:cubicBezTo>
                    <a:pt x="47345" y="1228819"/>
                    <a:pt x="36211" y="1227207"/>
                    <a:pt x="25149" y="1225302"/>
                  </a:cubicBezTo>
                  <a:cubicBezTo>
                    <a:pt x="14673" y="1203985"/>
                    <a:pt x="14234" y="1180396"/>
                    <a:pt x="9912" y="1157687"/>
                  </a:cubicBezTo>
                  <a:close/>
                  <a:moveTo>
                    <a:pt x="25148" y="802621"/>
                  </a:moveTo>
                  <a:cubicBezTo>
                    <a:pt x="56794" y="802841"/>
                    <a:pt x="86610" y="813463"/>
                    <a:pt x="117303" y="818957"/>
                  </a:cubicBezTo>
                  <a:cubicBezTo>
                    <a:pt x="192976" y="832583"/>
                    <a:pt x="268648" y="845695"/>
                    <a:pt x="344980" y="855511"/>
                  </a:cubicBezTo>
                  <a:cubicBezTo>
                    <a:pt x="422556" y="865547"/>
                    <a:pt x="500280" y="873752"/>
                    <a:pt x="578443" y="878513"/>
                  </a:cubicBezTo>
                  <a:cubicBezTo>
                    <a:pt x="631040" y="881664"/>
                    <a:pt x="683564" y="885693"/>
                    <a:pt x="736381" y="885619"/>
                  </a:cubicBezTo>
                  <a:cubicBezTo>
                    <a:pt x="777184" y="885546"/>
                    <a:pt x="817841" y="890893"/>
                    <a:pt x="858791" y="889209"/>
                  </a:cubicBezTo>
                  <a:cubicBezTo>
                    <a:pt x="927797" y="886352"/>
                    <a:pt x="996950" y="885912"/>
                    <a:pt x="1065809" y="881077"/>
                  </a:cubicBezTo>
                  <a:cubicBezTo>
                    <a:pt x="1144411" y="875584"/>
                    <a:pt x="1223014" y="868405"/>
                    <a:pt x="1301250" y="858441"/>
                  </a:cubicBezTo>
                  <a:cubicBezTo>
                    <a:pt x="1401683" y="845695"/>
                    <a:pt x="1501676" y="829359"/>
                    <a:pt x="1600791" y="808042"/>
                  </a:cubicBezTo>
                  <a:cubicBezTo>
                    <a:pt x="1606871" y="806724"/>
                    <a:pt x="1613244" y="806870"/>
                    <a:pt x="1619397" y="806284"/>
                  </a:cubicBezTo>
                  <a:cubicBezTo>
                    <a:pt x="1629286" y="841886"/>
                    <a:pt x="1633315" y="878660"/>
                    <a:pt x="1637491" y="915142"/>
                  </a:cubicBezTo>
                  <a:cubicBezTo>
                    <a:pt x="1643205" y="965394"/>
                    <a:pt x="1646428" y="1016014"/>
                    <a:pt x="1641886" y="1066706"/>
                  </a:cubicBezTo>
                  <a:cubicBezTo>
                    <a:pt x="1635366" y="1073592"/>
                    <a:pt x="1626503" y="1074911"/>
                    <a:pt x="1617932" y="1076595"/>
                  </a:cubicBezTo>
                  <a:cubicBezTo>
                    <a:pt x="1482703" y="1103847"/>
                    <a:pt x="1346596" y="1124945"/>
                    <a:pt x="1209242" y="1137398"/>
                  </a:cubicBezTo>
                  <a:cubicBezTo>
                    <a:pt x="1131592" y="1144430"/>
                    <a:pt x="1053869" y="1148971"/>
                    <a:pt x="975998" y="1153001"/>
                  </a:cubicBezTo>
                  <a:cubicBezTo>
                    <a:pt x="886628" y="1157543"/>
                    <a:pt x="797256" y="1157763"/>
                    <a:pt x="708105" y="1155053"/>
                  </a:cubicBezTo>
                  <a:cubicBezTo>
                    <a:pt x="540204" y="1150070"/>
                    <a:pt x="372890" y="1135566"/>
                    <a:pt x="206821" y="1108974"/>
                  </a:cubicBezTo>
                  <a:cubicBezTo>
                    <a:pt x="147118" y="1099451"/>
                    <a:pt x="87782" y="1088316"/>
                    <a:pt x="28445" y="1076889"/>
                  </a:cubicBezTo>
                  <a:cubicBezTo>
                    <a:pt x="19215" y="1075130"/>
                    <a:pt x="9618" y="1074032"/>
                    <a:pt x="2586" y="1066633"/>
                  </a:cubicBezTo>
                  <a:cubicBezTo>
                    <a:pt x="-4154" y="1003341"/>
                    <a:pt x="3465" y="940708"/>
                    <a:pt x="11889" y="878147"/>
                  </a:cubicBezTo>
                  <a:cubicBezTo>
                    <a:pt x="15186" y="852801"/>
                    <a:pt x="20606" y="827748"/>
                    <a:pt x="25148" y="802621"/>
                  </a:cubicBezTo>
                  <a:close/>
                  <a:moveTo>
                    <a:pt x="1435857" y="324658"/>
                  </a:moveTo>
                  <a:cubicBezTo>
                    <a:pt x="1441644" y="324759"/>
                    <a:pt x="1447285" y="326169"/>
                    <a:pt x="1452596" y="330491"/>
                  </a:cubicBezTo>
                  <a:cubicBezTo>
                    <a:pt x="1464464" y="355398"/>
                    <a:pt x="1476330" y="380231"/>
                    <a:pt x="1488198" y="405065"/>
                  </a:cubicBezTo>
                  <a:cubicBezTo>
                    <a:pt x="1480946" y="414369"/>
                    <a:pt x="1470177" y="412171"/>
                    <a:pt x="1460434" y="413928"/>
                  </a:cubicBezTo>
                  <a:cubicBezTo>
                    <a:pt x="1400145" y="424697"/>
                    <a:pt x="1339417" y="432389"/>
                    <a:pt x="1278688" y="440081"/>
                  </a:cubicBezTo>
                  <a:cubicBezTo>
                    <a:pt x="1203529" y="449604"/>
                    <a:pt x="1128075" y="455025"/>
                    <a:pt x="1052696" y="461838"/>
                  </a:cubicBezTo>
                  <a:cubicBezTo>
                    <a:pt x="1029621" y="463962"/>
                    <a:pt x="1006326" y="464401"/>
                    <a:pt x="983178" y="465281"/>
                  </a:cubicBezTo>
                  <a:cubicBezTo>
                    <a:pt x="890876" y="468797"/>
                    <a:pt x="798428" y="472533"/>
                    <a:pt x="705980" y="469383"/>
                  </a:cubicBezTo>
                  <a:cubicBezTo>
                    <a:pt x="630821" y="466892"/>
                    <a:pt x="555515" y="464255"/>
                    <a:pt x="480575" y="457809"/>
                  </a:cubicBezTo>
                  <a:cubicBezTo>
                    <a:pt x="395305" y="450483"/>
                    <a:pt x="309890" y="443011"/>
                    <a:pt x="225281" y="428873"/>
                  </a:cubicBezTo>
                  <a:cubicBezTo>
                    <a:pt x="201326" y="424843"/>
                    <a:pt x="176786" y="424404"/>
                    <a:pt x="153417" y="416932"/>
                  </a:cubicBezTo>
                  <a:cubicBezTo>
                    <a:pt x="163527" y="389315"/>
                    <a:pt x="178031" y="363822"/>
                    <a:pt x="191218" y="337670"/>
                  </a:cubicBezTo>
                  <a:cubicBezTo>
                    <a:pt x="200081" y="331076"/>
                    <a:pt x="210044" y="331663"/>
                    <a:pt x="220152" y="333201"/>
                  </a:cubicBezTo>
                  <a:cubicBezTo>
                    <a:pt x="314065" y="347632"/>
                    <a:pt x="408418" y="357815"/>
                    <a:pt x="503136" y="364554"/>
                  </a:cubicBezTo>
                  <a:cubicBezTo>
                    <a:pt x="559470" y="368584"/>
                    <a:pt x="615877" y="373125"/>
                    <a:pt x="672503" y="373271"/>
                  </a:cubicBezTo>
                  <a:cubicBezTo>
                    <a:pt x="705761" y="373346"/>
                    <a:pt x="739165" y="375616"/>
                    <a:pt x="772276" y="375836"/>
                  </a:cubicBezTo>
                  <a:cubicBezTo>
                    <a:pt x="841942" y="376275"/>
                    <a:pt x="911680" y="374078"/>
                    <a:pt x="981346" y="370634"/>
                  </a:cubicBezTo>
                  <a:cubicBezTo>
                    <a:pt x="1025299" y="368510"/>
                    <a:pt x="1069106" y="365800"/>
                    <a:pt x="1112985" y="362503"/>
                  </a:cubicBezTo>
                  <a:cubicBezTo>
                    <a:pt x="1215249" y="354738"/>
                    <a:pt x="1316928" y="342651"/>
                    <a:pt x="1418239" y="326682"/>
                  </a:cubicBezTo>
                  <a:cubicBezTo>
                    <a:pt x="1424136" y="325766"/>
                    <a:pt x="1430070" y="324557"/>
                    <a:pt x="1435857" y="324658"/>
                  </a:cubicBezTo>
                  <a:close/>
                  <a:moveTo>
                    <a:pt x="1213958" y="341"/>
                  </a:moveTo>
                  <a:cubicBezTo>
                    <a:pt x="1218179" y="882"/>
                    <a:pt x="1222208" y="2310"/>
                    <a:pt x="1225944" y="5460"/>
                  </a:cubicBezTo>
                  <a:cubicBezTo>
                    <a:pt x="1295464" y="77030"/>
                    <a:pt x="1352529" y="157903"/>
                    <a:pt x="1404027" y="243025"/>
                  </a:cubicBezTo>
                  <a:cubicBezTo>
                    <a:pt x="1402123" y="254893"/>
                    <a:pt x="1391867" y="254673"/>
                    <a:pt x="1383735" y="255699"/>
                  </a:cubicBezTo>
                  <a:cubicBezTo>
                    <a:pt x="1304474" y="265662"/>
                    <a:pt x="1224919" y="272914"/>
                    <a:pt x="1145364" y="279873"/>
                  </a:cubicBezTo>
                  <a:cubicBezTo>
                    <a:pt x="992773" y="293279"/>
                    <a:pt x="839890" y="291154"/>
                    <a:pt x="687081" y="290128"/>
                  </a:cubicBezTo>
                  <a:cubicBezTo>
                    <a:pt x="591556" y="289470"/>
                    <a:pt x="496178" y="281998"/>
                    <a:pt x="401020" y="273060"/>
                  </a:cubicBezTo>
                  <a:cubicBezTo>
                    <a:pt x="360290" y="269251"/>
                    <a:pt x="319706" y="264563"/>
                    <a:pt x="279051" y="260095"/>
                  </a:cubicBezTo>
                  <a:cubicBezTo>
                    <a:pt x="270260" y="259142"/>
                    <a:pt x="261469" y="258190"/>
                    <a:pt x="253045" y="255553"/>
                  </a:cubicBezTo>
                  <a:cubicBezTo>
                    <a:pt x="247258" y="253794"/>
                    <a:pt x="240079" y="252183"/>
                    <a:pt x="243888" y="243025"/>
                  </a:cubicBezTo>
                  <a:cubicBezTo>
                    <a:pt x="292602" y="162519"/>
                    <a:pt x="347543" y="86699"/>
                    <a:pt x="411495" y="17620"/>
                  </a:cubicBezTo>
                  <a:cubicBezTo>
                    <a:pt x="415744" y="13078"/>
                    <a:pt x="420653" y="9122"/>
                    <a:pt x="425195" y="4873"/>
                  </a:cubicBezTo>
                  <a:cubicBezTo>
                    <a:pt x="446072" y="-5089"/>
                    <a:pt x="467461" y="3116"/>
                    <a:pt x="488340" y="4288"/>
                  </a:cubicBezTo>
                  <a:cubicBezTo>
                    <a:pt x="546724" y="7731"/>
                    <a:pt x="605035" y="11686"/>
                    <a:pt x="663492" y="14470"/>
                  </a:cubicBezTo>
                  <a:cubicBezTo>
                    <a:pt x="733378" y="17840"/>
                    <a:pt x="803190" y="18499"/>
                    <a:pt x="873002" y="17620"/>
                  </a:cubicBezTo>
                  <a:cubicBezTo>
                    <a:pt x="982445" y="16228"/>
                    <a:pt x="1091741" y="10514"/>
                    <a:pt x="1200818" y="552"/>
                  </a:cubicBezTo>
                  <a:cubicBezTo>
                    <a:pt x="1205324" y="149"/>
                    <a:pt x="1209737" y="-199"/>
                    <a:pt x="1213958" y="341"/>
                  </a:cubicBezTo>
                  <a:close/>
                </a:path>
              </a:pathLst>
            </a:custGeom>
            <a:solidFill>
              <a:schemeClr val="accent6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9A730-B5D0-4B11-A166-5A0C3FD31F37}"/>
              </a:ext>
            </a:extLst>
          </p:cNvPr>
          <p:cNvGrpSpPr/>
          <p:nvPr/>
        </p:nvGrpSpPr>
        <p:grpSpPr>
          <a:xfrm>
            <a:off x="7904502" y="1395860"/>
            <a:ext cx="754424" cy="940136"/>
            <a:chOff x="2606374" y="2800987"/>
            <a:chExt cx="1644485" cy="204929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A50C0B-8908-4C99-B802-A5CD24748563}"/>
                </a:ext>
              </a:extLst>
            </p:cNvPr>
            <p:cNvSpPr/>
            <p:nvPr/>
          </p:nvSpPr>
          <p:spPr>
            <a:xfrm>
              <a:off x="2606374" y="2800987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3 w 1575780"/>
                <a:gd name="connsiteY3" fmla="*/ 974951 h 1963679"/>
                <a:gd name="connsiteX4" fmla="*/ 1553923 w 1575780"/>
                <a:gd name="connsiteY4" fmla="*/ 974951 h 1963679"/>
                <a:gd name="connsiteX5" fmla="*/ 1500927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2 w 1575780"/>
                <a:gd name="connsiteY10" fmla="*/ 478887 h 1963679"/>
                <a:gd name="connsiteX11" fmla="*/ 1376402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8 w 1575780"/>
                <a:gd name="connsiteY33" fmla="*/ 974951 h 1963679"/>
                <a:gd name="connsiteX34" fmla="*/ 21788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4 h 1963679"/>
                <a:gd name="connsiteX42" fmla="*/ 18700 w 1575780"/>
                <a:gd name="connsiteY42" fmla="*/ 1351474 h 1963679"/>
                <a:gd name="connsiteX43" fmla="*/ 18700 w 1575780"/>
                <a:gd name="connsiteY43" fmla="*/ 1351474 h 1963679"/>
                <a:gd name="connsiteX44" fmla="*/ 32879 w 1575780"/>
                <a:gd name="connsiteY44" fmla="*/ 1402296 h 1963679"/>
                <a:gd name="connsiteX45" fmla="*/ 32879 w 1575780"/>
                <a:gd name="connsiteY45" fmla="*/ 1402296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19 h 1963679"/>
                <a:gd name="connsiteX56" fmla="*/ 249780 w 1575780"/>
                <a:gd name="connsiteY56" fmla="*/ 1750319 h 1963679"/>
                <a:gd name="connsiteX57" fmla="*/ 249780 w 1575780"/>
                <a:gd name="connsiteY57" fmla="*/ 1750319 h 1963679"/>
                <a:gd name="connsiteX58" fmla="*/ 441130 w 1575780"/>
                <a:gd name="connsiteY58" fmla="*/ 1883829 h 1963679"/>
                <a:gd name="connsiteX59" fmla="*/ 720645 w 1575780"/>
                <a:gd name="connsiteY59" fmla="*/ 1960833 h 1963679"/>
                <a:gd name="connsiteX60" fmla="*/ 909327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50 h 1963679"/>
                <a:gd name="connsiteX63" fmla="*/ 1412130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3 w 1575780"/>
                <a:gd name="connsiteY65" fmla="*/ 1507377 h 1963679"/>
                <a:gd name="connsiteX66" fmla="*/ 1503103 w 1575780"/>
                <a:gd name="connsiteY66" fmla="*/ 1507377 h 1963679"/>
                <a:gd name="connsiteX67" fmla="*/ 1503103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4 h 1963679"/>
                <a:gd name="connsiteX70" fmla="*/ 1549922 w 1575780"/>
                <a:gd name="connsiteY70" fmla="*/ 1369514 h 1963679"/>
                <a:gd name="connsiteX71" fmla="*/ 1549922 w 1575780"/>
                <a:gd name="connsiteY71" fmla="*/ 1369514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3" y="974951"/>
                  </a:cubicBezTo>
                  <a:cubicBezTo>
                    <a:pt x="1553923" y="974951"/>
                    <a:pt x="1553923" y="974951"/>
                    <a:pt x="1553923" y="974951"/>
                  </a:cubicBezTo>
                  <a:cubicBezTo>
                    <a:pt x="1542692" y="904266"/>
                    <a:pt x="1523389" y="835545"/>
                    <a:pt x="1500927" y="767737"/>
                  </a:cubicBezTo>
                  <a:cubicBezTo>
                    <a:pt x="1484712" y="718742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2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2" y="478887"/>
                  </a:cubicBezTo>
                  <a:cubicBezTo>
                    <a:pt x="1376402" y="478887"/>
                    <a:pt x="1376402" y="478887"/>
                    <a:pt x="1376402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2"/>
                    <a:pt x="1175926" y="194108"/>
                  </a:cubicBezTo>
                  <a:cubicBezTo>
                    <a:pt x="1112260" y="130372"/>
                    <a:pt x="1043258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09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8" y="974951"/>
                  </a:cubicBezTo>
                  <a:cubicBezTo>
                    <a:pt x="21788" y="974951"/>
                    <a:pt x="21788" y="974951"/>
                    <a:pt x="21788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2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18700" y="1351474"/>
                    <a:pt x="18700" y="1351474"/>
                    <a:pt x="18700" y="1351474"/>
                  </a:cubicBezTo>
                  <a:cubicBezTo>
                    <a:pt x="24666" y="1368041"/>
                    <a:pt x="24947" y="1386291"/>
                    <a:pt x="32879" y="1402296"/>
                  </a:cubicBezTo>
                  <a:lnTo>
                    <a:pt x="32879" y="1402296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79" y="1570481"/>
                    <a:pt x="107075" y="1574553"/>
                    <a:pt x="109602" y="1578764"/>
                  </a:cubicBezTo>
                  <a:cubicBezTo>
                    <a:pt x="124974" y="1604105"/>
                    <a:pt x="140979" y="1628953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5"/>
                    <a:pt x="249780" y="1750319"/>
                  </a:cubicBezTo>
                  <a:lnTo>
                    <a:pt x="249780" y="1750319"/>
                  </a:lnTo>
                  <a:cubicBezTo>
                    <a:pt x="249780" y="1750319"/>
                    <a:pt x="249780" y="1750319"/>
                    <a:pt x="249780" y="1750319"/>
                  </a:cubicBezTo>
                  <a:cubicBezTo>
                    <a:pt x="304953" y="1807107"/>
                    <a:pt x="370655" y="1849153"/>
                    <a:pt x="441130" y="1883829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2"/>
                    <a:pt x="909327" y="1955147"/>
                  </a:cubicBezTo>
                  <a:cubicBezTo>
                    <a:pt x="1000440" y="1941740"/>
                    <a:pt x="1086498" y="1911627"/>
                    <a:pt x="1167152" y="1866983"/>
                  </a:cubicBezTo>
                  <a:cubicBezTo>
                    <a:pt x="1221974" y="1836659"/>
                    <a:pt x="1273567" y="1801492"/>
                    <a:pt x="1318702" y="1757550"/>
                  </a:cubicBezTo>
                  <a:cubicBezTo>
                    <a:pt x="1352816" y="1726383"/>
                    <a:pt x="1385948" y="1694304"/>
                    <a:pt x="1412130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7"/>
                    <a:pt x="1503103" y="1507377"/>
                  </a:cubicBezTo>
                  <a:lnTo>
                    <a:pt x="1503103" y="1507377"/>
                  </a:lnTo>
                  <a:lnTo>
                    <a:pt x="1503103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49922" y="1369514"/>
                    <a:pt x="1549922" y="1369514"/>
                    <a:pt x="1549922" y="1369514"/>
                  </a:cubicBezTo>
                  <a:cubicBezTo>
                    <a:pt x="1567822" y="1314342"/>
                    <a:pt x="1572244" y="1257203"/>
                    <a:pt x="1575122" y="11999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68D2EC-986F-4500-BA22-9C618862E482}"/>
                </a:ext>
              </a:extLst>
            </p:cNvPr>
            <p:cNvSpPr/>
            <p:nvPr/>
          </p:nvSpPr>
          <p:spPr>
            <a:xfrm>
              <a:off x="2614190" y="3001030"/>
              <a:ext cx="1628914" cy="1678608"/>
            </a:xfrm>
            <a:custGeom>
              <a:avLst/>
              <a:gdLst>
                <a:gd name="connsiteX0" fmla="*/ 169197 w 1628914"/>
                <a:gd name="connsiteY0" fmla="*/ 1512286 h 1678608"/>
                <a:gd name="connsiteX1" fmla="*/ 182090 w 1628914"/>
                <a:gd name="connsiteY1" fmla="*/ 1515024 h 1678608"/>
                <a:gd name="connsiteX2" fmla="*/ 364642 w 1628914"/>
                <a:gd name="connsiteY2" fmla="*/ 1544472 h 1678608"/>
                <a:gd name="connsiteX3" fmla="*/ 661178 w 1628914"/>
                <a:gd name="connsiteY3" fmla="*/ 1571797 h 1678608"/>
                <a:gd name="connsiteX4" fmla="*/ 966651 w 1628914"/>
                <a:gd name="connsiteY4" fmla="*/ 1573847 h 1678608"/>
                <a:gd name="connsiteX5" fmla="*/ 1336222 w 1628914"/>
                <a:gd name="connsiteY5" fmla="*/ 1539125 h 1678608"/>
                <a:gd name="connsiteX6" fmla="*/ 1442369 w 1628914"/>
                <a:gd name="connsiteY6" fmla="*/ 1521763 h 1678608"/>
                <a:gd name="connsiteX7" fmla="*/ 1465664 w 1628914"/>
                <a:gd name="connsiteY7" fmla="*/ 1524107 h 1678608"/>
                <a:gd name="connsiteX8" fmla="*/ 1368162 w 1628914"/>
                <a:gd name="connsiteY8" fmla="*/ 1630254 h 1678608"/>
                <a:gd name="connsiteX9" fmla="*/ 1152719 w 1628914"/>
                <a:gd name="connsiteY9" fmla="*/ 1660435 h 1678608"/>
                <a:gd name="connsiteX10" fmla="*/ 906949 w 1628914"/>
                <a:gd name="connsiteY10" fmla="*/ 1676624 h 1678608"/>
                <a:gd name="connsiteX11" fmla="*/ 675316 w 1628914"/>
                <a:gd name="connsiteY11" fmla="*/ 1673914 h 1678608"/>
                <a:gd name="connsiteX12" fmla="*/ 265454 w 1628914"/>
                <a:gd name="connsiteY12" fmla="*/ 1625492 h 1678608"/>
                <a:gd name="connsiteX13" fmla="*/ 252634 w 1628914"/>
                <a:gd name="connsiteY13" fmla="*/ 1622709 h 1678608"/>
                <a:gd name="connsiteX14" fmla="*/ 169636 w 1628914"/>
                <a:gd name="connsiteY14" fmla="*/ 1535170 h 1678608"/>
                <a:gd name="connsiteX15" fmla="*/ 158282 w 1628914"/>
                <a:gd name="connsiteY15" fmla="*/ 1520371 h 1678608"/>
                <a:gd name="connsiteX16" fmla="*/ 169197 w 1628914"/>
                <a:gd name="connsiteY16" fmla="*/ 1512286 h 1678608"/>
                <a:gd name="connsiteX17" fmla="*/ 60925 w 1628914"/>
                <a:gd name="connsiteY17" fmla="*/ 1354448 h 1678608"/>
                <a:gd name="connsiteX18" fmla="*/ 140627 w 1628914"/>
                <a:gd name="connsiteY18" fmla="*/ 1366315 h 1678608"/>
                <a:gd name="connsiteX19" fmla="*/ 328306 w 1628914"/>
                <a:gd name="connsiteY19" fmla="*/ 1392248 h 1678608"/>
                <a:gd name="connsiteX20" fmla="*/ 503898 w 1628914"/>
                <a:gd name="connsiteY20" fmla="*/ 1409976 h 1678608"/>
                <a:gd name="connsiteX21" fmla="*/ 562063 w 1628914"/>
                <a:gd name="connsiteY21" fmla="*/ 1413639 h 1678608"/>
                <a:gd name="connsiteX22" fmla="*/ 676853 w 1628914"/>
                <a:gd name="connsiteY22" fmla="*/ 1418401 h 1678608"/>
                <a:gd name="connsiteX23" fmla="*/ 910684 w 1628914"/>
                <a:gd name="connsiteY23" fmla="*/ 1421403 h 1678608"/>
                <a:gd name="connsiteX24" fmla="*/ 1155136 w 1628914"/>
                <a:gd name="connsiteY24" fmla="*/ 1409830 h 1678608"/>
                <a:gd name="connsiteX25" fmla="*/ 1405375 w 1628914"/>
                <a:gd name="connsiteY25" fmla="*/ 1383751 h 1678608"/>
                <a:gd name="connsiteX26" fmla="*/ 1544413 w 1628914"/>
                <a:gd name="connsiteY26" fmla="*/ 1362433 h 1678608"/>
                <a:gd name="connsiteX27" fmla="*/ 1560529 w 1628914"/>
                <a:gd name="connsiteY27" fmla="*/ 1369173 h 1678608"/>
                <a:gd name="connsiteX28" fmla="*/ 1522730 w 1628914"/>
                <a:gd name="connsiteY28" fmla="*/ 1437153 h 1678608"/>
                <a:gd name="connsiteX29" fmla="*/ 1389112 w 1628914"/>
                <a:gd name="connsiteY29" fmla="*/ 1456933 h 1678608"/>
                <a:gd name="connsiteX30" fmla="*/ 1255203 w 1628914"/>
                <a:gd name="connsiteY30" fmla="*/ 1474588 h 1678608"/>
                <a:gd name="connsiteX31" fmla="*/ 1034192 w 1628914"/>
                <a:gd name="connsiteY31" fmla="*/ 1492828 h 1678608"/>
                <a:gd name="connsiteX32" fmla="*/ 839992 w 1628914"/>
                <a:gd name="connsiteY32" fmla="*/ 1498102 h 1678608"/>
                <a:gd name="connsiteX33" fmla="*/ 632535 w 1628914"/>
                <a:gd name="connsiteY33" fmla="*/ 1492975 h 1678608"/>
                <a:gd name="connsiteX34" fmla="*/ 389181 w 1628914"/>
                <a:gd name="connsiteY34" fmla="*/ 1471950 h 1678608"/>
                <a:gd name="connsiteX35" fmla="*/ 116526 w 1628914"/>
                <a:gd name="connsiteY35" fmla="*/ 1430415 h 1678608"/>
                <a:gd name="connsiteX36" fmla="*/ 101508 w 1628914"/>
                <a:gd name="connsiteY36" fmla="*/ 1429974 h 1678608"/>
                <a:gd name="connsiteX37" fmla="*/ 60925 w 1628914"/>
                <a:gd name="connsiteY37" fmla="*/ 1354448 h 1678608"/>
                <a:gd name="connsiteX38" fmla="*/ 11479 w 1628914"/>
                <a:gd name="connsiteY38" fmla="*/ 1206401 h 1678608"/>
                <a:gd name="connsiteX39" fmla="*/ 80119 w 1628914"/>
                <a:gd name="connsiteY39" fmla="*/ 1221198 h 1678608"/>
                <a:gd name="connsiteX40" fmla="*/ 230658 w 1628914"/>
                <a:gd name="connsiteY40" fmla="*/ 1239806 h 1678608"/>
                <a:gd name="connsiteX41" fmla="*/ 318418 w 1628914"/>
                <a:gd name="connsiteY41" fmla="*/ 1248009 h 1678608"/>
                <a:gd name="connsiteX42" fmla="*/ 522434 w 1628914"/>
                <a:gd name="connsiteY42" fmla="*/ 1262441 h 1678608"/>
                <a:gd name="connsiteX43" fmla="*/ 708867 w 1628914"/>
                <a:gd name="connsiteY43" fmla="*/ 1267936 h 1678608"/>
                <a:gd name="connsiteX44" fmla="*/ 891565 w 1628914"/>
                <a:gd name="connsiteY44" fmla="*/ 1270060 h 1678608"/>
                <a:gd name="connsiteX45" fmla="*/ 1049723 w 1628914"/>
                <a:gd name="connsiteY45" fmla="*/ 1266397 h 1678608"/>
                <a:gd name="connsiteX46" fmla="*/ 1196160 w 1628914"/>
                <a:gd name="connsiteY46" fmla="*/ 1259218 h 1678608"/>
                <a:gd name="connsiteX47" fmla="*/ 1428013 w 1628914"/>
                <a:gd name="connsiteY47" fmla="*/ 1240098 h 1678608"/>
                <a:gd name="connsiteX48" fmla="*/ 1595180 w 1628914"/>
                <a:gd name="connsiteY48" fmla="*/ 1219075 h 1678608"/>
                <a:gd name="connsiteX49" fmla="*/ 1609465 w 1628914"/>
                <a:gd name="connsiteY49" fmla="*/ 1225228 h 1678608"/>
                <a:gd name="connsiteX50" fmla="*/ 1598550 w 1628914"/>
                <a:gd name="connsiteY50" fmla="*/ 1267202 h 1678608"/>
                <a:gd name="connsiteX51" fmla="*/ 1556941 w 1628914"/>
                <a:gd name="connsiteY51" fmla="*/ 1268008 h 1678608"/>
                <a:gd name="connsiteX52" fmla="*/ 1352267 w 1628914"/>
                <a:gd name="connsiteY52" fmla="*/ 1292622 h 1678608"/>
                <a:gd name="connsiteX53" fmla="*/ 1187516 w 1628914"/>
                <a:gd name="connsiteY53" fmla="*/ 1305515 h 1678608"/>
                <a:gd name="connsiteX54" fmla="*/ 659859 w 1628914"/>
                <a:gd name="connsiteY54" fmla="*/ 1315185 h 1678608"/>
                <a:gd name="connsiteX55" fmla="*/ 427348 w 1628914"/>
                <a:gd name="connsiteY55" fmla="*/ 1301999 h 1678608"/>
                <a:gd name="connsiteX56" fmla="*/ 281497 w 1628914"/>
                <a:gd name="connsiteY56" fmla="*/ 1289326 h 1678608"/>
                <a:gd name="connsiteX57" fmla="*/ 112278 w 1628914"/>
                <a:gd name="connsiteY57" fmla="*/ 1268448 h 1678608"/>
                <a:gd name="connsiteX58" fmla="*/ 32649 w 1628914"/>
                <a:gd name="connsiteY58" fmla="*/ 1256434 h 1678608"/>
                <a:gd name="connsiteX59" fmla="*/ 26276 w 1628914"/>
                <a:gd name="connsiteY59" fmla="*/ 1259438 h 1678608"/>
                <a:gd name="connsiteX60" fmla="*/ 11479 w 1628914"/>
                <a:gd name="connsiteY60" fmla="*/ 1206401 h 1678608"/>
                <a:gd name="connsiteX61" fmla="*/ 14702 w 1628914"/>
                <a:gd name="connsiteY61" fmla="*/ 813461 h 1678608"/>
                <a:gd name="connsiteX62" fmla="*/ 34260 w 1628914"/>
                <a:gd name="connsiteY62" fmla="*/ 817270 h 1678608"/>
                <a:gd name="connsiteX63" fmla="*/ 665060 w 1628914"/>
                <a:gd name="connsiteY63" fmla="*/ 816171 h 1678608"/>
                <a:gd name="connsiteX64" fmla="*/ 964893 w 1628914"/>
                <a:gd name="connsiteY64" fmla="*/ 814414 h 1678608"/>
                <a:gd name="connsiteX65" fmla="*/ 1587781 w 1628914"/>
                <a:gd name="connsiteY65" fmla="*/ 817344 h 1678608"/>
                <a:gd name="connsiteX66" fmla="*/ 1613566 w 1628914"/>
                <a:gd name="connsiteY66" fmla="*/ 813608 h 1678608"/>
                <a:gd name="connsiteX67" fmla="*/ 1622064 w 1628914"/>
                <a:gd name="connsiteY67" fmla="*/ 878584 h 1678608"/>
                <a:gd name="connsiteX68" fmla="*/ 1628144 w 1628914"/>
                <a:gd name="connsiteY68" fmla="*/ 900854 h 1678608"/>
                <a:gd name="connsiteX69" fmla="*/ 1398343 w 1628914"/>
                <a:gd name="connsiteY69" fmla="*/ 904956 h 1678608"/>
                <a:gd name="connsiteX70" fmla="*/ 1008113 w 1628914"/>
                <a:gd name="connsiteY70" fmla="*/ 908912 h 1678608"/>
                <a:gd name="connsiteX71" fmla="*/ 736777 w 1628914"/>
                <a:gd name="connsiteY71" fmla="*/ 911109 h 1678608"/>
                <a:gd name="connsiteX72" fmla="*/ 295562 w 1628914"/>
                <a:gd name="connsiteY72" fmla="*/ 907081 h 1678608"/>
                <a:gd name="connsiteX73" fmla="*/ 82755 w 1628914"/>
                <a:gd name="connsiteY73" fmla="*/ 903638 h 1678608"/>
                <a:gd name="connsiteX74" fmla="*/ 124 w 1628914"/>
                <a:gd name="connsiteY74" fmla="*/ 900708 h 1678608"/>
                <a:gd name="connsiteX75" fmla="*/ 6864 w 1628914"/>
                <a:gd name="connsiteY75" fmla="*/ 860563 h 1678608"/>
                <a:gd name="connsiteX76" fmla="*/ 14702 w 1628914"/>
                <a:gd name="connsiteY76" fmla="*/ 813461 h 1678608"/>
                <a:gd name="connsiteX77" fmla="*/ 778394 w 1628914"/>
                <a:gd name="connsiteY77" fmla="*/ 359563 h 1678608"/>
                <a:gd name="connsiteX78" fmla="*/ 950974 w 1628914"/>
                <a:gd name="connsiteY78" fmla="*/ 360964 h 1678608"/>
                <a:gd name="connsiteX79" fmla="*/ 1133306 w 1628914"/>
                <a:gd name="connsiteY79" fmla="*/ 368070 h 1678608"/>
                <a:gd name="connsiteX80" fmla="*/ 1370871 w 1628914"/>
                <a:gd name="connsiteY80" fmla="*/ 386969 h 1678608"/>
                <a:gd name="connsiteX81" fmla="*/ 1452625 w 1628914"/>
                <a:gd name="connsiteY81" fmla="*/ 397372 h 1678608"/>
                <a:gd name="connsiteX82" fmla="*/ 1477824 w 1628914"/>
                <a:gd name="connsiteY82" fmla="*/ 394075 h 1678608"/>
                <a:gd name="connsiteX83" fmla="*/ 1500386 w 1628914"/>
                <a:gd name="connsiteY83" fmla="*/ 446820 h 1678608"/>
                <a:gd name="connsiteX84" fmla="*/ 1373875 w 1628914"/>
                <a:gd name="connsiteY84" fmla="*/ 432535 h 1678608"/>
                <a:gd name="connsiteX85" fmla="*/ 1276665 w 1628914"/>
                <a:gd name="connsiteY85" fmla="*/ 424550 h 1678608"/>
                <a:gd name="connsiteX86" fmla="*/ 1019394 w 1628914"/>
                <a:gd name="connsiteY86" fmla="*/ 412023 h 1678608"/>
                <a:gd name="connsiteX87" fmla="*/ 668576 w 1628914"/>
                <a:gd name="connsiteY87" fmla="*/ 410192 h 1678608"/>
                <a:gd name="connsiteX88" fmla="*/ 493862 w 1628914"/>
                <a:gd name="connsiteY88" fmla="*/ 417444 h 1678608"/>
                <a:gd name="connsiteX89" fmla="*/ 321860 w 1628914"/>
                <a:gd name="connsiteY89" fmla="*/ 430996 h 1678608"/>
                <a:gd name="connsiteX90" fmla="*/ 153886 w 1628914"/>
                <a:gd name="connsiteY90" fmla="*/ 447186 h 1678608"/>
                <a:gd name="connsiteX91" fmla="*/ 125023 w 1628914"/>
                <a:gd name="connsiteY91" fmla="*/ 454731 h 1678608"/>
                <a:gd name="connsiteX92" fmla="*/ 150883 w 1628914"/>
                <a:gd name="connsiteY92" fmla="*/ 397959 h 1678608"/>
                <a:gd name="connsiteX93" fmla="*/ 217031 w 1628914"/>
                <a:gd name="connsiteY93" fmla="*/ 396200 h 1678608"/>
                <a:gd name="connsiteX94" fmla="*/ 345594 w 1628914"/>
                <a:gd name="connsiteY94" fmla="*/ 383014 h 1678608"/>
                <a:gd name="connsiteX95" fmla="*/ 526973 w 1628914"/>
                <a:gd name="connsiteY95" fmla="*/ 368290 h 1678608"/>
                <a:gd name="connsiteX96" fmla="*/ 605870 w 1628914"/>
                <a:gd name="connsiteY96" fmla="*/ 364700 h 1678608"/>
                <a:gd name="connsiteX97" fmla="*/ 778394 w 1628914"/>
                <a:gd name="connsiteY97" fmla="*/ 359563 h 1678608"/>
                <a:gd name="connsiteX98" fmla="*/ 812962 w 1628914"/>
                <a:gd name="connsiteY98" fmla="*/ 182148 h 1678608"/>
                <a:gd name="connsiteX99" fmla="*/ 1085324 w 1628914"/>
                <a:gd name="connsiteY99" fmla="*/ 189254 h 1678608"/>
                <a:gd name="connsiteX100" fmla="*/ 1242603 w 1628914"/>
                <a:gd name="connsiteY100" fmla="*/ 202074 h 1678608"/>
                <a:gd name="connsiteX101" fmla="*/ 1385816 w 1628914"/>
                <a:gd name="connsiteY101" fmla="*/ 220900 h 1678608"/>
                <a:gd name="connsiteX102" fmla="*/ 1428304 w 1628914"/>
                <a:gd name="connsiteY102" fmla="*/ 295914 h 1678608"/>
                <a:gd name="connsiteX103" fmla="*/ 1305162 w 1628914"/>
                <a:gd name="connsiteY103" fmla="*/ 283094 h 1678608"/>
                <a:gd name="connsiteX104" fmla="*/ 1223190 w 1628914"/>
                <a:gd name="connsiteY104" fmla="*/ 273717 h 1678608"/>
                <a:gd name="connsiteX105" fmla="*/ 964307 w 1628914"/>
                <a:gd name="connsiteY105" fmla="*/ 258774 h 1678608"/>
                <a:gd name="connsiteX106" fmla="*/ 686964 w 1628914"/>
                <a:gd name="connsiteY106" fmla="*/ 258993 h 1678608"/>
                <a:gd name="connsiteX107" fmla="*/ 469469 w 1628914"/>
                <a:gd name="connsiteY107" fmla="*/ 272106 h 1678608"/>
                <a:gd name="connsiteX108" fmla="*/ 301422 w 1628914"/>
                <a:gd name="connsiteY108" fmla="*/ 288662 h 1678608"/>
                <a:gd name="connsiteX109" fmla="*/ 208534 w 1628914"/>
                <a:gd name="connsiteY109" fmla="*/ 301409 h 1678608"/>
                <a:gd name="connsiteX110" fmla="*/ 200110 w 1628914"/>
                <a:gd name="connsiteY110" fmla="*/ 299724 h 1678608"/>
                <a:gd name="connsiteX111" fmla="*/ 245528 w 1628914"/>
                <a:gd name="connsiteY111" fmla="*/ 224197 h 1678608"/>
                <a:gd name="connsiteX112" fmla="*/ 375775 w 1628914"/>
                <a:gd name="connsiteY112" fmla="*/ 207934 h 1678608"/>
                <a:gd name="connsiteX113" fmla="*/ 504485 w 1628914"/>
                <a:gd name="connsiteY113" fmla="*/ 194162 h 1678608"/>
                <a:gd name="connsiteX114" fmla="*/ 812962 w 1628914"/>
                <a:gd name="connsiteY114" fmla="*/ 182148 h 1678608"/>
                <a:gd name="connsiteX115" fmla="*/ 838170 w 1628914"/>
                <a:gd name="connsiteY115" fmla="*/ 1 h 1678608"/>
                <a:gd name="connsiteX116" fmla="*/ 962548 w 1628914"/>
                <a:gd name="connsiteY116" fmla="*/ 4506 h 1678608"/>
                <a:gd name="connsiteX117" fmla="*/ 1041444 w 1628914"/>
                <a:gd name="connsiteY117" fmla="*/ 8168 h 1678608"/>
                <a:gd name="connsiteX118" fmla="*/ 1229928 w 1628914"/>
                <a:gd name="connsiteY118" fmla="*/ 27436 h 1678608"/>
                <a:gd name="connsiteX119" fmla="*/ 1243114 w 1628914"/>
                <a:gd name="connsiteY119" fmla="*/ 27655 h 1678608"/>
                <a:gd name="connsiteX120" fmla="*/ 1322962 w 1628914"/>
                <a:gd name="connsiteY120" fmla="*/ 125597 h 1678608"/>
                <a:gd name="connsiteX121" fmla="*/ 1305601 w 1628914"/>
                <a:gd name="connsiteY121" fmla="*/ 129187 h 1678608"/>
                <a:gd name="connsiteX122" fmla="*/ 1094993 w 1628914"/>
                <a:gd name="connsiteY122" fmla="*/ 106478 h 1678608"/>
                <a:gd name="connsiteX123" fmla="*/ 745274 w 1628914"/>
                <a:gd name="connsiteY123" fmla="*/ 96588 h 1678608"/>
                <a:gd name="connsiteX124" fmla="*/ 526022 w 1628914"/>
                <a:gd name="connsiteY124" fmla="*/ 109847 h 1678608"/>
                <a:gd name="connsiteX125" fmla="*/ 323105 w 1628914"/>
                <a:gd name="connsiteY125" fmla="*/ 133656 h 1678608"/>
                <a:gd name="connsiteX126" fmla="*/ 302813 w 1628914"/>
                <a:gd name="connsiteY126" fmla="*/ 137318 h 1678608"/>
                <a:gd name="connsiteX127" fmla="*/ 381782 w 1628914"/>
                <a:gd name="connsiteY127" fmla="*/ 35493 h 1678608"/>
                <a:gd name="connsiteX128" fmla="*/ 487416 w 1628914"/>
                <a:gd name="connsiteY128" fmla="*/ 20257 h 1678608"/>
                <a:gd name="connsiteX129" fmla="*/ 713847 w 1628914"/>
                <a:gd name="connsiteY129" fmla="*/ 2529 h 1678608"/>
                <a:gd name="connsiteX130" fmla="*/ 838170 w 1628914"/>
                <a:gd name="connsiteY130" fmla="*/ 1 h 16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628914" h="1678608">
                  <a:moveTo>
                    <a:pt x="169197" y="1512286"/>
                  </a:moveTo>
                  <a:cubicBezTo>
                    <a:pt x="173482" y="1512405"/>
                    <a:pt x="178097" y="1514328"/>
                    <a:pt x="182090" y="1515024"/>
                  </a:cubicBezTo>
                  <a:cubicBezTo>
                    <a:pt x="242745" y="1525792"/>
                    <a:pt x="303473" y="1536415"/>
                    <a:pt x="364642" y="1544472"/>
                  </a:cubicBezTo>
                  <a:cubicBezTo>
                    <a:pt x="463096" y="1557439"/>
                    <a:pt x="561844" y="1566742"/>
                    <a:pt x="661178" y="1571797"/>
                  </a:cubicBezTo>
                  <a:cubicBezTo>
                    <a:pt x="763076" y="1576998"/>
                    <a:pt x="864973" y="1576485"/>
                    <a:pt x="966651" y="1573847"/>
                  </a:cubicBezTo>
                  <a:cubicBezTo>
                    <a:pt x="1090379" y="1570552"/>
                    <a:pt x="1213740" y="1557951"/>
                    <a:pt x="1336222" y="1539125"/>
                  </a:cubicBezTo>
                  <a:cubicBezTo>
                    <a:pt x="1371678" y="1533704"/>
                    <a:pt x="1407060" y="1528210"/>
                    <a:pt x="1442369" y="1521763"/>
                  </a:cubicBezTo>
                  <a:cubicBezTo>
                    <a:pt x="1450281" y="1520298"/>
                    <a:pt x="1458485" y="1517588"/>
                    <a:pt x="1465664" y="1524107"/>
                  </a:cubicBezTo>
                  <a:cubicBezTo>
                    <a:pt x="1438267" y="1564252"/>
                    <a:pt x="1403764" y="1597728"/>
                    <a:pt x="1368162" y="1630254"/>
                  </a:cubicBezTo>
                  <a:cubicBezTo>
                    <a:pt x="1296738" y="1642928"/>
                    <a:pt x="1224948" y="1652963"/>
                    <a:pt x="1152719" y="1660435"/>
                  </a:cubicBezTo>
                  <a:cubicBezTo>
                    <a:pt x="1070966" y="1668933"/>
                    <a:pt x="988920" y="1672083"/>
                    <a:pt x="906949" y="1676624"/>
                  </a:cubicBezTo>
                  <a:cubicBezTo>
                    <a:pt x="829445" y="1680947"/>
                    <a:pt x="752307" y="1677357"/>
                    <a:pt x="675316" y="1673914"/>
                  </a:cubicBezTo>
                  <a:cubicBezTo>
                    <a:pt x="537743" y="1667760"/>
                    <a:pt x="401049" y="1650326"/>
                    <a:pt x="265454" y="1625492"/>
                  </a:cubicBezTo>
                  <a:cubicBezTo>
                    <a:pt x="261132" y="1624686"/>
                    <a:pt x="256883" y="1623662"/>
                    <a:pt x="252634" y="1622709"/>
                  </a:cubicBezTo>
                  <a:cubicBezTo>
                    <a:pt x="219743" y="1598535"/>
                    <a:pt x="196008" y="1565497"/>
                    <a:pt x="169636" y="1535170"/>
                  </a:cubicBezTo>
                  <a:cubicBezTo>
                    <a:pt x="165534" y="1530481"/>
                    <a:pt x="162018" y="1525352"/>
                    <a:pt x="158282" y="1520371"/>
                  </a:cubicBezTo>
                  <a:cubicBezTo>
                    <a:pt x="160956" y="1513852"/>
                    <a:pt x="164911" y="1512167"/>
                    <a:pt x="169197" y="1512286"/>
                  </a:cubicBezTo>
                  <a:close/>
                  <a:moveTo>
                    <a:pt x="60925" y="1354448"/>
                  </a:moveTo>
                  <a:cubicBezTo>
                    <a:pt x="87956" y="1355108"/>
                    <a:pt x="114108" y="1362214"/>
                    <a:pt x="140627" y="1366315"/>
                  </a:cubicBezTo>
                  <a:cubicBezTo>
                    <a:pt x="203039" y="1375912"/>
                    <a:pt x="265673" y="1384263"/>
                    <a:pt x="328306" y="1392248"/>
                  </a:cubicBezTo>
                  <a:cubicBezTo>
                    <a:pt x="386691" y="1399647"/>
                    <a:pt x="445441" y="1403310"/>
                    <a:pt x="503898" y="1409976"/>
                  </a:cubicBezTo>
                  <a:cubicBezTo>
                    <a:pt x="523164" y="1412173"/>
                    <a:pt x="542650" y="1411880"/>
                    <a:pt x="562063" y="1413639"/>
                  </a:cubicBezTo>
                  <a:cubicBezTo>
                    <a:pt x="600156" y="1417009"/>
                    <a:pt x="638615" y="1416422"/>
                    <a:pt x="676853" y="1418401"/>
                  </a:cubicBezTo>
                  <a:cubicBezTo>
                    <a:pt x="754797" y="1422503"/>
                    <a:pt x="832813" y="1423455"/>
                    <a:pt x="910684" y="1421403"/>
                  </a:cubicBezTo>
                  <a:cubicBezTo>
                    <a:pt x="992216" y="1419279"/>
                    <a:pt x="1073823" y="1416056"/>
                    <a:pt x="1155136" y="1409830"/>
                  </a:cubicBezTo>
                  <a:cubicBezTo>
                    <a:pt x="1238720" y="1403456"/>
                    <a:pt x="1322084" y="1393640"/>
                    <a:pt x="1405375" y="1383751"/>
                  </a:cubicBezTo>
                  <a:cubicBezTo>
                    <a:pt x="1451892" y="1378256"/>
                    <a:pt x="1498043" y="1369466"/>
                    <a:pt x="1544413" y="1362433"/>
                  </a:cubicBezTo>
                  <a:cubicBezTo>
                    <a:pt x="1550713" y="1361480"/>
                    <a:pt x="1558845" y="1358184"/>
                    <a:pt x="1560529" y="1369173"/>
                  </a:cubicBezTo>
                  <a:cubicBezTo>
                    <a:pt x="1548442" y="1392102"/>
                    <a:pt x="1540091" y="1417155"/>
                    <a:pt x="1522730" y="1437153"/>
                  </a:cubicBezTo>
                  <a:cubicBezTo>
                    <a:pt x="1478191" y="1443747"/>
                    <a:pt x="1433725" y="1450633"/>
                    <a:pt x="1389112" y="1456933"/>
                  </a:cubicBezTo>
                  <a:cubicBezTo>
                    <a:pt x="1344501" y="1463233"/>
                    <a:pt x="1299961" y="1470119"/>
                    <a:pt x="1255203" y="1474588"/>
                  </a:cubicBezTo>
                  <a:cubicBezTo>
                    <a:pt x="1181654" y="1481840"/>
                    <a:pt x="1108033" y="1489458"/>
                    <a:pt x="1034192" y="1492828"/>
                  </a:cubicBezTo>
                  <a:cubicBezTo>
                    <a:pt x="969581" y="1495831"/>
                    <a:pt x="904823" y="1498102"/>
                    <a:pt x="839992" y="1498102"/>
                  </a:cubicBezTo>
                  <a:cubicBezTo>
                    <a:pt x="770766" y="1498102"/>
                    <a:pt x="701541" y="1496711"/>
                    <a:pt x="632535" y="1492975"/>
                  </a:cubicBezTo>
                  <a:cubicBezTo>
                    <a:pt x="551295" y="1488579"/>
                    <a:pt x="470127" y="1481694"/>
                    <a:pt x="389181" y="1471950"/>
                  </a:cubicBezTo>
                  <a:cubicBezTo>
                    <a:pt x="297832" y="1461035"/>
                    <a:pt x="206775" y="1448582"/>
                    <a:pt x="116526" y="1430415"/>
                  </a:cubicBezTo>
                  <a:cubicBezTo>
                    <a:pt x="111691" y="1429462"/>
                    <a:pt x="106490" y="1430048"/>
                    <a:pt x="101508" y="1429974"/>
                  </a:cubicBezTo>
                  <a:cubicBezTo>
                    <a:pt x="82975" y="1407486"/>
                    <a:pt x="72352" y="1380747"/>
                    <a:pt x="60925" y="1354448"/>
                  </a:cubicBezTo>
                  <a:close/>
                  <a:moveTo>
                    <a:pt x="11479" y="1206401"/>
                  </a:moveTo>
                  <a:cubicBezTo>
                    <a:pt x="32137" y="1221198"/>
                    <a:pt x="57044" y="1217756"/>
                    <a:pt x="80119" y="1221198"/>
                  </a:cubicBezTo>
                  <a:cubicBezTo>
                    <a:pt x="130079" y="1228744"/>
                    <a:pt x="180405" y="1234092"/>
                    <a:pt x="230658" y="1239806"/>
                  </a:cubicBezTo>
                  <a:cubicBezTo>
                    <a:pt x="259814" y="1243102"/>
                    <a:pt x="289116" y="1245739"/>
                    <a:pt x="318418" y="1248009"/>
                  </a:cubicBezTo>
                  <a:cubicBezTo>
                    <a:pt x="386398" y="1253285"/>
                    <a:pt x="454306" y="1260244"/>
                    <a:pt x="522434" y="1262441"/>
                  </a:cubicBezTo>
                  <a:cubicBezTo>
                    <a:pt x="584553" y="1264492"/>
                    <a:pt x="646748" y="1266617"/>
                    <a:pt x="708867" y="1267936"/>
                  </a:cubicBezTo>
                  <a:cubicBezTo>
                    <a:pt x="769815" y="1269254"/>
                    <a:pt x="830764" y="1272551"/>
                    <a:pt x="891565" y="1270060"/>
                  </a:cubicBezTo>
                  <a:cubicBezTo>
                    <a:pt x="944309" y="1267936"/>
                    <a:pt x="997126" y="1269327"/>
                    <a:pt x="1049723" y="1266397"/>
                  </a:cubicBezTo>
                  <a:cubicBezTo>
                    <a:pt x="1098511" y="1263686"/>
                    <a:pt x="1147446" y="1262735"/>
                    <a:pt x="1196160" y="1259218"/>
                  </a:cubicBezTo>
                  <a:cubicBezTo>
                    <a:pt x="1273518" y="1253651"/>
                    <a:pt x="1350802" y="1247644"/>
                    <a:pt x="1428013" y="1240098"/>
                  </a:cubicBezTo>
                  <a:cubicBezTo>
                    <a:pt x="1483906" y="1234678"/>
                    <a:pt x="1539580" y="1226693"/>
                    <a:pt x="1595180" y="1219075"/>
                  </a:cubicBezTo>
                  <a:cubicBezTo>
                    <a:pt x="1602579" y="1218049"/>
                    <a:pt x="1605289" y="1222004"/>
                    <a:pt x="1609465" y="1225228"/>
                  </a:cubicBezTo>
                  <a:cubicBezTo>
                    <a:pt x="1611077" y="1240684"/>
                    <a:pt x="1601187" y="1252992"/>
                    <a:pt x="1598550" y="1267202"/>
                  </a:cubicBezTo>
                  <a:cubicBezTo>
                    <a:pt x="1584631" y="1256581"/>
                    <a:pt x="1570054" y="1265957"/>
                    <a:pt x="1556941" y="1268008"/>
                  </a:cubicBezTo>
                  <a:cubicBezTo>
                    <a:pt x="1488960" y="1278557"/>
                    <a:pt x="1420614" y="1285589"/>
                    <a:pt x="1352267" y="1292622"/>
                  </a:cubicBezTo>
                  <a:cubicBezTo>
                    <a:pt x="1297545" y="1298263"/>
                    <a:pt x="1242384" y="1300973"/>
                    <a:pt x="1187516" y="1305515"/>
                  </a:cubicBezTo>
                  <a:cubicBezTo>
                    <a:pt x="1011777" y="1320093"/>
                    <a:pt x="835745" y="1317236"/>
                    <a:pt x="659859" y="1315185"/>
                  </a:cubicBezTo>
                  <a:cubicBezTo>
                    <a:pt x="582429" y="1314305"/>
                    <a:pt x="504779" y="1309178"/>
                    <a:pt x="427348" y="1301999"/>
                  </a:cubicBezTo>
                  <a:cubicBezTo>
                    <a:pt x="378780" y="1297530"/>
                    <a:pt x="330066" y="1294234"/>
                    <a:pt x="281497" y="1289326"/>
                  </a:cubicBezTo>
                  <a:cubicBezTo>
                    <a:pt x="224945" y="1283685"/>
                    <a:pt x="168611" y="1275773"/>
                    <a:pt x="112278" y="1268448"/>
                  </a:cubicBezTo>
                  <a:cubicBezTo>
                    <a:pt x="85686" y="1264931"/>
                    <a:pt x="59241" y="1260317"/>
                    <a:pt x="32649" y="1256434"/>
                  </a:cubicBezTo>
                  <a:cubicBezTo>
                    <a:pt x="30745" y="1256141"/>
                    <a:pt x="28401" y="1258412"/>
                    <a:pt x="26276" y="1259438"/>
                  </a:cubicBezTo>
                  <a:cubicBezTo>
                    <a:pt x="17998" y="1242662"/>
                    <a:pt x="17706" y="1223689"/>
                    <a:pt x="11479" y="1206401"/>
                  </a:cubicBezTo>
                  <a:close/>
                  <a:moveTo>
                    <a:pt x="14702" y="813461"/>
                  </a:moveTo>
                  <a:cubicBezTo>
                    <a:pt x="20269" y="819615"/>
                    <a:pt x="27668" y="817270"/>
                    <a:pt x="34260" y="817270"/>
                  </a:cubicBezTo>
                  <a:cubicBezTo>
                    <a:pt x="244503" y="817344"/>
                    <a:pt x="454818" y="819688"/>
                    <a:pt x="665060" y="816171"/>
                  </a:cubicBezTo>
                  <a:cubicBezTo>
                    <a:pt x="765054" y="814487"/>
                    <a:pt x="865119" y="811702"/>
                    <a:pt x="964893" y="814414"/>
                  </a:cubicBezTo>
                  <a:cubicBezTo>
                    <a:pt x="1172571" y="819980"/>
                    <a:pt x="1380176" y="815073"/>
                    <a:pt x="1587781" y="817344"/>
                  </a:cubicBezTo>
                  <a:cubicBezTo>
                    <a:pt x="1596498" y="817417"/>
                    <a:pt x="1605508" y="818589"/>
                    <a:pt x="1613566" y="813608"/>
                  </a:cubicBezTo>
                  <a:cubicBezTo>
                    <a:pt x="1621551" y="834631"/>
                    <a:pt x="1626312" y="856315"/>
                    <a:pt x="1622064" y="878584"/>
                  </a:cubicBezTo>
                  <a:cubicBezTo>
                    <a:pt x="1620306" y="888107"/>
                    <a:pt x="1631953" y="892063"/>
                    <a:pt x="1628144" y="900854"/>
                  </a:cubicBezTo>
                  <a:cubicBezTo>
                    <a:pt x="1551593" y="906494"/>
                    <a:pt x="1474821" y="901293"/>
                    <a:pt x="1398343" y="904956"/>
                  </a:cubicBezTo>
                  <a:cubicBezTo>
                    <a:pt x="1268242" y="911256"/>
                    <a:pt x="1138068" y="903930"/>
                    <a:pt x="1008113" y="908912"/>
                  </a:cubicBezTo>
                  <a:cubicBezTo>
                    <a:pt x="917644" y="912355"/>
                    <a:pt x="827100" y="913673"/>
                    <a:pt x="736777" y="911109"/>
                  </a:cubicBezTo>
                  <a:cubicBezTo>
                    <a:pt x="589681" y="906934"/>
                    <a:pt x="442584" y="911623"/>
                    <a:pt x="295562" y="907081"/>
                  </a:cubicBezTo>
                  <a:cubicBezTo>
                    <a:pt x="224578" y="904883"/>
                    <a:pt x="153593" y="907300"/>
                    <a:pt x="82755" y="903638"/>
                  </a:cubicBezTo>
                  <a:cubicBezTo>
                    <a:pt x="55212" y="902246"/>
                    <a:pt x="27741" y="900341"/>
                    <a:pt x="124" y="900708"/>
                  </a:cubicBezTo>
                  <a:cubicBezTo>
                    <a:pt x="-755" y="886789"/>
                    <a:pt x="3201" y="873896"/>
                    <a:pt x="6864" y="860563"/>
                  </a:cubicBezTo>
                  <a:cubicBezTo>
                    <a:pt x="11039" y="845400"/>
                    <a:pt x="8475" y="828624"/>
                    <a:pt x="14702" y="813461"/>
                  </a:cubicBezTo>
                  <a:close/>
                  <a:moveTo>
                    <a:pt x="778394" y="359563"/>
                  </a:moveTo>
                  <a:cubicBezTo>
                    <a:pt x="835927" y="359041"/>
                    <a:pt x="893468" y="359609"/>
                    <a:pt x="950974" y="360964"/>
                  </a:cubicBezTo>
                  <a:cubicBezTo>
                    <a:pt x="1011702" y="362356"/>
                    <a:pt x="1072578" y="364114"/>
                    <a:pt x="1133306" y="368070"/>
                  </a:cubicBezTo>
                  <a:cubicBezTo>
                    <a:pt x="1212567" y="373271"/>
                    <a:pt x="1291683" y="380084"/>
                    <a:pt x="1370871" y="386969"/>
                  </a:cubicBezTo>
                  <a:cubicBezTo>
                    <a:pt x="1398196" y="389314"/>
                    <a:pt x="1425300" y="394369"/>
                    <a:pt x="1452625" y="397372"/>
                  </a:cubicBezTo>
                  <a:cubicBezTo>
                    <a:pt x="1460976" y="398251"/>
                    <a:pt x="1470205" y="401108"/>
                    <a:pt x="1477824" y="394075"/>
                  </a:cubicBezTo>
                  <a:cubicBezTo>
                    <a:pt x="1488813" y="410192"/>
                    <a:pt x="1496284" y="427774"/>
                    <a:pt x="1500386" y="446820"/>
                  </a:cubicBezTo>
                  <a:cubicBezTo>
                    <a:pt x="1458191" y="441984"/>
                    <a:pt x="1416069" y="436857"/>
                    <a:pt x="1373875" y="432535"/>
                  </a:cubicBezTo>
                  <a:cubicBezTo>
                    <a:pt x="1341497" y="429239"/>
                    <a:pt x="1309118" y="426235"/>
                    <a:pt x="1276665" y="424550"/>
                  </a:cubicBezTo>
                  <a:cubicBezTo>
                    <a:pt x="1190884" y="420155"/>
                    <a:pt x="1105175" y="415466"/>
                    <a:pt x="1019394" y="412023"/>
                  </a:cubicBezTo>
                  <a:cubicBezTo>
                    <a:pt x="902406" y="407409"/>
                    <a:pt x="785490" y="409386"/>
                    <a:pt x="668576" y="410192"/>
                  </a:cubicBezTo>
                  <a:cubicBezTo>
                    <a:pt x="610411" y="410558"/>
                    <a:pt x="551953" y="413122"/>
                    <a:pt x="493862" y="417444"/>
                  </a:cubicBezTo>
                  <a:cubicBezTo>
                    <a:pt x="436504" y="421694"/>
                    <a:pt x="379145" y="425795"/>
                    <a:pt x="321860" y="430996"/>
                  </a:cubicBezTo>
                  <a:cubicBezTo>
                    <a:pt x="265820" y="436125"/>
                    <a:pt x="209925" y="442644"/>
                    <a:pt x="153886" y="447186"/>
                  </a:cubicBezTo>
                  <a:cubicBezTo>
                    <a:pt x="143923" y="447991"/>
                    <a:pt x="134107" y="450262"/>
                    <a:pt x="125023" y="454731"/>
                  </a:cubicBezTo>
                  <a:cubicBezTo>
                    <a:pt x="132202" y="435319"/>
                    <a:pt x="139308" y="415612"/>
                    <a:pt x="150883" y="397959"/>
                  </a:cubicBezTo>
                  <a:cubicBezTo>
                    <a:pt x="173152" y="408433"/>
                    <a:pt x="195128" y="397592"/>
                    <a:pt x="217031" y="396200"/>
                  </a:cubicBezTo>
                  <a:cubicBezTo>
                    <a:pt x="260032" y="393490"/>
                    <a:pt x="302740" y="386896"/>
                    <a:pt x="345594" y="383014"/>
                  </a:cubicBezTo>
                  <a:cubicBezTo>
                    <a:pt x="406029" y="377520"/>
                    <a:pt x="466464" y="372905"/>
                    <a:pt x="526973" y="368290"/>
                  </a:cubicBezTo>
                  <a:cubicBezTo>
                    <a:pt x="553199" y="366312"/>
                    <a:pt x="579571" y="366092"/>
                    <a:pt x="605870" y="364700"/>
                  </a:cubicBezTo>
                  <a:cubicBezTo>
                    <a:pt x="663338" y="361696"/>
                    <a:pt x="720861" y="360085"/>
                    <a:pt x="778394" y="359563"/>
                  </a:cubicBezTo>
                  <a:close/>
                  <a:moveTo>
                    <a:pt x="812962" y="182148"/>
                  </a:moveTo>
                  <a:cubicBezTo>
                    <a:pt x="903798" y="183174"/>
                    <a:pt x="994561" y="181929"/>
                    <a:pt x="1085324" y="189254"/>
                  </a:cubicBezTo>
                  <a:cubicBezTo>
                    <a:pt x="1137774" y="193429"/>
                    <a:pt x="1190298" y="197238"/>
                    <a:pt x="1242603" y="202074"/>
                  </a:cubicBezTo>
                  <a:cubicBezTo>
                    <a:pt x="1290511" y="206542"/>
                    <a:pt x="1338127" y="214527"/>
                    <a:pt x="1385816" y="220900"/>
                  </a:cubicBezTo>
                  <a:cubicBezTo>
                    <a:pt x="1401273" y="245222"/>
                    <a:pt x="1416363" y="269689"/>
                    <a:pt x="1428304" y="295914"/>
                  </a:cubicBezTo>
                  <a:cubicBezTo>
                    <a:pt x="1387281" y="291665"/>
                    <a:pt x="1346185" y="287563"/>
                    <a:pt x="1305162" y="283094"/>
                  </a:cubicBezTo>
                  <a:cubicBezTo>
                    <a:pt x="1277838" y="280165"/>
                    <a:pt x="1250587" y="275549"/>
                    <a:pt x="1223190" y="273717"/>
                  </a:cubicBezTo>
                  <a:cubicBezTo>
                    <a:pt x="1136895" y="268004"/>
                    <a:pt x="1050674" y="261191"/>
                    <a:pt x="964307" y="258774"/>
                  </a:cubicBezTo>
                  <a:cubicBezTo>
                    <a:pt x="871932" y="256210"/>
                    <a:pt x="779338" y="256063"/>
                    <a:pt x="686964" y="258993"/>
                  </a:cubicBezTo>
                  <a:cubicBezTo>
                    <a:pt x="614441" y="261264"/>
                    <a:pt x="541918" y="265733"/>
                    <a:pt x="469469" y="272106"/>
                  </a:cubicBezTo>
                  <a:cubicBezTo>
                    <a:pt x="413355" y="277087"/>
                    <a:pt x="357389" y="283241"/>
                    <a:pt x="301422" y="288662"/>
                  </a:cubicBezTo>
                  <a:cubicBezTo>
                    <a:pt x="270362" y="291665"/>
                    <a:pt x="239521" y="296940"/>
                    <a:pt x="208534" y="301409"/>
                  </a:cubicBezTo>
                  <a:cubicBezTo>
                    <a:pt x="205238" y="301848"/>
                    <a:pt x="202454" y="302581"/>
                    <a:pt x="200110" y="299724"/>
                  </a:cubicBezTo>
                  <a:cubicBezTo>
                    <a:pt x="214615" y="274158"/>
                    <a:pt x="227068" y="247419"/>
                    <a:pt x="245528" y="224197"/>
                  </a:cubicBezTo>
                  <a:cubicBezTo>
                    <a:pt x="288968" y="218777"/>
                    <a:pt x="332335" y="212989"/>
                    <a:pt x="375775" y="207934"/>
                  </a:cubicBezTo>
                  <a:cubicBezTo>
                    <a:pt x="418630" y="202952"/>
                    <a:pt x="461484" y="197752"/>
                    <a:pt x="504485" y="194162"/>
                  </a:cubicBezTo>
                  <a:cubicBezTo>
                    <a:pt x="607116" y="185591"/>
                    <a:pt x="709891" y="181049"/>
                    <a:pt x="812962" y="182148"/>
                  </a:cubicBezTo>
                  <a:close/>
                  <a:moveTo>
                    <a:pt x="838170" y="1"/>
                  </a:moveTo>
                  <a:cubicBezTo>
                    <a:pt x="879642" y="-54"/>
                    <a:pt x="921123" y="1063"/>
                    <a:pt x="962548" y="4506"/>
                  </a:cubicBezTo>
                  <a:cubicBezTo>
                    <a:pt x="988773" y="6704"/>
                    <a:pt x="1015145" y="6338"/>
                    <a:pt x="1041444" y="8168"/>
                  </a:cubicBezTo>
                  <a:cubicBezTo>
                    <a:pt x="1104516" y="12564"/>
                    <a:pt x="1167369" y="18644"/>
                    <a:pt x="1229928" y="27436"/>
                  </a:cubicBezTo>
                  <a:cubicBezTo>
                    <a:pt x="1234251" y="28021"/>
                    <a:pt x="1238720" y="27582"/>
                    <a:pt x="1243114" y="27655"/>
                  </a:cubicBezTo>
                  <a:cubicBezTo>
                    <a:pt x="1273222" y="57470"/>
                    <a:pt x="1298349" y="91314"/>
                    <a:pt x="1322962" y="125597"/>
                  </a:cubicBezTo>
                  <a:cubicBezTo>
                    <a:pt x="1318274" y="131971"/>
                    <a:pt x="1311462" y="130066"/>
                    <a:pt x="1305601" y="129187"/>
                  </a:cubicBezTo>
                  <a:cubicBezTo>
                    <a:pt x="1235716" y="118858"/>
                    <a:pt x="1165464" y="112265"/>
                    <a:pt x="1094993" y="106478"/>
                  </a:cubicBezTo>
                  <a:cubicBezTo>
                    <a:pt x="978518" y="96881"/>
                    <a:pt x="861895" y="92926"/>
                    <a:pt x="745274" y="96588"/>
                  </a:cubicBezTo>
                  <a:cubicBezTo>
                    <a:pt x="672165" y="98859"/>
                    <a:pt x="598983" y="102595"/>
                    <a:pt x="526022" y="109847"/>
                  </a:cubicBezTo>
                  <a:cubicBezTo>
                    <a:pt x="458187" y="116587"/>
                    <a:pt x="390646" y="124646"/>
                    <a:pt x="323105" y="133656"/>
                  </a:cubicBezTo>
                  <a:cubicBezTo>
                    <a:pt x="316292" y="134535"/>
                    <a:pt x="309626" y="136073"/>
                    <a:pt x="302813" y="137318"/>
                  </a:cubicBezTo>
                  <a:cubicBezTo>
                    <a:pt x="325595" y="100618"/>
                    <a:pt x="353725" y="68092"/>
                    <a:pt x="381782" y="35493"/>
                  </a:cubicBezTo>
                  <a:cubicBezTo>
                    <a:pt x="416505" y="26922"/>
                    <a:pt x="452181" y="24944"/>
                    <a:pt x="487416" y="20257"/>
                  </a:cubicBezTo>
                  <a:cubicBezTo>
                    <a:pt x="562576" y="10220"/>
                    <a:pt x="638248" y="4800"/>
                    <a:pt x="713847" y="2529"/>
                  </a:cubicBezTo>
                  <a:cubicBezTo>
                    <a:pt x="755236" y="1283"/>
                    <a:pt x="796699" y="56"/>
                    <a:pt x="838170" y="1"/>
                  </a:cubicBezTo>
                  <a:close/>
                </a:path>
              </a:pathLst>
            </a:custGeom>
            <a:solidFill>
              <a:schemeClr val="accent1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F23296-A409-4B21-BB29-EE1757AA3456}"/>
              </a:ext>
            </a:extLst>
          </p:cNvPr>
          <p:cNvGrpSpPr/>
          <p:nvPr/>
        </p:nvGrpSpPr>
        <p:grpSpPr>
          <a:xfrm>
            <a:off x="10727870" y="1392414"/>
            <a:ext cx="757987" cy="943582"/>
            <a:chOff x="6893019" y="3444039"/>
            <a:chExt cx="1652253" cy="205681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BB05E0-1CA0-4571-B274-0D2B073C89A4}"/>
                </a:ext>
              </a:extLst>
            </p:cNvPr>
            <p:cNvSpPr/>
            <p:nvPr/>
          </p:nvSpPr>
          <p:spPr>
            <a:xfrm>
              <a:off x="6900563" y="3444039"/>
              <a:ext cx="1644709" cy="2051022"/>
            </a:xfrm>
            <a:custGeom>
              <a:avLst/>
              <a:gdLst>
                <a:gd name="connsiteX0" fmla="*/ 1564760 w 1575993"/>
                <a:gd name="connsiteY0" fmla="*/ 1041643 h 1965331"/>
                <a:gd name="connsiteX1" fmla="*/ 1508323 w 1575993"/>
                <a:gd name="connsiteY1" fmla="*/ 793084 h 1965331"/>
                <a:gd name="connsiteX2" fmla="*/ 1359932 w 1575993"/>
                <a:gd name="connsiteY2" fmla="*/ 449272 h 1965331"/>
                <a:gd name="connsiteX3" fmla="*/ 1257238 w 1575993"/>
                <a:gd name="connsiteY3" fmla="*/ 292949 h 1965331"/>
                <a:gd name="connsiteX4" fmla="*/ 1133906 w 1575993"/>
                <a:gd name="connsiteY4" fmla="*/ 155297 h 1965331"/>
                <a:gd name="connsiteX5" fmla="*/ 1133906 w 1575993"/>
                <a:gd name="connsiteY5" fmla="*/ 155297 h 1965331"/>
                <a:gd name="connsiteX6" fmla="*/ 956524 w 1575993"/>
                <a:gd name="connsiteY6" fmla="*/ 36528 h 1965331"/>
                <a:gd name="connsiteX7" fmla="*/ 736816 w 1575993"/>
                <a:gd name="connsiteY7" fmla="*/ 4098 h 1965331"/>
                <a:gd name="connsiteX8" fmla="*/ 506227 w 1575993"/>
                <a:gd name="connsiteY8" fmla="*/ 105038 h 1965331"/>
                <a:gd name="connsiteX9" fmla="*/ 329407 w 1575993"/>
                <a:gd name="connsiteY9" fmla="*/ 281717 h 1965331"/>
                <a:gd name="connsiteX10" fmla="*/ 87447 w 1575993"/>
                <a:gd name="connsiteY10" fmla="*/ 732717 h 1965331"/>
                <a:gd name="connsiteX11" fmla="*/ 26237 w 1575993"/>
                <a:gd name="connsiteY11" fmla="*/ 941756 h 1965331"/>
                <a:gd name="connsiteX12" fmla="*/ 23850 w 1575993"/>
                <a:gd name="connsiteY12" fmla="*/ 955865 h 1965331"/>
                <a:gd name="connsiteX13" fmla="*/ 476 w 1575993"/>
                <a:gd name="connsiteY13" fmla="*/ 1180206 h 1965331"/>
                <a:gd name="connsiteX14" fmla="*/ 476 w 1575993"/>
                <a:gd name="connsiteY14" fmla="*/ 1180206 h 1965331"/>
                <a:gd name="connsiteX15" fmla="*/ 25957 w 1575993"/>
                <a:gd name="connsiteY15" fmla="*/ 1379559 h 1965331"/>
                <a:gd name="connsiteX16" fmla="*/ 91097 w 1575993"/>
                <a:gd name="connsiteY16" fmla="*/ 1545850 h 1965331"/>
                <a:gd name="connsiteX17" fmla="*/ 91097 w 1575993"/>
                <a:gd name="connsiteY17" fmla="*/ 1545850 h 1965331"/>
                <a:gd name="connsiteX18" fmla="*/ 409499 w 1575993"/>
                <a:gd name="connsiteY18" fmla="*/ 1868253 h 1965331"/>
                <a:gd name="connsiteX19" fmla="*/ 626470 w 1575993"/>
                <a:gd name="connsiteY19" fmla="*/ 1948415 h 1965331"/>
                <a:gd name="connsiteX20" fmla="*/ 626470 w 1575993"/>
                <a:gd name="connsiteY20" fmla="*/ 1948415 h 1965331"/>
                <a:gd name="connsiteX21" fmla="*/ 663322 w 1575993"/>
                <a:gd name="connsiteY21" fmla="*/ 1954662 h 1965331"/>
                <a:gd name="connsiteX22" fmla="*/ 774861 w 1575993"/>
                <a:gd name="connsiteY22" fmla="*/ 1965332 h 1965331"/>
                <a:gd name="connsiteX23" fmla="*/ 774861 w 1575993"/>
                <a:gd name="connsiteY23" fmla="*/ 1965332 h 1965331"/>
                <a:gd name="connsiteX24" fmla="*/ 992675 w 1575993"/>
                <a:gd name="connsiteY24" fmla="*/ 1937394 h 1965331"/>
                <a:gd name="connsiteX25" fmla="*/ 1191325 w 1575993"/>
                <a:gd name="connsiteY25" fmla="*/ 1853512 h 1965331"/>
                <a:gd name="connsiteX26" fmla="*/ 1191325 w 1575993"/>
                <a:gd name="connsiteY26" fmla="*/ 1853512 h 1965331"/>
                <a:gd name="connsiteX27" fmla="*/ 1321817 w 1575993"/>
                <a:gd name="connsiteY27" fmla="*/ 1755942 h 1965331"/>
                <a:gd name="connsiteX28" fmla="*/ 1423599 w 1575993"/>
                <a:gd name="connsiteY28" fmla="*/ 1640401 h 1965331"/>
                <a:gd name="connsiteX29" fmla="*/ 1423599 w 1575993"/>
                <a:gd name="connsiteY29" fmla="*/ 1640401 h 1965331"/>
                <a:gd name="connsiteX30" fmla="*/ 1429706 w 1575993"/>
                <a:gd name="connsiteY30" fmla="*/ 1633873 h 1965331"/>
                <a:gd name="connsiteX31" fmla="*/ 1515343 w 1575993"/>
                <a:gd name="connsiteY31" fmla="*/ 1477691 h 1965331"/>
                <a:gd name="connsiteX32" fmla="*/ 1574868 w 1575993"/>
                <a:gd name="connsiteY32" fmla="*/ 1210390 h 1965331"/>
                <a:gd name="connsiteX33" fmla="*/ 1564760 w 1575993"/>
                <a:gd name="connsiteY33" fmla="*/ 1041643 h 19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5993" h="1965331">
                  <a:moveTo>
                    <a:pt x="1564760" y="1041643"/>
                  </a:moveTo>
                  <a:cubicBezTo>
                    <a:pt x="1553388" y="957058"/>
                    <a:pt x="1533804" y="874369"/>
                    <a:pt x="1508323" y="793084"/>
                  </a:cubicBezTo>
                  <a:cubicBezTo>
                    <a:pt x="1470769" y="673402"/>
                    <a:pt x="1421774" y="558494"/>
                    <a:pt x="1359932" y="449272"/>
                  </a:cubicBezTo>
                  <a:cubicBezTo>
                    <a:pt x="1329187" y="394941"/>
                    <a:pt x="1295634" y="342295"/>
                    <a:pt x="1257238" y="292949"/>
                  </a:cubicBezTo>
                  <a:cubicBezTo>
                    <a:pt x="1220386" y="243251"/>
                    <a:pt x="1179462" y="197203"/>
                    <a:pt x="1133906" y="155297"/>
                  </a:cubicBezTo>
                  <a:cubicBezTo>
                    <a:pt x="1133906" y="155297"/>
                    <a:pt x="1133906" y="155297"/>
                    <a:pt x="1133906" y="155297"/>
                  </a:cubicBezTo>
                  <a:cubicBezTo>
                    <a:pt x="1081330" y="105950"/>
                    <a:pt x="1022578" y="65589"/>
                    <a:pt x="956524" y="36528"/>
                  </a:cubicBezTo>
                  <a:cubicBezTo>
                    <a:pt x="886470" y="5713"/>
                    <a:pt x="813187" y="-7344"/>
                    <a:pt x="736816" y="4098"/>
                  </a:cubicBezTo>
                  <a:cubicBezTo>
                    <a:pt x="651038" y="17014"/>
                    <a:pt x="575228" y="54077"/>
                    <a:pt x="506227" y="105038"/>
                  </a:cubicBezTo>
                  <a:cubicBezTo>
                    <a:pt x="438630" y="154946"/>
                    <a:pt x="380649" y="215313"/>
                    <a:pt x="329407" y="281717"/>
                  </a:cubicBezTo>
                  <a:cubicBezTo>
                    <a:pt x="223765" y="418526"/>
                    <a:pt x="145357" y="570217"/>
                    <a:pt x="87447" y="732717"/>
                  </a:cubicBezTo>
                  <a:cubicBezTo>
                    <a:pt x="63019" y="801227"/>
                    <a:pt x="42803" y="870930"/>
                    <a:pt x="26237" y="941756"/>
                  </a:cubicBezTo>
                  <a:cubicBezTo>
                    <a:pt x="25465" y="946459"/>
                    <a:pt x="24693" y="951232"/>
                    <a:pt x="23850" y="955865"/>
                  </a:cubicBezTo>
                  <a:cubicBezTo>
                    <a:pt x="9811" y="1029991"/>
                    <a:pt x="-2613" y="1104326"/>
                    <a:pt x="476" y="1180206"/>
                  </a:cubicBezTo>
                  <a:lnTo>
                    <a:pt x="476" y="1180206"/>
                  </a:lnTo>
                  <a:cubicBezTo>
                    <a:pt x="-1069" y="1247944"/>
                    <a:pt x="8267" y="1314278"/>
                    <a:pt x="25957" y="1379559"/>
                  </a:cubicBezTo>
                  <a:cubicBezTo>
                    <a:pt x="40276" y="1437891"/>
                    <a:pt x="61896" y="1493344"/>
                    <a:pt x="91097" y="1545850"/>
                  </a:cubicBezTo>
                  <a:cubicBezTo>
                    <a:pt x="91097" y="1545850"/>
                    <a:pt x="91097" y="1545850"/>
                    <a:pt x="91097" y="1545850"/>
                  </a:cubicBezTo>
                  <a:cubicBezTo>
                    <a:pt x="164520" y="1685677"/>
                    <a:pt x="271286" y="1792443"/>
                    <a:pt x="409499" y="1868253"/>
                  </a:cubicBezTo>
                  <a:cubicBezTo>
                    <a:pt x="477377" y="1906930"/>
                    <a:pt x="549888" y="1933253"/>
                    <a:pt x="626470" y="1948415"/>
                  </a:cubicBezTo>
                  <a:cubicBezTo>
                    <a:pt x="626470" y="1948415"/>
                    <a:pt x="626470" y="1948415"/>
                    <a:pt x="626470" y="1948415"/>
                  </a:cubicBezTo>
                  <a:cubicBezTo>
                    <a:pt x="638473" y="1952206"/>
                    <a:pt x="650757" y="1954452"/>
                    <a:pt x="663322" y="1954662"/>
                  </a:cubicBezTo>
                  <a:cubicBezTo>
                    <a:pt x="700104" y="1962314"/>
                    <a:pt x="737588" y="1963086"/>
                    <a:pt x="774861" y="1965332"/>
                  </a:cubicBezTo>
                  <a:cubicBezTo>
                    <a:pt x="774861" y="1965332"/>
                    <a:pt x="774861" y="1965332"/>
                    <a:pt x="774861" y="1965332"/>
                  </a:cubicBezTo>
                  <a:cubicBezTo>
                    <a:pt x="848495" y="1964138"/>
                    <a:pt x="921568" y="1958102"/>
                    <a:pt x="992675" y="1937394"/>
                  </a:cubicBezTo>
                  <a:cubicBezTo>
                    <a:pt x="1063290" y="1919846"/>
                    <a:pt x="1128992" y="1890575"/>
                    <a:pt x="1191325" y="1853512"/>
                  </a:cubicBezTo>
                  <a:cubicBezTo>
                    <a:pt x="1191325" y="1853512"/>
                    <a:pt x="1191325" y="1853512"/>
                    <a:pt x="1191325" y="1853512"/>
                  </a:cubicBezTo>
                  <a:cubicBezTo>
                    <a:pt x="1237443" y="1824452"/>
                    <a:pt x="1282017" y="1793426"/>
                    <a:pt x="1321817" y="1755942"/>
                  </a:cubicBezTo>
                  <a:cubicBezTo>
                    <a:pt x="1360143" y="1721266"/>
                    <a:pt x="1393766" y="1682448"/>
                    <a:pt x="1423599" y="1640401"/>
                  </a:cubicBezTo>
                  <a:cubicBezTo>
                    <a:pt x="1423599" y="1640401"/>
                    <a:pt x="1423599" y="1640401"/>
                    <a:pt x="1423599" y="1640401"/>
                  </a:cubicBezTo>
                  <a:cubicBezTo>
                    <a:pt x="1425634" y="1638225"/>
                    <a:pt x="1427951" y="1636330"/>
                    <a:pt x="1429706" y="1633873"/>
                  </a:cubicBezTo>
                  <a:cubicBezTo>
                    <a:pt x="1464171" y="1585088"/>
                    <a:pt x="1492179" y="1532723"/>
                    <a:pt x="1515343" y="1477691"/>
                  </a:cubicBezTo>
                  <a:cubicBezTo>
                    <a:pt x="1551423" y="1392124"/>
                    <a:pt x="1568901" y="1302415"/>
                    <a:pt x="1574868" y="1210390"/>
                  </a:cubicBezTo>
                  <a:cubicBezTo>
                    <a:pt x="1578658" y="1153954"/>
                    <a:pt x="1572271" y="1097728"/>
                    <a:pt x="1564760" y="10416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039399-E5B1-4197-B350-7094C1F9B452}"/>
                </a:ext>
              </a:extLst>
            </p:cNvPr>
            <p:cNvSpPr/>
            <p:nvPr/>
          </p:nvSpPr>
          <p:spPr>
            <a:xfrm>
              <a:off x="6893019" y="3611821"/>
              <a:ext cx="1595192" cy="1889028"/>
            </a:xfrm>
            <a:custGeom>
              <a:avLst/>
              <a:gdLst>
                <a:gd name="connsiteX0" fmla="*/ 754637 w 1595192"/>
                <a:gd name="connsiteY0" fmla="*/ 1794959 h 1889028"/>
                <a:gd name="connsiteX1" fmla="*/ 792089 w 1595192"/>
                <a:gd name="connsiteY1" fmla="*/ 1806323 h 1889028"/>
                <a:gd name="connsiteX2" fmla="*/ 808791 w 1595192"/>
                <a:gd name="connsiteY2" fmla="*/ 1889028 h 1889028"/>
                <a:gd name="connsiteX3" fmla="*/ 692315 w 1595192"/>
                <a:gd name="connsiteY3" fmla="*/ 1877821 h 1889028"/>
                <a:gd name="connsiteX4" fmla="*/ 712899 w 1595192"/>
                <a:gd name="connsiteY4" fmla="*/ 1807275 h 1889028"/>
                <a:gd name="connsiteX5" fmla="*/ 754637 w 1595192"/>
                <a:gd name="connsiteY5" fmla="*/ 1794959 h 1889028"/>
                <a:gd name="connsiteX6" fmla="*/ 511376 w 1595192"/>
                <a:gd name="connsiteY6" fmla="*/ 1731530 h 1889028"/>
                <a:gd name="connsiteX7" fmla="*/ 655175 w 1595192"/>
                <a:gd name="connsiteY7" fmla="*/ 1827715 h 1889028"/>
                <a:gd name="connsiteX8" fmla="*/ 653857 w 1595192"/>
                <a:gd name="connsiteY8" fmla="*/ 1871301 h 1889028"/>
                <a:gd name="connsiteX9" fmla="*/ 427425 w 1595192"/>
                <a:gd name="connsiteY9" fmla="*/ 1787644 h 1889028"/>
                <a:gd name="connsiteX10" fmla="*/ 511376 w 1595192"/>
                <a:gd name="connsiteY10" fmla="*/ 1731530 h 1889028"/>
                <a:gd name="connsiteX11" fmla="*/ 1109723 w 1595192"/>
                <a:gd name="connsiteY11" fmla="*/ 1679078 h 1889028"/>
                <a:gd name="connsiteX12" fmla="*/ 1243340 w 1595192"/>
                <a:gd name="connsiteY12" fmla="*/ 1772259 h 1889028"/>
                <a:gd name="connsiteX13" fmla="*/ 1036028 w 1595192"/>
                <a:gd name="connsiteY13" fmla="*/ 1859800 h 1889028"/>
                <a:gd name="connsiteX14" fmla="*/ 1014858 w 1595192"/>
                <a:gd name="connsiteY14" fmla="*/ 1821560 h 1889028"/>
                <a:gd name="connsiteX15" fmla="*/ 1109723 w 1595192"/>
                <a:gd name="connsiteY15" fmla="*/ 1679078 h 1889028"/>
                <a:gd name="connsiteX16" fmla="*/ 1478452 w 1595192"/>
                <a:gd name="connsiteY16" fmla="*/ 1545791 h 1889028"/>
                <a:gd name="connsiteX17" fmla="*/ 1485887 w 1595192"/>
                <a:gd name="connsiteY17" fmla="*/ 1549857 h 1889028"/>
                <a:gd name="connsiteX18" fmla="*/ 1379595 w 1595192"/>
                <a:gd name="connsiteY18" fmla="*/ 1670436 h 1889028"/>
                <a:gd name="connsiteX19" fmla="*/ 1376005 w 1595192"/>
                <a:gd name="connsiteY19" fmla="*/ 1627948 h 1889028"/>
                <a:gd name="connsiteX20" fmla="*/ 1470137 w 1595192"/>
                <a:gd name="connsiteY20" fmla="*/ 1546121 h 1889028"/>
                <a:gd name="connsiteX21" fmla="*/ 1478452 w 1595192"/>
                <a:gd name="connsiteY21" fmla="*/ 1545791 h 1889028"/>
                <a:gd name="connsiteX22" fmla="*/ 349701 w 1595192"/>
                <a:gd name="connsiteY22" fmla="*/ 1492718 h 1889028"/>
                <a:gd name="connsiteX23" fmla="*/ 404716 w 1595192"/>
                <a:gd name="connsiteY23" fmla="*/ 1547074 h 1889028"/>
                <a:gd name="connsiteX24" fmla="*/ 348530 w 1595192"/>
                <a:gd name="connsiteY24" fmla="*/ 1602455 h 1889028"/>
                <a:gd name="connsiteX25" fmla="*/ 291757 w 1595192"/>
                <a:gd name="connsiteY25" fmla="*/ 1544876 h 1889028"/>
                <a:gd name="connsiteX26" fmla="*/ 349701 w 1595192"/>
                <a:gd name="connsiteY26" fmla="*/ 1492718 h 1889028"/>
                <a:gd name="connsiteX27" fmla="*/ 622211 w 1595192"/>
                <a:gd name="connsiteY27" fmla="*/ 1447593 h 1889028"/>
                <a:gd name="connsiteX28" fmla="*/ 722131 w 1595192"/>
                <a:gd name="connsiteY28" fmla="*/ 1550517 h 1889028"/>
                <a:gd name="connsiteX29" fmla="*/ 620965 w 1595192"/>
                <a:gd name="connsiteY29" fmla="*/ 1651537 h 1889028"/>
                <a:gd name="connsiteX30" fmla="*/ 518187 w 1595192"/>
                <a:gd name="connsiteY30" fmla="*/ 1549345 h 1889028"/>
                <a:gd name="connsiteX31" fmla="*/ 622211 w 1595192"/>
                <a:gd name="connsiteY31" fmla="*/ 1447593 h 1889028"/>
                <a:gd name="connsiteX32" fmla="*/ 977864 w 1595192"/>
                <a:gd name="connsiteY32" fmla="*/ 1300204 h 1889028"/>
                <a:gd name="connsiteX33" fmla="*/ 1126499 w 1595192"/>
                <a:gd name="connsiteY33" fmla="*/ 1452356 h 1889028"/>
                <a:gd name="connsiteX34" fmla="*/ 974348 w 1595192"/>
                <a:gd name="connsiteY34" fmla="*/ 1602894 h 1889028"/>
                <a:gd name="connsiteX35" fmla="*/ 824614 w 1595192"/>
                <a:gd name="connsiteY35" fmla="*/ 1450817 h 1889028"/>
                <a:gd name="connsiteX36" fmla="*/ 977864 w 1595192"/>
                <a:gd name="connsiteY36" fmla="*/ 1300204 h 1889028"/>
                <a:gd name="connsiteX37" fmla="*/ 1302823 w 1595192"/>
                <a:gd name="connsiteY37" fmla="*/ 1288191 h 1889028"/>
                <a:gd name="connsiteX38" fmla="*/ 1429261 w 1595192"/>
                <a:gd name="connsiteY38" fmla="*/ 1420270 h 1889028"/>
                <a:gd name="connsiteX39" fmla="*/ 1299893 w 1595192"/>
                <a:gd name="connsiteY39" fmla="*/ 1545975 h 1889028"/>
                <a:gd name="connsiteX40" fmla="*/ 1170524 w 1595192"/>
                <a:gd name="connsiteY40" fmla="*/ 1417999 h 1889028"/>
                <a:gd name="connsiteX41" fmla="*/ 1302823 w 1595192"/>
                <a:gd name="connsiteY41" fmla="*/ 1288191 h 1889028"/>
                <a:gd name="connsiteX42" fmla="*/ 158213 w 1595192"/>
                <a:gd name="connsiteY42" fmla="*/ 1205778 h 1889028"/>
                <a:gd name="connsiteX43" fmla="*/ 266338 w 1595192"/>
                <a:gd name="connsiteY43" fmla="*/ 1304600 h 1889028"/>
                <a:gd name="connsiteX44" fmla="*/ 148544 w 1595192"/>
                <a:gd name="connsiteY44" fmla="*/ 1459094 h 1889028"/>
                <a:gd name="connsiteX45" fmla="*/ 95068 w 1595192"/>
                <a:gd name="connsiteY45" fmla="*/ 1451110 h 1889028"/>
                <a:gd name="connsiteX46" fmla="*/ 27087 w 1595192"/>
                <a:gd name="connsiteY46" fmla="*/ 1277642 h 1889028"/>
                <a:gd name="connsiteX47" fmla="*/ 158213 w 1595192"/>
                <a:gd name="connsiteY47" fmla="*/ 1205778 h 1889028"/>
                <a:gd name="connsiteX48" fmla="*/ 1520023 w 1595192"/>
                <a:gd name="connsiteY48" fmla="*/ 1093771 h 1889028"/>
                <a:gd name="connsiteX49" fmla="*/ 1595184 w 1595192"/>
                <a:gd name="connsiteY49" fmla="*/ 1168711 h 1889028"/>
                <a:gd name="connsiteX50" fmla="*/ 1521341 w 1595192"/>
                <a:gd name="connsiteY50" fmla="*/ 1243724 h 1889028"/>
                <a:gd name="connsiteX51" fmla="*/ 1444277 w 1595192"/>
                <a:gd name="connsiteY51" fmla="*/ 1169151 h 1889028"/>
                <a:gd name="connsiteX52" fmla="*/ 1520023 w 1595192"/>
                <a:gd name="connsiteY52" fmla="*/ 1093771 h 1889028"/>
                <a:gd name="connsiteX53" fmla="*/ 1223635 w 1595192"/>
                <a:gd name="connsiteY53" fmla="*/ 1093625 h 1889028"/>
                <a:gd name="connsiteX54" fmla="*/ 1285755 w 1595192"/>
                <a:gd name="connsiteY54" fmla="*/ 1158676 h 1889028"/>
                <a:gd name="connsiteX55" fmla="*/ 1220118 w 1595192"/>
                <a:gd name="connsiteY55" fmla="*/ 1220869 h 1889028"/>
                <a:gd name="connsiteX56" fmla="*/ 1160268 w 1595192"/>
                <a:gd name="connsiteY56" fmla="*/ 1155672 h 1889028"/>
                <a:gd name="connsiteX57" fmla="*/ 1223635 w 1595192"/>
                <a:gd name="connsiteY57" fmla="*/ 1093625 h 1889028"/>
                <a:gd name="connsiteX58" fmla="*/ 603383 w 1595192"/>
                <a:gd name="connsiteY58" fmla="*/ 1093551 h 1889028"/>
                <a:gd name="connsiteX59" fmla="*/ 729749 w 1595192"/>
                <a:gd name="connsiteY59" fmla="*/ 1222847 h 1889028"/>
                <a:gd name="connsiteX60" fmla="*/ 602359 w 1595192"/>
                <a:gd name="connsiteY60" fmla="*/ 1349213 h 1889028"/>
                <a:gd name="connsiteX61" fmla="*/ 475994 w 1595192"/>
                <a:gd name="connsiteY61" fmla="*/ 1219770 h 1889028"/>
                <a:gd name="connsiteX62" fmla="*/ 603383 w 1595192"/>
                <a:gd name="connsiteY62" fmla="*/ 1093551 h 1889028"/>
                <a:gd name="connsiteX63" fmla="*/ 325967 w 1595192"/>
                <a:gd name="connsiteY63" fmla="*/ 1062124 h 1889028"/>
                <a:gd name="connsiteX64" fmla="*/ 381642 w 1595192"/>
                <a:gd name="connsiteY64" fmla="*/ 1118019 h 1889028"/>
                <a:gd name="connsiteX65" fmla="*/ 322451 w 1595192"/>
                <a:gd name="connsiteY65" fmla="*/ 1174718 h 1889028"/>
                <a:gd name="connsiteX66" fmla="*/ 268682 w 1595192"/>
                <a:gd name="connsiteY66" fmla="*/ 1117140 h 1889028"/>
                <a:gd name="connsiteX67" fmla="*/ 325967 w 1595192"/>
                <a:gd name="connsiteY67" fmla="*/ 1062124 h 1889028"/>
                <a:gd name="connsiteX68" fmla="*/ 912373 w 1595192"/>
                <a:gd name="connsiteY68" fmla="*/ 1006085 h 1889028"/>
                <a:gd name="connsiteX69" fmla="*/ 967753 w 1595192"/>
                <a:gd name="connsiteY69" fmla="*/ 1062418 h 1889028"/>
                <a:gd name="connsiteX70" fmla="*/ 912373 w 1595192"/>
                <a:gd name="connsiteY70" fmla="*/ 1118825 h 1889028"/>
                <a:gd name="connsiteX71" fmla="*/ 857872 w 1595192"/>
                <a:gd name="connsiteY71" fmla="*/ 1061538 h 1889028"/>
                <a:gd name="connsiteX72" fmla="*/ 912373 w 1595192"/>
                <a:gd name="connsiteY72" fmla="*/ 1006085 h 1889028"/>
                <a:gd name="connsiteX73" fmla="*/ 27380 w 1595192"/>
                <a:gd name="connsiteY73" fmla="*/ 820750 h 1889028"/>
                <a:gd name="connsiteX74" fmla="*/ 116972 w 1595192"/>
                <a:gd name="connsiteY74" fmla="*/ 897082 h 1889028"/>
                <a:gd name="connsiteX75" fmla="*/ 24743 w 1595192"/>
                <a:gd name="connsiteY75" fmla="*/ 1068279 h 1889028"/>
                <a:gd name="connsiteX76" fmla="*/ 496 w 1595192"/>
                <a:gd name="connsiteY76" fmla="*/ 1069598 h 1889028"/>
                <a:gd name="connsiteX77" fmla="*/ 24890 w 1595192"/>
                <a:gd name="connsiteY77" fmla="*/ 835474 h 1889028"/>
                <a:gd name="connsiteX78" fmla="*/ 27380 w 1595192"/>
                <a:gd name="connsiteY78" fmla="*/ 820750 h 1889028"/>
                <a:gd name="connsiteX79" fmla="*/ 1516360 w 1595192"/>
                <a:gd name="connsiteY79" fmla="*/ 783975 h 1889028"/>
                <a:gd name="connsiteX80" fmla="*/ 1595037 w 1595192"/>
                <a:gd name="connsiteY80" fmla="*/ 864409 h 1889028"/>
                <a:gd name="connsiteX81" fmla="*/ 1516947 w 1595192"/>
                <a:gd name="connsiteY81" fmla="*/ 943451 h 1889028"/>
                <a:gd name="connsiteX82" fmla="*/ 1437098 w 1595192"/>
                <a:gd name="connsiteY82" fmla="*/ 864043 h 1889028"/>
                <a:gd name="connsiteX83" fmla="*/ 1516360 w 1595192"/>
                <a:gd name="connsiteY83" fmla="*/ 783975 h 1889028"/>
                <a:gd name="connsiteX84" fmla="*/ 269488 w 1595192"/>
                <a:gd name="connsiteY84" fmla="*/ 642520 h 1889028"/>
                <a:gd name="connsiteX85" fmla="*/ 348090 w 1595192"/>
                <a:gd name="connsiteY85" fmla="*/ 721635 h 1889028"/>
                <a:gd name="connsiteX86" fmla="*/ 269707 w 1595192"/>
                <a:gd name="connsiteY86" fmla="*/ 801337 h 1889028"/>
                <a:gd name="connsiteX87" fmla="*/ 189346 w 1595192"/>
                <a:gd name="connsiteY87" fmla="*/ 719071 h 1889028"/>
                <a:gd name="connsiteX88" fmla="*/ 269488 w 1595192"/>
                <a:gd name="connsiteY88" fmla="*/ 642520 h 1889028"/>
                <a:gd name="connsiteX89" fmla="*/ 1191842 w 1595192"/>
                <a:gd name="connsiteY89" fmla="*/ 641275 h 1889028"/>
                <a:gd name="connsiteX90" fmla="*/ 1300552 w 1595192"/>
                <a:gd name="connsiteY90" fmla="*/ 753648 h 1889028"/>
                <a:gd name="connsiteX91" fmla="*/ 1189790 w 1595192"/>
                <a:gd name="connsiteY91" fmla="*/ 864483 h 1889028"/>
                <a:gd name="connsiteX92" fmla="*/ 1079834 w 1595192"/>
                <a:gd name="connsiteY92" fmla="*/ 751671 h 1889028"/>
                <a:gd name="connsiteX93" fmla="*/ 1191842 w 1595192"/>
                <a:gd name="connsiteY93" fmla="*/ 641275 h 1889028"/>
                <a:gd name="connsiteX94" fmla="*/ 749527 w 1595192"/>
                <a:gd name="connsiteY94" fmla="*/ 624720 h 1889028"/>
                <a:gd name="connsiteX95" fmla="*/ 880874 w 1595192"/>
                <a:gd name="connsiteY95" fmla="*/ 756358 h 1889028"/>
                <a:gd name="connsiteX96" fmla="*/ 749454 w 1595192"/>
                <a:gd name="connsiteY96" fmla="*/ 888438 h 1889028"/>
                <a:gd name="connsiteX97" fmla="*/ 618840 w 1595192"/>
                <a:gd name="connsiteY97" fmla="*/ 755553 h 1889028"/>
                <a:gd name="connsiteX98" fmla="*/ 749527 w 1595192"/>
                <a:gd name="connsiteY98" fmla="*/ 624720 h 1889028"/>
                <a:gd name="connsiteX99" fmla="*/ 1441860 w 1595192"/>
                <a:gd name="connsiteY99" fmla="*/ 483776 h 1889028"/>
                <a:gd name="connsiteX100" fmla="*/ 1515920 w 1595192"/>
                <a:gd name="connsiteY100" fmla="*/ 558717 h 1889028"/>
                <a:gd name="connsiteX101" fmla="*/ 1442665 w 1595192"/>
                <a:gd name="connsiteY101" fmla="*/ 633584 h 1889028"/>
                <a:gd name="connsiteX102" fmla="*/ 1364942 w 1595192"/>
                <a:gd name="connsiteY102" fmla="*/ 558350 h 1889028"/>
                <a:gd name="connsiteX103" fmla="*/ 1441860 w 1595192"/>
                <a:gd name="connsiteY103" fmla="*/ 483776 h 1889028"/>
                <a:gd name="connsiteX104" fmla="*/ 675026 w 1595192"/>
                <a:gd name="connsiteY104" fmla="*/ 419679 h 1889028"/>
                <a:gd name="connsiteX105" fmla="*/ 745278 w 1595192"/>
                <a:gd name="connsiteY105" fmla="*/ 491030 h 1889028"/>
                <a:gd name="connsiteX106" fmla="*/ 673414 w 1595192"/>
                <a:gd name="connsiteY106" fmla="*/ 562673 h 1889028"/>
                <a:gd name="connsiteX107" fmla="*/ 601771 w 1595192"/>
                <a:gd name="connsiteY107" fmla="*/ 489638 h 1889028"/>
                <a:gd name="connsiteX108" fmla="*/ 675026 w 1595192"/>
                <a:gd name="connsiteY108" fmla="*/ 419679 h 1889028"/>
                <a:gd name="connsiteX109" fmla="*/ 1225025 w 1595192"/>
                <a:gd name="connsiteY109" fmla="*/ 298880 h 1889028"/>
                <a:gd name="connsiteX110" fmla="*/ 1341866 w 1595192"/>
                <a:gd name="connsiteY110" fmla="*/ 421437 h 1889028"/>
                <a:gd name="connsiteX111" fmla="*/ 1221070 w 1595192"/>
                <a:gd name="connsiteY111" fmla="*/ 537033 h 1889028"/>
                <a:gd name="connsiteX112" fmla="*/ 1103202 w 1595192"/>
                <a:gd name="connsiteY112" fmla="*/ 416529 h 1889028"/>
                <a:gd name="connsiteX113" fmla="*/ 1225025 w 1595192"/>
                <a:gd name="connsiteY113" fmla="*/ 298880 h 1889028"/>
                <a:gd name="connsiteX114" fmla="*/ 293810 w 1595192"/>
                <a:gd name="connsiteY114" fmla="*/ 276172 h 1889028"/>
                <a:gd name="connsiteX115" fmla="*/ 363769 w 1595192"/>
                <a:gd name="connsiteY115" fmla="*/ 348182 h 1889028"/>
                <a:gd name="connsiteX116" fmla="*/ 292491 w 1595192"/>
                <a:gd name="connsiteY116" fmla="*/ 419606 h 1889028"/>
                <a:gd name="connsiteX117" fmla="*/ 223117 w 1595192"/>
                <a:gd name="connsiteY117" fmla="*/ 346717 h 1889028"/>
                <a:gd name="connsiteX118" fmla="*/ 293810 w 1595192"/>
                <a:gd name="connsiteY118" fmla="*/ 276172 h 1889028"/>
                <a:gd name="connsiteX119" fmla="*/ 527492 w 1595192"/>
                <a:gd name="connsiteY119" fmla="*/ 60802 h 1889028"/>
                <a:gd name="connsiteX120" fmla="*/ 642796 w 1595192"/>
                <a:gd name="connsiteY120" fmla="*/ 176838 h 1889028"/>
                <a:gd name="connsiteX121" fmla="*/ 526466 w 1595192"/>
                <a:gd name="connsiteY121" fmla="*/ 291336 h 1889028"/>
                <a:gd name="connsiteX122" fmla="*/ 412261 w 1595192"/>
                <a:gd name="connsiteY122" fmla="*/ 174860 h 1889028"/>
                <a:gd name="connsiteX123" fmla="*/ 527492 w 1595192"/>
                <a:gd name="connsiteY123" fmla="*/ 60802 h 1889028"/>
                <a:gd name="connsiteX124" fmla="*/ 908710 w 1595192"/>
                <a:gd name="connsiteY124" fmla="*/ 5129 h 1889028"/>
                <a:gd name="connsiteX125" fmla="*/ 1080053 w 1595192"/>
                <a:gd name="connsiteY125" fmla="*/ 176766 h 1889028"/>
                <a:gd name="connsiteX126" fmla="*/ 908710 w 1595192"/>
                <a:gd name="connsiteY126" fmla="*/ 347744 h 1889028"/>
                <a:gd name="connsiteX127" fmla="*/ 737293 w 1595192"/>
                <a:gd name="connsiteY127" fmla="*/ 174348 h 1889028"/>
                <a:gd name="connsiteX128" fmla="*/ 908710 w 1595192"/>
                <a:gd name="connsiteY128" fmla="*/ 5129 h 1889028"/>
                <a:gd name="connsiteX129" fmla="*/ 1183345 w 1595192"/>
                <a:gd name="connsiteY129" fmla="*/ 0 h 1889028"/>
                <a:gd name="connsiteX130" fmla="*/ 1312055 w 1595192"/>
                <a:gd name="connsiteY130" fmla="*/ 143653 h 1889028"/>
                <a:gd name="connsiteX131" fmla="*/ 1280043 w 1595192"/>
                <a:gd name="connsiteY131" fmla="*/ 136621 h 1889028"/>
                <a:gd name="connsiteX132" fmla="*/ 1181074 w 1595192"/>
                <a:gd name="connsiteY132" fmla="*/ 15311 h 1889028"/>
                <a:gd name="connsiteX133" fmla="*/ 1183345 w 1595192"/>
                <a:gd name="connsiteY133" fmla="*/ 0 h 188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95192" h="1889028">
                  <a:moveTo>
                    <a:pt x="754637" y="1794959"/>
                  </a:moveTo>
                  <a:cubicBezTo>
                    <a:pt x="769709" y="1795298"/>
                    <a:pt x="784067" y="1799583"/>
                    <a:pt x="792089" y="1806323"/>
                  </a:cubicBezTo>
                  <a:cubicBezTo>
                    <a:pt x="817948" y="1828006"/>
                    <a:pt x="824028" y="1855404"/>
                    <a:pt x="808791" y="1889028"/>
                  </a:cubicBezTo>
                  <a:cubicBezTo>
                    <a:pt x="769820" y="1886611"/>
                    <a:pt x="730701" y="1885806"/>
                    <a:pt x="692315" y="1877821"/>
                  </a:cubicBezTo>
                  <a:cubicBezTo>
                    <a:pt x="690411" y="1851814"/>
                    <a:pt x="689605" y="1826614"/>
                    <a:pt x="712899" y="1807275"/>
                  </a:cubicBezTo>
                  <a:cubicBezTo>
                    <a:pt x="723778" y="1798228"/>
                    <a:pt x="739564" y="1794620"/>
                    <a:pt x="754637" y="1794959"/>
                  </a:cubicBezTo>
                  <a:close/>
                  <a:moveTo>
                    <a:pt x="511376" y="1731530"/>
                  </a:moveTo>
                  <a:cubicBezTo>
                    <a:pt x="581188" y="1722447"/>
                    <a:pt x="636276" y="1760246"/>
                    <a:pt x="655175" y="1827715"/>
                  </a:cubicBezTo>
                  <a:cubicBezTo>
                    <a:pt x="659204" y="1842073"/>
                    <a:pt x="661548" y="1857016"/>
                    <a:pt x="653857" y="1871301"/>
                  </a:cubicBezTo>
                  <a:cubicBezTo>
                    <a:pt x="573863" y="1855478"/>
                    <a:pt x="498263" y="1828007"/>
                    <a:pt x="427425" y="1787644"/>
                  </a:cubicBezTo>
                  <a:cubicBezTo>
                    <a:pt x="445226" y="1753727"/>
                    <a:pt x="475334" y="1736219"/>
                    <a:pt x="511376" y="1731530"/>
                  </a:cubicBezTo>
                  <a:close/>
                  <a:moveTo>
                    <a:pt x="1109723" y="1679078"/>
                  </a:moveTo>
                  <a:cubicBezTo>
                    <a:pt x="1168693" y="1666625"/>
                    <a:pt x="1234037" y="1712190"/>
                    <a:pt x="1243340" y="1772259"/>
                  </a:cubicBezTo>
                  <a:cubicBezTo>
                    <a:pt x="1178290" y="1811012"/>
                    <a:pt x="1109723" y="1841559"/>
                    <a:pt x="1036028" y="1859800"/>
                  </a:cubicBezTo>
                  <a:cubicBezTo>
                    <a:pt x="1021377" y="1851229"/>
                    <a:pt x="1018448" y="1836139"/>
                    <a:pt x="1014858" y="1821560"/>
                  </a:cubicBezTo>
                  <a:cubicBezTo>
                    <a:pt x="998961" y="1755924"/>
                    <a:pt x="1040497" y="1693730"/>
                    <a:pt x="1109723" y="1679078"/>
                  </a:cubicBezTo>
                  <a:close/>
                  <a:moveTo>
                    <a:pt x="1478452" y="1545791"/>
                  </a:moveTo>
                  <a:cubicBezTo>
                    <a:pt x="1481162" y="1546121"/>
                    <a:pt x="1483726" y="1547184"/>
                    <a:pt x="1485887" y="1549857"/>
                  </a:cubicBezTo>
                  <a:cubicBezTo>
                    <a:pt x="1454681" y="1593810"/>
                    <a:pt x="1419592" y="1634321"/>
                    <a:pt x="1379595" y="1670436"/>
                  </a:cubicBezTo>
                  <a:cubicBezTo>
                    <a:pt x="1366482" y="1657323"/>
                    <a:pt x="1372782" y="1642233"/>
                    <a:pt x="1376005" y="1627948"/>
                  </a:cubicBezTo>
                  <a:cubicBezTo>
                    <a:pt x="1386260" y="1582602"/>
                    <a:pt x="1423401" y="1550516"/>
                    <a:pt x="1470137" y="1546121"/>
                  </a:cubicBezTo>
                  <a:cubicBezTo>
                    <a:pt x="1472884" y="1545864"/>
                    <a:pt x="1475741" y="1545462"/>
                    <a:pt x="1478452" y="1545791"/>
                  </a:cubicBezTo>
                  <a:close/>
                  <a:moveTo>
                    <a:pt x="349701" y="1492718"/>
                  </a:moveTo>
                  <a:cubicBezTo>
                    <a:pt x="380761" y="1492937"/>
                    <a:pt x="404496" y="1516379"/>
                    <a:pt x="404716" y="1547074"/>
                  </a:cubicBezTo>
                  <a:cubicBezTo>
                    <a:pt x="404935" y="1578573"/>
                    <a:pt x="380395" y="1602747"/>
                    <a:pt x="348530" y="1602455"/>
                  </a:cubicBezTo>
                  <a:cubicBezTo>
                    <a:pt x="316077" y="1602162"/>
                    <a:pt x="290512" y="1576156"/>
                    <a:pt x="291757" y="1544876"/>
                  </a:cubicBezTo>
                  <a:cubicBezTo>
                    <a:pt x="293002" y="1514695"/>
                    <a:pt x="317616" y="1492498"/>
                    <a:pt x="349701" y="1492718"/>
                  </a:cubicBezTo>
                  <a:close/>
                  <a:moveTo>
                    <a:pt x="622211" y="1447593"/>
                  </a:moveTo>
                  <a:cubicBezTo>
                    <a:pt x="678691" y="1447666"/>
                    <a:pt x="722424" y="1492646"/>
                    <a:pt x="722131" y="1550517"/>
                  </a:cubicBezTo>
                  <a:cubicBezTo>
                    <a:pt x="721911" y="1604580"/>
                    <a:pt x="675394" y="1651024"/>
                    <a:pt x="620965" y="1651537"/>
                  </a:cubicBezTo>
                  <a:cubicBezTo>
                    <a:pt x="567123" y="1652050"/>
                    <a:pt x="518041" y="1603335"/>
                    <a:pt x="518187" y="1549345"/>
                  </a:cubicBezTo>
                  <a:cubicBezTo>
                    <a:pt x="518261" y="1492792"/>
                    <a:pt x="564559" y="1447520"/>
                    <a:pt x="622211" y="1447593"/>
                  </a:cubicBezTo>
                  <a:close/>
                  <a:moveTo>
                    <a:pt x="977864" y="1300204"/>
                  </a:moveTo>
                  <a:cubicBezTo>
                    <a:pt x="1060130" y="1300790"/>
                    <a:pt x="1131334" y="1372141"/>
                    <a:pt x="1126499" y="1452356"/>
                  </a:cubicBezTo>
                  <a:cubicBezTo>
                    <a:pt x="1131627" y="1527442"/>
                    <a:pt x="1059104" y="1605019"/>
                    <a:pt x="974348" y="1602894"/>
                  </a:cubicBezTo>
                  <a:cubicBezTo>
                    <a:pt x="892375" y="1600844"/>
                    <a:pt x="826006" y="1538284"/>
                    <a:pt x="824614" y="1450817"/>
                  </a:cubicBezTo>
                  <a:cubicBezTo>
                    <a:pt x="823296" y="1368185"/>
                    <a:pt x="894060" y="1299691"/>
                    <a:pt x="977864" y="1300204"/>
                  </a:cubicBezTo>
                  <a:close/>
                  <a:moveTo>
                    <a:pt x="1302823" y="1288191"/>
                  </a:moveTo>
                  <a:cubicBezTo>
                    <a:pt x="1369632" y="1290828"/>
                    <a:pt x="1429334" y="1344964"/>
                    <a:pt x="1429261" y="1420270"/>
                  </a:cubicBezTo>
                  <a:cubicBezTo>
                    <a:pt x="1429188" y="1486492"/>
                    <a:pt x="1369338" y="1551030"/>
                    <a:pt x="1299893" y="1545975"/>
                  </a:cubicBezTo>
                  <a:cubicBezTo>
                    <a:pt x="1232131" y="1551249"/>
                    <a:pt x="1170670" y="1485467"/>
                    <a:pt x="1170524" y="1417999"/>
                  </a:cubicBezTo>
                  <a:cubicBezTo>
                    <a:pt x="1170304" y="1341521"/>
                    <a:pt x="1239677" y="1285700"/>
                    <a:pt x="1302823" y="1288191"/>
                  </a:cubicBezTo>
                  <a:close/>
                  <a:moveTo>
                    <a:pt x="158213" y="1205778"/>
                  </a:moveTo>
                  <a:cubicBezTo>
                    <a:pt x="208979" y="1210980"/>
                    <a:pt x="254398" y="1249732"/>
                    <a:pt x="266338" y="1304600"/>
                  </a:cubicBezTo>
                  <a:cubicBezTo>
                    <a:pt x="285165" y="1391113"/>
                    <a:pt x="217770" y="1458215"/>
                    <a:pt x="148544" y="1459094"/>
                  </a:cubicBezTo>
                  <a:cubicBezTo>
                    <a:pt x="130083" y="1459314"/>
                    <a:pt x="112355" y="1457848"/>
                    <a:pt x="95068" y="1451110"/>
                  </a:cubicBezTo>
                  <a:cubicBezTo>
                    <a:pt x="64594" y="1396388"/>
                    <a:pt x="42031" y="1338517"/>
                    <a:pt x="27087" y="1277642"/>
                  </a:cubicBezTo>
                  <a:cubicBezTo>
                    <a:pt x="53898" y="1226070"/>
                    <a:pt x="101441" y="1199992"/>
                    <a:pt x="158213" y="1205778"/>
                  </a:cubicBezTo>
                  <a:close/>
                  <a:moveTo>
                    <a:pt x="1520023" y="1093771"/>
                  </a:moveTo>
                  <a:cubicBezTo>
                    <a:pt x="1564489" y="1093844"/>
                    <a:pt x="1595769" y="1126737"/>
                    <a:pt x="1595184" y="1168711"/>
                  </a:cubicBezTo>
                  <a:cubicBezTo>
                    <a:pt x="1594597" y="1213543"/>
                    <a:pt x="1565588" y="1243651"/>
                    <a:pt x="1521341" y="1243724"/>
                  </a:cubicBezTo>
                  <a:cubicBezTo>
                    <a:pt x="1481345" y="1247533"/>
                    <a:pt x="1443105" y="1213031"/>
                    <a:pt x="1444277" y="1169151"/>
                  </a:cubicBezTo>
                  <a:cubicBezTo>
                    <a:pt x="1445596" y="1122195"/>
                    <a:pt x="1479367" y="1093698"/>
                    <a:pt x="1520023" y="1093771"/>
                  </a:cubicBezTo>
                  <a:close/>
                  <a:moveTo>
                    <a:pt x="1223635" y="1093625"/>
                  </a:moveTo>
                  <a:cubicBezTo>
                    <a:pt x="1262094" y="1094358"/>
                    <a:pt x="1287513" y="1130180"/>
                    <a:pt x="1285755" y="1158676"/>
                  </a:cubicBezTo>
                  <a:cubicBezTo>
                    <a:pt x="1283411" y="1196403"/>
                    <a:pt x="1259237" y="1221016"/>
                    <a:pt x="1220118" y="1220869"/>
                  </a:cubicBezTo>
                  <a:cubicBezTo>
                    <a:pt x="1184956" y="1220723"/>
                    <a:pt x="1160122" y="1193692"/>
                    <a:pt x="1160268" y="1155672"/>
                  </a:cubicBezTo>
                  <a:cubicBezTo>
                    <a:pt x="1156386" y="1123147"/>
                    <a:pt x="1186860" y="1092893"/>
                    <a:pt x="1223635" y="1093625"/>
                  </a:cubicBezTo>
                  <a:close/>
                  <a:moveTo>
                    <a:pt x="603383" y="1093551"/>
                  </a:moveTo>
                  <a:cubicBezTo>
                    <a:pt x="675028" y="1093112"/>
                    <a:pt x="732386" y="1153474"/>
                    <a:pt x="729749" y="1222847"/>
                  </a:cubicBezTo>
                  <a:cubicBezTo>
                    <a:pt x="729749" y="1292221"/>
                    <a:pt x="672097" y="1349653"/>
                    <a:pt x="602359" y="1349213"/>
                  </a:cubicBezTo>
                  <a:cubicBezTo>
                    <a:pt x="533719" y="1348774"/>
                    <a:pt x="473503" y="1289730"/>
                    <a:pt x="475994" y="1219770"/>
                  </a:cubicBezTo>
                  <a:cubicBezTo>
                    <a:pt x="478705" y="1144977"/>
                    <a:pt x="532693" y="1093991"/>
                    <a:pt x="603383" y="1093551"/>
                  </a:cubicBezTo>
                  <a:close/>
                  <a:moveTo>
                    <a:pt x="325967" y="1062124"/>
                  </a:moveTo>
                  <a:cubicBezTo>
                    <a:pt x="354391" y="1062344"/>
                    <a:pt x="380909" y="1089010"/>
                    <a:pt x="381642" y="1118019"/>
                  </a:cubicBezTo>
                  <a:cubicBezTo>
                    <a:pt x="382374" y="1146441"/>
                    <a:pt x="351461" y="1175964"/>
                    <a:pt x="322451" y="1174718"/>
                  </a:cubicBezTo>
                  <a:cubicBezTo>
                    <a:pt x="293809" y="1173473"/>
                    <a:pt x="268169" y="1145929"/>
                    <a:pt x="268682" y="1117140"/>
                  </a:cubicBezTo>
                  <a:cubicBezTo>
                    <a:pt x="269341" y="1085859"/>
                    <a:pt x="294321" y="1061905"/>
                    <a:pt x="325967" y="1062124"/>
                  </a:cubicBezTo>
                  <a:close/>
                  <a:moveTo>
                    <a:pt x="912373" y="1006085"/>
                  </a:moveTo>
                  <a:cubicBezTo>
                    <a:pt x="943286" y="1003960"/>
                    <a:pt x="967826" y="1030185"/>
                    <a:pt x="967753" y="1062418"/>
                  </a:cubicBezTo>
                  <a:cubicBezTo>
                    <a:pt x="967753" y="1094358"/>
                    <a:pt x="943360" y="1119118"/>
                    <a:pt x="912373" y="1118825"/>
                  </a:cubicBezTo>
                  <a:cubicBezTo>
                    <a:pt x="881020" y="1118532"/>
                    <a:pt x="858605" y="1094211"/>
                    <a:pt x="857872" y="1061538"/>
                  </a:cubicBezTo>
                  <a:cubicBezTo>
                    <a:pt x="857065" y="1023446"/>
                    <a:pt x="888053" y="1007696"/>
                    <a:pt x="912373" y="1006085"/>
                  </a:cubicBezTo>
                  <a:close/>
                  <a:moveTo>
                    <a:pt x="27380" y="820750"/>
                  </a:moveTo>
                  <a:cubicBezTo>
                    <a:pt x="72653" y="828148"/>
                    <a:pt x="101296" y="856719"/>
                    <a:pt x="116972" y="897082"/>
                  </a:cubicBezTo>
                  <a:cubicBezTo>
                    <a:pt x="145981" y="971948"/>
                    <a:pt x="103200" y="1049672"/>
                    <a:pt x="24743" y="1068279"/>
                  </a:cubicBezTo>
                  <a:cubicBezTo>
                    <a:pt x="16978" y="1070111"/>
                    <a:pt x="8554" y="1069232"/>
                    <a:pt x="496" y="1069598"/>
                  </a:cubicBezTo>
                  <a:cubicBezTo>
                    <a:pt x="-2728" y="990335"/>
                    <a:pt x="10239" y="912832"/>
                    <a:pt x="24890" y="835474"/>
                  </a:cubicBezTo>
                  <a:cubicBezTo>
                    <a:pt x="25842" y="830566"/>
                    <a:pt x="26574" y="825658"/>
                    <a:pt x="27380" y="820750"/>
                  </a:cubicBezTo>
                  <a:close/>
                  <a:moveTo>
                    <a:pt x="1516360" y="783975"/>
                  </a:moveTo>
                  <a:cubicBezTo>
                    <a:pt x="1564050" y="784414"/>
                    <a:pt x="1596868" y="819430"/>
                    <a:pt x="1595037" y="864409"/>
                  </a:cubicBezTo>
                  <a:cubicBezTo>
                    <a:pt x="1596356" y="909315"/>
                    <a:pt x="1561999" y="943671"/>
                    <a:pt x="1516947" y="943451"/>
                  </a:cubicBezTo>
                  <a:cubicBezTo>
                    <a:pt x="1466694" y="943232"/>
                    <a:pt x="1437098" y="909534"/>
                    <a:pt x="1437098" y="864043"/>
                  </a:cubicBezTo>
                  <a:cubicBezTo>
                    <a:pt x="1437098" y="814815"/>
                    <a:pt x="1470796" y="783463"/>
                    <a:pt x="1516360" y="783975"/>
                  </a:cubicBezTo>
                  <a:close/>
                  <a:moveTo>
                    <a:pt x="269488" y="642520"/>
                  </a:moveTo>
                  <a:cubicBezTo>
                    <a:pt x="316810" y="642593"/>
                    <a:pt x="348237" y="674166"/>
                    <a:pt x="348090" y="721635"/>
                  </a:cubicBezTo>
                  <a:cubicBezTo>
                    <a:pt x="347944" y="764856"/>
                    <a:pt x="311536" y="801923"/>
                    <a:pt x="269707" y="801337"/>
                  </a:cubicBezTo>
                  <a:cubicBezTo>
                    <a:pt x="224874" y="800751"/>
                    <a:pt x="188907" y="763903"/>
                    <a:pt x="189346" y="719071"/>
                  </a:cubicBezTo>
                  <a:cubicBezTo>
                    <a:pt x="189785" y="674679"/>
                    <a:pt x="223556" y="642447"/>
                    <a:pt x="269488" y="642520"/>
                  </a:cubicBezTo>
                  <a:close/>
                  <a:moveTo>
                    <a:pt x="1191842" y="641275"/>
                  </a:moveTo>
                  <a:cubicBezTo>
                    <a:pt x="1245317" y="641714"/>
                    <a:pt x="1307439" y="691967"/>
                    <a:pt x="1300552" y="753648"/>
                  </a:cubicBezTo>
                  <a:cubicBezTo>
                    <a:pt x="1304875" y="813937"/>
                    <a:pt x="1250959" y="865436"/>
                    <a:pt x="1189790" y="864483"/>
                  </a:cubicBezTo>
                  <a:cubicBezTo>
                    <a:pt x="1125472" y="863457"/>
                    <a:pt x="1079688" y="809762"/>
                    <a:pt x="1079834" y="751671"/>
                  </a:cubicBezTo>
                  <a:cubicBezTo>
                    <a:pt x="1079908" y="695118"/>
                    <a:pt x="1131993" y="640834"/>
                    <a:pt x="1191842" y="641275"/>
                  </a:cubicBezTo>
                  <a:close/>
                  <a:moveTo>
                    <a:pt x="749527" y="624720"/>
                  </a:moveTo>
                  <a:cubicBezTo>
                    <a:pt x="826079" y="625891"/>
                    <a:pt x="880654" y="683323"/>
                    <a:pt x="880874" y="756358"/>
                  </a:cubicBezTo>
                  <a:cubicBezTo>
                    <a:pt x="880874" y="828954"/>
                    <a:pt x="821903" y="887851"/>
                    <a:pt x="749454" y="888438"/>
                  </a:cubicBezTo>
                  <a:cubicBezTo>
                    <a:pt x="680374" y="888950"/>
                    <a:pt x="617888" y="825585"/>
                    <a:pt x="618840" y="755553"/>
                  </a:cubicBezTo>
                  <a:cubicBezTo>
                    <a:pt x="619792" y="685594"/>
                    <a:pt x="678616" y="623473"/>
                    <a:pt x="749527" y="624720"/>
                  </a:cubicBezTo>
                  <a:close/>
                  <a:moveTo>
                    <a:pt x="1441860" y="483776"/>
                  </a:moveTo>
                  <a:cubicBezTo>
                    <a:pt x="1486179" y="483849"/>
                    <a:pt x="1515115" y="513957"/>
                    <a:pt x="1515920" y="558717"/>
                  </a:cubicBezTo>
                  <a:cubicBezTo>
                    <a:pt x="1516653" y="598641"/>
                    <a:pt x="1487058" y="633070"/>
                    <a:pt x="1442665" y="633584"/>
                  </a:cubicBezTo>
                  <a:cubicBezTo>
                    <a:pt x="1397981" y="634023"/>
                    <a:pt x="1366260" y="603769"/>
                    <a:pt x="1364942" y="558350"/>
                  </a:cubicBezTo>
                  <a:cubicBezTo>
                    <a:pt x="1363770" y="514471"/>
                    <a:pt x="1402375" y="478941"/>
                    <a:pt x="1441860" y="483776"/>
                  </a:cubicBezTo>
                  <a:close/>
                  <a:moveTo>
                    <a:pt x="675026" y="419679"/>
                  </a:moveTo>
                  <a:cubicBezTo>
                    <a:pt x="716416" y="419679"/>
                    <a:pt x="743814" y="448981"/>
                    <a:pt x="745278" y="491030"/>
                  </a:cubicBezTo>
                  <a:cubicBezTo>
                    <a:pt x="746524" y="526925"/>
                    <a:pt x="716269" y="560988"/>
                    <a:pt x="673414" y="562673"/>
                  </a:cubicBezTo>
                  <a:cubicBezTo>
                    <a:pt x="637886" y="564138"/>
                    <a:pt x="600453" y="526119"/>
                    <a:pt x="601771" y="489638"/>
                  </a:cubicBezTo>
                  <a:cubicBezTo>
                    <a:pt x="603090" y="451691"/>
                    <a:pt x="635835" y="415869"/>
                    <a:pt x="675026" y="419679"/>
                  </a:cubicBezTo>
                  <a:close/>
                  <a:moveTo>
                    <a:pt x="1225025" y="298880"/>
                  </a:moveTo>
                  <a:cubicBezTo>
                    <a:pt x="1290002" y="299173"/>
                    <a:pt x="1341647" y="353675"/>
                    <a:pt x="1341866" y="421437"/>
                  </a:cubicBezTo>
                  <a:cubicBezTo>
                    <a:pt x="1342159" y="480186"/>
                    <a:pt x="1286486" y="542966"/>
                    <a:pt x="1221070" y="537033"/>
                  </a:cubicBezTo>
                  <a:cubicBezTo>
                    <a:pt x="1162319" y="542454"/>
                    <a:pt x="1100711" y="480846"/>
                    <a:pt x="1103202" y="416529"/>
                  </a:cubicBezTo>
                  <a:cubicBezTo>
                    <a:pt x="1105766" y="350965"/>
                    <a:pt x="1157704" y="298588"/>
                    <a:pt x="1225025" y="298880"/>
                  </a:cubicBezTo>
                  <a:close/>
                  <a:moveTo>
                    <a:pt x="293810" y="276172"/>
                  </a:moveTo>
                  <a:cubicBezTo>
                    <a:pt x="334759" y="276245"/>
                    <a:pt x="362084" y="305914"/>
                    <a:pt x="363769" y="348182"/>
                  </a:cubicBezTo>
                  <a:cubicBezTo>
                    <a:pt x="365233" y="384370"/>
                    <a:pt x="333734" y="420412"/>
                    <a:pt x="292491" y="419606"/>
                  </a:cubicBezTo>
                  <a:cubicBezTo>
                    <a:pt x="254618" y="418801"/>
                    <a:pt x="220114" y="389351"/>
                    <a:pt x="223117" y="346717"/>
                  </a:cubicBezTo>
                  <a:cubicBezTo>
                    <a:pt x="223117" y="305035"/>
                    <a:pt x="252127" y="276099"/>
                    <a:pt x="293810" y="276172"/>
                  </a:cubicBezTo>
                  <a:close/>
                  <a:moveTo>
                    <a:pt x="527492" y="60802"/>
                  </a:moveTo>
                  <a:cubicBezTo>
                    <a:pt x="591737" y="60802"/>
                    <a:pt x="642869" y="112301"/>
                    <a:pt x="642796" y="176838"/>
                  </a:cubicBezTo>
                  <a:cubicBezTo>
                    <a:pt x="642650" y="241889"/>
                    <a:pt x="592396" y="291336"/>
                    <a:pt x="526466" y="291336"/>
                  </a:cubicBezTo>
                  <a:cubicBezTo>
                    <a:pt x="461488" y="291263"/>
                    <a:pt x="412261" y="241083"/>
                    <a:pt x="412261" y="174860"/>
                  </a:cubicBezTo>
                  <a:cubicBezTo>
                    <a:pt x="412334" y="111421"/>
                    <a:pt x="463467" y="60802"/>
                    <a:pt x="527492" y="60802"/>
                  </a:cubicBezTo>
                  <a:close/>
                  <a:moveTo>
                    <a:pt x="908710" y="5129"/>
                  </a:moveTo>
                  <a:cubicBezTo>
                    <a:pt x="1006945" y="5716"/>
                    <a:pt x="1079980" y="80216"/>
                    <a:pt x="1080053" y="176766"/>
                  </a:cubicBezTo>
                  <a:cubicBezTo>
                    <a:pt x="1080053" y="273903"/>
                    <a:pt x="1005480" y="346572"/>
                    <a:pt x="908710" y="347744"/>
                  </a:cubicBezTo>
                  <a:cubicBezTo>
                    <a:pt x="814065" y="348843"/>
                    <a:pt x="737074" y="269801"/>
                    <a:pt x="737293" y="174348"/>
                  </a:cubicBezTo>
                  <a:cubicBezTo>
                    <a:pt x="739564" y="81534"/>
                    <a:pt x="810915" y="4544"/>
                    <a:pt x="908710" y="5129"/>
                  </a:cubicBezTo>
                  <a:close/>
                  <a:moveTo>
                    <a:pt x="1183345" y="0"/>
                  </a:moveTo>
                  <a:cubicBezTo>
                    <a:pt x="1230962" y="43660"/>
                    <a:pt x="1273669" y="91715"/>
                    <a:pt x="1312055" y="143653"/>
                  </a:cubicBezTo>
                  <a:cubicBezTo>
                    <a:pt x="1298942" y="153103"/>
                    <a:pt x="1289053" y="141090"/>
                    <a:pt x="1280043" y="136621"/>
                  </a:cubicBezTo>
                  <a:cubicBezTo>
                    <a:pt x="1229276" y="111201"/>
                    <a:pt x="1196824" y="69812"/>
                    <a:pt x="1181074" y="15311"/>
                  </a:cubicBezTo>
                  <a:cubicBezTo>
                    <a:pt x="1179463" y="9743"/>
                    <a:pt x="1177484" y="4396"/>
                    <a:pt x="1183345" y="0"/>
                  </a:cubicBezTo>
                  <a:close/>
                </a:path>
              </a:pathLst>
            </a:custGeom>
            <a:solidFill>
              <a:schemeClr val="accent4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B0ED8C-CF8B-48DB-BB4D-B7C983D00BDD}"/>
              </a:ext>
            </a:extLst>
          </p:cNvPr>
          <p:cNvGrpSpPr/>
          <p:nvPr/>
        </p:nvGrpSpPr>
        <p:grpSpPr>
          <a:xfrm>
            <a:off x="8845471" y="1395860"/>
            <a:ext cx="754883" cy="940136"/>
            <a:chOff x="4124917" y="3274062"/>
            <a:chExt cx="1645485" cy="204929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3DC445-CABB-4DC6-8935-648F39DE9D46}"/>
                </a:ext>
              </a:extLst>
            </p:cNvPr>
            <p:cNvSpPr/>
            <p:nvPr/>
          </p:nvSpPr>
          <p:spPr>
            <a:xfrm>
              <a:off x="4124917" y="3274062"/>
              <a:ext cx="1644485" cy="2049298"/>
            </a:xfrm>
            <a:custGeom>
              <a:avLst/>
              <a:gdLst>
                <a:gd name="connsiteX0" fmla="*/ 1575122 w 1575780"/>
                <a:gd name="connsiteY0" fmla="*/ 1199995 h 1963679"/>
                <a:gd name="connsiteX1" fmla="*/ 1567892 w 1575780"/>
                <a:gd name="connsiteY1" fmla="*/ 1058483 h 1963679"/>
                <a:gd name="connsiteX2" fmla="*/ 1562066 w 1575780"/>
                <a:gd name="connsiteY2" fmla="*/ 1037214 h 1963679"/>
                <a:gd name="connsiteX3" fmla="*/ 1553924 w 1575780"/>
                <a:gd name="connsiteY3" fmla="*/ 974951 h 1963679"/>
                <a:gd name="connsiteX4" fmla="*/ 1553924 w 1575780"/>
                <a:gd name="connsiteY4" fmla="*/ 974951 h 1963679"/>
                <a:gd name="connsiteX5" fmla="*/ 1500926 w 1575780"/>
                <a:gd name="connsiteY5" fmla="*/ 767737 h 1963679"/>
                <a:gd name="connsiteX6" fmla="*/ 1445262 w 1575780"/>
                <a:gd name="connsiteY6" fmla="*/ 623488 h 1963679"/>
                <a:gd name="connsiteX7" fmla="*/ 1445262 w 1575780"/>
                <a:gd name="connsiteY7" fmla="*/ 623488 h 1963679"/>
                <a:gd name="connsiteX8" fmla="*/ 1423642 w 1575780"/>
                <a:gd name="connsiteY8" fmla="*/ 572948 h 1963679"/>
                <a:gd name="connsiteX9" fmla="*/ 1423642 w 1575780"/>
                <a:gd name="connsiteY9" fmla="*/ 572948 h 1963679"/>
                <a:gd name="connsiteX10" fmla="*/ 1376401 w 1575780"/>
                <a:gd name="connsiteY10" fmla="*/ 478887 h 1963679"/>
                <a:gd name="connsiteX11" fmla="*/ 1376401 w 1575780"/>
                <a:gd name="connsiteY11" fmla="*/ 478887 h 1963679"/>
                <a:gd name="connsiteX12" fmla="*/ 1335689 w 1575780"/>
                <a:gd name="connsiteY12" fmla="*/ 407008 h 1963679"/>
                <a:gd name="connsiteX13" fmla="*/ 1335689 w 1575780"/>
                <a:gd name="connsiteY13" fmla="*/ 407008 h 1963679"/>
                <a:gd name="connsiteX14" fmla="*/ 1275322 w 1575780"/>
                <a:gd name="connsiteY14" fmla="*/ 315685 h 1963679"/>
                <a:gd name="connsiteX15" fmla="*/ 1198950 w 1575780"/>
                <a:gd name="connsiteY15" fmla="*/ 221765 h 1963679"/>
                <a:gd name="connsiteX16" fmla="*/ 1198950 w 1575780"/>
                <a:gd name="connsiteY16" fmla="*/ 221765 h 1963679"/>
                <a:gd name="connsiteX17" fmla="*/ 1198950 w 1575780"/>
                <a:gd name="connsiteY17" fmla="*/ 221765 h 1963679"/>
                <a:gd name="connsiteX18" fmla="*/ 1175926 w 1575780"/>
                <a:gd name="connsiteY18" fmla="*/ 194108 h 1963679"/>
                <a:gd name="connsiteX19" fmla="*/ 959867 w 1575780"/>
                <a:gd name="connsiteY19" fmla="*/ 37083 h 1963679"/>
                <a:gd name="connsiteX20" fmla="*/ 652977 w 1575780"/>
                <a:gd name="connsiteY20" fmla="*/ 24869 h 1963679"/>
                <a:gd name="connsiteX21" fmla="*/ 373463 w 1575780"/>
                <a:gd name="connsiteY21" fmla="*/ 229276 h 1963679"/>
                <a:gd name="connsiteX22" fmla="*/ 373463 w 1575780"/>
                <a:gd name="connsiteY22" fmla="*/ 229276 h 1963679"/>
                <a:gd name="connsiteX23" fmla="*/ 297793 w 1575780"/>
                <a:gd name="connsiteY23" fmla="*/ 326846 h 1963679"/>
                <a:gd name="connsiteX24" fmla="*/ 297793 w 1575780"/>
                <a:gd name="connsiteY24" fmla="*/ 326846 h 1963679"/>
                <a:gd name="connsiteX25" fmla="*/ 297793 w 1575780"/>
                <a:gd name="connsiteY25" fmla="*/ 326846 h 1963679"/>
                <a:gd name="connsiteX26" fmla="*/ 242901 w 1575780"/>
                <a:gd name="connsiteY26" fmla="*/ 410167 h 1963679"/>
                <a:gd name="connsiteX27" fmla="*/ 199521 w 1575780"/>
                <a:gd name="connsiteY27" fmla="*/ 482607 h 1963679"/>
                <a:gd name="connsiteX28" fmla="*/ 152210 w 1575780"/>
                <a:gd name="connsiteY28" fmla="*/ 576668 h 1963679"/>
                <a:gd name="connsiteX29" fmla="*/ 127221 w 1575780"/>
                <a:gd name="connsiteY29" fmla="*/ 631139 h 1963679"/>
                <a:gd name="connsiteX30" fmla="*/ 127221 w 1575780"/>
                <a:gd name="connsiteY30" fmla="*/ 631139 h 1963679"/>
                <a:gd name="connsiteX31" fmla="*/ 127221 w 1575780"/>
                <a:gd name="connsiteY31" fmla="*/ 631139 h 1963679"/>
                <a:gd name="connsiteX32" fmla="*/ 54078 w 1575780"/>
                <a:gd name="connsiteY32" fmla="*/ 837370 h 1963679"/>
                <a:gd name="connsiteX33" fmla="*/ 21789 w 1575780"/>
                <a:gd name="connsiteY33" fmla="*/ 974951 h 1963679"/>
                <a:gd name="connsiteX34" fmla="*/ 21789 w 1575780"/>
                <a:gd name="connsiteY34" fmla="*/ 974951 h 1963679"/>
                <a:gd name="connsiteX35" fmla="*/ 14278 w 1575780"/>
                <a:gd name="connsiteY35" fmla="*/ 1020087 h 1963679"/>
                <a:gd name="connsiteX36" fmla="*/ 7820 w 1575780"/>
                <a:gd name="connsiteY36" fmla="*/ 1058553 h 1963679"/>
                <a:gd name="connsiteX37" fmla="*/ 7820 w 1575780"/>
                <a:gd name="connsiteY37" fmla="*/ 1058553 h 1963679"/>
                <a:gd name="connsiteX38" fmla="*/ 7820 w 1575780"/>
                <a:gd name="connsiteY38" fmla="*/ 1058553 h 1963679"/>
                <a:gd name="connsiteX39" fmla="*/ 2415 w 1575780"/>
                <a:gd name="connsiteY39" fmla="*/ 1115691 h 1963679"/>
                <a:gd name="connsiteX40" fmla="*/ 2274 w 1575780"/>
                <a:gd name="connsiteY40" fmla="*/ 1236215 h 1963679"/>
                <a:gd name="connsiteX41" fmla="*/ 18700 w 1575780"/>
                <a:gd name="connsiteY41" fmla="*/ 1351475 h 1963679"/>
                <a:gd name="connsiteX42" fmla="*/ 18700 w 1575780"/>
                <a:gd name="connsiteY42" fmla="*/ 1351475 h 1963679"/>
                <a:gd name="connsiteX43" fmla="*/ 18700 w 1575780"/>
                <a:gd name="connsiteY43" fmla="*/ 1351475 h 1963679"/>
                <a:gd name="connsiteX44" fmla="*/ 32879 w 1575780"/>
                <a:gd name="connsiteY44" fmla="*/ 1402295 h 1963679"/>
                <a:gd name="connsiteX45" fmla="*/ 32879 w 1575780"/>
                <a:gd name="connsiteY45" fmla="*/ 1402295 h 1963679"/>
                <a:gd name="connsiteX46" fmla="*/ 66151 w 1575780"/>
                <a:gd name="connsiteY46" fmla="*/ 1493197 h 1963679"/>
                <a:gd name="connsiteX47" fmla="*/ 66151 w 1575780"/>
                <a:gd name="connsiteY47" fmla="*/ 1493197 h 1963679"/>
                <a:gd name="connsiteX48" fmla="*/ 105039 w 1575780"/>
                <a:gd name="connsiteY48" fmla="*/ 1565568 h 1963679"/>
                <a:gd name="connsiteX49" fmla="*/ 105039 w 1575780"/>
                <a:gd name="connsiteY49" fmla="*/ 1565568 h 1963679"/>
                <a:gd name="connsiteX50" fmla="*/ 105039 w 1575780"/>
                <a:gd name="connsiteY50" fmla="*/ 1565568 h 1963679"/>
                <a:gd name="connsiteX51" fmla="*/ 109602 w 1575780"/>
                <a:gd name="connsiteY51" fmla="*/ 1578764 h 1963679"/>
                <a:gd name="connsiteX52" fmla="*/ 159370 w 1575780"/>
                <a:gd name="connsiteY52" fmla="*/ 1652258 h 1963679"/>
                <a:gd name="connsiteX53" fmla="*/ 159370 w 1575780"/>
                <a:gd name="connsiteY53" fmla="*/ 1652258 h 1963679"/>
                <a:gd name="connsiteX54" fmla="*/ 170250 w 1575780"/>
                <a:gd name="connsiteY54" fmla="*/ 1666437 h 1963679"/>
                <a:gd name="connsiteX55" fmla="*/ 249780 w 1575780"/>
                <a:gd name="connsiteY55" fmla="*/ 1750320 h 1963679"/>
                <a:gd name="connsiteX56" fmla="*/ 249780 w 1575780"/>
                <a:gd name="connsiteY56" fmla="*/ 1750320 h 1963679"/>
                <a:gd name="connsiteX57" fmla="*/ 249780 w 1575780"/>
                <a:gd name="connsiteY57" fmla="*/ 1750320 h 1963679"/>
                <a:gd name="connsiteX58" fmla="*/ 441130 w 1575780"/>
                <a:gd name="connsiteY58" fmla="*/ 1883830 h 1963679"/>
                <a:gd name="connsiteX59" fmla="*/ 720645 w 1575780"/>
                <a:gd name="connsiteY59" fmla="*/ 1960833 h 1963679"/>
                <a:gd name="connsiteX60" fmla="*/ 909328 w 1575780"/>
                <a:gd name="connsiteY60" fmla="*/ 1955147 h 1963679"/>
                <a:gd name="connsiteX61" fmla="*/ 1167152 w 1575780"/>
                <a:gd name="connsiteY61" fmla="*/ 1866983 h 1963679"/>
                <a:gd name="connsiteX62" fmla="*/ 1318702 w 1575780"/>
                <a:gd name="connsiteY62" fmla="*/ 1757549 h 1963679"/>
                <a:gd name="connsiteX63" fmla="*/ 1412131 w 1575780"/>
                <a:gd name="connsiteY63" fmla="*/ 1655838 h 1963679"/>
                <a:gd name="connsiteX64" fmla="*/ 1466812 w 1575780"/>
                <a:gd name="connsiteY64" fmla="*/ 1572517 h 1963679"/>
                <a:gd name="connsiteX65" fmla="*/ 1503102 w 1575780"/>
                <a:gd name="connsiteY65" fmla="*/ 1507377 h 1963679"/>
                <a:gd name="connsiteX66" fmla="*/ 1503102 w 1575780"/>
                <a:gd name="connsiteY66" fmla="*/ 1507377 h 1963679"/>
                <a:gd name="connsiteX67" fmla="*/ 1503102 w 1575780"/>
                <a:gd name="connsiteY67" fmla="*/ 1507377 h 1963679"/>
                <a:gd name="connsiteX68" fmla="*/ 1539463 w 1575780"/>
                <a:gd name="connsiteY68" fmla="*/ 1409596 h 1963679"/>
                <a:gd name="connsiteX69" fmla="*/ 1549922 w 1575780"/>
                <a:gd name="connsiteY69" fmla="*/ 1369515 h 1963679"/>
                <a:gd name="connsiteX70" fmla="*/ 1549922 w 1575780"/>
                <a:gd name="connsiteY70" fmla="*/ 1369515 h 1963679"/>
                <a:gd name="connsiteX71" fmla="*/ 1549922 w 1575780"/>
                <a:gd name="connsiteY71" fmla="*/ 1369515 h 1963679"/>
                <a:gd name="connsiteX72" fmla="*/ 1575122 w 1575780"/>
                <a:gd name="connsiteY72" fmla="*/ 1199995 h 1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5780" h="1963679">
                  <a:moveTo>
                    <a:pt x="1575122" y="1199995"/>
                  </a:moveTo>
                  <a:cubicBezTo>
                    <a:pt x="1577509" y="1152684"/>
                    <a:pt x="1573016" y="1105513"/>
                    <a:pt x="1567892" y="1058483"/>
                  </a:cubicBezTo>
                  <a:cubicBezTo>
                    <a:pt x="1571472" y="1050060"/>
                    <a:pt x="1560381" y="1046269"/>
                    <a:pt x="1562066" y="1037214"/>
                  </a:cubicBezTo>
                  <a:cubicBezTo>
                    <a:pt x="1566137" y="1015945"/>
                    <a:pt x="1561504" y="995097"/>
                    <a:pt x="1553924" y="974951"/>
                  </a:cubicBezTo>
                  <a:cubicBezTo>
                    <a:pt x="1553924" y="974951"/>
                    <a:pt x="1553924" y="974951"/>
                    <a:pt x="1553924" y="974951"/>
                  </a:cubicBezTo>
                  <a:cubicBezTo>
                    <a:pt x="1542692" y="904266"/>
                    <a:pt x="1523389" y="835545"/>
                    <a:pt x="1500926" y="767737"/>
                  </a:cubicBezTo>
                  <a:cubicBezTo>
                    <a:pt x="1484711" y="718741"/>
                    <a:pt x="1468216" y="669886"/>
                    <a:pt x="1445262" y="623488"/>
                  </a:cubicBezTo>
                  <a:cubicBezTo>
                    <a:pt x="1445262" y="623488"/>
                    <a:pt x="1445262" y="623488"/>
                    <a:pt x="1445262" y="623488"/>
                  </a:cubicBezTo>
                  <a:cubicBezTo>
                    <a:pt x="1441331" y="605237"/>
                    <a:pt x="1434171" y="588391"/>
                    <a:pt x="1423642" y="572948"/>
                  </a:cubicBezTo>
                  <a:cubicBezTo>
                    <a:pt x="1423642" y="572948"/>
                    <a:pt x="1423642" y="572948"/>
                    <a:pt x="1423642" y="572948"/>
                  </a:cubicBezTo>
                  <a:cubicBezTo>
                    <a:pt x="1409744" y="540658"/>
                    <a:pt x="1394441" y="509071"/>
                    <a:pt x="1376401" y="478887"/>
                  </a:cubicBezTo>
                  <a:cubicBezTo>
                    <a:pt x="1376401" y="478887"/>
                    <a:pt x="1376401" y="478887"/>
                    <a:pt x="1376401" y="478887"/>
                  </a:cubicBezTo>
                  <a:cubicBezTo>
                    <a:pt x="1364960" y="453687"/>
                    <a:pt x="1350500" y="430242"/>
                    <a:pt x="1335689" y="407008"/>
                  </a:cubicBezTo>
                  <a:cubicBezTo>
                    <a:pt x="1335689" y="407008"/>
                    <a:pt x="1335689" y="407008"/>
                    <a:pt x="1335689" y="407008"/>
                  </a:cubicBezTo>
                  <a:cubicBezTo>
                    <a:pt x="1316877" y="375701"/>
                    <a:pt x="1297784" y="344535"/>
                    <a:pt x="1275322" y="315685"/>
                  </a:cubicBezTo>
                  <a:cubicBezTo>
                    <a:pt x="1251736" y="282834"/>
                    <a:pt x="1227659" y="250404"/>
                    <a:pt x="1198950" y="221765"/>
                  </a:cubicBezTo>
                  <a:lnTo>
                    <a:pt x="1198950" y="221765"/>
                  </a:lnTo>
                  <a:lnTo>
                    <a:pt x="1198950" y="221765"/>
                  </a:lnTo>
                  <a:cubicBezTo>
                    <a:pt x="1191299" y="212499"/>
                    <a:pt x="1184349" y="202531"/>
                    <a:pt x="1175926" y="194108"/>
                  </a:cubicBezTo>
                  <a:cubicBezTo>
                    <a:pt x="1112260" y="130372"/>
                    <a:pt x="1043259" y="73935"/>
                    <a:pt x="959867" y="37083"/>
                  </a:cubicBezTo>
                  <a:cubicBezTo>
                    <a:pt x="859068" y="-7420"/>
                    <a:pt x="756303" y="-12334"/>
                    <a:pt x="652977" y="24869"/>
                  </a:cubicBezTo>
                  <a:cubicBezTo>
                    <a:pt x="540175" y="65512"/>
                    <a:pt x="452151" y="141322"/>
                    <a:pt x="373463" y="229276"/>
                  </a:cubicBezTo>
                  <a:cubicBezTo>
                    <a:pt x="373463" y="229276"/>
                    <a:pt x="373463" y="229276"/>
                    <a:pt x="373463" y="229276"/>
                  </a:cubicBezTo>
                  <a:cubicBezTo>
                    <a:pt x="346578" y="260512"/>
                    <a:pt x="319624" y="291678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97793" y="326846"/>
                    <a:pt x="297793" y="326846"/>
                    <a:pt x="297793" y="326846"/>
                  </a:cubicBezTo>
                  <a:cubicBezTo>
                    <a:pt x="276594" y="352748"/>
                    <a:pt x="257923" y="380194"/>
                    <a:pt x="242901" y="410167"/>
                  </a:cubicBezTo>
                  <a:cubicBezTo>
                    <a:pt x="225212" y="432418"/>
                    <a:pt x="213349" y="458110"/>
                    <a:pt x="199521" y="482607"/>
                  </a:cubicBezTo>
                  <a:cubicBezTo>
                    <a:pt x="182744" y="513423"/>
                    <a:pt x="165547" y="544098"/>
                    <a:pt x="152210" y="576668"/>
                  </a:cubicBezTo>
                  <a:cubicBezTo>
                    <a:pt x="141119" y="593585"/>
                    <a:pt x="134380" y="612467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127221" y="631139"/>
                    <a:pt x="127221" y="631139"/>
                    <a:pt x="127221" y="631139"/>
                  </a:cubicBezTo>
                  <a:cubicBezTo>
                    <a:pt x="99283" y="698596"/>
                    <a:pt x="74013" y="767035"/>
                    <a:pt x="54078" y="837370"/>
                  </a:cubicBezTo>
                  <a:cubicBezTo>
                    <a:pt x="41232" y="882716"/>
                    <a:pt x="28387" y="928132"/>
                    <a:pt x="21789" y="974951"/>
                  </a:cubicBezTo>
                  <a:cubicBezTo>
                    <a:pt x="21789" y="974951"/>
                    <a:pt x="21789" y="974951"/>
                    <a:pt x="21789" y="974951"/>
                  </a:cubicBezTo>
                  <a:cubicBezTo>
                    <a:pt x="15822" y="989482"/>
                    <a:pt x="18279" y="1005556"/>
                    <a:pt x="14278" y="1020087"/>
                  </a:cubicBezTo>
                  <a:cubicBezTo>
                    <a:pt x="10768" y="1032862"/>
                    <a:pt x="6977" y="1045216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7820" y="1058553"/>
                    <a:pt x="7820" y="1058553"/>
                    <a:pt x="7820" y="1058553"/>
                  </a:cubicBezTo>
                  <a:cubicBezTo>
                    <a:pt x="5995" y="1077576"/>
                    <a:pt x="4029" y="1096669"/>
                    <a:pt x="2415" y="1115691"/>
                  </a:cubicBezTo>
                  <a:cubicBezTo>
                    <a:pt x="-1025" y="1155843"/>
                    <a:pt x="-533" y="1195994"/>
                    <a:pt x="2274" y="1236215"/>
                  </a:cubicBezTo>
                  <a:cubicBezTo>
                    <a:pt x="5012" y="1275033"/>
                    <a:pt x="12382" y="1313219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18700" y="1351475"/>
                    <a:pt x="18700" y="1351475"/>
                    <a:pt x="18700" y="1351475"/>
                  </a:cubicBezTo>
                  <a:cubicBezTo>
                    <a:pt x="24667" y="1368040"/>
                    <a:pt x="24947" y="1386291"/>
                    <a:pt x="32879" y="1402295"/>
                  </a:cubicBezTo>
                  <a:lnTo>
                    <a:pt x="32879" y="1402295"/>
                  </a:lnTo>
                  <a:cubicBezTo>
                    <a:pt x="41583" y="1433462"/>
                    <a:pt x="53306" y="1463575"/>
                    <a:pt x="66151" y="1493197"/>
                  </a:cubicBezTo>
                  <a:cubicBezTo>
                    <a:pt x="66151" y="1493197"/>
                    <a:pt x="66151" y="1493197"/>
                    <a:pt x="66151" y="1493197"/>
                  </a:cubicBezTo>
                  <a:cubicBezTo>
                    <a:pt x="77102" y="1518397"/>
                    <a:pt x="87280" y="154401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039" y="1565568"/>
                    <a:pt x="105039" y="1565568"/>
                    <a:pt x="105039" y="1565568"/>
                  </a:cubicBezTo>
                  <a:cubicBezTo>
                    <a:pt x="105180" y="1570481"/>
                    <a:pt x="107075" y="1574553"/>
                    <a:pt x="109602" y="1578764"/>
                  </a:cubicBezTo>
                  <a:cubicBezTo>
                    <a:pt x="124974" y="1604104"/>
                    <a:pt x="140979" y="1628954"/>
                    <a:pt x="159370" y="1652258"/>
                  </a:cubicBezTo>
                  <a:cubicBezTo>
                    <a:pt x="159370" y="1652258"/>
                    <a:pt x="159370" y="1652258"/>
                    <a:pt x="159370" y="1652258"/>
                  </a:cubicBezTo>
                  <a:cubicBezTo>
                    <a:pt x="163020" y="1656961"/>
                    <a:pt x="166389" y="1661945"/>
                    <a:pt x="170250" y="1666437"/>
                  </a:cubicBezTo>
                  <a:cubicBezTo>
                    <a:pt x="195590" y="1695568"/>
                    <a:pt x="218263" y="1727156"/>
                    <a:pt x="249780" y="1750320"/>
                  </a:cubicBezTo>
                  <a:lnTo>
                    <a:pt x="249780" y="1750320"/>
                  </a:lnTo>
                  <a:cubicBezTo>
                    <a:pt x="249780" y="1750320"/>
                    <a:pt x="249780" y="1750320"/>
                    <a:pt x="249780" y="1750320"/>
                  </a:cubicBezTo>
                  <a:cubicBezTo>
                    <a:pt x="304953" y="1807107"/>
                    <a:pt x="370655" y="1849154"/>
                    <a:pt x="441130" y="1883830"/>
                  </a:cubicBezTo>
                  <a:cubicBezTo>
                    <a:pt x="529295" y="1927210"/>
                    <a:pt x="622162" y="1952971"/>
                    <a:pt x="720645" y="1960833"/>
                  </a:cubicBezTo>
                  <a:cubicBezTo>
                    <a:pt x="784030" y="1965887"/>
                    <a:pt x="846854" y="1964343"/>
                    <a:pt x="909328" y="1955147"/>
                  </a:cubicBezTo>
                  <a:cubicBezTo>
                    <a:pt x="1000440" y="1941740"/>
                    <a:pt x="1086498" y="1911626"/>
                    <a:pt x="1167152" y="1866983"/>
                  </a:cubicBezTo>
                  <a:cubicBezTo>
                    <a:pt x="1221974" y="1836659"/>
                    <a:pt x="1273567" y="1801491"/>
                    <a:pt x="1318702" y="1757549"/>
                  </a:cubicBezTo>
                  <a:cubicBezTo>
                    <a:pt x="1352816" y="1726383"/>
                    <a:pt x="1385948" y="1694305"/>
                    <a:pt x="1412131" y="1655838"/>
                  </a:cubicBezTo>
                  <a:cubicBezTo>
                    <a:pt x="1432768" y="1629655"/>
                    <a:pt x="1454037" y="1603824"/>
                    <a:pt x="1466812" y="1572517"/>
                  </a:cubicBezTo>
                  <a:cubicBezTo>
                    <a:pt x="1483448" y="1553354"/>
                    <a:pt x="1491450" y="1529348"/>
                    <a:pt x="1503102" y="1507377"/>
                  </a:cubicBezTo>
                  <a:lnTo>
                    <a:pt x="1503102" y="1507377"/>
                  </a:lnTo>
                  <a:lnTo>
                    <a:pt x="1503102" y="1507377"/>
                  </a:lnTo>
                  <a:cubicBezTo>
                    <a:pt x="1516510" y="1475298"/>
                    <a:pt x="1531461" y="1443710"/>
                    <a:pt x="1539463" y="1409596"/>
                  </a:cubicBezTo>
                  <a:cubicBezTo>
                    <a:pt x="1541920" y="1395978"/>
                    <a:pt x="1551396" y="138418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49922" y="1369515"/>
                    <a:pt x="1549922" y="1369515"/>
                    <a:pt x="1549922" y="1369515"/>
                  </a:cubicBezTo>
                  <a:cubicBezTo>
                    <a:pt x="1567822" y="1314342"/>
                    <a:pt x="1572244" y="1257133"/>
                    <a:pt x="1575122" y="11999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4E55D6-DF52-42EB-908F-5A243DD0A5D0}"/>
                </a:ext>
              </a:extLst>
            </p:cNvPr>
            <p:cNvSpPr/>
            <p:nvPr/>
          </p:nvSpPr>
          <p:spPr>
            <a:xfrm>
              <a:off x="4127089" y="3285218"/>
              <a:ext cx="1643313" cy="2009381"/>
            </a:xfrm>
            <a:custGeom>
              <a:avLst/>
              <a:gdLst>
                <a:gd name="connsiteX0" fmla="*/ 1624832 w 1643313"/>
                <a:gd name="connsiteY0" fmla="*/ 1168720 h 2009381"/>
                <a:gd name="connsiteX1" fmla="*/ 1640603 w 1643313"/>
                <a:gd name="connsiteY1" fmla="*/ 1192444 h 2009381"/>
                <a:gd name="connsiteX2" fmla="*/ 1643313 w 1643313"/>
                <a:gd name="connsiteY2" fmla="*/ 1197279 h 2009381"/>
                <a:gd name="connsiteX3" fmla="*/ 1643167 w 1643313"/>
                <a:gd name="connsiteY3" fmla="*/ 1211710 h 2009381"/>
                <a:gd name="connsiteX4" fmla="*/ 1486475 w 1643313"/>
                <a:gd name="connsiteY4" fmla="*/ 1270022 h 2009381"/>
                <a:gd name="connsiteX5" fmla="*/ 1217043 w 1643313"/>
                <a:gd name="connsiteY5" fmla="*/ 1444588 h 2009381"/>
                <a:gd name="connsiteX6" fmla="*/ 1025847 w 1643313"/>
                <a:gd name="connsiteY6" fmla="*/ 1608679 h 2009381"/>
                <a:gd name="connsiteX7" fmla="*/ 769674 w 1643313"/>
                <a:gd name="connsiteY7" fmla="*/ 1853571 h 2009381"/>
                <a:gd name="connsiteX8" fmla="*/ 622432 w 1643313"/>
                <a:gd name="connsiteY8" fmla="*/ 1994074 h 2009381"/>
                <a:gd name="connsiteX9" fmla="*/ 608440 w 1643313"/>
                <a:gd name="connsiteY9" fmla="*/ 2009311 h 2009381"/>
                <a:gd name="connsiteX10" fmla="*/ 574742 w 1643313"/>
                <a:gd name="connsiteY10" fmla="*/ 2001619 h 2009381"/>
                <a:gd name="connsiteX11" fmla="*/ 579284 w 1643313"/>
                <a:gd name="connsiteY11" fmla="*/ 1984404 h 2009381"/>
                <a:gd name="connsiteX12" fmla="*/ 752240 w 1643313"/>
                <a:gd name="connsiteY12" fmla="*/ 1819067 h 2009381"/>
                <a:gd name="connsiteX13" fmla="*/ 955888 w 1643313"/>
                <a:gd name="connsiteY13" fmla="*/ 1623037 h 2009381"/>
                <a:gd name="connsiteX14" fmla="*/ 1353590 w 1643313"/>
                <a:gd name="connsiteY14" fmla="*/ 1296612 h 2009381"/>
                <a:gd name="connsiteX15" fmla="*/ 1608444 w 1643313"/>
                <a:gd name="connsiteY15" fmla="*/ 1173179 h 2009381"/>
                <a:gd name="connsiteX16" fmla="*/ 1624832 w 1643313"/>
                <a:gd name="connsiteY16" fmla="*/ 1168720 h 2009381"/>
                <a:gd name="connsiteX17" fmla="*/ 1616723 w 1643313"/>
                <a:gd name="connsiteY17" fmla="*/ 993558 h 2009381"/>
                <a:gd name="connsiteX18" fmla="*/ 1631813 w 1643313"/>
                <a:gd name="connsiteY18" fmla="*/ 1071941 h 2009381"/>
                <a:gd name="connsiteX19" fmla="*/ 1499148 w 1643313"/>
                <a:gd name="connsiteY19" fmla="*/ 1118898 h 2009381"/>
                <a:gd name="connsiteX20" fmla="*/ 1205543 w 1643313"/>
                <a:gd name="connsiteY20" fmla="*/ 1308336 h 2009381"/>
                <a:gd name="connsiteX21" fmla="*/ 941750 w 1643313"/>
                <a:gd name="connsiteY21" fmla="*/ 1541432 h 2009381"/>
                <a:gd name="connsiteX22" fmla="*/ 723230 w 1643313"/>
                <a:gd name="connsiteY22" fmla="*/ 1752481 h 2009381"/>
                <a:gd name="connsiteX23" fmla="*/ 521560 w 1643313"/>
                <a:gd name="connsiteY23" fmla="*/ 1942577 h 2009381"/>
                <a:gd name="connsiteX24" fmla="*/ 487422 w 1643313"/>
                <a:gd name="connsiteY24" fmla="*/ 1968143 h 2009381"/>
                <a:gd name="connsiteX25" fmla="*/ 434239 w 1643313"/>
                <a:gd name="connsiteY25" fmla="*/ 1941919 h 2009381"/>
                <a:gd name="connsiteX26" fmla="*/ 442370 w 1643313"/>
                <a:gd name="connsiteY26" fmla="*/ 1929978 h 2009381"/>
                <a:gd name="connsiteX27" fmla="*/ 557747 w 1643313"/>
                <a:gd name="connsiteY27" fmla="*/ 1827494 h 2009381"/>
                <a:gd name="connsiteX28" fmla="*/ 791431 w 1643313"/>
                <a:gd name="connsiteY28" fmla="*/ 1602528 h 2009381"/>
                <a:gd name="connsiteX29" fmla="*/ 962921 w 1643313"/>
                <a:gd name="connsiteY29" fmla="*/ 1438217 h 2009381"/>
                <a:gd name="connsiteX30" fmla="*/ 1352711 w 1643313"/>
                <a:gd name="connsiteY30" fmla="*/ 1119557 h 2009381"/>
                <a:gd name="connsiteX31" fmla="*/ 1616723 w 1643313"/>
                <a:gd name="connsiteY31" fmla="*/ 993558 h 2009381"/>
                <a:gd name="connsiteX32" fmla="*/ 1524089 w 1643313"/>
                <a:gd name="connsiteY32" fmla="*/ 679302 h 2009381"/>
                <a:gd name="connsiteX33" fmla="*/ 1573429 w 1643313"/>
                <a:gd name="connsiteY33" fmla="*/ 813936 h 2009381"/>
                <a:gd name="connsiteX34" fmla="*/ 1588227 w 1643313"/>
                <a:gd name="connsiteY34" fmla="*/ 863749 h 2009381"/>
                <a:gd name="connsiteX35" fmla="*/ 1562661 w 1643313"/>
                <a:gd name="connsiteY35" fmla="*/ 864188 h 2009381"/>
                <a:gd name="connsiteX36" fmla="*/ 1346046 w 1643313"/>
                <a:gd name="connsiteY36" fmla="*/ 977368 h 2009381"/>
                <a:gd name="connsiteX37" fmla="*/ 1033100 w 1643313"/>
                <a:gd name="connsiteY37" fmla="*/ 1227094 h 2009381"/>
                <a:gd name="connsiteX38" fmla="*/ 815459 w 1643313"/>
                <a:gd name="connsiteY38" fmla="*/ 1433160 h 2009381"/>
                <a:gd name="connsiteX39" fmla="*/ 619795 w 1643313"/>
                <a:gd name="connsiteY39" fmla="*/ 1621499 h 2009381"/>
                <a:gd name="connsiteX40" fmla="*/ 341133 w 1643313"/>
                <a:gd name="connsiteY40" fmla="*/ 1866097 h 2009381"/>
                <a:gd name="connsiteX41" fmla="*/ 340327 w 1643313"/>
                <a:gd name="connsiteY41" fmla="*/ 1881774 h 2009381"/>
                <a:gd name="connsiteX42" fmla="*/ 201435 w 1643313"/>
                <a:gd name="connsiteY42" fmla="*/ 1756289 h 2009381"/>
                <a:gd name="connsiteX43" fmla="*/ 224144 w 1643313"/>
                <a:gd name="connsiteY43" fmla="*/ 1756654 h 2009381"/>
                <a:gd name="connsiteX44" fmla="*/ 314248 w 1643313"/>
                <a:gd name="connsiteY44" fmla="*/ 1691823 h 2009381"/>
                <a:gd name="connsiteX45" fmla="*/ 614887 w 1643313"/>
                <a:gd name="connsiteY45" fmla="*/ 1432208 h 2009381"/>
                <a:gd name="connsiteX46" fmla="*/ 814800 w 1643313"/>
                <a:gd name="connsiteY46" fmla="*/ 1239987 h 2009381"/>
                <a:gd name="connsiteX47" fmla="*/ 979843 w 1643313"/>
                <a:gd name="connsiteY47" fmla="*/ 1082268 h 2009381"/>
                <a:gd name="connsiteX48" fmla="*/ 1174848 w 1643313"/>
                <a:gd name="connsiteY48" fmla="*/ 910485 h 2009381"/>
                <a:gd name="connsiteX49" fmla="*/ 1517096 w 1643313"/>
                <a:gd name="connsiteY49" fmla="*/ 689329 h 2009381"/>
                <a:gd name="connsiteX50" fmla="*/ 1524632 w 1643313"/>
                <a:gd name="connsiteY50" fmla="*/ 683258 h 2009381"/>
                <a:gd name="connsiteX51" fmla="*/ 1511602 w 1643313"/>
                <a:gd name="connsiteY51" fmla="*/ 645229 h 2009381"/>
                <a:gd name="connsiteX52" fmla="*/ 1523323 w 1643313"/>
                <a:gd name="connsiteY52" fmla="*/ 673726 h 2009381"/>
                <a:gd name="connsiteX53" fmla="*/ 1524089 w 1643313"/>
                <a:gd name="connsiteY53" fmla="*/ 679302 h 2009381"/>
                <a:gd name="connsiteX54" fmla="*/ 1360107 w 1643313"/>
                <a:gd name="connsiteY54" fmla="*/ 362466 h 2009381"/>
                <a:gd name="connsiteX55" fmla="*/ 1379373 w 1643313"/>
                <a:gd name="connsiteY55" fmla="*/ 392500 h 2009381"/>
                <a:gd name="connsiteX56" fmla="*/ 1283922 w 1643313"/>
                <a:gd name="connsiteY56" fmla="*/ 458870 h 2009381"/>
                <a:gd name="connsiteX57" fmla="*/ 1098881 w 1643313"/>
                <a:gd name="connsiteY57" fmla="*/ 606552 h 2009381"/>
                <a:gd name="connsiteX58" fmla="*/ 813698 w 1643313"/>
                <a:gd name="connsiteY58" fmla="*/ 872541 h 2009381"/>
                <a:gd name="connsiteX59" fmla="*/ 638106 w 1643313"/>
                <a:gd name="connsiteY59" fmla="*/ 1040808 h 2009381"/>
                <a:gd name="connsiteX60" fmla="*/ 382079 w 1643313"/>
                <a:gd name="connsiteY60" fmla="*/ 1268192 h 2009381"/>
                <a:gd name="connsiteX61" fmla="*/ 128910 w 1643313"/>
                <a:gd name="connsiteY61" fmla="*/ 1443784 h 2009381"/>
                <a:gd name="connsiteX62" fmla="*/ 42324 w 1643313"/>
                <a:gd name="connsiteY62" fmla="*/ 1484148 h 2009381"/>
                <a:gd name="connsiteX63" fmla="*/ 30822 w 1643313"/>
                <a:gd name="connsiteY63" fmla="*/ 1442905 h 2009381"/>
                <a:gd name="connsiteX64" fmla="*/ 243774 w 1643313"/>
                <a:gd name="connsiteY64" fmla="*/ 1322767 h 2009381"/>
                <a:gd name="connsiteX65" fmla="*/ 452331 w 1643313"/>
                <a:gd name="connsiteY65" fmla="*/ 1159261 h 2009381"/>
                <a:gd name="connsiteX66" fmla="*/ 705427 w 1643313"/>
                <a:gd name="connsiteY66" fmla="*/ 925138 h 2009381"/>
                <a:gd name="connsiteX67" fmla="*/ 894499 w 1643313"/>
                <a:gd name="connsiteY67" fmla="*/ 743538 h 2009381"/>
                <a:gd name="connsiteX68" fmla="*/ 1124666 w 1643313"/>
                <a:gd name="connsiteY68" fmla="*/ 534835 h 2009381"/>
                <a:gd name="connsiteX69" fmla="*/ 1336812 w 1643313"/>
                <a:gd name="connsiteY69" fmla="*/ 372941 h 2009381"/>
                <a:gd name="connsiteX70" fmla="*/ 1360107 w 1643313"/>
                <a:gd name="connsiteY70" fmla="*/ 362466 h 2009381"/>
                <a:gd name="connsiteX71" fmla="*/ 1199829 w 1643313"/>
                <a:gd name="connsiteY71" fmla="*/ 164457 h 2009381"/>
                <a:gd name="connsiteX72" fmla="*/ 1254989 w 1643313"/>
                <a:gd name="connsiteY72" fmla="*/ 222182 h 2009381"/>
                <a:gd name="connsiteX73" fmla="*/ 1234918 w 1643313"/>
                <a:gd name="connsiteY73" fmla="*/ 223794 h 2009381"/>
                <a:gd name="connsiteX74" fmla="*/ 1013834 w 1643313"/>
                <a:gd name="connsiteY74" fmla="*/ 411180 h 2009381"/>
                <a:gd name="connsiteX75" fmla="*/ 823077 w 1643313"/>
                <a:gd name="connsiteY75" fmla="*/ 590875 h 2009381"/>
                <a:gd name="connsiteX76" fmla="*/ 523318 w 1643313"/>
                <a:gd name="connsiteY76" fmla="*/ 879133 h 2009381"/>
                <a:gd name="connsiteX77" fmla="*/ 354246 w 1643313"/>
                <a:gd name="connsiteY77" fmla="*/ 1021101 h 2009381"/>
                <a:gd name="connsiteX78" fmla="*/ 936 w 1643313"/>
                <a:gd name="connsiteY78" fmla="*/ 1232735 h 2009381"/>
                <a:gd name="connsiteX79" fmla="*/ 1155 w 1643313"/>
                <a:gd name="connsiteY79" fmla="*/ 1148712 h 2009381"/>
                <a:gd name="connsiteX80" fmla="*/ 20495 w 1643313"/>
                <a:gd name="connsiteY80" fmla="*/ 1142045 h 2009381"/>
                <a:gd name="connsiteX81" fmla="*/ 208394 w 1643313"/>
                <a:gd name="connsiteY81" fmla="*/ 1042638 h 2009381"/>
                <a:gd name="connsiteX82" fmla="*/ 491964 w 1643313"/>
                <a:gd name="connsiteY82" fmla="*/ 822214 h 2009381"/>
                <a:gd name="connsiteX83" fmla="*/ 738468 w 1643313"/>
                <a:gd name="connsiteY83" fmla="*/ 591680 h 2009381"/>
                <a:gd name="connsiteX84" fmla="*/ 892524 w 1643313"/>
                <a:gd name="connsiteY84" fmla="*/ 444438 h 2009381"/>
                <a:gd name="connsiteX85" fmla="*/ 1194846 w 1643313"/>
                <a:gd name="connsiteY85" fmla="*/ 175079 h 2009381"/>
                <a:gd name="connsiteX86" fmla="*/ 1199829 w 1643313"/>
                <a:gd name="connsiteY86" fmla="*/ 164457 h 2009381"/>
                <a:gd name="connsiteX87" fmla="*/ 915011 w 1643313"/>
                <a:gd name="connsiteY87" fmla="*/ 0 h 2009381"/>
                <a:gd name="connsiteX88" fmla="*/ 1075146 w 1643313"/>
                <a:gd name="connsiteY88" fmla="*/ 67322 h 2009381"/>
                <a:gd name="connsiteX89" fmla="*/ 1111188 w 1643313"/>
                <a:gd name="connsiteY89" fmla="*/ 93767 h 2009381"/>
                <a:gd name="connsiteX90" fmla="*/ 1068700 w 1643313"/>
                <a:gd name="connsiteY90" fmla="*/ 135522 h 2009381"/>
                <a:gd name="connsiteX91" fmla="*/ 970978 w 1643313"/>
                <a:gd name="connsiteY91" fmla="*/ 224087 h 2009381"/>
                <a:gd name="connsiteX92" fmla="*/ 755754 w 1643313"/>
                <a:gd name="connsiteY92" fmla="*/ 430154 h 2009381"/>
                <a:gd name="connsiteX93" fmla="*/ 499362 w 1643313"/>
                <a:gd name="connsiteY93" fmla="*/ 669332 h 2009381"/>
                <a:gd name="connsiteX94" fmla="*/ 226926 w 1643313"/>
                <a:gd name="connsiteY94" fmla="*/ 883969 h 2009381"/>
                <a:gd name="connsiteX95" fmla="*/ 59245 w 1643313"/>
                <a:gd name="connsiteY95" fmla="*/ 978029 h 2009381"/>
                <a:gd name="connsiteX96" fmla="*/ 36316 w 1643313"/>
                <a:gd name="connsiteY96" fmla="*/ 986746 h 2009381"/>
                <a:gd name="connsiteX97" fmla="*/ 26354 w 1643313"/>
                <a:gd name="connsiteY97" fmla="*/ 977736 h 2009381"/>
                <a:gd name="connsiteX98" fmla="*/ 85177 w 1643313"/>
                <a:gd name="connsiteY98" fmla="*/ 766761 h 2009381"/>
                <a:gd name="connsiteX99" fmla="*/ 121586 w 1643313"/>
                <a:gd name="connsiteY99" fmla="*/ 672262 h 2009381"/>
                <a:gd name="connsiteX100" fmla="*/ 163194 w 1643313"/>
                <a:gd name="connsiteY100" fmla="*/ 643399 h 2009381"/>
                <a:gd name="connsiteX101" fmla="*/ 435190 w 1643313"/>
                <a:gd name="connsiteY101" fmla="*/ 443926 h 2009381"/>
                <a:gd name="connsiteX102" fmla="*/ 647336 w 1643313"/>
                <a:gd name="connsiteY102" fmla="*/ 251338 h 2009381"/>
                <a:gd name="connsiteX103" fmla="*/ 828496 w 1643313"/>
                <a:gd name="connsiteY103" fmla="*/ 77871 h 2009381"/>
                <a:gd name="connsiteX104" fmla="*/ 899334 w 1643313"/>
                <a:gd name="connsiteY104" fmla="*/ 10109 h 2009381"/>
                <a:gd name="connsiteX105" fmla="*/ 915011 w 1643313"/>
                <a:gd name="connsiteY105" fmla="*/ 0 h 200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643313" h="2009381">
                  <a:moveTo>
                    <a:pt x="1624832" y="1168720"/>
                  </a:moveTo>
                  <a:cubicBezTo>
                    <a:pt x="1636908" y="1166429"/>
                    <a:pt x="1637581" y="1171567"/>
                    <a:pt x="1640603" y="1192444"/>
                  </a:cubicBezTo>
                  <a:cubicBezTo>
                    <a:pt x="1640823" y="1194129"/>
                    <a:pt x="1642361" y="1195667"/>
                    <a:pt x="1643313" y="1197279"/>
                  </a:cubicBezTo>
                  <a:cubicBezTo>
                    <a:pt x="1643240" y="1202114"/>
                    <a:pt x="1643167" y="1206948"/>
                    <a:pt x="1643167" y="1211710"/>
                  </a:cubicBezTo>
                  <a:cubicBezTo>
                    <a:pt x="1589618" y="1227533"/>
                    <a:pt x="1536800" y="1245261"/>
                    <a:pt x="1486475" y="1270022"/>
                  </a:cubicBezTo>
                  <a:cubicBezTo>
                    <a:pt x="1389778" y="1317564"/>
                    <a:pt x="1301286" y="1377853"/>
                    <a:pt x="1217043" y="1444588"/>
                  </a:cubicBezTo>
                  <a:cubicBezTo>
                    <a:pt x="1151187" y="1496746"/>
                    <a:pt x="1087821" y="1551906"/>
                    <a:pt x="1025847" y="1608679"/>
                  </a:cubicBezTo>
                  <a:cubicBezTo>
                    <a:pt x="938747" y="1688527"/>
                    <a:pt x="853844" y="1770573"/>
                    <a:pt x="769674" y="1853571"/>
                  </a:cubicBezTo>
                  <a:cubicBezTo>
                    <a:pt x="721400" y="1901186"/>
                    <a:pt x="671512" y="1947190"/>
                    <a:pt x="622432" y="1994074"/>
                  </a:cubicBezTo>
                  <a:cubicBezTo>
                    <a:pt x="617451" y="1998835"/>
                    <a:pt x="613128" y="2004183"/>
                    <a:pt x="608440" y="2009311"/>
                  </a:cubicBezTo>
                  <a:cubicBezTo>
                    <a:pt x="596499" y="2010117"/>
                    <a:pt x="586098" y="2003744"/>
                    <a:pt x="574742" y="2001619"/>
                  </a:cubicBezTo>
                  <a:cubicBezTo>
                    <a:pt x="568223" y="1993780"/>
                    <a:pt x="574010" y="1989093"/>
                    <a:pt x="579284" y="1984404"/>
                  </a:cubicBezTo>
                  <a:cubicBezTo>
                    <a:pt x="638767" y="1931221"/>
                    <a:pt x="695321" y="1874887"/>
                    <a:pt x="752240" y="1819067"/>
                  </a:cubicBezTo>
                  <a:cubicBezTo>
                    <a:pt x="819561" y="1753138"/>
                    <a:pt x="887029" y="1687281"/>
                    <a:pt x="955888" y="1623037"/>
                  </a:cubicBezTo>
                  <a:cubicBezTo>
                    <a:pt x="1081448" y="1505755"/>
                    <a:pt x="1209057" y="1390745"/>
                    <a:pt x="1353590" y="1296612"/>
                  </a:cubicBezTo>
                  <a:cubicBezTo>
                    <a:pt x="1433292" y="1244748"/>
                    <a:pt x="1516802" y="1200502"/>
                    <a:pt x="1608444" y="1173179"/>
                  </a:cubicBezTo>
                  <a:cubicBezTo>
                    <a:pt x="1615513" y="1171073"/>
                    <a:pt x="1620806" y="1169484"/>
                    <a:pt x="1624832" y="1168720"/>
                  </a:cubicBezTo>
                  <a:close/>
                  <a:moveTo>
                    <a:pt x="1616723" y="993558"/>
                  </a:moveTo>
                  <a:cubicBezTo>
                    <a:pt x="1625953" y="1018904"/>
                    <a:pt x="1628077" y="1045569"/>
                    <a:pt x="1631813" y="1071941"/>
                  </a:cubicBezTo>
                  <a:cubicBezTo>
                    <a:pt x="1585003" y="1080219"/>
                    <a:pt x="1541564" y="1098825"/>
                    <a:pt x="1499148" y="1118898"/>
                  </a:cubicBezTo>
                  <a:cubicBezTo>
                    <a:pt x="1393075" y="1169077"/>
                    <a:pt x="1296891" y="1234934"/>
                    <a:pt x="1205543" y="1308336"/>
                  </a:cubicBezTo>
                  <a:cubicBezTo>
                    <a:pt x="1113974" y="1381956"/>
                    <a:pt x="1026873" y="1460486"/>
                    <a:pt x="941750" y="1541432"/>
                  </a:cubicBezTo>
                  <a:cubicBezTo>
                    <a:pt x="868348" y="1611245"/>
                    <a:pt x="795826" y="1681862"/>
                    <a:pt x="723230" y="1752481"/>
                  </a:cubicBezTo>
                  <a:cubicBezTo>
                    <a:pt x="657008" y="1816945"/>
                    <a:pt x="589394" y="1879871"/>
                    <a:pt x="521560" y="1942577"/>
                  </a:cubicBezTo>
                  <a:cubicBezTo>
                    <a:pt x="511304" y="1952028"/>
                    <a:pt x="502219" y="1964261"/>
                    <a:pt x="487422" y="1968143"/>
                  </a:cubicBezTo>
                  <a:cubicBezTo>
                    <a:pt x="469255" y="1960306"/>
                    <a:pt x="450868" y="1952907"/>
                    <a:pt x="434239" y="1941919"/>
                  </a:cubicBezTo>
                  <a:cubicBezTo>
                    <a:pt x="434825" y="1936498"/>
                    <a:pt x="438342" y="1933421"/>
                    <a:pt x="442370" y="1929978"/>
                  </a:cubicBezTo>
                  <a:cubicBezTo>
                    <a:pt x="481049" y="1896061"/>
                    <a:pt x="520240" y="1862730"/>
                    <a:pt x="557747" y="1827494"/>
                  </a:cubicBezTo>
                  <a:cubicBezTo>
                    <a:pt x="636497" y="1753433"/>
                    <a:pt x="714806" y="1678859"/>
                    <a:pt x="791431" y="1602528"/>
                  </a:cubicBezTo>
                  <a:cubicBezTo>
                    <a:pt x="847544" y="1546708"/>
                    <a:pt x="904904" y="1492058"/>
                    <a:pt x="962921" y="1438217"/>
                  </a:cubicBezTo>
                  <a:cubicBezTo>
                    <a:pt x="1086136" y="1323865"/>
                    <a:pt x="1211402" y="1211785"/>
                    <a:pt x="1352711" y="1119557"/>
                  </a:cubicBezTo>
                  <a:cubicBezTo>
                    <a:pt x="1435050" y="1065788"/>
                    <a:pt x="1521638" y="1020736"/>
                    <a:pt x="1616723" y="993558"/>
                  </a:cubicBezTo>
                  <a:close/>
                  <a:moveTo>
                    <a:pt x="1524089" y="679302"/>
                  </a:moveTo>
                  <a:lnTo>
                    <a:pt x="1573429" y="813936"/>
                  </a:lnTo>
                  <a:cubicBezTo>
                    <a:pt x="1578630" y="830491"/>
                    <a:pt x="1583538" y="847120"/>
                    <a:pt x="1588227" y="863749"/>
                  </a:cubicBezTo>
                  <a:cubicBezTo>
                    <a:pt x="1584052" y="857156"/>
                    <a:pt x="1577531" y="858474"/>
                    <a:pt x="1562661" y="864188"/>
                  </a:cubicBezTo>
                  <a:cubicBezTo>
                    <a:pt x="1486036" y="893417"/>
                    <a:pt x="1414465" y="932462"/>
                    <a:pt x="1346046" y="977368"/>
                  </a:cubicBezTo>
                  <a:cubicBezTo>
                    <a:pt x="1234038" y="1050916"/>
                    <a:pt x="1131921" y="1137137"/>
                    <a:pt x="1033100" y="1227094"/>
                  </a:cubicBezTo>
                  <a:cubicBezTo>
                    <a:pt x="959259" y="1294342"/>
                    <a:pt x="887249" y="1363641"/>
                    <a:pt x="815459" y="1433160"/>
                  </a:cubicBezTo>
                  <a:cubicBezTo>
                    <a:pt x="750408" y="1496160"/>
                    <a:pt x="685359" y="1559086"/>
                    <a:pt x="619795" y="1621499"/>
                  </a:cubicBezTo>
                  <a:cubicBezTo>
                    <a:pt x="530204" y="1706768"/>
                    <a:pt x="438708" y="1789912"/>
                    <a:pt x="341133" y="1866097"/>
                  </a:cubicBezTo>
                  <a:cubicBezTo>
                    <a:pt x="333588" y="1872031"/>
                    <a:pt x="333001" y="1875913"/>
                    <a:pt x="340327" y="1881774"/>
                  </a:cubicBezTo>
                  <a:cubicBezTo>
                    <a:pt x="288829" y="1845073"/>
                    <a:pt x="242458" y="1803317"/>
                    <a:pt x="201435" y="1756289"/>
                  </a:cubicBezTo>
                  <a:cubicBezTo>
                    <a:pt x="208028" y="1762881"/>
                    <a:pt x="213595" y="1764712"/>
                    <a:pt x="224144" y="1756654"/>
                  </a:cubicBezTo>
                  <a:cubicBezTo>
                    <a:pt x="253519" y="1734238"/>
                    <a:pt x="284653" y="1714093"/>
                    <a:pt x="314248" y="1691823"/>
                  </a:cubicBezTo>
                  <a:cubicBezTo>
                    <a:pt x="420248" y="1612049"/>
                    <a:pt x="518044" y="1522604"/>
                    <a:pt x="614887" y="1432208"/>
                  </a:cubicBezTo>
                  <a:cubicBezTo>
                    <a:pt x="682428" y="1369136"/>
                    <a:pt x="748651" y="1304598"/>
                    <a:pt x="814800" y="1239987"/>
                  </a:cubicBezTo>
                  <a:cubicBezTo>
                    <a:pt x="869229" y="1186730"/>
                    <a:pt x="924243" y="1134206"/>
                    <a:pt x="979843" y="1082268"/>
                  </a:cubicBezTo>
                  <a:cubicBezTo>
                    <a:pt x="1043209" y="1023152"/>
                    <a:pt x="1107674" y="965354"/>
                    <a:pt x="1174848" y="910485"/>
                  </a:cubicBezTo>
                  <a:cubicBezTo>
                    <a:pt x="1280702" y="823971"/>
                    <a:pt x="1391390" y="745003"/>
                    <a:pt x="1517096" y="689329"/>
                  </a:cubicBezTo>
                  <a:cubicBezTo>
                    <a:pt x="1521308" y="687461"/>
                    <a:pt x="1523707" y="685648"/>
                    <a:pt x="1524632" y="683258"/>
                  </a:cubicBezTo>
                  <a:close/>
                  <a:moveTo>
                    <a:pt x="1511602" y="645229"/>
                  </a:moveTo>
                  <a:cubicBezTo>
                    <a:pt x="1515558" y="654679"/>
                    <a:pt x="1519513" y="664202"/>
                    <a:pt x="1523323" y="673726"/>
                  </a:cubicBezTo>
                  <a:lnTo>
                    <a:pt x="1524089" y="679302"/>
                  </a:lnTo>
                  <a:close/>
                  <a:moveTo>
                    <a:pt x="1360107" y="362466"/>
                  </a:moveTo>
                  <a:cubicBezTo>
                    <a:pt x="1366554" y="372501"/>
                    <a:pt x="1372927" y="382465"/>
                    <a:pt x="1379373" y="392500"/>
                  </a:cubicBezTo>
                  <a:cubicBezTo>
                    <a:pt x="1347581" y="414623"/>
                    <a:pt x="1315642" y="436599"/>
                    <a:pt x="1283922" y="458870"/>
                  </a:cubicBezTo>
                  <a:cubicBezTo>
                    <a:pt x="1219238" y="504360"/>
                    <a:pt x="1158583" y="554760"/>
                    <a:pt x="1098881" y="606552"/>
                  </a:cubicBezTo>
                  <a:cubicBezTo>
                    <a:pt x="1000645" y="691821"/>
                    <a:pt x="906365" y="781266"/>
                    <a:pt x="813698" y="872541"/>
                  </a:cubicBezTo>
                  <a:cubicBezTo>
                    <a:pt x="755973" y="929387"/>
                    <a:pt x="697443" y="985574"/>
                    <a:pt x="638106" y="1040808"/>
                  </a:cubicBezTo>
                  <a:cubicBezTo>
                    <a:pt x="554522" y="1118532"/>
                    <a:pt x="471085" y="1196402"/>
                    <a:pt x="382079" y="1268192"/>
                  </a:cubicBezTo>
                  <a:cubicBezTo>
                    <a:pt x="301866" y="1332949"/>
                    <a:pt x="219088" y="1393677"/>
                    <a:pt x="128910" y="1443784"/>
                  </a:cubicBezTo>
                  <a:cubicBezTo>
                    <a:pt x="101147" y="1459168"/>
                    <a:pt x="73969" y="1476676"/>
                    <a:pt x="42324" y="1484148"/>
                  </a:cubicBezTo>
                  <a:cubicBezTo>
                    <a:pt x="38513" y="1470230"/>
                    <a:pt x="34704" y="1456603"/>
                    <a:pt x="30822" y="1442905"/>
                  </a:cubicBezTo>
                  <a:cubicBezTo>
                    <a:pt x="105762" y="1409941"/>
                    <a:pt x="176746" y="1369797"/>
                    <a:pt x="243774" y="1322767"/>
                  </a:cubicBezTo>
                  <a:cubicBezTo>
                    <a:pt x="316224" y="1272001"/>
                    <a:pt x="385523" y="1217352"/>
                    <a:pt x="452331" y="1159261"/>
                  </a:cubicBezTo>
                  <a:cubicBezTo>
                    <a:pt x="539138" y="1083735"/>
                    <a:pt x="623382" y="1005645"/>
                    <a:pt x="705427" y="925138"/>
                  </a:cubicBezTo>
                  <a:cubicBezTo>
                    <a:pt x="767767" y="863897"/>
                    <a:pt x="830694" y="803242"/>
                    <a:pt x="894499" y="743538"/>
                  </a:cubicBezTo>
                  <a:cubicBezTo>
                    <a:pt x="970098" y="672701"/>
                    <a:pt x="1045477" y="601717"/>
                    <a:pt x="1124666" y="534835"/>
                  </a:cubicBezTo>
                  <a:cubicBezTo>
                    <a:pt x="1192793" y="477256"/>
                    <a:pt x="1262386" y="421949"/>
                    <a:pt x="1336812" y="372941"/>
                  </a:cubicBezTo>
                  <a:cubicBezTo>
                    <a:pt x="1343918" y="368253"/>
                    <a:pt x="1349998" y="360708"/>
                    <a:pt x="1360107" y="362466"/>
                  </a:cubicBezTo>
                  <a:close/>
                  <a:moveTo>
                    <a:pt x="1199829" y="164457"/>
                  </a:moveTo>
                  <a:cubicBezTo>
                    <a:pt x="1219020" y="182917"/>
                    <a:pt x="1237408" y="202256"/>
                    <a:pt x="1254989" y="222182"/>
                  </a:cubicBezTo>
                  <a:cubicBezTo>
                    <a:pt x="1248470" y="216688"/>
                    <a:pt x="1242536" y="217860"/>
                    <a:pt x="1234918" y="223794"/>
                  </a:cubicBezTo>
                  <a:cubicBezTo>
                    <a:pt x="1158879" y="283497"/>
                    <a:pt x="1085038" y="345837"/>
                    <a:pt x="1013834" y="411180"/>
                  </a:cubicBezTo>
                  <a:cubicBezTo>
                    <a:pt x="949516" y="470297"/>
                    <a:pt x="885638" y="529926"/>
                    <a:pt x="823077" y="590875"/>
                  </a:cubicBezTo>
                  <a:cubicBezTo>
                    <a:pt x="723524" y="687791"/>
                    <a:pt x="626241" y="785807"/>
                    <a:pt x="523318" y="879133"/>
                  </a:cubicBezTo>
                  <a:cubicBezTo>
                    <a:pt x="469329" y="928067"/>
                    <a:pt x="411458" y="976196"/>
                    <a:pt x="354246" y="1021101"/>
                  </a:cubicBezTo>
                  <a:cubicBezTo>
                    <a:pt x="238283" y="1112085"/>
                    <a:pt x="126495" y="1183947"/>
                    <a:pt x="936" y="1232735"/>
                  </a:cubicBezTo>
                  <a:cubicBezTo>
                    <a:pt x="-90" y="1211931"/>
                    <a:pt x="-602" y="1175303"/>
                    <a:pt x="1155" y="1148712"/>
                  </a:cubicBezTo>
                  <a:cubicBezTo>
                    <a:pt x="8775" y="1146148"/>
                    <a:pt x="14707" y="1144316"/>
                    <a:pt x="20495" y="1142045"/>
                  </a:cubicBezTo>
                  <a:cubicBezTo>
                    <a:pt x="86718" y="1115747"/>
                    <a:pt x="148545" y="1081024"/>
                    <a:pt x="208394" y="1042638"/>
                  </a:cubicBezTo>
                  <a:cubicBezTo>
                    <a:pt x="309560" y="977734"/>
                    <a:pt x="402081" y="901476"/>
                    <a:pt x="491964" y="822214"/>
                  </a:cubicBezTo>
                  <a:cubicBezTo>
                    <a:pt x="576354" y="747787"/>
                    <a:pt x="657594" y="669917"/>
                    <a:pt x="738468" y="591680"/>
                  </a:cubicBezTo>
                  <a:cubicBezTo>
                    <a:pt x="789526" y="542306"/>
                    <a:pt x="841611" y="493959"/>
                    <a:pt x="892524" y="444438"/>
                  </a:cubicBezTo>
                  <a:cubicBezTo>
                    <a:pt x="989367" y="350232"/>
                    <a:pt x="1089140" y="259323"/>
                    <a:pt x="1194846" y="175079"/>
                  </a:cubicBezTo>
                  <a:cubicBezTo>
                    <a:pt x="1199535" y="171270"/>
                    <a:pt x="1201586" y="168120"/>
                    <a:pt x="1199829" y="164457"/>
                  </a:cubicBezTo>
                  <a:close/>
                  <a:moveTo>
                    <a:pt x="915011" y="0"/>
                  </a:moveTo>
                  <a:cubicBezTo>
                    <a:pt x="973615" y="10036"/>
                    <a:pt x="1025333" y="36627"/>
                    <a:pt x="1075146" y="67322"/>
                  </a:cubicBezTo>
                  <a:cubicBezTo>
                    <a:pt x="1087747" y="75086"/>
                    <a:pt x="1101518" y="81753"/>
                    <a:pt x="1111188" y="93767"/>
                  </a:cubicBezTo>
                  <a:cubicBezTo>
                    <a:pt x="1102105" y="112813"/>
                    <a:pt x="1083424" y="122336"/>
                    <a:pt x="1068700" y="135522"/>
                  </a:cubicBezTo>
                  <a:cubicBezTo>
                    <a:pt x="1035955" y="164897"/>
                    <a:pt x="1002771" y="193833"/>
                    <a:pt x="970978" y="224087"/>
                  </a:cubicBezTo>
                  <a:cubicBezTo>
                    <a:pt x="899042" y="292581"/>
                    <a:pt x="827397" y="361367"/>
                    <a:pt x="755754" y="430154"/>
                  </a:cubicBezTo>
                  <a:cubicBezTo>
                    <a:pt x="671512" y="511101"/>
                    <a:pt x="587195" y="592048"/>
                    <a:pt x="499362" y="669332"/>
                  </a:cubicBezTo>
                  <a:cubicBezTo>
                    <a:pt x="412408" y="745883"/>
                    <a:pt x="323110" y="819284"/>
                    <a:pt x="226926" y="883969"/>
                  </a:cubicBezTo>
                  <a:cubicBezTo>
                    <a:pt x="173597" y="919864"/>
                    <a:pt x="117336" y="950704"/>
                    <a:pt x="59245" y="978029"/>
                  </a:cubicBezTo>
                  <a:cubicBezTo>
                    <a:pt x="51846" y="981545"/>
                    <a:pt x="44300" y="984767"/>
                    <a:pt x="36316" y="986746"/>
                  </a:cubicBezTo>
                  <a:cubicBezTo>
                    <a:pt x="29503" y="988430"/>
                    <a:pt x="22838" y="988284"/>
                    <a:pt x="26354" y="977736"/>
                  </a:cubicBezTo>
                  <a:cubicBezTo>
                    <a:pt x="39759" y="905652"/>
                    <a:pt x="61222" y="835840"/>
                    <a:pt x="85177" y="766761"/>
                  </a:cubicBezTo>
                  <a:cubicBezTo>
                    <a:pt x="96239" y="734895"/>
                    <a:pt x="109351" y="703688"/>
                    <a:pt x="121586" y="672262"/>
                  </a:cubicBezTo>
                  <a:cubicBezTo>
                    <a:pt x="133306" y="659515"/>
                    <a:pt x="148690" y="652043"/>
                    <a:pt x="163194" y="643399"/>
                  </a:cubicBezTo>
                  <a:cubicBezTo>
                    <a:pt x="260476" y="585968"/>
                    <a:pt x="349335" y="516887"/>
                    <a:pt x="435190" y="443926"/>
                  </a:cubicBezTo>
                  <a:cubicBezTo>
                    <a:pt x="508005" y="382025"/>
                    <a:pt x="578111" y="317267"/>
                    <a:pt x="647336" y="251338"/>
                  </a:cubicBezTo>
                  <a:cubicBezTo>
                    <a:pt x="707846" y="193686"/>
                    <a:pt x="768428" y="136035"/>
                    <a:pt x="828496" y="77871"/>
                  </a:cubicBezTo>
                  <a:cubicBezTo>
                    <a:pt x="851939" y="55161"/>
                    <a:pt x="876259" y="33258"/>
                    <a:pt x="899334" y="10109"/>
                  </a:cubicBezTo>
                  <a:cubicBezTo>
                    <a:pt x="903876" y="5568"/>
                    <a:pt x="909004" y="2125"/>
                    <a:pt x="915011" y="0"/>
                  </a:cubicBezTo>
                  <a:close/>
                </a:path>
              </a:pathLst>
            </a:custGeom>
            <a:solidFill>
              <a:schemeClr val="accent2"/>
            </a:solidFill>
            <a:ln w="70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9E7DF3-E50A-43F3-961D-CD1CD655E55D}"/>
              </a:ext>
            </a:extLst>
          </p:cNvPr>
          <p:cNvGrpSpPr/>
          <p:nvPr/>
        </p:nvGrpSpPr>
        <p:grpSpPr>
          <a:xfrm>
            <a:off x="323529" y="1006077"/>
            <a:ext cx="3067785" cy="2891783"/>
            <a:chOff x="520720" y="1732620"/>
            <a:chExt cx="5077153" cy="478587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BB6328-64A0-4A4B-A45E-A39021E99251}"/>
                </a:ext>
              </a:extLst>
            </p:cNvPr>
            <p:cNvGrpSpPr/>
            <p:nvPr/>
          </p:nvGrpSpPr>
          <p:grpSpPr>
            <a:xfrm>
              <a:off x="2000160" y="1732620"/>
              <a:ext cx="3597713" cy="3625614"/>
              <a:chOff x="2135962" y="1732620"/>
              <a:chExt cx="3597713" cy="36256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00DBC22-E68D-4287-B868-8291878A3911}"/>
                  </a:ext>
                </a:extLst>
              </p:cNvPr>
              <p:cNvSpPr/>
              <p:nvPr/>
            </p:nvSpPr>
            <p:spPr>
              <a:xfrm>
                <a:off x="3185131" y="1733718"/>
                <a:ext cx="2545108" cy="3624516"/>
              </a:xfrm>
              <a:custGeom>
                <a:avLst/>
                <a:gdLst>
                  <a:gd name="connsiteX0" fmla="*/ 2544467 w 2545108"/>
                  <a:gd name="connsiteY0" fmla="*/ 2111199 h 3624516"/>
                  <a:gd name="connsiteX1" fmla="*/ 2516574 w 2545108"/>
                  <a:gd name="connsiteY1" fmla="*/ 2356300 h 3624516"/>
                  <a:gd name="connsiteX2" fmla="*/ 2513718 w 2545108"/>
                  <a:gd name="connsiteY2" fmla="*/ 2361678 h 3624516"/>
                  <a:gd name="connsiteX3" fmla="*/ 2474510 w 2545108"/>
                  <a:gd name="connsiteY3" fmla="*/ 2401781 h 3624516"/>
                  <a:gd name="connsiteX4" fmla="*/ 2367979 w 2545108"/>
                  <a:gd name="connsiteY4" fmla="*/ 2497390 h 3624516"/>
                  <a:gd name="connsiteX5" fmla="*/ 2247613 w 2545108"/>
                  <a:gd name="connsiteY5" fmla="*/ 2605827 h 3624516"/>
                  <a:gd name="connsiteX6" fmla="*/ 2140128 w 2545108"/>
                  <a:gd name="connsiteY6" fmla="*/ 2702781 h 3624516"/>
                  <a:gd name="connsiteX7" fmla="*/ 2027828 w 2545108"/>
                  <a:gd name="connsiteY7" fmla="*/ 2803711 h 3624516"/>
                  <a:gd name="connsiteX8" fmla="*/ 1921520 w 2545108"/>
                  <a:gd name="connsiteY8" fmla="*/ 2899657 h 3624516"/>
                  <a:gd name="connsiteX9" fmla="*/ 1850947 w 2545108"/>
                  <a:gd name="connsiteY9" fmla="*/ 2964629 h 3624516"/>
                  <a:gd name="connsiteX10" fmla="*/ 1775221 w 2545108"/>
                  <a:gd name="connsiteY10" fmla="*/ 3012518 h 3624516"/>
                  <a:gd name="connsiteX11" fmla="*/ 1494497 w 2545108"/>
                  <a:gd name="connsiteY11" fmla="*/ 3282601 h 3624516"/>
                  <a:gd name="connsiteX12" fmla="*/ 1485143 w 2545108"/>
                  <a:gd name="connsiteY12" fmla="*/ 3293130 h 3624516"/>
                  <a:gd name="connsiteX13" fmla="*/ 1383204 w 2545108"/>
                  <a:gd name="connsiteY13" fmla="*/ 3384091 h 3624516"/>
                  <a:gd name="connsiteX14" fmla="*/ 1271072 w 2545108"/>
                  <a:gd name="connsiteY14" fmla="*/ 3484854 h 3624516"/>
                  <a:gd name="connsiteX15" fmla="*/ 1160339 w 2545108"/>
                  <a:gd name="connsiteY15" fmla="*/ 3584832 h 3624516"/>
                  <a:gd name="connsiteX16" fmla="*/ 1118892 w 2545108"/>
                  <a:gd name="connsiteY16" fmla="*/ 3618102 h 3624516"/>
                  <a:gd name="connsiteX17" fmla="*/ 861916 w 2545108"/>
                  <a:gd name="connsiteY17" fmla="*/ 3619167 h 3624516"/>
                  <a:gd name="connsiteX18" fmla="*/ 839960 w 2545108"/>
                  <a:gd name="connsiteY18" fmla="*/ 3617878 h 3624516"/>
                  <a:gd name="connsiteX19" fmla="*/ 845001 w 2545108"/>
                  <a:gd name="connsiteY19" fmla="*/ 3606116 h 3624516"/>
                  <a:gd name="connsiteX20" fmla="*/ 955509 w 2545108"/>
                  <a:gd name="connsiteY20" fmla="*/ 3508658 h 3624516"/>
                  <a:gd name="connsiteX21" fmla="*/ 1025914 w 2545108"/>
                  <a:gd name="connsiteY21" fmla="*/ 3446262 h 3624516"/>
                  <a:gd name="connsiteX22" fmla="*/ 1044061 w 2545108"/>
                  <a:gd name="connsiteY22" fmla="*/ 3434500 h 3624516"/>
                  <a:gd name="connsiteX23" fmla="*/ 1106962 w 2545108"/>
                  <a:gd name="connsiteY23" fmla="*/ 3409800 h 3624516"/>
                  <a:gd name="connsiteX24" fmla="*/ 1483015 w 2545108"/>
                  <a:gd name="connsiteY24" fmla="*/ 3175788 h 3624516"/>
                  <a:gd name="connsiteX25" fmla="*/ 1621809 w 2545108"/>
                  <a:gd name="connsiteY25" fmla="*/ 3045285 h 3624516"/>
                  <a:gd name="connsiteX26" fmla="*/ 1811572 w 2545108"/>
                  <a:gd name="connsiteY26" fmla="*/ 2796374 h 3624516"/>
                  <a:gd name="connsiteX27" fmla="*/ 1857500 w 2545108"/>
                  <a:gd name="connsiteY27" fmla="*/ 2715663 h 3624516"/>
                  <a:gd name="connsiteX28" fmla="*/ 1872735 w 2545108"/>
                  <a:gd name="connsiteY28" fmla="*/ 2697852 h 3624516"/>
                  <a:gd name="connsiteX29" fmla="*/ 2057905 w 2545108"/>
                  <a:gd name="connsiteY29" fmla="*/ 2534581 h 3624516"/>
                  <a:gd name="connsiteX30" fmla="*/ 2231370 w 2545108"/>
                  <a:gd name="connsiteY30" fmla="*/ 2381785 h 3624516"/>
                  <a:gd name="connsiteX31" fmla="*/ 2380861 w 2545108"/>
                  <a:gd name="connsiteY31" fmla="*/ 2249321 h 3624516"/>
                  <a:gd name="connsiteX32" fmla="*/ 2523463 w 2545108"/>
                  <a:gd name="connsiteY32" fmla="*/ 2123353 h 3624516"/>
                  <a:gd name="connsiteX33" fmla="*/ 2544467 w 2545108"/>
                  <a:gd name="connsiteY33" fmla="*/ 2111199 h 3624516"/>
                  <a:gd name="connsiteX34" fmla="*/ 1974561 w 2545108"/>
                  <a:gd name="connsiteY34" fmla="*/ 851527 h 3624516"/>
                  <a:gd name="connsiteX35" fmla="*/ 2026091 w 2545108"/>
                  <a:gd name="connsiteY35" fmla="*/ 900761 h 3624516"/>
                  <a:gd name="connsiteX36" fmla="*/ 2432838 w 2545108"/>
                  <a:gd name="connsiteY36" fmla="*/ 1521467 h 3624516"/>
                  <a:gd name="connsiteX37" fmla="*/ 2537969 w 2545108"/>
                  <a:gd name="connsiteY37" fmla="*/ 1930959 h 3624516"/>
                  <a:gd name="connsiteX38" fmla="*/ 2544410 w 2545108"/>
                  <a:gd name="connsiteY38" fmla="*/ 2083419 h 3624516"/>
                  <a:gd name="connsiteX39" fmla="*/ 2537857 w 2545108"/>
                  <a:gd name="connsiteY39" fmla="*/ 2064600 h 3624516"/>
                  <a:gd name="connsiteX40" fmla="*/ 2533432 w 2545108"/>
                  <a:gd name="connsiteY40" fmla="*/ 1981536 h 3624516"/>
                  <a:gd name="connsiteX41" fmla="*/ 2503691 w 2545108"/>
                  <a:gd name="connsiteY41" fmla="*/ 2005565 h 3624516"/>
                  <a:gd name="connsiteX42" fmla="*/ 2319865 w 2545108"/>
                  <a:gd name="connsiteY42" fmla="*/ 2167995 h 3624516"/>
                  <a:gd name="connsiteX43" fmla="*/ 2172669 w 2545108"/>
                  <a:gd name="connsiteY43" fmla="*/ 2298331 h 3624516"/>
                  <a:gd name="connsiteX44" fmla="*/ 1998814 w 2545108"/>
                  <a:gd name="connsiteY44" fmla="*/ 2450736 h 3624516"/>
                  <a:gd name="connsiteX45" fmla="*/ 1969072 w 2545108"/>
                  <a:gd name="connsiteY45" fmla="*/ 2471235 h 3624516"/>
                  <a:gd name="connsiteX46" fmla="*/ 1969408 w 2545108"/>
                  <a:gd name="connsiteY46" fmla="*/ 2459473 h 3624516"/>
                  <a:gd name="connsiteX47" fmla="*/ 2020489 w 2545108"/>
                  <a:gd name="connsiteY47" fmla="*/ 2271222 h 3624516"/>
                  <a:gd name="connsiteX48" fmla="*/ 2024018 w 2545108"/>
                  <a:gd name="connsiteY48" fmla="*/ 2259180 h 3624516"/>
                  <a:gd name="connsiteX49" fmla="*/ 2058297 w 2545108"/>
                  <a:gd name="connsiteY49" fmla="*/ 2225014 h 3624516"/>
                  <a:gd name="connsiteX50" fmla="*/ 2249964 w 2545108"/>
                  <a:gd name="connsiteY50" fmla="*/ 2056815 h 3624516"/>
                  <a:gd name="connsiteX51" fmla="*/ 2444936 w 2545108"/>
                  <a:gd name="connsiteY51" fmla="*/ 1885199 h 3624516"/>
                  <a:gd name="connsiteX52" fmla="*/ 2501619 w 2545108"/>
                  <a:gd name="connsiteY52" fmla="*/ 1835237 h 3624516"/>
                  <a:gd name="connsiteX53" fmla="*/ 2508452 w 2545108"/>
                  <a:gd name="connsiteY53" fmla="*/ 1813001 h 3624516"/>
                  <a:gd name="connsiteX54" fmla="*/ 2492321 w 2545108"/>
                  <a:gd name="connsiteY54" fmla="*/ 1745621 h 3624516"/>
                  <a:gd name="connsiteX55" fmla="*/ 2484871 w 2545108"/>
                  <a:gd name="connsiteY55" fmla="*/ 1728482 h 3624516"/>
                  <a:gd name="connsiteX56" fmla="*/ 2355712 w 2545108"/>
                  <a:gd name="connsiteY56" fmla="*/ 1664630 h 3624516"/>
                  <a:gd name="connsiteX57" fmla="*/ 2256797 w 2545108"/>
                  <a:gd name="connsiteY57" fmla="*/ 1727362 h 3624516"/>
                  <a:gd name="connsiteX58" fmla="*/ 2224031 w 2545108"/>
                  <a:gd name="connsiteY58" fmla="*/ 1842407 h 3624516"/>
                  <a:gd name="connsiteX59" fmla="*/ 2236914 w 2545108"/>
                  <a:gd name="connsiteY59" fmla="*/ 1935496 h 3624516"/>
                  <a:gd name="connsiteX60" fmla="*/ 2238034 w 2545108"/>
                  <a:gd name="connsiteY60" fmla="*/ 1953307 h 3624516"/>
                  <a:gd name="connsiteX61" fmla="*/ 2220335 w 2545108"/>
                  <a:gd name="connsiteY61" fmla="*/ 1952187 h 3624516"/>
                  <a:gd name="connsiteX62" fmla="*/ 2110835 w 2545108"/>
                  <a:gd name="connsiteY62" fmla="*/ 1932527 h 3624516"/>
                  <a:gd name="connsiteX63" fmla="*/ 2070227 w 2545108"/>
                  <a:gd name="connsiteY63" fmla="*/ 1937232 h 3624516"/>
                  <a:gd name="connsiteX64" fmla="*/ 2050567 w 2545108"/>
                  <a:gd name="connsiteY64" fmla="*/ 1934824 h 3624516"/>
                  <a:gd name="connsiteX65" fmla="*/ 2043342 w 2545108"/>
                  <a:gd name="connsiteY65" fmla="*/ 1890520 h 3624516"/>
                  <a:gd name="connsiteX66" fmla="*/ 2007271 w 2545108"/>
                  <a:gd name="connsiteY66" fmla="*/ 1698684 h 3624516"/>
                  <a:gd name="connsiteX67" fmla="*/ 2006151 w 2545108"/>
                  <a:gd name="connsiteY67" fmla="*/ 1678912 h 3624516"/>
                  <a:gd name="connsiteX68" fmla="*/ 2027490 w 2545108"/>
                  <a:gd name="connsiteY68" fmla="*/ 1680089 h 3624516"/>
                  <a:gd name="connsiteX69" fmla="*/ 2096888 w 2545108"/>
                  <a:gd name="connsiteY69" fmla="*/ 1608227 h 3624516"/>
                  <a:gd name="connsiteX70" fmla="*/ 2058520 w 2545108"/>
                  <a:gd name="connsiteY70" fmla="*/ 1568628 h 3624516"/>
                  <a:gd name="connsiteX71" fmla="*/ 1999038 w 2545108"/>
                  <a:gd name="connsiteY71" fmla="*/ 1583638 h 3624516"/>
                  <a:gd name="connsiteX72" fmla="*/ 1984811 w 2545108"/>
                  <a:gd name="connsiteY72" fmla="*/ 1598034 h 3624516"/>
                  <a:gd name="connsiteX73" fmla="*/ 1970584 w 2545108"/>
                  <a:gd name="connsiteY73" fmla="*/ 1581678 h 3624516"/>
                  <a:gd name="connsiteX74" fmla="*/ 1895811 w 2545108"/>
                  <a:gd name="connsiteY74" fmla="*/ 1415047 h 3624516"/>
                  <a:gd name="connsiteX75" fmla="*/ 1684092 w 2545108"/>
                  <a:gd name="connsiteY75" fmla="*/ 1096965 h 3624516"/>
                  <a:gd name="connsiteX76" fmla="*/ 1603717 w 2545108"/>
                  <a:gd name="connsiteY76" fmla="*/ 1004156 h 3624516"/>
                  <a:gd name="connsiteX77" fmla="*/ 1596547 w 2545108"/>
                  <a:gd name="connsiteY77" fmla="*/ 992113 h 3624516"/>
                  <a:gd name="connsiteX78" fmla="*/ 1596547 w 2545108"/>
                  <a:gd name="connsiteY78" fmla="*/ 954306 h 3624516"/>
                  <a:gd name="connsiteX79" fmla="*/ 1734557 w 2545108"/>
                  <a:gd name="connsiteY79" fmla="*/ 986849 h 3624516"/>
                  <a:gd name="connsiteX80" fmla="*/ 1914518 w 2545108"/>
                  <a:gd name="connsiteY80" fmla="*/ 920924 h 3624516"/>
                  <a:gd name="connsiteX81" fmla="*/ 1958710 w 2545108"/>
                  <a:gd name="connsiteY81" fmla="*/ 883341 h 3624516"/>
                  <a:gd name="connsiteX82" fmla="*/ 1971704 w 2545108"/>
                  <a:gd name="connsiteY82" fmla="*/ 860657 h 3624516"/>
                  <a:gd name="connsiteX83" fmla="*/ 1974561 w 2545108"/>
                  <a:gd name="connsiteY83" fmla="*/ 851527 h 3624516"/>
                  <a:gd name="connsiteX84" fmla="*/ 81636 w 2545108"/>
                  <a:gd name="connsiteY84" fmla="*/ 0 h 3624516"/>
                  <a:gd name="connsiteX85" fmla="*/ 262046 w 2545108"/>
                  <a:gd name="connsiteY85" fmla="*/ 12042 h 3624516"/>
                  <a:gd name="connsiteX86" fmla="*/ 545346 w 2545108"/>
                  <a:gd name="connsiteY86" fmla="*/ 60211 h 3624516"/>
                  <a:gd name="connsiteX87" fmla="*/ 1216854 w 2545108"/>
                  <a:gd name="connsiteY87" fmla="*/ 325420 h 3624516"/>
                  <a:gd name="connsiteX88" fmla="*/ 1469517 w 2545108"/>
                  <a:gd name="connsiteY88" fmla="*/ 472727 h 3624516"/>
                  <a:gd name="connsiteX89" fmla="*/ 1476742 w 2545108"/>
                  <a:gd name="connsiteY89" fmla="*/ 478328 h 3624516"/>
                  <a:gd name="connsiteX90" fmla="*/ 1430925 w 2545108"/>
                  <a:gd name="connsiteY90" fmla="*/ 507734 h 3624516"/>
                  <a:gd name="connsiteX91" fmla="*/ 1383540 w 2545108"/>
                  <a:gd name="connsiteY91" fmla="*/ 694640 h 3624516"/>
                  <a:gd name="connsiteX92" fmla="*/ 1393174 w 2545108"/>
                  <a:gd name="connsiteY92" fmla="*/ 750258 h 3624516"/>
                  <a:gd name="connsiteX93" fmla="*/ 1386005 w 2545108"/>
                  <a:gd name="connsiteY93" fmla="*/ 758604 h 3624516"/>
                  <a:gd name="connsiteX94" fmla="*/ 1333524 w 2545108"/>
                  <a:gd name="connsiteY94" fmla="*/ 749810 h 3624516"/>
                  <a:gd name="connsiteX95" fmla="*/ 1176414 w 2545108"/>
                  <a:gd name="connsiteY95" fmla="*/ 629948 h 3624516"/>
                  <a:gd name="connsiteX96" fmla="*/ 1110826 w 2545108"/>
                  <a:gd name="connsiteY96" fmla="*/ 583908 h 3624516"/>
                  <a:gd name="connsiteX97" fmla="*/ 1101081 w 2545108"/>
                  <a:gd name="connsiteY97" fmla="*/ 568225 h 3624516"/>
                  <a:gd name="connsiteX98" fmla="*/ 1123260 w 2545108"/>
                  <a:gd name="connsiteY98" fmla="*/ 556910 h 3624516"/>
                  <a:gd name="connsiteX99" fmla="*/ 1158772 w 2545108"/>
                  <a:gd name="connsiteY99" fmla="*/ 495243 h 3624516"/>
                  <a:gd name="connsiteX100" fmla="*/ 1107186 w 2545108"/>
                  <a:gd name="connsiteY100" fmla="*/ 439513 h 3624516"/>
                  <a:gd name="connsiteX101" fmla="*/ 1029612 w 2545108"/>
                  <a:gd name="connsiteY101" fmla="*/ 506557 h 3624516"/>
                  <a:gd name="connsiteX102" fmla="*/ 1029331 w 2545108"/>
                  <a:gd name="connsiteY102" fmla="*/ 525097 h 3624516"/>
                  <a:gd name="connsiteX103" fmla="*/ 1012248 w 2545108"/>
                  <a:gd name="connsiteY103" fmla="*/ 520224 h 3624516"/>
                  <a:gd name="connsiteX104" fmla="*/ 675738 w 2545108"/>
                  <a:gd name="connsiteY104" fmla="*/ 334830 h 3624516"/>
                  <a:gd name="connsiteX105" fmla="*/ 664200 w 2545108"/>
                  <a:gd name="connsiteY105" fmla="*/ 326876 h 3624516"/>
                  <a:gd name="connsiteX106" fmla="*/ 658767 w 2545108"/>
                  <a:gd name="connsiteY106" fmla="*/ 307217 h 3624516"/>
                  <a:gd name="connsiteX107" fmla="*/ 569990 w 2545108"/>
                  <a:gd name="connsiteY107" fmla="*/ 268233 h 3624516"/>
                  <a:gd name="connsiteX108" fmla="*/ 552796 w 2545108"/>
                  <a:gd name="connsiteY108" fmla="*/ 275683 h 3624516"/>
                  <a:gd name="connsiteX109" fmla="*/ 467044 w 2545108"/>
                  <a:gd name="connsiteY109" fmla="*/ 241068 h 3624516"/>
                  <a:gd name="connsiteX110" fmla="*/ 416186 w 2545108"/>
                  <a:gd name="connsiteY110" fmla="*/ 220233 h 3624516"/>
                  <a:gd name="connsiteX111" fmla="*/ 400951 w 2545108"/>
                  <a:gd name="connsiteY111" fmla="*/ 210095 h 3624516"/>
                  <a:gd name="connsiteX112" fmla="*/ 404592 w 2545108"/>
                  <a:gd name="connsiteY112" fmla="*/ 51474 h 3624516"/>
                  <a:gd name="connsiteX113" fmla="*/ 385773 w 2545108"/>
                  <a:gd name="connsiteY113" fmla="*/ 34446 h 3624516"/>
                  <a:gd name="connsiteX114" fmla="*/ 253980 w 2545108"/>
                  <a:gd name="connsiteY114" fmla="*/ 15011 h 3624516"/>
                  <a:gd name="connsiteX115" fmla="*/ 225751 w 2545108"/>
                  <a:gd name="connsiteY115" fmla="*/ 23525 h 3624516"/>
                  <a:gd name="connsiteX116" fmla="*/ 128125 w 2545108"/>
                  <a:gd name="connsiteY116" fmla="*/ 109836 h 3624516"/>
                  <a:gd name="connsiteX117" fmla="*/ 111434 w 2545108"/>
                  <a:gd name="connsiteY117" fmla="*/ 111405 h 3624516"/>
                  <a:gd name="connsiteX118" fmla="*/ 11455 w 2545108"/>
                  <a:gd name="connsiteY118" fmla="*/ 81271 h 3624516"/>
                  <a:gd name="connsiteX119" fmla="*/ 870 w 2545108"/>
                  <a:gd name="connsiteY119" fmla="*/ 75054 h 3624516"/>
                  <a:gd name="connsiteX120" fmla="*/ 2606 w 2545108"/>
                  <a:gd name="connsiteY120" fmla="*/ 66484 h 3624516"/>
                  <a:gd name="connsiteX121" fmla="*/ 81636 w 2545108"/>
                  <a:gd name="connsiteY121" fmla="*/ 0 h 36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545108" h="3624516">
                    <a:moveTo>
                      <a:pt x="2544467" y="2111199"/>
                    </a:moveTo>
                    <a:cubicBezTo>
                      <a:pt x="2543291" y="2193814"/>
                      <a:pt x="2533993" y="2275533"/>
                      <a:pt x="2516574" y="2356300"/>
                    </a:cubicBezTo>
                    <a:cubicBezTo>
                      <a:pt x="2516182" y="2358205"/>
                      <a:pt x="2514726" y="2359885"/>
                      <a:pt x="2513718" y="2361678"/>
                    </a:cubicBezTo>
                    <a:cubicBezTo>
                      <a:pt x="2504924" y="2379153"/>
                      <a:pt x="2488457" y="2389459"/>
                      <a:pt x="2474510" y="2401781"/>
                    </a:cubicBezTo>
                    <a:cubicBezTo>
                      <a:pt x="2438832" y="2433483"/>
                      <a:pt x="2403657" y="2465689"/>
                      <a:pt x="2367979" y="2497390"/>
                    </a:cubicBezTo>
                    <a:cubicBezTo>
                      <a:pt x="2327596" y="2533294"/>
                      <a:pt x="2287604" y="2569588"/>
                      <a:pt x="2247613" y="2605827"/>
                    </a:cubicBezTo>
                    <a:cubicBezTo>
                      <a:pt x="2211822" y="2638201"/>
                      <a:pt x="2175975" y="2670463"/>
                      <a:pt x="2140128" y="2702781"/>
                    </a:cubicBezTo>
                    <a:cubicBezTo>
                      <a:pt x="2102714" y="2736499"/>
                      <a:pt x="2065299" y="2770105"/>
                      <a:pt x="2027828" y="2803711"/>
                    </a:cubicBezTo>
                    <a:cubicBezTo>
                      <a:pt x="1992317" y="2835582"/>
                      <a:pt x="1956639" y="2867283"/>
                      <a:pt x="1921520" y="2899657"/>
                    </a:cubicBezTo>
                    <a:cubicBezTo>
                      <a:pt x="1897996" y="2921333"/>
                      <a:pt x="1872679" y="2941049"/>
                      <a:pt x="1850947" y="2964629"/>
                    </a:cubicBezTo>
                    <a:cubicBezTo>
                      <a:pt x="1826806" y="2982328"/>
                      <a:pt x="1800146" y="2996051"/>
                      <a:pt x="1775221" y="3012518"/>
                    </a:cubicBezTo>
                    <a:cubicBezTo>
                      <a:pt x="1664937" y="3085220"/>
                      <a:pt x="1571735" y="3175620"/>
                      <a:pt x="1494497" y="3282601"/>
                    </a:cubicBezTo>
                    <a:cubicBezTo>
                      <a:pt x="1491697" y="3286465"/>
                      <a:pt x="1488952" y="3290273"/>
                      <a:pt x="1485143" y="3293130"/>
                    </a:cubicBezTo>
                    <a:cubicBezTo>
                      <a:pt x="1450417" y="3322647"/>
                      <a:pt x="1417259" y="3353846"/>
                      <a:pt x="1383204" y="3384091"/>
                    </a:cubicBezTo>
                    <a:cubicBezTo>
                      <a:pt x="1345622" y="3417473"/>
                      <a:pt x="1308207" y="3450968"/>
                      <a:pt x="1271072" y="3484854"/>
                    </a:cubicBezTo>
                    <a:cubicBezTo>
                      <a:pt x="1234329" y="3518404"/>
                      <a:pt x="1196858" y="3551058"/>
                      <a:pt x="1160339" y="3584832"/>
                    </a:cubicBezTo>
                    <a:cubicBezTo>
                      <a:pt x="1147345" y="3596986"/>
                      <a:pt x="1134911" y="3609813"/>
                      <a:pt x="1118892" y="3618102"/>
                    </a:cubicBezTo>
                    <a:cubicBezTo>
                      <a:pt x="1033252" y="3626784"/>
                      <a:pt x="947612" y="3626168"/>
                      <a:pt x="861916" y="3619167"/>
                    </a:cubicBezTo>
                    <a:cubicBezTo>
                      <a:pt x="854635" y="3618550"/>
                      <a:pt x="847297" y="3618270"/>
                      <a:pt x="839960" y="3617878"/>
                    </a:cubicBezTo>
                    <a:cubicBezTo>
                      <a:pt x="837272" y="3612109"/>
                      <a:pt x="841641" y="3609029"/>
                      <a:pt x="845001" y="3606116"/>
                    </a:cubicBezTo>
                    <a:cubicBezTo>
                      <a:pt x="881967" y="3573798"/>
                      <a:pt x="918599" y="3541032"/>
                      <a:pt x="955509" y="3508658"/>
                    </a:cubicBezTo>
                    <a:cubicBezTo>
                      <a:pt x="979089" y="3487990"/>
                      <a:pt x="1002222" y="3466818"/>
                      <a:pt x="1025914" y="3446262"/>
                    </a:cubicBezTo>
                    <a:cubicBezTo>
                      <a:pt x="1031459" y="3441446"/>
                      <a:pt x="1036332" y="3435844"/>
                      <a:pt x="1044061" y="3434500"/>
                    </a:cubicBezTo>
                    <a:cubicBezTo>
                      <a:pt x="1066522" y="3430075"/>
                      <a:pt x="1086462" y="3418986"/>
                      <a:pt x="1106962" y="3409800"/>
                    </a:cubicBezTo>
                    <a:cubicBezTo>
                      <a:pt x="1242842" y="3348804"/>
                      <a:pt x="1368418" y="3271230"/>
                      <a:pt x="1483015" y="3175788"/>
                    </a:cubicBezTo>
                    <a:cubicBezTo>
                      <a:pt x="1531968" y="3135013"/>
                      <a:pt x="1578457" y="3091717"/>
                      <a:pt x="1621809" y="3045285"/>
                    </a:cubicBezTo>
                    <a:cubicBezTo>
                      <a:pt x="1693278" y="2968718"/>
                      <a:pt x="1756794" y="2885823"/>
                      <a:pt x="1811572" y="2796374"/>
                    </a:cubicBezTo>
                    <a:cubicBezTo>
                      <a:pt x="1827759" y="2769993"/>
                      <a:pt x="1844226" y="2743724"/>
                      <a:pt x="1857500" y="2715663"/>
                    </a:cubicBezTo>
                    <a:cubicBezTo>
                      <a:pt x="1860917" y="2708326"/>
                      <a:pt x="1866742" y="2703061"/>
                      <a:pt x="1872735" y="2697852"/>
                    </a:cubicBezTo>
                    <a:cubicBezTo>
                      <a:pt x="1934851" y="2643914"/>
                      <a:pt x="1995958" y="2588744"/>
                      <a:pt x="2057905" y="2534581"/>
                    </a:cubicBezTo>
                    <a:cubicBezTo>
                      <a:pt x="2115876" y="2483836"/>
                      <a:pt x="2173455" y="2432587"/>
                      <a:pt x="2231370" y="2381785"/>
                    </a:cubicBezTo>
                    <a:cubicBezTo>
                      <a:pt x="2281387" y="2337873"/>
                      <a:pt x="2331124" y="2293625"/>
                      <a:pt x="2380861" y="2249321"/>
                    </a:cubicBezTo>
                    <a:cubicBezTo>
                      <a:pt x="2428245" y="2207145"/>
                      <a:pt x="2476191" y="2165641"/>
                      <a:pt x="2523463" y="2123353"/>
                    </a:cubicBezTo>
                    <a:cubicBezTo>
                      <a:pt x="2529345" y="2118089"/>
                      <a:pt x="2534778" y="2110527"/>
                      <a:pt x="2544467" y="2111199"/>
                    </a:cubicBezTo>
                    <a:close/>
                    <a:moveTo>
                      <a:pt x="1974561" y="851527"/>
                    </a:moveTo>
                    <a:cubicBezTo>
                      <a:pt x="1991589" y="867714"/>
                      <a:pt x="2010072" y="883117"/>
                      <a:pt x="2026091" y="900761"/>
                    </a:cubicBezTo>
                    <a:cubicBezTo>
                      <a:pt x="2194402" y="1086154"/>
                      <a:pt x="2335492" y="1289584"/>
                      <a:pt x="2432838" y="1521467"/>
                    </a:cubicBezTo>
                    <a:cubicBezTo>
                      <a:pt x="2487952" y="1652755"/>
                      <a:pt x="2523238" y="1789309"/>
                      <a:pt x="2537969" y="1930959"/>
                    </a:cubicBezTo>
                    <a:cubicBezTo>
                      <a:pt x="2543234" y="1981536"/>
                      <a:pt x="2546650" y="2032394"/>
                      <a:pt x="2544410" y="2083419"/>
                    </a:cubicBezTo>
                    <a:cubicBezTo>
                      <a:pt x="2534664" y="2079835"/>
                      <a:pt x="2537633" y="2071153"/>
                      <a:pt x="2537857" y="2064600"/>
                    </a:cubicBezTo>
                    <a:cubicBezTo>
                      <a:pt x="2538697" y="2037322"/>
                      <a:pt x="2535392" y="2010326"/>
                      <a:pt x="2533432" y="1981536"/>
                    </a:cubicBezTo>
                    <a:cubicBezTo>
                      <a:pt x="2521670" y="1988650"/>
                      <a:pt x="2512821" y="1997444"/>
                      <a:pt x="2503691" y="2005565"/>
                    </a:cubicBezTo>
                    <a:cubicBezTo>
                      <a:pt x="2442584" y="2059895"/>
                      <a:pt x="2381140" y="2113833"/>
                      <a:pt x="2319865" y="2167995"/>
                    </a:cubicBezTo>
                    <a:cubicBezTo>
                      <a:pt x="2270744" y="2211403"/>
                      <a:pt x="2221903" y="2255035"/>
                      <a:pt x="2172669" y="2298331"/>
                    </a:cubicBezTo>
                    <a:cubicBezTo>
                      <a:pt x="2114811" y="2349245"/>
                      <a:pt x="2058073" y="2401390"/>
                      <a:pt x="1998814" y="2450736"/>
                    </a:cubicBezTo>
                    <a:cubicBezTo>
                      <a:pt x="1989684" y="2458353"/>
                      <a:pt x="1984195" y="2472131"/>
                      <a:pt x="1969072" y="2471235"/>
                    </a:cubicBezTo>
                    <a:cubicBezTo>
                      <a:pt x="1965487" y="2467202"/>
                      <a:pt x="1968120" y="2463282"/>
                      <a:pt x="1969408" y="2459473"/>
                    </a:cubicBezTo>
                    <a:cubicBezTo>
                      <a:pt x="1990580" y="2397861"/>
                      <a:pt x="2006823" y="2334906"/>
                      <a:pt x="2020489" y="2271222"/>
                    </a:cubicBezTo>
                    <a:cubicBezTo>
                      <a:pt x="2021386" y="2267078"/>
                      <a:pt x="2022730" y="2263157"/>
                      <a:pt x="2024018" y="2259180"/>
                    </a:cubicBezTo>
                    <a:cubicBezTo>
                      <a:pt x="2031412" y="2243777"/>
                      <a:pt x="2046255" y="2235543"/>
                      <a:pt x="2058297" y="2225014"/>
                    </a:cubicBezTo>
                    <a:cubicBezTo>
                      <a:pt x="2122316" y="2169115"/>
                      <a:pt x="2186056" y="2112825"/>
                      <a:pt x="2249964" y="2056815"/>
                    </a:cubicBezTo>
                    <a:cubicBezTo>
                      <a:pt x="2315048" y="1999740"/>
                      <a:pt x="2380132" y="1942609"/>
                      <a:pt x="2444936" y="1885199"/>
                    </a:cubicBezTo>
                    <a:cubicBezTo>
                      <a:pt x="2463811" y="1868508"/>
                      <a:pt x="2482575" y="1851705"/>
                      <a:pt x="2501619" y="1835237"/>
                    </a:cubicBezTo>
                    <a:cubicBezTo>
                      <a:pt x="2508956" y="1828908"/>
                      <a:pt x="2511084" y="1822243"/>
                      <a:pt x="2508452" y="1813001"/>
                    </a:cubicBezTo>
                    <a:cubicBezTo>
                      <a:pt x="2502122" y="1790765"/>
                      <a:pt x="2498202" y="1767969"/>
                      <a:pt x="2492321" y="1745621"/>
                    </a:cubicBezTo>
                    <a:cubicBezTo>
                      <a:pt x="2490696" y="1739516"/>
                      <a:pt x="2489576" y="1732962"/>
                      <a:pt x="2484871" y="1728482"/>
                    </a:cubicBezTo>
                    <a:cubicBezTo>
                      <a:pt x="2448465" y="1693867"/>
                      <a:pt x="2409258" y="1664798"/>
                      <a:pt x="2355712" y="1664630"/>
                    </a:cubicBezTo>
                    <a:cubicBezTo>
                      <a:pt x="2309335" y="1664462"/>
                      <a:pt x="2279706" y="1691291"/>
                      <a:pt x="2256797" y="1727362"/>
                    </a:cubicBezTo>
                    <a:cubicBezTo>
                      <a:pt x="2234617" y="1762256"/>
                      <a:pt x="2224367" y="1800679"/>
                      <a:pt x="2224031" y="1842407"/>
                    </a:cubicBezTo>
                    <a:cubicBezTo>
                      <a:pt x="2223751" y="1874332"/>
                      <a:pt x="2227447" y="1905194"/>
                      <a:pt x="2236914" y="1935496"/>
                    </a:cubicBezTo>
                    <a:cubicBezTo>
                      <a:pt x="2238706" y="1941321"/>
                      <a:pt x="2243074" y="1948154"/>
                      <a:pt x="2238034" y="1953307"/>
                    </a:cubicBezTo>
                    <a:cubicBezTo>
                      <a:pt x="2232881" y="1958572"/>
                      <a:pt x="2225991" y="1954204"/>
                      <a:pt x="2220335" y="1952187"/>
                    </a:cubicBezTo>
                    <a:cubicBezTo>
                      <a:pt x="2184880" y="1939753"/>
                      <a:pt x="2148641" y="1932023"/>
                      <a:pt x="2110835" y="1932527"/>
                    </a:cubicBezTo>
                    <a:cubicBezTo>
                      <a:pt x="2097112" y="1932696"/>
                      <a:pt x="2083725" y="1935608"/>
                      <a:pt x="2070227" y="1937232"/>
                    </a:cubicBezTo>
                    <a:cubicBezTo>
                      <a:pt x="2063449" y="1938017"/>
                      <a:pt x="2056672" y="1939584"/>
                      <a:pt x="2050567" y="1934824"/>
                    </a:cubicBezTo>
                    <a:cubicBezTo>
                      <a:pt x="2040766" y="1921325"/>
                      <a:pt x="2044854" y="1905194"/>
                      <a:pt x="2043342" y="1890520"/>
                    </a:cubicBezTo>
                    <a:cubicBezTo>
                      <a:pt x="2036620" y="1825491"/>
                      <a:pt x="2023626" y="1761808"/>
                      <a:pt x="2007271" y="1698684"/>
                    </a:cubicBezTo>
                    <a:cubicBezTo>
                      <a:pt x="2005591" y="1692299"/>
                      <a:pt x="2002230" y="1685746"/>
                      <a:pt x="2006151" y="1678912"/>
                    </a:cubicBezTo>
                    <a:cubicBezTo>
                      <a:pt x="2013488" y="1674936"/>
                      <a:pt x="2020433" y="1678912"/>
                      <a:pt x="2027490" y="1680089"/>
                    </a:cubicBezTo>
                    <a:cubicBezTo>
                      <a:pt x="2069554" y="1687034"/>
                      <a:pt x="2106634" y="1648611"/>
                      <a:pt x="2096888" y="1608227"/>
                    </a:cubicBezTo>
                    <a:cubicBezTo>
                      <a:pt x="2091846" y="1587392"/>
                      <a:pt x="2078628" y="1573445"/>
                      <a:pt x="2058520" y="1568628"/>
                    </a:cubicBezTo>
                    <a:cubicBezTo>
                      <a:pt x="2036901" y="1563419"/>
                      <a:pt x="2015729" y="1566220"/>
                      <a:pt x="1999038" y="1583638"/>
                    </a:cubicBezTo>
                    <a:cubicBezTo>
                      <a:pt x="1994389" y="1588512"/>
                      <a:pt x="1991364" y="1595009"/>
                      <a:pt x="1984811" y="1598034"/>
                    </a:cubicBezTo>
                    <a:cubicBezTo>
                      <a:pt x="1974169" y="1597753"/>
                      <a:pt x="1973216" y="1588456"/>
                      <a:pt x="1970584" y="1581678"/>
                    </a:cubicBezTo>
                    <a:cubicBezTo>
                      <a:pt x="1948684" y="1524772"/>
                      <a:pt x="1924040" y="1469153"/>
                      <a:pt x="1895811" y="1415047"/>
                    </a:cubicBezTo>
                    <a:cubicBezTo>
                      <a:pt x="1836608" y="1301459"/>
                      <a:pt x="1765250" y="1195991"/>
                      <a:pt x="1684092" y="1096965"/>
                    </a:cubicBezTo>
                    <a:cubicBezTo>
                      <a:pt x="1658159" y="1065319"/>
                      <a:pt x="1631162" y="1034513"/>
                      <a:pt x="1603717" y="1004156"/>
                    </a:cubicBezTo>
                    <a:cubicBezTo>
                      <a:pt x="1600692" y="1000571"/>
                      <a:pt x="1598732" y="996314"/>
                      <a:pt x="1596547" y="992113"/>
                    </a:cubicBezTo>
                    <a:cubicBezTo>
                      <a:pt x="1596547" y="979735"/>
                      <a:pt x="1596547" y="967357"/>
                      <a:pt x="1596547" y="954306"/>
                    </a:cubicBezTo>
                    <a:cubicBezTo>
                      <a:pt x="1639395" y="976878"/>
                      <a:pt x="1685436" y="987688"/>
                      <a:pt x="1734557" y="986849"/>
                    </a:cubicBezTo>
                    <a:cubicBezTo>
                      <a:pt x="1802385" y="985672"/>
                      <a:pt x="1860076" y="957891"/>
                      <a:pt x="1914518" y="920924"/>
                    </a:cubicBezTo>
                    <a:cubicBezTo>
                      <a:pt x="1930593" y="910002"/>
                      <a:pt x="1945660" y="897848"/>
                      <a:pt x="1958710" y="883341"/>
                    </a:cubicBezTo>
                    <a:cubicBezTo>
                      <a:pt x="1964647" y="876732"/>
                      <a:pt x="1970752" y="870123"/>
                      <a:pt x="1971704" y="860657"/>
                    </a:cubicBezTo>
                    <a:cubicBezTo>
                      <a:pt x="1972769" y="857296"/>
                      <a:pt x="1973833" y="853936"/>
                      <a:pt x="1974561" y="851527"/>
                    </a:cubicBezTo>
                    <a:close/>
                    <a:moveTo>
                      <a:pt x="81636" y="0"/>
                    </a:moveTo>
                    <a:cubicBezTo>
                      <a:pt x="141959" y="1176"/>
                      <a:pt x="202171" y="5377"/>
                      <a:pt x="262046" y="12042"/>
                    </a:cubicBezTo>
                    <a:cubicBezTo>
                      <a:pt x="357375" y="22628"/>
                      <a:pt x="451865" y="38535"/>
                      <a:pt x="545346" y="60211"/>
                    </a:cubicBezTo>
                    <a:cubicBezTo>
                      <a:pt x="782382" y="115157"/>
                      <a:pt x="1004855" y="207014"/>
                      <a:pt x="1216854" y="325420"/>
                    </a:cubicBezTo>
                    <a:cubicBezTo>
                      <a:pt x="1301990" y="372973"/>
                      <a:pt x="1385725" y="422934"/>
                      <a:pt x="1469517" y="472727"/>
                    </a:cubicBezTo>
                    <a:cubicBezTo>
                      <a:pt x="1472093" y="474295"/>
                      <a:pt x="1474334" y="476424"/>
                      <a:pt x="1476742" y="478328"/>
                    </a:cubicBezTo>
                    <a:cubicBezTo>
                      <a:pt x="1455570" y="479000"/>
                      <a:pt x="1441344" y="491547"/>
                      <a:pt x="1430925" y="507734"/>
                    </a:cubicBezTo>
                    <a:cubicBezTo>
                      <a:pt x="1394295" y="564584"/>
                      <a:pt x="1378108" y="626979"/>
                      <a:pt x="1383540" y="694640"/>
                    </a:cubicBezTo>
                    <a:cubicBezTo>
                      <a:pt x="1385053" y="713459"/>
                      <a:pt x="1387797" y="732167"/>
                      <a:pt x="1393174" y="750258"/>
                    </a:cubicBezTo>
                    <a:cubicBezTo>
                      <a:pt x="1395415" y="757708"/>
                      <a:pt x="1393343" y="759836"/>
                      <a:pt x="1386005" y="758604"/>
                    </a:cubicBezTo>
                    <a:cubicBezTo>
                      <a:pt x="1368530" y="755579"/>
                      <a:pt x="1350998" y="752723"/>
                      <a:pt x="1333524" y="749810"/>
                    </a:cubicBezTo>
                    <a:cubicBezTo>
                      <a:pt x="1282946" y="707467"/>
                      <a:pt x="1230016" y="668259"/>
                      <a:pt x="1176414" y="629948"/>
                    </a:cubicBezTo>
                    <a:cubicBezTo>
                      <a:pt x="1154682" y="614433"/>
                      <a:pt x="1132782" y="599086"/>
                      <a:pt x="1110826" y="583908"/>
                    </a:cubicBezTo>
                    <a:cubicBezTo>
                      <a:pt x="1105561" y="580267"/>
                      <a:pt x="1098448" y="577074"/>
                      <a:pt x="1101081" y="568225"/>
                    </a:cubicBezTo>
                    <a:cubicBezTo>
                      <a:pt x="1107298" y="562120"/>
                      <a:pt x="1115923" y="560775"/>
                      <a:pt x="1123260" y="556910"/>
                    </a:cubicBezTo>
                    <a:cubicBezTo>
                      <a:pt x="1145777" y="545092"/>
                      <a:pt x="1161572" y="517871"/>
                      <a:pt x="1158772" y="495243"/>
                    </a:cubicBezTo>
                    <a:cubicBezTo>
                      <a:pt x="1155074" y="465558"/>
                      <a:pt x="1136423" y="445450"/>
                      <a:pt x="1107186" y="439513"/>
                    </a:cubicBezTo>
                    <a:cubicBezTo>
                      <a:pt x="1069322" y="431839"/>
                      <a:pt x="1029107" y="466678"/>
                      <a:pt x="1029612" y="506557"/>
                    </a:cubicBezTo>
                    <a:cubicBezTo>
                      <a:pt x="1029668" y="512718"/>
                      <a:pt x="1032412" y="518936"/>
                      <a:pt x="1029331" y="525097"/>
                    </a:cubicBezTo>
                    <a:cubicBezTo>
                      <a:pt x="1022162" y="528682"/>
                      <a:pt x="1017233" y="523305"/>
                      <a:pt x="1012248" y="520224"/>
                    </a:cubicBezTo>
                    <a:cubicBezTo>
                      <a:pt x="903420" y="452340"/>
                      <a:pt x="790951" y="391120"/>
                      <a:pt x="675738" y="334830"/>
                    </a:cubicBezTo>
                    <a:cubicBezTo>
                      <a:pt x="671537" y="332758"/>
                      <a:pt x="667112" y="330853"/>
                      <a:pt x="664200" y="326876"/>
                    </a:cubicBezTo>
                    <a:cubicBezTo>
                      <a:pt x="660952" y="320715"/>
                      <a:pt x="660615" y="313770"/>
                      <a:pt x="658767" y="307217"/>
                    </a:cubicBezTo>
                    <a:cubicBezTo>
                      <a:pt x="647677" y="267505"/>
                      <a:pt x="606902" y="249582"/>
                      <a:pt x="569990" y="268233"/>
                    </a:cubicBezTo>
                    <a:cubicBezTo>
                      <a:pt x="564390" y="271034"/>
                      <a:pt x="559405" y="275235"/>
                      <a:pt x="552796" y="275683"/>
                    </a:cubicBezTo>
                    <a:cubicBezTo>
                      <a:pt x="522998" y="267169"/>
                      <a:pt x="495833" y="252159"/>
                      <a:pt x="467044" y="241068"/>
                    </a:cubicBezTo>
                    <a:cubicBezTo>
                      <a:pt x="449961" y="234515"/>
                      <a:pt x="433157" y="227178"/>
                      <a:pt x="416186" y="220233"/>
                    </a:cubicBezTo>
                    <a:cubicBezTo>
                      <a:pt x="410641" y="217824"/>
                      <a:pt x="404312" y="216144"/>
                      <a:pt x="400951" y="210095"/>
                    </a:cubicBezTo>
                    <a:cubicBezTo>
                      <a:pt x="418371" y="157613"/>
                      <a:pt x="421451" y="104907"/>
                      <a:pt x="404592" y="51474"/>
                    </a:cubicBezTo>
                    <a:cubicBezTo>
                      <a:pt x="401343" y="41279"/>
                      <a:pt x="396526" y="35958"/>
                      <a:pt x="385773" y="34446"/>
                    </a:cubicBezTo>
                    <a:cubicBezTo>
                      <a:pt x="341804" y="28286"/>
                      <a:pt x="297892" y="21564"/>
                      <a:pt x="253980" y="15011"/>
                    </a:cubicBezTo>
                    <a:cubicBezTo>
                      <a:pt x="243226" y="13387"/>
                      <a:pt x="234601" y="15347"/>
                      <a:pt x="225751" y="23525"/>
                    </a:cubicBezTo>
                    <a:cubicBezTo>
                      <a:pt x="193825" y="52930"/>
                      <a:pt x="160779" y="81159"/>
                      <a:pt x="128125" y="109836"/>
                    </a:cubicBezTo>
                    <a:cubicBezTo>
                      <a:pt x="122692" y="111908"/>
                      <a:pt x="117371" y="113197"/>
                      <a:pt x="111434" y="111405"/>
                    </a:cubicBezTo>
                    <a:cubicBezTo>
                      <a:pt x="78164" y="101211"/>
                      <a:pt x="44726" y="91465"/>
                      <a:pt x="11455" y="81271"/>
                    </a:cubicBezTo>
                    <a:cubicBezTo>
                      <a:pt x="7478" y="80039"/>
                      <a:pt x="3614" y="78414"/>
                      <a:pt x="870" y="75054"/>
                    </a:cubicBezTo>
                    <a:cubicBezTo>
                      <a:pt x="-979" y="71693"/>
                      <a:pt x="366" y="68613"/>
                      <a:pt x="2606" y="66484"/>
                    </a:cubicBezTo>
                    <a:cubicBezTo>
                      <a:pt x="27755" y="42904"/>
                      <a:pt x="51895" y="18091"/>
                      <a:pt x="8163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E52FAC-4A0A-41B2-8BB3-E7FD458AE2E3}"/>
                  </a:ext>
                </a:extLst>
              </p:cNvPr>
              <p:cNvSpPr/>
              <p:nvPr/>
            </p:nvSpPr>
            <p:spPr>
              <a:xfrm>
                <a:off x="2136529" y="1732620"/>
                <a:ext cx="3101634" cy="3599710"/>
              </a:xfrm>
              <a:custGeom>
                <a:avLst/>
                <a:gdLst>
                  <a:gd name="connsiteX0" fmla="*/ 2909128 w 3101634"/>
                  <a:gd name="connsiteY0" fmla="*/ 2716538 h 3599710"/>
                  <a:gd name="connsiteX1" fmla="*/ 2876642 w 3101634"/>
                  <a:gd name="connsiteY1" fmla="*/ 2778766 h 3599710"/>
                  <a:gd name="connsiteX2" fmla="*/ 2755660 w 3101634"/>
                  <a:gd name="connsiteY2" fmla="*/ 2954134 h 3599710"/>
                  <a:gd name="connsiteX3" fmla="*/ 2597990 w 3101634"/>
                  <a:gd name="connsiteY3" fmla="*/ 3124574 h 3599710"/>
                  <a:gd name="connsiteX4" fmla="*/ 2385767 w 3101634"/>
                  <a:gd name="connsiteY4" fmla="*/ 3290197 h 3599710"/>
                  <a:gd name="connsiteX5" fmla="*/ 2111092 w 3101634"/>
                  <a:gd name="connsiteY5" fmla="*/ 3434815 h 3599710"/>
                  <a:gd name="connsiteX6" fmla="*/ 2091376 w 3101634"/>
                  <a:gd name="connsiteY6" fmla="*/ 3439072 h 3599710"/>
                  <a:gd name="connsiteX7" fmla="*/ 2252406 w 3101634"/>
                  <a:gd name="connsiteY7" fmla="*/ 3295574 h 3599710"/>
                  <a:gd name="connsiteX8" fmla="*/ 2671476 w 3101634"/>
                  <a:gd name="connsiteY8" fmla="*/ 2925513 h 3599710"/>
                  <a:gd name="connsiteX9" fmla="*/ 2909128 w 3101634"/>
                  <a:gd name="connsiteY9" fmla="*/ 2716538 h 3599710"/>
                  <a:gd name="connsiteX10" fmla="*/ 3076373 w 3101634"/>
                  <a:gd name="connsiteY10" fmla="*/ 2260053 h 3599710"/>
                  <a:gd name="connsiteX11" fmla="*/ 3019746 w 3101634"/>
                  <a:gd name="connsiteY11" fmla="*/ 2471605 h 3599710"/>
                  <a:gd name="connsiteX12" fmla="*/ 2825615 w 3101634"/>
                  <a:gd name="connsiteY12" fmla="*/ 2644117 h 3599710"/>
                  <a:gd name="connsiteX13" fmla="*/ 2454042 w 3101634"/>
                  <a:gd name="connsiteY13" fmla="*/ 2972673 h 3599710"/>
                  <a:gd name="connsiteX14" fmla="*/ 2063482 w 3101634"/>
                  <a:gd name="connsiteY14" fmla="*/ 3317754 h 3599710"/>
                  <a:gd name="connsiteX15" fmla="*/ 1745399 w 3101634"/>
                  <a:gd name="connsiteY15" fmla="*/ 3599710 h 3599710"/>
                  <a:gd name="connsiteX16" fmla="*/ 1597812 w 3101634"/>
                  <a:gd name="connsiteY16" fmla="*/ 3565488 h 3599710"/>
                  <a:gd name="connsiteX17" fmla="*/ 1592267 w 3101634"/>
                  <a:gd name="connsiteY17" fmla="*/ 3562967 h 3599710"/>
                  <a:gd name="connsiteX18" fmla="*/ 1819277 w 3101634"/>
                  <a:gd name="connsiteY18" fmla="*/ 3363234 h 3599710"/>
                  <a:gd name="connsiteX19" fmla="*/ 2091431 w 3101634"/>
                  <a:gd name="connsiteY19" fmla="*/ 3124126 h 3599710"/>
                  <a:gd name="connsiteX20" fmla="*/ 2338717 w 3101634"/>
                  <a:gd name="connsiteY20" fmla="*/ 2906805 h 3599710"/>
                  <a:gd name="connsiteX21" fmla="*/ 2613167 w 3101634"/>
                  <a:gd name="connsiteY21" fmla="*/ 2665513 h 3599710"/>
                  <a:gd name="connsiteX22" fmla="*/ 2858157 w 3101634"/>
                  <a:gd name="connsiteY22" fmla="*/ 2450377 h 3599710"/>
                  <a:gd name="connsiteX23" fmla="*/ 3060130 w 3101634"/>
                  <a:gd name="connsiteY23" fmla="*/ 2272207 h 3599710"/>
                  <a:gd name="connsiteX24" fmla="*/ 3076373 w 3101634"/>
                  <a:gd name="connsiteY24" fmla="*/ 2260053 h 3599710"/>
                  <a:gd name="connsiteX25" fmla="*/ 2645150 w 3101634"/>
                  <a:gd name="connsiteY25" fmla="*/ 993211 h 3599710"/>
                  <a:gd name="connsiteX26" fmla="*/ 2726981 w 3101634"/>
                  <a:gd name="connsiteY26" fmla="*/ 1083948 h 3599710"/>
                  <a:gd name="connsiteX27" fmla="*/ 2873952 w 3101634"/>
                  <a:gd name="connsiteY27" fmla="*/ 1285025 h 3599710"/>
                  <a:gd name="connsiteX28" fmla="*/ 3022771 w 3101634"/>
                  <a:gd name="connsiteY28" fmla="*/ 1580480 h 3599710"/>
                  <a:gd name="connsiteX29" fmla="*/ 3032237 w 3101634"/>
                  <a:gd name="connsiteY29" fmla="*/ 1598291 h 3599710"/>
                  <a:gd name="connsiteX30" fmla="*/ 3032742 w 3101634"/>
                  <a:gd name="connsiteY30" fmla="*/ 1608765 h 3599710"/>
                  <a:gd name="connsiteX31" fmla="*/ 3052009 w 3101634"/>
                  <a:gd name="connsiteY31" fmla="*/ 1669985 h 3599710"/>
                  <a:gd name="connsiteX32" fmla="*/ 3057610 w 3101634"/>
                  <a:gd name="connsiteY32" fmla="*/ 1680178 h 3599710"/>
                  <a:gd name="connsiteX33" fmla="*/ 3067748 w 3101634"/>
                  <a:gd name="connsiteY33" fmla="*/ 1726667 h 3599710"/>
                  <a:gd name="connsiteX34" fmla="*/ 3096313 w 3101634"/>
                  <a:gd name="connsiteY34" fmla="*/ 1887584 h 3599710"/>
                  <a:gd name="connsiteX35" fmla="*/ 3101634 w 3101634"/>
                  <a:gd name="connsiteY35" fmla="*/ 1935361 h 3599710"/>
                  <a:gd name="connsiteX36" fmla="*/ 3083879 w 3101634"/>
                  <a:gd name="connsiteY36" fmla="*/ 1946676 h 3599710"/>
                  <a:gd name="connsiteX37" fmla="*/ 2979980 w 3101634"/>
                  <a:gd name="connsiteY37" fmla="*/ 2004366 h 3599710"/>
                  <a:gd name="connsiteX38" fmla="*/ 2885771 w 3101634"/>
                  <a:gd name="connsiteY38" fmla="*/ 2198834 h 3599710"/>
                  <a:gd name="connsiteX39" fmla="*/ 2891315 w 3101634"/>
                  <a:gd name="connsiteY39" fmla="*/ 2280329 h 3599710"/>
                  <a:gd name="connsiteX40" fmla="*/ 2875017 w 3101634"/>
                  <a:gd name="connsiteY40" fmla="*/ 2294612 h 3599710"/>
                  <a:gd name="connsiteX41" fmla="*/ 2795369 w 3101634"/>
                  <a:gd name="connsiteY41" fmla="*/ 2276632 h 3599710"/>
                  <a:gd name="connsiteX42" fmla="*/ 2606559 w 3101634"/>
                  <a:gd name="connsiteY42" fmla="*/ 2327826 h 3599710"/>
                  <a:gd name="connsiteX43" fmla="*/ 2500139 w 3101634"/>
                  <a:gd name="connsiteY43" fmla="*/ 2516525 h 3599710"/>
                  <a:gd name="connsiteX44" fmla="*/ 2503332 w 3101634"/>
                  <a:gd name="connsiteY44" fmla="*/ 2597964 h 3599710"/>
                  <a:gd name="connsiteX45" fmla="*/ 2481880 w 3101634"/>
                  <a:gd name="connsiteY45" fmla="*/ 2617119 h 3599710"/>
                  <a:gd name="connsiteX46" fmla="*/ 2147666 w 3101634"/>
                  <a:gd name="connsiteY46" fmla="*/ 2775796 h 3599710"/>
                  <a:gd name="connsiteX47" fmla="*/ 2134896 w 3101634"/>
                  <a:gd name="connsiteY47" fmla="*/ 2915095 h 3599710"/>
                  <a:gd name="connsiteX48" fmla="*/ 2138144 w 3101634"/>
                  <a:gd name="connsiteY48" fmla="*/ 2930497 h 3599710"/>
                  <a:gd name="connsiteX49" fmla="*/ 2124702 w 3101634"/>
                  <a:gd name="connsiteY49" fmla="*/ 2944836 h 3599710"/>
                  <a:gd name="connsiteX50" fmla="*/ 2076309 w 3101634"/>
                  <a:gd name="connsiteY50" fmla="*/ 2938339 h 3599710"/>
                  <a:gd name="connsiteX51" fmla="*/ 1850979 w 3101634"/>
                  <a:gd name="connsiteY51" fmla="*/ 3008240 h 3599710"/>
                  <a:gd name="connsiteX52" fmla="*/ 1749769 w 3101634"/>
                  <a:gd name="connsiteY52" fmla="*/ 3185120 h 3599710"/>
                  <a:gd name="connsiteX53" fmla="*/ 1746912 w 3101634"/>
                  <a:gd name="connsiteY53" fmla="*/ 3268127 h 3599710"/>
                  <a:gd name="connsiteX54" fmla="*/ 1724676 w 3101634"/>
                  <a:gd name="connsiteY54" fmla="*/ 3284931 h 3599710"/>
                  <a:gd name="connsiteX55" fmla="*/ 1573504 w 3101634"/>
                  <a:gd name="connsiteY55" fmla="*/ 3276810 h 3599710"/>
                  <a:gd name="connsiteX56" fmla="*/ 1455378 w 3101634"/>
                  <a:gd name="connsiteY56" fmla="*/ 3417787 h 3599710"/>
                  <a:gd name="connsiteX57" fmla="*/ 1477502 w 3101634"/>
                  <a:gd name="connsiteY57" fmla="*/ 3510372 h 3599710"/>
                  <a:gd name="connsiteX58" fmla="*/ 1483664 w 3101634"/>
                  <a:gd name="connsiteY58" fmla="*/ 3530592 h 3599710"/>
                  <a:gd name="connsiteX59" fmla="*/ 1205012 w 3101634"/>
                  <a:gd name="connsiteY59" fmla="*/ 3401153 h 3599710"/>
                  <a:gd name="connsiteX60" fmla="*/ 794512 w 3101634"/>
                  <a:gd name="connsiteY60" fmla="*/ 3061114 h 3599710"/>
                  <a:gd name="connsiteX61" fmla="*/ 664344 w 3101634"/>
                  <a:gd name="connsiteY61" fmla="*/ 2909717 h 3599710"/>
                  <a:gd name="connsiteX62" fmla="*/ 781069 w 3101634"/>
                  <a:gd name="connsiteY62" fmla="*/ 2857964 h 3599710"/>
                  <a:gd name="connsiteX63" fmla="*/ 894883 w 3101634"/>
                  <a:gd name="connsiteY63" fmla="*/ 2666801 h 3599710"/>
                  <a:gd name="connsiteX64" fmla="*/ 900316 w 3101634"/>
                  <a:gd name="connsiteY64" fmla="*/ 2510196 h 3599710"/>
                  <a:gd name="connsiteX65" fmla="*/ 975313 w 3101634"/>
                  <a:gd name="connsiteY65" fmla="*/ 2529239 h 3599710"/>
                  <a:gd name="connsiteX66" fmla="*/ 1319946 w 3101634"/>
                  <a:gd name="connsiteY66" fmla="*/ 2330738 h 3599710"/>
                  <a:gd name="connsiteX67" fmla="*/ 1337140 w 3101634"/>
                  <a:gd name="connsiteY67" fmla="*/ 2157834 h 3599710"/>
                  <a:gd name="connsiteX68" fmla="*/ 1346270 w 3101634"/>
                  <a:gd name="connsiteY68" fmla="*/ 2150049 h 3599710"/>
                  <a:gd name="connsiteX69" fmla="*/ 1437007 w 3101634"/>
                  <a:gd name="connsiteY69" fmla="*/ 2156266 h 3599710"/>
                  <a:gd name="connsiteX70" fmla="*/ 1713978 w 3101634"/>
                  <a:gd name="connsiteY70" fmla="*/ 1978209 h 3599710"/>
                  <a:gd name="connsiteX71" fmla="*/ 1752905 w 3101634"/>
                  <a:gd name="connsiteY71" fmla="*/ 1762122 h 3599710"/>
                  <a:gd name="connsiteX72" fmla="*/ 1751617 w 3101634"/>
                  <a:gd name="connsiteY72" fmla="*/ 1746438 h 3599710"/>
                  <a:gd name="connsiteX73" fmla="*/ 1753185 w 3101634"/>
                  <a:gd name="connsiteY73" fmla="*/ 1743078 h 3599710"/>
                  <a:gd name="connsiteX74" fmla="*/ 1860445 w 3101634"/>
                  <a:gd name="connsiteY74" fmla="*/ 1763130 h 3599710"/>
                  <a:gd name="connsiteX75" fmla="*/ 2168278 w 3101634"/>
                  <a:gd name="connsiteY75" fmla="*/ 1578463 h 3599710"/>
                  <a:gd name="connsiteX76" fmla="*/ 2191074 w 3101634"/>
                  <a:gd name="connsiteY76" fmla="*/ 1374641 h 3599710"/>
                  <a:gd name="connsiteX77" fmla="*/ 2204461 w 3101634"/>
                  <a:gd name="connsiteY77" fmla="*/ 1362376 h 3599710"/>
                  <a:gd name="connsiteX78" fmla="*/ 2499187 w 3101634"/>
                  <a:gd name="connsiteY78" fmla="*/ 1292530 h 3599710"/>
                  <a:gd name="connsiteX79" fmla="*/ 2641901 w 3101634"/>
                  <a:gd name="connsiteY79" fmla="*/ 1040148 h 3599710"/>
                  <a:gd name="connsiteX80" fmla="*/ 2645150 w 3101634"/>
                  <a:gd name="connsiteY80" fmla="*/ 993211 h 3599710"/>
                  <a:gd name="connsiteX81" fmla="*/ 1449552 w 3101634"/>
                  <a:gd name="connsiteY81" fmla="*/ 211194 h 3599710"/>
                  <a:gd name="connsiteX82" fmla="*/ 1601789 w 3101634"/>
                  <a:gd name="connsiteY82" fmla="*/ 274542 h 3599710"/>
                  <a:gd name="connsiteX83" fmla="*/ 1594955 w 3101634"/>
                  <a:gd name="connsiteY83" fmla="*/ 289833 h 3599710"/>
                  <a:gd name="connsiteX84" fmla="*/ 1591202 w 3101634"/>
                  <a:gd name="connsiteY84" fmla="*/ 356653 h 3599710"/>
                  <a:gd name="connsiteX85" fmla="*/ 1647941 w 3101634"/>
                  <a:gd name="connsiteY85" fmla="*/ 386115 h 3599710"/>
                  <a:gd name="connsiteX86" fmla="*/ 1704848 w 3101634"/>
                  <a:gd name="connsiteY86" fmla="*/ 345003 h 3599710"/>
                  <a:gd name="connsiteX87" fmla="*/ 1714538 w 3101634"/>
                  <a:gd name="connsiteY87" fmla="*/ 327919 h 3599710"/>
                  <a:gd name="connsiteX88" fmla="*/ 1839776 w 3101634"/>
                  <a:gd name="connsiteY88" fmla="*/ 389475 h 3599710"/>
                  <a:gd name="connsiteX89" fmla="*/ 1988707 w 3101634"/>
                  <a:gd name="connsiteY89" fmla="*/ 472987 h 3599710"/>
                  <a:gd name="connsiteX90" fmla="*/ 2077036 w 3101634"/>
                  <a:gd name="connsiteY90" fmla="*/ 526588 h 3599710"/>
                  <a:gd name="connsiteX91" fmla="*/ 2085213 w 3101634"/>
                  <a:gd name="connsiteY91" fmla="*/ 533310 h 3599710"/>
                  <a:gd name="connsiteX92" fmla="*/ 2140104 w 3101634"/>
                  <a:gd name="connsiteY92" fmla="*/ 566748 h 3599710"/>
                  <a:gd name="connsiteX93" fmla="*/ 2149682 w 3101634"/>
                  <a:gd name="connsiteY93" fmla="*/ 571005 h 3599710"/>
                  <a:gd name="connsiteX94" fmla="*/ 2192025 w 3101634"/>
                  <a:gd name="connsiteY94" fmla="*/ 602538 h 3599710"/>
                  <a:gd name="connsiteX95" fmla="*/ 2379492 w 3101634"/>
                  <a:gd name="connsiteY95" fmla="*/ 742676 h 3599710"/>
                  <a:gd name="connsiteX96" fmla="*/ 2382236 w 3101634"/>
                  <a:gd name="connsiteY96" fmla="*/ 750910 h 3599710"/>
                  <a:gd name="connsiteX97" fmla="*/ 2159035 w 3101634"/>
                  <a:gd name="connsiteY97" fmla="*/ 801711 h 3599710"/>
                  <a:gd name="connsiteX98" fmla="*/ 1982491 w 3101634"/>
                  <a:gd name="connsiteY98" fmla="*/ 1069553 h 3599710"/>
                  <a:gd name="connsiteX99" fmla="*/ 1980250 w 3101634"/>
                  <a:gd name="connsiteY99" fmla="*/ 1171603 h 3599710"/>
                  <a:gd name="connsiteX100" fmla="*/ 1851259 w 3101634"/>
                  <a:gd name="connsiteY100" fmla="*/ 1172444 h 3599710"/>
                  <a:gd name="connsiteX101" fmla="*/ 1572831 w 3101634"/>
                  <a:gd name="connsiteY101" fmla="*/ 1442862 h 3599710"/>
                  <a:gd name="connsiteX102" fmla="*/ 1566726 w 3101634"/>
                  <a:gd name="connsiteY102" fmla="*/ 1522620 h 3599710"/>
                  <a:gd name="connsiteX103" fmla="*/ 1552275 w 3101634"/>
                  <a:gd name="connsiteY103" fmla="*/ 1534439 h 3599710"/>
                  <a:gd name="connsiteX104" fmla="*/ 1264438 w 3101634"/>
                  <a:gd name="connsiteY104" fmla="*/ 1588825 h 3599710"/>
                  <a:gd name="connsiteX105" fmla="*/ 1237889 w 3101634"/>
                  <a:gd name="connsiteY105" fmla="*/ 1610725 h 3599710"/>
                  <a:gd name="connsiteX106" fmla="*/ 997101 w 3101634"/>
                  <a:gd name="connsiteY106" fmla="*/ 1575999 h 3599710"/>
                  <a:gd name="connsiteX107" fmla="*/ 989259 w 3101634"/>
                  <a:gd name="connsiteY107" fmla="*/ 1576670 h 3599710"/>
                  <a:gd name="connsiteX108" fmla="*/ 977609 w 3101634"/>
                  <a:gd name="connsiteY108" fmla="*/ 1562276 h 3599710"/>
                  <a:gd name="connsiteX109" fmla="*/ 859147 w 3101634"/>
                  <a:gd name="connsiteY109" fmla="*/ 1522173 h 3599710"/>
                  <a:gd name="connsiteX110" fmla="*/ 797424 w 3101634"/>
                  <a:gd name="connsiteY110" fmla="*/ 1636546 h 3599710"/>
                  <a:gd name="connsiteX111" fmla="*/ 800617 w 3101634"/>
                  <a:gd name="connsiteY111" fmla="*/ 1656485 h 3599710"/>
                  <a:gd name="connsiteX112" fmla="*/ 520228 w 3101634"/>
                  <a:gd name="connsiteY112" fmla="*/ 1909540 h 3599710"/>
                  <a:gd name="connsiteX113" fmla="*/ 239281 w 3101634"/>
                  <a:gd name="connsiteY113" fmla="*/ 2194185 h 3599710"/>
                  <a:gd name="connsiteX114" fmla="*/ 226958 w 3101634"/>
                  <a:gd name="connsiteY114" fmla="*/ 2168700 h 3599710"/>
                  <a:gd name="connsiteX115" fmla="*/ 158626 w 3101634"/>
                  <a:gd name="connsiteY115" fmla="*/ 1981401 h 3599710"/>
                  <a:gd name="connsiteX116" fmla="*/ 75843 w 3101634"/>
                  <a:gd name="connsiteY116" fmla="*/ 1712832 h 3599710"/>
                  <a:gd name="connsiteX117" fmla="*/ 69289 w 3101634"/>
                  <a:gd name="connsiteY117" fmla="*/ 1695413 h 3599710"/>
                  <a:gd name="connsiteX118" fmla="*/ 69289 w 3101634"/>
                  <a:gd name="connsiteY118" fmla="*/ 1695356 h 3599710"/>
                  <a:gd name="connsiteX119" fmla="*/ 46213 w 3101634"/>
                  <a:gd name="connsiteY119" fmla="*/ 1594426 h 3599710"/>
                  <a:gd name="connsiteX120" fmla="*/ 12047 w 3101634"/>
                  <a:gd name="connsiteY120" fmla="*/ 1355038 h 3599710"/>
                  <a:gd name="connsiteX121" fmla="*/ 7230 w 3101634"/>
                  <a:gd name="connsiteY121" fmla="*/ 1301772 h 3599710"/>
                  <a:gd name="connsiteX122" fmla="*/ 283025 w 3101634"/>
                  <a:gd name="connsiteY122" fmla="*/ 1254163 h 3599710"/>
                  <a:gd name="connsiteX123" fmla="*/ 391349 w 3101634"/>
                  <a:gd name="connsiteY123" fmla="*/ 973271 h 3599710"/>
                  <a:gd name="connsiteX124" fmla="*/ 390621 w 3101634"/>
                  <a:gd name="connsiteY124" fmla="*/ 962125 h 3599710"/>
                  <a:gd name="connsiteX125" fmla="*/ 669160 w 3101634"/>
                  <a:gd name="connsiteY125" fmla="*/ 919837 h 3599710"/>
                  <a:gd name="connsiteX126" fmla="*/ 755584 w 3101634"/>
                  <a:gd name="connsiteY126" fmla="*/ 653900 h 3599710"/>
                  <a:gd name="connsiteX127" fmla="*/ 1115506 w 3101634"/>
                  <a:gd name="connsiteY127" fmla="*/ 336321 h 3599710"/>
                  <a:gd name="connsiteX128" fmla="*/ 1150737 w 3101634"/>
                  <a:gd name="connsiteY128" fmla="*/ 349092 h 3599710"/>
                  <a:gd name="connsiteX129" fmla="*/ 1447536 w 3101634"/>
                  <a:gd name="connsiteY129" fmla="*/ 213323 h 3599710"/>
                  <a:gd name="connsiteX130" fmla="*/ 1449552 w 3101634"/>
                  <a:gd name="connsiteY130" fmla="*/ 211194 h 3599710"/>
                  <a:gd name="connsiteX131" fmla="*/ 1049472 w 3101634"/>
                  <a:gd name="connsiteY131" fmla="*/ 73017 h 3599710"/>
                  <a:gd name="connsiteX132" fmla="*/ 1176727 w 3101634"/>
                  <a:gd name="connsiteY132" fmla="*/ 110880 h 3599710"/>
                  <a:gd name="connsiteX133" fmla="*/ 1030596 w 3101634"/>
                  <a:gd name="connsiteY133" fmla="*/ 242616 h 3599710"/>
                  <a:gd name="connsiteX134" fmla="*/ 780510 w 3101634"/>
                  <a:gd name="connsiteY134" fmla="*/ 466154 h 3599710"/>
                  <a:gd name="connsiteX135" fmla="*/ 525719 w 3101634"/>
                  <a:gd name="connsiteY135" fmla="*/ 693836 h 3599710"/>
                  <a:gd name="connsiteX136" fmla="*/ 276753 w 3101634"/>
                  <a:gd name="connsiteY136" fmla="*/ 916309 h 3599710"/>
                  <a:gd name="connsiteX137" fmla="*/ 4486 w 3101634"/>
                  <a:gd name="connsiteY137" fmla="*/ 1159898 h 3599710"/>
                  <a:gd name="connsiteX138" fmla="*/ 398 w 3101634"/>
                  <a:gd name="connsiteY138" fmla="*/ 1162194 h 3599710"/>
                  <a:gd name="connsiteX139" fmla="*/ 6615 w 3101634"/>
                  <a:gd name="connsiteY139" fmla="*/ 975232 h 3599710"/>
                  <a:gd name="connsiteX140" fmla="*/ 48343 w 3101634"/>
                  <a:gd name="connsiteY140" fmla="*/ 935073 h 3599710"/>
                  <a:gd name="connsiteX141" fmla="*/ 318313 w 3101634"/>
                  <a:gd name="connsiteY141" fmla="*/ 701285 h 3599710"/>
                  <a:gd name="connsiteX142" fmla="*/ 593884 w 3101634"/>
                  <a:gd name="connsiteY142" fmla="*/ 461953 h 3599710"/>
                  <a:gd name="connsiteX143" fmla="*/ 863965 w 3101634"/>
                  <a:gd name="connsiteY143" fmla="*/ 228278 h 3599710"/>
                  <a:gd name="connsiteX144" fmla="*/ 1036309 w 3101634"/>
                  <a:gd name="connsiteY144" fmla="*/ 78842 h 3599710"/>
                  <a:gd name="connsiteX145" fmla="*/ 1049472 w 3101634"/>
                  <a:gd name="connsiteY145" fmla="*/ 73017 h 3599710"/>
                  <a:gd name="connsiteX146" fmla="*/ 989541 w 3101634"/>
                  <a:gd name="connsiteY146" fmla="*/ 372 h 3599710"/>
                  <a:gd name="connsiteX147" fmla="*/ 960584 w 3101634"/>
                  <a:gd name="connsiteY147" fmla="*/ 31794 h 3599710"/>
                  <a:gd name="connsiteX148" fmla="*/ 832151 w 3101634"/>
                  <a:gd name="connsiteY148" fmla="*/ 145495 h 3599710"/>
                  <a:gd name="connsiteX149" fmla="*/ 658576 w 3101634"/>
                  <a:gd name="connsiteY149" fmla="*/ 298403 h 3599710"/>
                  <a:gd name="connsiteX150" fmla="*/ 538378 w 3101634"/>
                  <a:gd name="connsiteY150" fmla="*/ 404767 h 3599710"/>
                  <a:gd name="connsiteX151" fmla="*/ 387374 w 3101634"/>
                  <a:gd name="connsiteY151" fmla="*/ 538072 h 3599710"/>
                  <a:gd name="connsiteX152" fmla="*/ 265943 w 3101634"/>
                  <a:gd name="connsiteY152" fmla="*/ 645443 h 3599710"/>
                  <a:gd name="connsiteX153" fmla="*/ 145633 w 3101634"/>
                  <a:gd name="connsiteY153" fmla="*/ 751696 h 3599710"/>
                  <a:gd name="connsiteX154" fmla="*/ 51256 w 3101634"/>
                  <a:gd name="connsiteY154" fmla="*/ 835039 h 3599710"/>
                  <a:gd name="connsiteX155" fmla="*/ 22018 w 3101634"/>
                  <a:gd name="connsiteY155" fmla="*/ 854867 h 3599710"/>
                  <a:gd name="connsiteX156" fmla="*/ 54224 w 3101634"/>
                  <a:gd name="connsiteY156" fmla="*/ 704759 h 3599710"/>
                  <a:gd name="connsiteX157" fmla="*/ 82286 w 3101634"/>
                  <a:gd name="connsiteY157" fmla="*/ 618279 h 3599710"/>
                  <a:gd name="connsiteX158" fmla="*/ 166189 w 3101634"/>
                  <a:gd name="connsiteY158" fmla="*/ 540144 h 3599710"/>
                  <a:gd name="connsiteX159" fmla="*/ 289916 w 3101634"/>
                  <a:gd name="connsiteY159" fmla="*/ 430700 h 3599710"/>
                  <a:gd name="connsiteX160" fmla="*/ 407817 w 3101634"/>
                  <a:gd name="connsiteY160" fmla="*/ 326521 h 3599710"/>
                  <a:gd name="connsiteX161" fmla="*/ 531713 w 3101634"/>
                  <a:gd name="connsiteY161" fmla="*/ 217244 h 3599710"/>
                  <a:gd name="connsiteX162" fmla="*/ 655607 w 3101634"/>
                  <a:gd name="connsiteY162" fmla="*/ 107968 h 3599710"/>
                  <a:gd name="connsiteX163" fmla="*/ 744048 w 3101634"/>
                  <a:gd name="connsiteY163" fmla="*/ 29833 h 3599710"/>
                  <a:gd name="connsiteX164" fmla="*/ 761187 w 3101634"/>
                  <a:gd name="connsiteY164" fmla="*/ 18912 h 3599710"/>
                  <a:gd name="connsiteX165" fmla="*/ 840442 w 3101634"/>
                  <a:gd name="connsiteY165" fmla="*/ 8046 h 3599710"/>
                  <a:gd name="connsiteX166" fmla="*/ 989541 w 3101634"/>
                  <a:gd name="connsiteY166" fmla="*/ 372 h 35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101634" h="3599710">
                    <a:moveTo>
                      <a:pt x="2909128" y="2716538"/>
                    </a:moveTo>
                    <a:cubicBezTo>
                      <a:pt x="2903415" y="2739895"/>
                      <a:pt x="2888348" y="2758658"/>
                      <a:pt x="2876642" y="2778766"/>
                    </a:cubicBezTo>
                    <a:cubicBezTo>
                      <a:pt x="2840739" y="2840209"/>
                      <a:pt x="2799684" y="2898292"/>
                      <a:pt x="2755660" y="2954134"/>
                    </a:cubicBezTo>
                    <a:cubicBezTo>
                      <a:pt x="2707659" y="3015017"/>
                      <a:pt x="2654952" y="3071980"/>
                      <a:pt x="2597990" y="3124574"/>
                    </a:cubicBezTo>
                    <a:cubicBezTo>
                      <a:pt x="2531898" y="3185569"/>
                      <a:pt x="2461268" y="3241131"/>
                      <a:pt x="2385767" y="3290197"/>
                    </a:cubicBezTo>
                    <a:cubicBezTo>
                      <a:pt x="2298671" y="3346823"/>
                      <a:pt x="2206982" y="3394824"/>
                      <a:pt x="2111092" y="3434815"/>
                    </a:cubicBezTo>
                    <a:cubicBezTo>
                      <a:pt x="2104931" y="3437448"/>
                      <a:pt x="2098490" y="3440305"/>
                      <a:pt x="2091376" y="3439072"/>
                    </a:cubicBezTo>
                    <a:cubicBezTo>
                      <a:pt x="2145034" y="3391240"/>
                      <a:pt x="2198524" y="3343239"/>
                      <a:pt x="2252406" y="3295574"/>
                    </a:cubicBezTo>
                    <a:cubicBezTo>
                      <a:pt x="2391984" y="3172127"/>
                      <a:pt x="2531730" y="3048792"/>
                      <a:pt x="2671476" y="2925513"/>
                    </a:cubicBezTo>
                    <a:cubicBezTo>
                      <a:pt x="2750618" y="2855724"/>
                      <a:pt x="2829929" y="2786215"/>
                      <a:pt x="2909128" y="2716538"/>
                    </a:cubicBezTo>
                    <a:close/>
                    <a:moveTo>
                      <a:pt x="3076373" y="2260053"/>
                    </a:moveTo>
                    <a:cubicBezTo>
                      <a:pt x="3062202" y="2331858"/>
                      <a:pt x="3042430" y="2402095"/>
                      <a:pt x="3019746" y="2471605"/>
                    </a:cubicBezTo>
                    <a:cubicBezTo>
                      <a:pt x="2955055" y="2529127"/>
                      <a:pt x="2890418" y="2586762"/>
                      <a:pt x="2825615" y="2644117"/>
                    </a:cubicBezTo>
                    <a:cubicBezTo>
                      <a:pt x="2701832" y="2753729"/>
                      <a:pt x="2577937" y="2863173"/>
                      <a:pt x="2454042" y="2972673"/>
                    </a:cubicBezTo>
                    <a:cubicBezTo>
                      <a:pt x="2323874" y="3087719"/>
                      <a:pt x="2193594" y="3202652"/>
                      <a:pt x="2063482" y="3317754"/>
                    </a:cubicBezTo>
                    <a:cubicBezTo>
                      <a:pt x="1957342" y="3411627"/>
                      <a:pt x="1851427" y="3505724"/>
                      <a:pt x="1745399" y="3599710"/>
                    </a:cubicBezTo>
                    <a:cubicBezTo>
                      <a:pt x="1695830" y="3589852"/>
                      <a:pt x="1646597" y="3578762"/>
                      <a:pt x="1597812" y="3565488"/>
                    </a:cubicBezTo>
                    <a:cubicBezTo>
                      <a:pt x="1595907" y="3564927"/>
                      <a:pt x="1594115" y="3563807"/>
                      <a:pt x="1592267" y="3562967"/>
                    </a:cubicBezTo>
                    <a:cubicBezTo>
                      <a:pt x="1667937" y="3496371"/>
                      <a:pt x="1743607" y="3429774"/>
                      <a:pt x="1819277" y="3363234"/>
                    </a:cubicBezTo>
                    <a:cubicBezTo>
                      <a:pt x="1909958" y="3283531"/>
                      <a:pt x="2000694" y="3203828"/>
                      <a:pt x="2091431" y="3124126"/>
                    </a:cubicBezTo>
                    <a:cubicBezTo>
                      <a:pt x="2173878" y="3051704"/>
                      <a:pt x="2256269" y="2979282"/>
                      <a:pt x="2338717" y="2906805"/>
                    </a:cubicBezTo>
                    <a:cubicBezTo>
                      <a:pt x="2430181" y="2826374"/>
                      <a:pt x="2521647" y="2745943"/>
                      <a:pt x="2613167" y="2665513"/>
                    </a:cubicBezTo>
                    <a:cubicBezTo>
                      <a:pt x="2694830" y="2593763"/>
                      <a:pt x="2776549" y="2522182"/>
                      <a:pt x="2858157" y="2450377"/>
                    </a:cubicBezTo>
                    <a:cubicBezTo>
                      <a:pt x="2925537" y="2391061"/>
                      <a:pt x="2992749" y="2331523"/>
                      <a:pt x="3060130" y="2272207"/>
                    </a:cubicBezTo>
                    <a:cubicBezTo>
                      <a:pt x="3065171" y="2267783"/>
                      <a:pt x="3070940" y="2264086"/>
                      <a:pt x="3076373" y="2260053"/>
                    </a:cubicBezTo>
                    <a:close/>
                    <a:moveTo>
                      <a:pt x="2645150" y="993211"/>
                    </a:moveTo>
                    <a:cubicBezTo>
                      <a:pt x="2675508" y="1020656"/>
                      <a:pt x="2700712" y="1052862"/>
                      <a:pt x="2726981" y="1083948"/>
                    </a:cubicBezTo>
                    <a:cubicBezTo>
                      <a:pt x="2780583" y="1147520"/>
                      <a:pt x="2829368" y="1214844"/>
                      <a:pt x="2873952" y="1285025"/>
                    </a:cubicBezTo>
                    <a:cubicBezTo>
                      <a:pt x="2933379" y="1378506"/>
                      <a:pt x="2983732" y="1476693"/>
                      <a:pt x="3022771" y="1580480"/>
                    </a:cubicBezTo>
                    <a:cubicBezTo>
                      <a:pt x="3025180" y="1586865"/>
                      <a:pt x="3027140" y="1593362"/>
                      <a:pt x="3032237" y="1598291"/>
                    </a:cubicBezTo>
                    <a:cubicBezTo>
                      <a:pt x="3034534" y="1601707"/>
                      <a:pt x="3033637" y="1605292"/>
                      <a:pt x="3032742" y="1608765"/>
                    </a:cubicBezTo>
                    <a:cubicBezTo>
                      <a:pt x="3026524" y="1633186"/>
                      <a:pt x="3032014" y="1653798"/>
                      <a:pt x="3052009" y="1669985"/>
                    </a:cubicBezTo>
                    <a:cubicBezTo>
                      <a:pt x="3055034" y="1672449"/>
                      <a:pt x="3058842" y="1675081"/>
                      <a:pt x="3057610" y="1680178"/>
                    </a:cubicBezTo>
                    <a:cubicBezTo>
                      <a:pt x="3057442" y="1696421"/>
                      <a:pt x="3063996" y="1711320"/>
                      <a:pt x="3067748" y="1726667"/>
                    </a:cubicBezTo>
                    <a:cubicBezTo>
                      <a:pt x="3080630" y="1779764"/>
                      <a:pt x="3090544" y="1833199"/>
                      <a:pt x="3096313" y="1887584"/>
                    </a:cubicBezTo>
                    <a:cubicBezTo>
                      <a:pt x="3097994" y="1903436"/>
                      <a:pt x="3094969" y="1920070"/>
                      <a:pt x="3101634" y="1935361"/>
                    </a:cubicBezTo>
                    <a:cubicBezTo>
                      <a:pt x="3098666" y="1943707"/>
                      <a:pt x="3090657" y="1944659"/>
                      <a:pt x="3083879" y="1946676"/>
                    </a:cubicBezTo>
                    <a:cubicBezTo>
                      <a:pt x="3045008" y="1958381"/>
                      <a:pt x="3009889" y="1977145"/>
                      <a:pt x="2979980" y="2004366"/>
                    </a:cubicBezTo>
                    <a:cubicBezTo>
                      <a:pt x="2922737" y="2056456"/>
                      <a:pt x="2889243" y="2120588"/>
                      <a:pt x="2885771" y="2198834"/>
                    </a:cubicBezTo>
                    <a:cubicBezTo>
                      <a:pt x="2884594" y="2226111"/>
                      <a:pt x="2884930" y="2253388"/>
                      <a:pt x="2891315" y="2280329"/>
                    </a:cubicBezTo>
                    <a:cubicBezTo>
                      <a:pt x="2895068" y="2296124"/>
                      <a:pt x="2890363" y="2300157"/>
                      <a:pt x="2875017" y="2294612"/>
                    </a:cubicBezTo>
                    <a:cubicBezTo>
                      <a:pt x="2849196" y="2285258"/>
                      <a:pt x="2822815" y="2279153"/>
                      <a:pt x="2795369" y="2276632"/>
                    </a:cubicBezTo>
                    <a:cubicBezTo>
                      <a:pt x="2725973" y="2270303"/>
                      <a:pt x="2662961" y="2287498"/>
                      <a:pt x="2606559" y="2327826"/>
                    </a:cubicBezTo>
                    <a:cubicBezTo>
                      <a:pt x="2541923" y="2374035"/>
                      <a:pt x="2508485" y="2437830"/>
                      <a:pt x="2500139" y="2516525"/>
                    </a:cubicBezTo>
                    <a:cubicBezTo>
                      <a:pt x="2497227" y="2544194"/>
                      <a:pt x="2499523" y="2570967"/>
                      <a:pt x="2503332" y="2597964"/>
                    </a:cubicBezTo>
                    <a:cubicBezTo>
                      <a:pt x="2506860" y="2623001"/>
                      <a:pt x="2505460" y="2624513"/>
                      <a:pt x="2481880" y="2617119"/>
                    </a:cubicBezTo>
                    <a:cubicBezTo>
                      <a:pt x="2343310" y="2573880"/>
                      <a:pt x="2199980" y="2641596"/>
                      <a:pt x="2147666" y="2775796"/>
                    </a:cubicBezTo>
                    <a:cubicBezTo>
                      <a:pt x="2130191" y="2820661"/>
                      <a:pt x="2125766" y="2867430"/>
                      <a:pt x="2134896" y="2915095"/>
                    </a:cubicBezTo>
                    <a:cubicBezTo>
                      <a:pt x="2135904" y="2920248"/>
                      <a:pt x="2137248" y="2925345"/>
                      <a:pt x="2138144" y="2930497"/>
                    </a:cubicBezTo>
                    <a:cubicBezTo>
                      <a:pt x="2140553" y="2944500"/>
                      <a:pt x="2138425" y="2947133"/>
                      <a:pt x="2124702" y="2944836"/>
                    </a:cubicBezTo>
                    <a:cubicBezTo>
                      <a:pt x="2108627" y="2942148"/>
                      <a:pt x="2092552" y="2939627"/>
                      <a:pt x="2076309" y="2938339"/>
                    </a:cubicBezTo>
                    <a:cubicBezTo>
                      <a:pt x="1991901" y="2931618"/>
                      <a:pt x="1916008" y="2952509"/>
                      <a:pt x="1850979" y="3008240"/>
                    </a:cubicBezTo>
                    <a:cubicBezTo>
                      <a:pt x="1796257" y="3055121"/>
                      <a:pt x="1762651" y="3114379"/>
                      <a:pt x="1749769" y="3185120"/>
                    </a:cubicBezTo>
                    <a:cubicBezTo>
                      <a:pt x="1744784" y="3212509"/>
                      <a:pt x="1742936" y="3240067"/>
                      <a:pt x="1746912" y="3268127"/>
                    </a:cubicBezTo>
                    <a:cubicBezTo>
                      <a:pt x="1750272" y="3291932"/>
                      <a:pt x="1746856" y="3293725"/>
                      <a:pt x="1724676" y="3284931"/>
                    </a:cubicBezTo>
                    <a:cubicBezTo>
                      <a:pt x="1675163" y="3265215"/>
                      <a:pt x="1624697" y="3261070"/>
                      <a:pt x="1573504" y="3276810"/>
                    </a:cubicBezTo>
                    <a:cubicBezTo>
                      <a:pt x="1514581" y="3294957"/>
                      <a:pt x="1459075" y="3338196"/>
                      <a:pt x="1455378" y="3417787"/>
                    </a:cubicBezTo>
                    <a:cubicBezTo>
                      <a:pt x="1453866" y="3450106"/>
                      <a:pt x="1462716" y="3481191"/>
                      <a:pt x="1477502" y="3510372"/>
                    </a:cubicBezTo>
                    <a:cubicBezTo>
                      <a:pt x="1480639" y="3516590"/>
                      <a:pt x="1486632" y="3522358"/>
                      <a:pt x="1483664" y="3530592"/>
                    </a:cubicBezTo>
                    <a:cubicBezTo>
                      <a:pt x="1385646" y="3498442"/>
                      <a:pt x="1293340" y="3454026"/>
                      <a:pt x="1205012" y="3401153"/>
                    </a:cubicBezTo>
                    <a:cubicBezTo>
                      <a:pt x="1050816" y="3308847"/>
                      <a:pt x="916335" y="3192570"/>
                      <a:pt x="794512" y="3061114"/>
                    </a:cubicBezTo>
                    <a:cubicBezTo>
                      <a:pt x="749256" y="3012273"/>
                      <a:pt x="705455" y="2962087"/>
                      <a:pt x="664344" y="2909717"/>
                    </a:cubicBezTo>
                    <a:cubicBezTo>
                      <a:pt x="706128" y="2898964"/>
                      <a:pt x="746175" y="2884289"/>
                      <a:pt x="781069" y="2857964"/>
                    </a:cubicBezTo>
                    <a:cubicBezTo>
                      <a:pt x="845089" y="2809739"/>
                      <a:pt x="879368" y="2743815"/>
                      <a:pt x="894883" y="2666801"/>
                    </a:cubicBezTo>
                    <a:cubicBezTo>
                      <a:pt x="905189" y="2615551"/>
                      <a:pt x="907485" y="2563910"/>
                      <a:pt x="900316" y="2510196"/>
                    </a:cubicBezTo>
                    <a:cubicBezTo>
                      <a:pt x="926192" y="2517925"/>
                      <a:pt x="950333" y="2524927"/>
                      <a:pt x="975313" y="2529239"/>
                    </a:cubicBezTo>
                    <a:cubicBezTo>
                      <a:pt x="1124861" y="2555004"/>
                      <a:pt x="1266960" y="2473621"/>
                      <a:pt x="1319946" y="2330738"/>
                    </a:cubicBezTo>
                    <a:cubicBezTo>
                      <a:pt x="1340725" y="2274728"/>
                      <a:pt x="1347951" y="2217037"/>
                      <a:pt x="1337140" y="2157834"/>
                    </a:cubicBezTo>
                    <a:cubicBezTo>
                      <a:pt x="1335348" y="2148089"/>
                      <a:pt x="1339885" y="2148593"/>
                      <a:pt x="1346270" y="2150049"/>
                    </a:cubicBezTo>
                    <a:cubicBezTo>
                      <a:pt x="1376179" y="2156826"/>
                      <a:pt x="1406594" y="2157947"/>
                      <a:pt x="1437007" y="2156266"/>
                    </a:cubicBezTo>
                    <a:cubicBezTo>
                      <a:pt x="1562919" y="2149321"/>
                      <a:pt x="1654943" y="2088269"/>
                      <a:pt x="1713978" y="1978209"/>
                    </a:cubicBezTo>
                    <a:cubicBezTo>
                      <a:pt x="1750048" y="1910941"/>
                      <a:pt x="1762371" y="1838183"/>
                      <a:pt x="1752905" y="1762122"/>
                    </a:cubicBezTo>
                    <a:cubicBezTo>
                      <a:pt x="1752233" y="1756912"/>
                      <a:pt x="1751953" y="1751703"/>
                      <a:pt x="1751617" y="1746438"/>
                    </a:cubicBezTo>
                    <a:cubicBezTo>
                      <a:pt x="1751561" y="1745598"/>
                      <a:pt x="1752401" y="1744702"/>
                      <a:pt x="1753185" y="1743078"/>
                    </a:cubicBezTo>
                    <a:cubicBezTo>
                      <a:pt x="1788080" y="1754000"/>
                      <a:pt x="1823647" y="1761113"/>
                      <a:pt x="1860445" y="1763130"/>
                    </a:cubicBezTo>
                    <a:cubicBezTo>
                      <a:pt x="1993526" y="1770523"/>
                      <a:pt x="2112548" y="1699726"/>
                      <a:pt x="2168278" y="1578463"/>
                    </a:cubicBezTo>
                    <a:cubicBezTo>
                      <a:pt x="2198299" y="1513155"/>
                      <a:pt x="2206309" y="1444991"/>
                      <a:pt x="2191074" y="1374641"/>
                    </a:cubicBezTo>
                    <a:cubicBezTo>
                      <a:pt x="2187826" y="1359631"/>
                      <a:pt x="2194771" y="1361087"/>
                      <a:pt x="2204461" y="1362376"/>
                    </a:cubicBezTo>
                    <a:cubicBezTo>
                      <a:pt x="2311496" y="1376378"/>
                      <a:pt x="2411475" y="1358062"/>
                      <a:pt x="2499187" y="1292530"/>
                    </a:cubicBezTo>
                    <a:cubicBezTo>
                      <a:pt x="2583315" y="1229687"/>
                      <a:pt x="2629411" y="1144271"/>
                      <a:pt x="2641901" y="1040148"/>
                    </a:cubicBezTo>
                    <a:cubicBezTo>
                      <a:pt x="2643750" y="1024577"/>
                      <a:pt x="2644366" y="1008950"/>
                      <a:pt x="2645150" y="993211"/>
                    </a:cubicBezTo>
                    <a:close/>
                    <a:moveTo>
                      <a:pt x="1449552" y="211194"/>
                    </a:moveTo>
                    <a:cubicBezTo>
                      <a:pt x="1501137" y="230350"/>
                      <a:pt x="1551659" y="251970"/>
                      <a:pt x="1601789" y="274542"/>
                    </a:cubicBezTo>
                    <a:cubicBezTo>
                      <a:pt x="1602796" y="281095"/>
                      <a:pt x="1598091" y="285184"/>
                      <a:pt x="1594955" y="289833"/>
                    </a:cubicBezTo>
                    <a:cubicBezTo>
                      <a:pt x="1580336" y="311397"/>
                      <a:pt x="1578712" y="333969"/>
                      <a:pt x="1591202" y="356653"/>
                    </a:cubicBezTo>
                    <a:cubicBezTo>
                      <a:pt x="1603301" y="378609"/>
                      <a:pt x="1623744" y="387963"/>
                      <a:pt x="1647941" y="386115"/>
                    </a:cubicBezTo>
                    <a:cubicBezTo>
                      <a:pt x="1674490" y="384042"/>
                      <a:pt x="1693813" y="369704"/>
                      <a:pt x="1704848" y="345003"/>
                    </a:cubicBezTo>
                    <a:cubicBezTo>
                      <a:pt x="1707536" y="339010"/>
                      <a:pt x="1706920" y="331113"/>
                      <a:pt x="1714538" y="327919"/>
                    </a:cubicBezTo>
                    <a:cubicBezTo>
                      <a:pt x="1757553" y="345899"/>
                      <a:pt x="1798721" y="367687"/>
                      <a:pt x="1839776" y="389475"/>
                    </a:cubicBezTo>
                    <a:cubicBezTo>
                      <a:pt x="1890017" y="416136"/>
                      <a:pt x="1939362" y="444590"/>
                      <a:pt x="1988707" y="472987"/>
                    </a:cubicBezTo>
                    <a:cubicBezTo>
                      <a:pt x="2018561" y="490181"/>
                      <a:pt x="2047631" y="508665"/>
                      <a:pt x="2077036" y="526588"/>
                    </a:cubicBezTo>
                    <a:cubicBezTo>
                      <a:pt x="2081069" y="527261"/>
                      <a:pt x="2083253" y="530229"/>
                      <a:pt x="2085213" y="533310"/>
                    </a:cubicBezTo>
                    <a:cubicBezTo>
                      <a:pt x="2098040" y="553473"/>
                      <a:pt x="2115571" y="565795"/>
                      <a:pt x="2140104" y="566748"/>
                    </a:cubicBezTo>
                    <a:cubicBezTo>
                      <a:pt x="2143744" y="566916"/>
                      <a:pt x="2147385" y="567588"/>
                      <a:pt x="2149682" y="571005"/>
                    </a:cubicBezTo>
                    <a:cubicBezTo>
                      <a:pt x="2161500" y="584615"/>
                      <a:pt x="2177631" y="592513"/>
                      <a:pt x="2192025" y="602538"/>
                    </a:cubicBezTo>
                    <a:cubicBezTo>
                      <a:pt x="2256045" y="647179"/>
                      <a:pt x="2318385" y="694115"/>
                      <a:pt x="2379492" y="742676"/>
                    </a:cubicBezTo>
                    <a:cubicBezTo>
                      <a:pt x="2381788" y="744525"/>
                      <a:pt x="2387053" y="746317"/>
                      <a:pt x="2382236" y="750910"/>
                    </a:cubicBezTo>
                    <a:cubicBezTo>
                      <a:pt x="2302982" y="746709"/>
                      <a:pt x="2227312" y="759592"/>
                      <a:pt x="2159035" y="801711"/>
                    </a:cubicBezTo>
                    <a:cubicBezTo>
                      <a:pt x="2058945" y="863434"/>
                      <a:pt x="2001310" y="953779"/>
                      <a:pt x="1982491" y="1069553"/>
                    </a:cubicBezTo>
                    <a:cubicBezTo>
                      <a:pt x="1977058" y="1102879"/>
                      <a:pt x="1977282" y="1136317"/>
                      <a:pt x="1980250" y="1171603"/>
                    </a:cubicBezTo>
                    <a:cubicBezTo>
                      <a:pt x="1936170" y="1164827"/>
                      <a:pt x="1893882" y="1166227"/>
                      <a:pt x="1851259" y="1172444"/>
                    </a:cubicBezTo>
                    <a:cubicBezTo>
                      <a:pt x="1715209" y="1192327"/>
                      <a:pt x="1596131" y="1307541"/>
                      <a:pt x="1572831" y="1442862"/>
                    </a:cubicBezTo>
                    <a:cubicBezTo>
                      <a:pt x="1568294" y="1469355"/>
                      <a:pt x="1564990" y="1495848"/>
                      <a:pt x="1566726" y="1522620"/>
                    </a:cubicBezTo>
                    <a:cubicBezTo>
                      <a:pt x="1567566" y="1535503"/>
                      <a:pt x="1563926" y="1536791"/>
                      <a:pt x="1552275" y="1534439"/>
                    </a:cubicBezTo>
                    <a:cubicBezTo>
                      <a:pt x="1449048" y="1513435"/>
                      <a:pt x="1352319" y="1527998"/>
                      <a:pt x="1264438" y="1588825"/>
                    </a:cubicBezTo>
                    <a:cubicBezTo>
                      <a:pt x="1255029" y="1595378"/>
                      <a:pt x="1245226" y="1601595"/>
                      <a:pt x="1237889" y="1610725"/>
                    </a:cubicBezTo>
                    <a:cubicBezTo>
                      <a:pt x="1160875" y="1576502"/>
                      <a:pt x="1081901" y="1556507"/>
                      <a:pt x="997101" y="1575999"/>
                    </a:cubicBezTo>
                    <a:cubicBezTo>
                      <a:pt x="994580" y="1576559"/>
                      <a:pt x="991892" y="1576447"/>
                      <a:pt x="989259" y="1576670"/>
                    </a:cubicBezTo>
                    <a:cubicBezTo>
                      <a:pt x="983042" y="1573814"/>
                      <a:pt x="980746" y="1567653"/>
                      <a:pt x="977609" y="1562276"/>
                    </a:cubicBezTo>
                    <a:cubicBezTo>
                      <a:pt x="953525" y="1520884"/>
                      <a:pt x="904180" y="1504250"/>
                      <a:pt x="859147" y="1522173"/>
                    </a:cubicBezTo>
                    <a:cubicBezTo>
                      <a:pt x="813163" y="1540488"/>
                      <a:pt x="786110" y="1590617"/>
                      <a:pt x="797424" y="1636546"/>
                    </a:cubicBezTo>
                    <a:cubicBezTo>
                      <a:pt x="799048" y="1643099"/>
                      <a:pt x="801961" y="1649484"/>
                      <a:pt x="800617" y="1656485"/>
                    </a:cubicBezTo>
                    <a:cubicBezTo>
                      <a:pt x="689772" y="1721569"/>
                      <a:pt x="603684" y="1813875"/>
                      <a:pt x="520228" y="1909540"/>
                    </a:cubicBezTo>
                    <a:cubicBezTo>
                      <a:pt x="432461" y="2010079"/>
                      <a:pt x="337243" y="2103504"/>
                      <a:pt x="239281" y="2194185"/>
                    </a:cubicBezTo>
                    <a:cubicBezTo>
                      <a:pt x="227071" y="2189592"/>
                      <a:pt x="228359" y="2178502"/>
                      <a:pt x="226958" y="2168700"/>
                    </a:cubicBezTo>
                    <a:cubicBezTo>
                      <a:pt x="204106" y="2106304"/>
                      <a:pt x="180582" y="2044133"/>
                      <a:pt x="158626" y="1981401"/>
                    </a:cubicBezTo>
                    <a:cubicBezTo>
                      <a:pt x="127653" y="1892961"/>
                      <a:pt x="100655" y="1803233"/>
                      <a:pt x="75843" y="1712832"/>
                    </a:cubicBezTo>
                    <a:cubicBezTo>
                      <a:pt x="74218" y="1706839"/>
                      <a:pt x="73490" y="1700453"/>
                      <a:pt x="69289" y="1695413"/>
                    </a:cubicBezTo>
                    <a:lnTo>
                      <a:pt x="69289" y="1695356"/>
                    </a:lnTo>
                    <a:cubicBezTo>
                      <a:pt x="64753" y="1661022"/>
                      <a:pt x="52934" y="1628312"/>
                      <a:pt x="46213" y="1594426"/>
                    </a:cubicBezTo>
                    <a:cubicBezTo>
                      <a:pt x="30586" y="1515227"/>
                      <a:pt x="19160" y="1435469"/>
                      <a:pt x="12047" y="1355038"/>
                    </a:cubicBezTo>
                    <a:cubicBezTo>
                      <a:pt x="10479" y="1337282"/>
                      <a:pt x="8854" y="1319527"/>
                      <a:pt x="7230" y="1301772"/>
                    </a:cubicBezTo>
                    <a:cubicBezTo>
                      <a:pt x="107321" y="1333081"/>
                      <a:pt x="200914" y="1318967"/>
                      <a:pt x="283025" y="1254163"/>
                    </a:cubicBezTo>
                    <a:cubicBezTo>
                      <a:pt x="373370" y="1182862"/>
                      <a:pt x="410617" y="1088260"/>
                      <a:pt x="391349" y="973271"/>
                    </a:cubicBezTo>
                    <a:cubicBezTo>
                      <a:pt x="390789" y="969799"/>
                      <a:pt x="390901" y="966158"/>
                      <a:pt x="390621" y="962125"/>
                    </a:cubicBezTo>
                    <a:cubicBezTo>
                      <a:pt x="491160" y="994331"/>
                      <a:pt x="586713" y="991810"/>
                      <a:pt x="669160" y="919837"/>
                    </a:cubicBezTo>
                    <a:cubicBezTo>
                      <a:pt x="749871" y="849376"/>
                      <a:pt x="775020" y="758359"/>
                      <a:pt x="755584" y="653900"/>
                    </a:cubicBezTo>
                    <a:cubicBezTo>
                      <a:pt x="968535" y="741836"/>
                      <a:pt x="1180086" y="553809"/>
                      <a:pt x="1115506" y="336321"/>
                    </a:cubicBezTo>
                    <a:cubicBezTo>
                      <a:pt x="1128109" y="340914"/>
                      <a:pt x="1139199" y="345731"/>
                      <a:pt x="1150737" y="349092"/>
                    </a:cubicBezTo>
                    <a:cubicBezTo>
                      <a:pt x="1272336" y="384714"/>
                      <a:pt x="1401999" y="328256"/>
                      <a:pt x="1447536" y="213323"/>
                    </a:cubicBezTo>
                    <a:cubicBezTo>
                      <a:pt x="1447928" y="212650"/>
                      <a:pt x="1448880" y="211978"/>
                      <a:pt x="1449552" y="211194"/>
                    </a:cubicBezTo>
                    <a:close/>
                    <a:moveTo>
                      <a:pt x="1049472" y="73017"/>
                    </a:moveTo>
                    <a:cubicBezTo>
                      <a:pt x="1091312" y="87635"/>
                      <a:pt x="1133487" y="101078"/>
                      <a:pt x="1176727" y="110880"/>
                    </a:cubicBezTo>
                    <a:cubicBezTo>
                      <a:pt x="1127998" y="154792"/>
                      <a:pt x="1079438" y="198872"/>
                      <a:pt x="1030596" y="242616"/>
                    </a:cubicBezTo>
                    <a:cubicBezTo>
                      <a:pt x="947309" y="317222"/>
                      <a:pt x="863854" y="391660"/>
                      <a:pt x="780510" y="466154"/>
                    </a:cubicBezTo>
                    <a:cubicBezTo>
                      <a:pt x="695543" y="542047"/>
                      <a:pt x="610631" y="617942"/>
                      <a:pt x="525719" y="693836"/>
                    </a:cubicBezTo>
                    <a:cubicBezTo>
                      <a:pt x="442712" y="767994"/>
                      <a:pt x="359760" y="842095"/>
                      <a:pt x="276753" y="916309"/>
                    </a:cubicBezTo>
                    <a:cubicBezTo>
                      <a:pt x="185961" y="997468"/>
                      <a:pt x="95280" y="1078683"/>
                      <a:pt x="4486" y="1159898"/>
                    </a:cubicBezTo>
                    <a:cubicBezTo>
                      <a:pt x="3366" y="1160906"/>
                      <a:pt x="1743" y="1161410"/>
                      <a:pt x="398" y="1162194"/>
                    </a:cubicBezTo>
                    <a:cubicBezTo>
                      <a:pt x="-1058" y="1099743"/>
                      <a:pt x="1574" y="1037459"/>
                      <a:pt x="6615" y="975232"/>
                    </a:cubicBezTo>
                    <a:cubicBezTo>
                      <a:pt x="16753" y="957980"/>
                      <a:pt x="33781" y="947563"/>
                      <a:pt x="48343" y="935073"/>
                    </a:cubicBezTo>
                    <a:cubicBezTo>
                      <a:pt x="138632" y="857498"/>
                      <a:pt x="228360" y="779252"/>
                      <a:pt x="318313" y="701285"/>
                    </a:cubicBezTo>
                    <a:cubicBezTo>
                      <a:pt x="410282" y="621638"/>
                      <a:pt x="501971" y="541655"/>
                      <a:pt x="593884" y="461953"/>
                    </a:cubicBezTo>
                    <a:cubicBezTo>
                      <a:pt x="683781" y="383930"/>
                      <a:pt x="773733" y="305964"/>
                      <a:pt x="863965" y="228278"/>
                    </a:cubicBezTo>
                    <a:cubicBezTo>
                      <a:pt x="921600" y="178652"/>
                      <a:pt x="978955" y="128747"/>
                      <a:pt x="1036309" y="78842"/>
                    </a:cubicBezTo>
                    <a:cubicBezTo>
                      <a:pt x="1039838" y="75538"/>
                      <a:pt x="1043031" y="70272"/>
                      <a:pt x="1049472" y="73017"/>
                    </a:cubicBezTo>
                    <a:close/>
                    <a:moveTo>
                      <a:pt x="989541" y="372"/>
                    </a:moveTo>
                    <a:cubicBezTo>
                      <a:pt x="984892" y="15383"/>
                      <a:pt x="971169" y="22496"/>
                      <a:pt x="960584" y="31794"/>
                    </a:cubicBezTo>
                    <a:cubicBezTo>
                      <a:pt x="917736" y="69657"/>
                      <a:pt x="875224" y="107911"/>
                      <a:pt x="832151" y="145495"/>
                    </a:cubicBezTo>
                    <a:cubicBezTo>
                      <a:pt x="774013" y="196184"/>
                      <a:pt x="716659" y="247714"/>
                      <a:pt x="658576" y="298403"/>
                    </a:cubicBezTo>
                    <a:cubicBezTo>
                      <a:pt x="618304" y="333578"/>
                      <a:pt x="578481" y="369369"/>
                      <a:pt x="538378" y="404767"/>
                    </a:cubicBezTo>
                    <a:cubicBezTo>
                      <a:pt x="488080" y="449239"/>
                      <a:pt x="437503" y="493431"/>
                      <a:pt x="387374" y="538072"/>
                    </a:cubicBezTo>
                    <a:cubicBezTo>
                      <a:pt x="346990" y="573975"/>
                      <a:pt x="306439" y="609709"/>
                      <a:pt x="265943" y="645443"/>
                    </a:cubicBezTo>
                    <a:cubicBezTo>
                      <a:pt x="225840" y="680842"/>
                      <a:pt x="185849" y="716409"/>
                      <a:pt x="145633" y="751696"/>
                    </a:cubicBezTo>
                    <a:cubicBezTo>
                      <a:pt x="114043" y="779364"/>
                      <a:pt x="82678" y="807202"/>
                      <a:pt x="51256" y="835039"/>
                    </a:cubicBezTo>
                    <a:cubicBezTo>
                      <a:pt x="42462" y="842881"/>
                      <a:pt x="34788" y="852738"/>
                      <a:pt x="22018" y="854867"/>
                    </a:cubicBezTo>
                    <a:cubicBezTo>
                      <a:pt x="27843" y="803785"/>
                      <a:pt x="40501" y="754104"/>
                      <a:pt x="54224" y="704759"/>
                    </a:cubicBezTo>
                    <a:cubicBezTo>
                      <a:pt x="62345" y="675577"/>
                      <a:pt x="72875" y="647068"/>
                      <a:pt x="82286" y="618279"/>
                    </a:cubicBezTo>
                    <a:cubicBezTo>
                      <a:pt x="106818" y="588537"/>
                      <a:pt x="137848" y="565741"/>
                      <a:pt x="166189" y="540144"/>
                    </a:cubicBezTo>
                    <a:cubicBezTo>
                      <a:pt x="207076" y="503233"/>
                      <a:pt x="248804" y="467275"/>
                      <a:pt x="289916" y="430700"/>
                    </a:cubicBezTo>
                    <a:cubicBezTo>
                      <a:pt x="329123" y="395862"/>
                      <a:pt x="368498" y="361191"/>
                      <a:pt x="407817" y="326521"/>
                    </a:cubicBezTo>
                    <a:cubicBezTo>
                      <a:pt x="449097" y="290058"/>
                      <a:pt x="490153" y="253371"/>
                      <a:pt x="531713" y="217244"/>
                    </a:cubicBezTo>
                    <a:cubicBezTo>
                      <a:pt x="573328" y="181174"/>
                      <a:pt x="614160" y="144207"/>
                      <a:pt x="655607" y="107968"/>
                    </a:cubicBezTo>
                    <a:cubicBezTo>
                      <a:pt x="685237" y="82091"/>
                      <a:pt x="714250" y="55487"/>
                      <a:pt x="744048" y="29833"/>
                    </a:cubicBezTo>
                    <a:cubicBezTo>
                      <a:pt x="749368" y="25409"/>
                      <a:pt x="754578" y="21152"/>
                      <a:pt x="761187" y="18912"/>
                    </a:cubicBezTo>
                    <a:cubicBezTo>
                      <a:pt x="787288" y="12750"/>
                      <a:pt x="813892" y="10622"/>
                      <a:pt x="840442" y="8046"/>
                    </a:cubicBezTo>
                    <a:cubicBezTo>
                      <a:pt x="890010" y="3285"/>
                      <a:pt x="939636" y="-1364"/>
                      <a:pt x="989541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DB066A-2048-4897-9DB2-6054B5D20A18}"/>
                  </a:ext>
                </a:extLst>
              </p:cNvPr>
              <p:cNvSpPr/>
              <p:nvPr/>
            </p:nvSpPr>
            <p:spPr>
              <a:xfrm>
                <a:off x="2218814" y="1751530"/>
                <a:ext cx="3480035" cy="3600346"/>
              </a:xfrm>
              <a:custGeom>
                <a:avLst/>
                <a:gdLst>
                  <a:gd name="connsiteX0" fmla="*/ 2450508 w 3480035"/>
                  <a:gd name="connsiteY0" fmla="*/ 3272237 h 3600346"/>
                  <a:gd name="connsiteX1" fmla="*/ 2294464 w 3480035"/>
                  <a:gd name="connsiteY1" fmla="*/ 3568645 h 3600346"/>
                  <a:gd name="connsiteX2" fmla="*/ 2107165 w 3480035"/>
                  <a:gd name="connsiteY2" fmla="*/ 3599170 h 3600346"/>
                  <a:gd name="connsiteX3" fmla="*/ 2085209 w 3480035"/>
                  <a:gd name="connsiteY3" fmla="*/ 3600346 h 3600346"/>
                  <a:gd name="connsiteX4" fmla="*/ 2200254 w 3480035"/>
                  <a:gd name="connsiteY4" fmla="*/ 3495215 h 3600346"/>
                  <a:gd name="connsiteX5" fmla="*/ 2411077 w 3480035"/>
                  <a:gd name="connsiteY5" fmla="*/ 3305619 h 3600346"/>
                  <a:gd name="connsiteX6" fmla="*/ 2450508 w 3480035"/>
                  <a:gd name="connsiteY6" fmla="*/ 3272237 h 3600346"/>
                  <a:gd name="connsiteX7" fmla="*/ 1038599 w 3480035"/>
                  <a:gd name="connsiteY7" fmla="*/ 2966924 h 3600346"/>
                  <a:gd name="connsiteX8" fmla="*/ 1105364 w 3480035"/>
                  <a:gd name="connsiteY8" fmla="*/ 3032680 h 3600346"/>
                  <a:gd name="connsiteX9" fmla="*/ 1032438 w 3480035"/>
                  <a:gd name="connsiteY9" fmla="*/ 3104710 h 3600346"/>
                  <a:gd name="connsiteX10" fmla="*/ 966402 w 3480035"/>
                  <a:gd name="connsiteY10" fmla="*/ 3038729 h 3600346"/>
                  <a:gd name="connsiteX11" fmla="*/ 1038599 w 3480035"/>
                  <a:gd name="connsiteY11" fmla="*/ 2966924 h 3600346"/>
                  <a:gd name="connsiteX12" fmla="*/ 3480035 w 3480035"/>
                  <a:gd name="connsiteY12" fmla="*/ 2343922 h 3600346"/>
                  <a:gd name="connsiteX13" fmla="*/ 3458976 w 3480035"/>
                  <a:gd name="connsiteY13" fmla="*/ 2433762 h 3600346"/>
                  <a:gd name="connsiteX14" fmla="*/ 3242832 w 3480035"/>
                  <a:gd name="connsiteY14" fmla="*/ 2912931 h 3600346"/>
                  <a:gd name="connsiteX15" fmla="*/ 3065335 w 3480035"/>
                  <a:gd name="connsiteY15" fmla="*/ 2860561 h 3600346"/>
                  <a:gd name="connsiteX16" fmla="*/ 2912315 w 3480035"/>
                  <a:gd name="connsiteY16" fmla="*/ 2899936 h 3600346"/>
                  <a:gd name="connsiteX17" fmla="*/ 2825050 w 3480035"/>
                  <a:gd name="connsiteY17" fmla="*/ 2945417 h 3600346"/>
                  <a:gd name="connsiteX18" fmla="*/ 2811552 w 3480035"/>
                  <a:gd name="connsiteY18" fmla="*/ 2947266 h 3600346"/>
                  <a:gd name="connsiteX19" fmla="*/ 2896912 w 3480035"/>
                  <a:gd name="connsiteY19" fmla="*/ 2868291 h 3600346"/>
                  <a:gd name="connsiteX20" fmla="*/ 3135684 w 3480035"/>
                  <a:gd name="connsiteY20" fmla="*/ 2653379 h 3600346"/>
                  <a:gd name="connsiteX21" fmla="*/ 3480035 w 3480035"/>
                  <a:gd name="connsiteY21" fmla="*/ 2343922 h 3600346"/>
                  <a:gd name="connsiteX22" fmla="*/ 2546846 w 3480035"/>
                  <a:gd name="connsiteY22" fmla="*/ 1834395 h 3600346"/>
                  <a:gd name="connsiteX23" fmla="*/ 2644136 w 3480035"/>
                  <a:gd name="connsiteY23" fmla="*/ 1930229 h 3600346"/>
                  <a:gd name="connsiteX24" fmla="*/ 2537940 w 3480035"/>
                  <a:gd name="connsiteY24" fmla="*/ 2033792 h 3600346"/>
                  <a:gd name="connsiteX25" fmla="*/ 2440258 w 3480035"/>
                  <a:gd name="connsiteY25" fmla="*/ 1937903 h 3600346"/>
                  <a:gd name="connsiteX26" fmla="*/ 2546846 w 3480035"/>
                  <a:gd name="connsiteY26" fmla="*/ 1834395 h 3600346"/>
                  <a:gd name="connsiteX27" fmla="*/ 808612 w 3480035"/>
                  <a:gd name="connsiteY27" fmla="*/ 1491831 h 3600346"/>
                  <a:gd name="connsiteX28" fmla="*/ 903390 w 3480035"/>
                  <a:gd name="connsiteY28" fmla="*/ 1549022 h 3600346"/>
                  <a:gd name="connsiteX29" fmla="*/ 906918 w 3480035"/>
                  <a:gd name="connsiteY29" fmla="*/ 1557760 h 3600346"/>
                  <a:gd name="connsiteX30" fmla="*/ 718276 w 3480035"/>
                  <a:gd name="connsiteY30" fmla="*/ 1637687 h 3600346"/>
                  <a:gd name="connsiteX31" fmla="*/ 769133 w 3480035"/>
                  <a:gd name="connsiteY31" fmla="*/ 1501862 h 3600346"/>
                  <a:gd name="connsiteX32" fmla="*/ 808612 w 3480035"/>
                  <a:gd name="connsiteY32" fmla="*/ 1491831 h 3600346"/>
                  <a:gd name="connsiteX33" fmla="*/ 1553545 w 3480035"/>
                  <a:gd name="connsiteY33" fmla="*/ 239871 h 3600346"/>
                  <a:gd name="connsiteX34" fmla="*/ 1590526 w 3480035"/>
                  <a:gd name="connsiteY34" fmla="*/ 243309 h 3600346"/>
                  <a:gd name="connsiteX35" fmla="*/ 1632198 w 3480035"/>
                  <a:gd name="connsiteY35" fmla="*/ 308952 h 3600346"/>
                  <a:gd name="connsiteX36" fmla="*/ 1575011 w 3480035"/>
                  <a:gd name="connsiteY36" fmla="*/ 370508 h 3600346"/>
                  <a:gd name="connsiteX37" fmla="*/ 1510375 w 3480035"/>
                  <a:gd name="connsiteY37" fmla="*/ 347935 h 3600346"/>
                  <a:gd name="connsiteX38" fmla="*/ 1504718 w 3480035"/>
                  <a:gd name="connsiteY38" fmla="*/ 275794 h 3600346"/>
                  <a:gd name="connsiteX39" fmla="*/ 1519505 w 3480035"/>
                  <a:gd name="connsiteY39" fmla="*/ 255631 h 3600346"/>
                  <a:gd name="connsiteX40" fmla="*/ 1553545 w 3480035"/>
                  <a:gd name="connsiteY40" fmla="*/ 239871 h 3600346"/>
                  <a:gd name="connsiteX41" fmla="*/ 678901 w 3480035"/>
                  <a:gd name="connsiteY41" fmla="*/ 0 h 3600346"/>
                  <a:gd name="connsiteX42" fmla="*/ 492947 w 3480035"/>
                  <a:gd name="connsiteY42" fmla="*/ 165399 h 3600346"/>
                  <a:gd name="connsiteX43" fmla="*/ 209479 w 3480035"/>
                  <a:gd name="connsiteY43" fmla="*/ 415653 h 3600346"/>
                  <a:gd name="connsiteX44" fmla="*/ 5377 w 3480035"/>
                  <a:gd name="connsiteY44" fmla="*/ 596342 h 3600346"/>
                  <a:gd name="connsiteX45" fmla="*/ 0 w 3480035"/>
                  <a:gd name="connsiteY45" fmla="*/ 599423 h 3600346"/>
                  <a:gd name="connsiteX46" fmla="*/ 155709 w 3480035"/>
                  <a:gd name="connsiteY46" fmla="*/ 290022 h 3600346"/>
                  <a:gd name="connsiteX47" fmla="*/ 513279 w 3480035"/>
                  <a:gd name="connsiteY47" fmla="*/ 35063 h 3600346"/>
                  <a:gd name="connsiteX48" fmla="*/ 678901 w 3480035"/>
                  <a:gd name="connsiteY48" fmla="*/ 0 h 360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480035" h="3600346">
                    <a:moveTo>
                      <a:pt x="2450508" y="3272237"/>
                    </a:moveTo>
                    <a:cubicBezTo>
                      <a:pt x="2387385" y="3365159"/>
                      <a:pt x="2340728" y="3466818"/>
                      <a:pt x="2294464" y="3568645"/>
                    </a:cubicBezTo>
                    <a:cubicBezTo>
                      <a:pt x="2232517" y="3581807"/>
                      <a:pt x="2170177" y="3592561"/>
                      <a:pt x="2107165" y="3599170"/>
                    </a:cubicBezTo>
                    <a:cubicBezTo>
                      <a:pt x="2099884" y="3599954"/>
                      <a:pt x="2092490" y="3599954"/>
                      <a:pt x="2085209" y="3600346"/>
                    </a:cubicBezTo>
                    <a:cubicBezTo>
                      <a:pt x="2123520" y="3565283"/>
                      <a:pt x="2161719" y="3529997"/>
                      <a:pt x="2200254" y="3495215"/>
                    </a:cubicBezTo>
                    <a:cubicBezTo>
                      <a:pt x="2270380" y="3431867"/>
                      <a:pt x="2340728" y="3368743"/>
                      <a:pt x="2411077" y="3305619"/>
                    </a:cubicBezTo>
                    <a:cubicBezTo>
                      <a:pt x="2423904" y="3294081"/>
                      <a:pt x="2435778" y="3281479"/>
                      <a:pt x="2450508" y="3272237"/>
                    </a:cubicBezTo>
                    <a:close/>
                    <a:moveTo>
                      <a:pt x="1038599" y="2966924"/>
                    </a:moveTo>
                    <a:cubicBezTo>
                      <a:pt x="1075006" y="2966868"/>
                      <a:pt x="1104916" y="2996274"/>
                      <a:pt x="1105364" y="3032680"/>
                    </a:cubicBezTo>
                    <a:cubicBezTo>
                      <a:pt x="1105868" y="3070711"/>
                      <a:pt x="1071534" y="3104653"/>
                      <a:pt x="1032438" y="3104710"/>
                    </a:cubicBezTo>
                    <a:cubicBezTo>
                      <a:pt x="995752" y="3104710"/>
                      <a:pt x="966570" y="3075528"/>
                      <a:pt x="966402" y="3038729"/>
                    </a:cubicBezTo>
                    <a:cubicBezTo>
                      <a:pt x="966234" y="2999187"/>
                      <a:pt x="998608" y="2966980"/>
                      <a:pt x="1038599" y="2966924"/>
                    </a:cubicBezTo>
                    <a:close/>
                    <a:moveTo>
                      <a:pt x="3480035" y="2343922"/>
                    </a:moveTo>
                    <a:cubicBezTo>
                      <a:pt x="3477515" y="2374896"/>
                      <a:pt x="3467433" y="2404189"/>
                      <a:pt x="3458976" y="2433762"/>
                    </a:cubicBezTo>
                    <a:cubicBezTo>
                      <a:pt x="3410359" y="2603978"/>
                      <a:pt x="3340458" y="2764728"/>
                      <a:pt x="3242832" y="2912931"/>
                    </a:cubicBezTo>
                    <a:cubicBezTo>
                      <a:pt x="3189678" y="2875180"/>
                      <a:pt x="3128963" y="2861850"/>
                      <a:pt x="3065335" y="2860561"/>
                    </a:cubicBezTo>
                    <a:cubicBezTo>
                      <a:pt x="3011005" y="2859441"/>
                      <a:pt x="2960483" y="2875852"/>
                      <a:pt x="2912315" y="2899936"/>
                    </a:cubicBezTo>
                    <a:cubicBezTo>
                      <a:pt x="2884030" y="2916628"/>
                      <a:pt x="2854512" y="2930966"/>
                      <a:pt x="2825050" y="2945417"/>
                    </a:cubicBezTo>
                    <a:cubicBezTo>
                      <a:pt x="2820850" y="2947433"/>
                      <a:pt x="2816425" y="2949505"/>
                      <a:pt x="2811552" y="2947266"/>
                    </a:cubicBezTo>
                    <a:cubicBezTo>
                      <a:pt x="2837709" y="2918476"/>
                      <a:pt x="2868235" y="2894336"/>
                      <a:pt x="2896912" y="2868291"/>
                    </a:cubicBezTo>
                    <a:cubicBezTo>
                      <a:pt x="2976111" y="2796262"/>
                      <a:pt x="3056037" y="2724960"/>
                      <a:pt x="3135684" y="2653379"/>
                    </a:cubicBezTo>
                    <a:cubicBezTo>
                      <a:pt x="3250450" y="2550208"/>
                      <a:pt x="3365214" y="2447093"/>
                      <a:pt x="3480035" y="2343922"/>
                    </a:cubicBezTo>
                    <a:close/>
                    <a:moveTo>
                      <a:pt x="2546846" y="1834395"/>
                    </a:moveTo>
                    <a:cubicBezTo>
                      <a:pt x="2601848" y="1834507"/>
                      <a:pt x="2644248" y="1876235"/>
                      <a:pt x="2644136" y="1930229"/>
                    </a:cubicBezTo>
                    <a:cubicBezTo>
                      <a:pt x="2644024" y="1987528"/>
                      <a:pt x="2596470" y="2033904"/>
                      <a:pt x="2537940" y="2033792"/>
                    </a:cubicBezTo>
                    <a:cubicBezTo>
                      <a:pt x="2483554" y="2033680"/>
                      <a:pt x="2439642" y="1990552"/>
                      <a:pt x="2440258" y="1937903"/>
                    </a:cubicBezTo>
                    <a:cubicBezTo>
                      <a:pt x="2440930" y="1880436"/>
                      <a:pt x="2488483" y="1834284"/>
                      <a:pt x="2546846" y="1834395"/>
                    </a:cubicBezTo>
                    <a:close/>
                    <a:moveTo>
                      <a:pt x="808612" y="1491831"/>
                    </a:moveTo>
                    <a:cubicBezTo>
                      <a:pt x="848192" y="1489802"/>
                      <a:pt x="885998" y="1511047"/>
                      <a:pt x="903390" y="1549022"/>
                    </a:cubicBezTo>
                    <a:cubicBezTo>
                      <a:pt x="904678" y="1551879"/>
                      <a:pt x="905742" y="1554848"/>
                      <a:pt x="906918" y="1557760"/>
                    </a:cubicBezTo>
                    <a:cubicBezTo>
                      <a:pt x="839874" y="1574508"/>
                      <a:pt x="777647" y="1602737"/>
                      <a:pt x="718276" y="1637687"/>
                    </a:cubicBezTo>
                    <a:cubicBezTo>
                      <a:pt x="693576" y="1587670"/>
                      <a:pt x="716372" y="1526786"/>
                      <a:pt x="769133" y="1501862"/>
                    </a:cubicBezTo>
                    <a:cubicBezTo>
                      <a:pt x="782029" y="1495771"/>
                      <a:pt x="795419" y="1492508"/>
                      <a:pt x="808612" y="1491831"/>
                    </a:cubicBezTo>
                    <a:close/>
                    <a:moveTo>
                      <a:pt x="1553545" y="239871"/>
                    </a:moveTo>
                    <a:cubicBezTo>
                      <a:pt x="1565405" y="237568"/>
                      <a:pt x="1577756" y="238464"/>
                      <a:pt x="1590526" y="243309"/>
                    </a:cubicBezTo>
                    <a:cubicBezTo>
                      <a:pt x="1620324" y="254511"/>
                      <a:pt x="1631750" y="278539"/>
                      <a:pt x="1632198" y="308952"/>
                    </a:cubicBezTo>
                    <a:cubicBezTo>
                      <a:pt x="1625645" y="341103"/>
                      <a:pt x="1607777" y="363394"/>
                      <a:pt x="1575011" y="370508"/>
                    </a:cubicBezTo>
                    <a:cubicBezTo>
                      <a:pt x="1549470" y="376053"/>
                      <a:pt x="1526730" y="368604"/>
                      <a:pt x="1510375" y="347935"/>
                    </a:cubicBezTo>
                    <a:cubicBezTo>
                      <a:pt x="1492787" y="325644"/>
                      <a:pt x="1491667" y="300775"/>
                      <a:pt x="1504718" y="275794"/>
                    </a:cubicBezTo>
                    <a:cubicBezTo>
                      <a:pt x="1508527" y="268513"/>
                      <a:pt x="1514519" y="262296"/>
                      <a:pt x="1519505" y="255631"/>
                    </a:cubicBezTo>
                    <a:cubicBezTo>
                      <a:pt x="1530315" y="247678"/>
                      <a:pt x="1541685" y="242174"/>
                      <a:pt x="1553545" y="239871"/>
                    </a:cubicBezTo>
                    <a:close/>
                    <a:moveTo>
                      <a:pt x="678901" y="0"/>
                    </a:moveTo>
                    <a:cubicBezTo>
                      <a:pt x="616954" y="55170"/>
                      <a:pt x="555062" y="110452"/>
                      <a:pt x="492947" y="165399"/>
                    </a:cubicBezTo>
                    <a:cubicBezTo>
                      <a:pt x="398569" y="248910"/>
                      <a:pt x="303968" y="332198"/>
                      <a:pt x="209479" y="415653"/>
                    </a:cubicBezTo>
                    <a:cubicBezTo>
                      <a:pt x="141426" y="475808"/>
                      <a:pt x="73430" y="536131"/>
                      <a:pt x="5377" y="596342"/>
                    </a:cubicBezTo>
                    <a:cubicBezTo>
                      <a:pt x="3865" y="597687"/>
                      <a:pt x="1793" y="598415"/>
                      <a:pt x="0" y="599423"/>
                    </a:cubicBezTo>
                    <a:cubicBezTo>
                      <a:pt x="41111" y="490875"/>
                      <a:pt x="87768" y="385184"/>
                      <a:pt x="155709" y="290022"/>
                    </a:cubicBezTo>
                    <a:cubicBezTo>
                      <a:pt x="245773" y="163887"/>
                      <a:pt x="367372" y="82560"/>
                      <a:pt x="513279" y="35063"/>
                    </a:cubicBezTo>
                    <a:cubicBezTo>
                      <a:pt x="567217" y="17588"/>
                      <a:pt x="621995" y="3865"/>
                      <a:pt x="678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07D4301-90AF-4251-9133-EC1D7923A7C6}"/>
                  </a:ext>
                </a:extLst>
              </p:cNvPr>
              <p:cNvSpPr/>
              <p:nvPr/>
            </p:nvSpPr>
            <p:spPr>
              <a:xfrm>
                <a:off x="2483683" y="2495514"/>
                <a:ext cx="2805223" cy="2247815"/>
              </a:xfrm>
              <a:custGeom>
                <a:avLst/>
                <a:gdLst>
                  <a:gd name="connsiteX0" fmla="*/ 1196160 w 2805223"/>
                  <a:gd name="connsiteY0" fmla="*/ 2160434 h 2247815"/>
                  <a:gd name="connsiteX1" fmla="*/ 1238280 w 2805223"/>
                  <a:gd name="connsiteY1" fmla="*/ 2203842 h 2247815"/>
                  <a:gd name="connsiteX2" fmla="*/ 1191119 w 2805223"/>
                  <a:gd name="connsiteY2" fmla="*/ 2247811 h 2247815"/>
                  <a:gd name="connsiteX3" fmla="*/ 1150007 w 2805223"/>
                  <a:gd name="connsiteY3" fmla="*/ 2205970 h 2247815"/>
                  <a:gd name="connsiteX4" fmla="*/ 1196160 w 2805223"/>
                  <a:gd name="connsiteY4" fmla="*/ 2160434 h 2247815"/>
                  <a:gd name="connsiteX5" fmla="*/ 1705910 w 2805223"/>
                  <a:gd name="connsiteY5" fmla="*/ 1270430 h 2247815"/>
                  <a:gd name="connsiteX6" fmla="*/ 1742765 w 2805223"/>
                  <a:gd name="connsiteY6" fmla="*/ 1309189 h 2247815"/>
                  <a:gd name="connsiteX7" fmla="*/ 1699861 w 2805223"/>
                  <a:gd name="connsiteY7" fmla="*/ 1352261 h 2247815"/>
                  <a:gd name="connsiteX8" fmla="*/ 1660710 w 2805223"/>
                  <a:gd name="connsiteY8" fmla="*/ 1311485 h 2247815"/>
                  <a:gd name="connsiteX9" fmla="*/ 1705910 w 2805223"/>
                  <a:gd name="connsiteY9" fmla="*/ 1270430 h 2247815"/>
                  <a:gd name="connsiteX10" fmla="*/ 67328 w 2805223"/>
                  <a:gd name="connsiteY10" fmla="*/ 1090132 h 2247815"/>
                  <a:gd name="connsiteX11" fmla="*/ 128211 w 2805223"/>
                  <a:gd name="connsiteY11" fmla="*/ 1151015 h 2247815"/>
                  <a:gd name="connsiteX12" fmla="*/ 61447 w 2805223"/>
                  <a:gd name="connsiteY12" fmla="*/ 1213859 h 2247815"/>
                  <a:gd name="connsiteX13" fmla="*/ 3 w 2805223"/>
                  <a:gd name="connsiteY13" fmla="*/ 1156112 h 2247815"/>
                  <a:gd name="connsiteX14" fmla="*/ 67328 w 2805223"/>
                  <a:gd name="connsiteY14" fmla="*/ 1090132 h 2247815"/>
                  <a:gd name="connsiteX15" fmla="*/ 2750214 w 2805223"/>
                  <a:gd name="connsiteY15" fmla="*/ 799206 h 2247815"/>
                  <a:gd name="connsiteX16" fmla="*/ 2773580 w 2805223"/>
                  <a:gd name="connsiteY16" fmla="*/ 807167 h 2247815"/>
                  <a:gd name="connsiteX17" fmla="*/ 2804890 w 2805223"/>
                  <a:gd name="connsiteY17" fmla="*/ 864242 h 2247815"/>
                  <a:gd name="connsiteX18" fmla="*/ 2759185 w 2805223"/>
                  <a:gd name="connsiteY18" fmla="*/ 920589 h 2247815"/>
                  <a:gd name="connsiteX19" fmla="*/ 2710456 w 2805223"/>
                  <a:gd name="connsiteY19" fmla="*/ 917396 h 2247815"/>
                  <a:gd name="connsiteX20" fmla="*/ 2685083 w 2805223"/>
                  <a:gd name="connsiteY20" fmla="*/ 835509 h 2247815"/>
                  <a:gd name="connsiteX21" fmla="*/ 2750214 w 2805223"/>
                  <a:gd name="connsiteY21" fmla="*/ 799206 h 2247815"/>
                  <a:gd name="connsiteX22" fmla="*/ 2106106 w 2805223"/>
                  <a:gd name="connsiteY22" fmla="*/ 763031 h 2247815"/>
                  <a:gd name="connsiteX23" fmla="*/ 2136856 w 2805223"/>
                  <a:gd name="connsiteY23" fmla="*/ 794453 h 2247815"/>
                  <a:gd name="connsiteX24" fmla="*/ 2104033 w 2805223"/>
                  <a:gd name="connsiteY24" fmla="*/ 829068 h 2247815"/>
                  <a:gd name="connsiteX25" fmla="*/ 2071659 w 2805223"/>
                  <a:gd name="connsiteY25" fmla="*/ 796694 h 2247815"/>
                  <a:gd name="connsiteX26" fmla="*/ 2106106 w 2805223"/>
                  <a:gd name="connsiteY26" fmla="*/ 763031 h 2247815"/>
                  <a:gd name="connsiteX27" fmla="*/ 1005501 w 2805223"/>
                  <a:gd name="connsiteY27" fmla="*/ 422879 h 2247815"/>
                  <a:gd name="connsiteX28" fmla="*/ 1061791 w 2805223"/>
                  <a:gd name="connsiteY28" fmla="*/ 479450 h 2247815"/>
                  <a:gd name="connsiteX29" fmla="*/ 1000908 w 2805223"/>
                  <a:gd name="connsiteY29" fmla="*/ 541565 h 2247815"/>
                  <a:gd name="connsiteX30" fmla="*/ 943947 w 2805223"/>
                  <a:gd name="connsiteY30" fmla="*/ 485050 h 2247815"/>
                  <a:gd name="connsiteX31" fmla="*/ 1005501 w 2805223"/>
                  <a:gd name="connsiteY31" fmla="*/ 422879 h 2247815"/>
                  <a:gd name="connsiteX32" fmla="*/ 767906 w 2805223"/>
                  <a:gd name="connsiteY32" fmla="*/ 2 h 2247815"/>
                  <a:gd name="connsiteX33" fmla="*/ 803304 w 2805223"/>
                  <a:gd name="connsiteY33" fmla="*/ 35120 h 2247815"/>
                  <a:gd name="connsiteX34" fmla="*/ 765833 w 2805223"/>
                  <a:gd name="connsiteY34" fmla="*/ 75672 h 2247815"/>
                  <a:gd name="connsiteX35" fmla="*/ 727522 w 2805223"/>
                  <a:gd name="connsiteY35" fmla="*/ 38649 h 2247815"/>
                  <a:gd name="connsiteX36" fmla="*/ 767906 w 2805223"/>
                  <a:gd name="connsiteY36" fmla="*/ 2 h 224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05223" h="2247815">
                    <a:moveTo>
                      <a:pt x="1196160" y="2160434"/>
                    </a:moveTo>
                    <a:cubicBezTo>
                      <a:pt x="1218900" y="2159202"/>
                      <a:pt x="1238336" y="2180654"/>
                      <a:pt x="1238280" y="2203842"/>
                    </a:cubicBezTo>
                    <a:cubicBezTo>
                      <a:pt x="1238112" y="2228543"/>
                      <a:pt x="1217108" y="2248147"/>
                      <a:pt x="1191119" y="2247811"/>
                    </a:cubicBezTo>
                    <a:cubicBezTo>
                      <a:pt x="1167258" y="2247475"/>
                      <a:pt x="1149727" y="2229663"/>
                      <a:pt x="1150007" y="2205970"/>
                    </a:cubicBezTo>
                    <a:cubicBezTo>
                      <a:pt x="1150287" y="2179309"/>
                      <a:pt x="1170227" y="2161834"/>
                      <a:pt x="1196160" y="2160434"/>
                    </a:cubicBezTo>
                    <a:close/>
                    <a:moveTo>
                      <a:pt x="1705910" y="1270430"/>
                    </a:moveTo>
                    <a:cubicBezTo>
                      <a:pt x="1729882" y="1270653"/>
                      <a:pt x="1742876" y="1284320"/>
                      <a:pt x="1742765" y="1309189"/>
                    </a:cubicBezTo>
                    <a:cubicBezTo>
                      <a:pt x="1746909" y="1329688"/>
                      <a:pt x="1721144" y="1352036"/>
                      <a:pt x="1699861" y="1352261"/>
                    </a:cubicBezTo>
                    <a:cubicBezTo>
                      <a:pt x="1678185" y="1352485"/>
                      <a:pt x="1660710" y="1333833"/>
                      <a:pt x="1660710" y="1311485"/>
                    </a:cubicBezTo>
                    <a:cubicBezTo>
                      <a:pt x="1660710" y="1286785"/>
                      <a:pt x="1678969" y="1270261"/>
                      <a:pt x="1705910" y="1270430"/>
                    </a:cubicBezTo>
                    <a:close/>
                    <a:moveTo>
                      <a:pt x="67328" y="1090132"/>
                    </a:moveTo>
                    <a:cubicBezTo>
                      <a:pt x="100542" y="1090188"/>
                      <a:pt x="128211" y="1118865"/>
                      <a:pt x="128211" y="1151015"/>
                    </a:cubicBezTo>
                    <a:cubicBezTo>
                      <a:pt x="128155" y="1187478"/>
                      <a:pt x="91356" y="1218003"/>
                      <a:pt x="61447" y="1213859"/>
                    </a:cubicBezTo>
                    <a:cubicBezTo>
                      <a:pt x="27840" y="1217051"/>
                      <a:pt x="340" y="1187310"/>
                      <a:pt x="3" y="1156112"/>
                    </a:cubicBezTo>
                    <a:cubicBezTo>
                      <a:pt x="-389" y="1119090"/>
                      <a:pt x="31369" y="1090076"/>
                      <a:pt x="67328" y="1090132"/>
                    </a:cubicBezTo>
                    <a:close/>
                    <a:moveTo>
                      <a:pt x="2750214" y="799206"/>
                    </a:moveTo>
                    <a:cubicBezTo>
                      <a:pt x="2758033" y="800135"/>
                      <a:pt x="2765878" y="802771"/>
                      <a:pt x="2773580" y="807167"/>
                    </a:cubicBezTo>
                    <a:cubicBezTo>
                      <a:pt x="2794920" y="819322"/>
                      <a:pt x="2807466" y="842230"/>
                      <a:pt x="2804890" y="864242"/>
                    </a:cubicBezTo>
                    <a:cubicBezTo>
                      <a:pt x="2801753" y="890791"/>
                      <a:pt x="2782933" y="913531"/>
                      <a:pt x="2759185" y="920589"/>
                    </a:cubicBezTo>
                    <a:cubicBezTo>
                      <a:pt x="2742382" y="925517"/>
                      <a:pt x="2726307" y="924286"/>
                      <a:pt x="2710456" y="917396"/>
                    </a:cubicBezTo>
                    <a:cubicBezTo>
                      <a:pt x="2677914" y="891687"/>
                      <a:pt x="2671585" y="871355"/>
                      <a:pt x="2685083" y="835509"/>
                    </a:cubicBezTo>
                    <a:cubicBezTo>
                      <a:pt x="2703525" y="809002"/>
                      <a:pt x="2726755" y="796420"/>
                      <a:pt x="2750214" y="799206"/>
                    </a:cubicBezTo>
                    <a:close/>
                    <a:moveTo>
                      <a:pt x="2106106" y="763031"/>
                    </a:moveTo>
                    <a:cubicBezTo>
                      <a:pt x="2124366" y="762695"/>
                      <a:pt x="2136856" y="775466"/>
                      <a:pt x="2136856" y="794453"/>
                    </a:cubicBezTo>
                    <a:cubicBezTo>
                      <a:pt x="2141057" y="812993"/>
                      <a:pt x="2118205" y="828900"/>
                      <a:pt x="2104033" y="829068"/>
                    </a:cubicBezTo>
                    <a:cubicBezTo>
                      <a:pt x="2088126" y="829236"/>
                      <a:pt x="2071155" y="812265"/>
                      <a:pt x="2071659" y="796694"/>
                    </a:cubicBezTo>
                    <a:cubicBezTo>
                      <a:pt x="2072219" y="777874"/>
                      <a:pt x="2087118" y="763312"/>
                      <a:pt x="2106106" y="763031"/>
                    </a:cubicBezTo>
                    <a:close/>
                    <a:moveTo>
                      <a:pt x="1005501" y="422879"/>
                    </a:moveTo>
                    <a:cubicBezTo>
                      <a:pt x="1039107" y="423607"/>
                      <a:pt x="1065824" y="450940"/>
                      <a:pt x="1061791" y="479450"/>
                    </a:cubicBezTo>
                    <a:cubicBezTo>
                      <a:pt x="1065152" y="509247"/>
                      <a:pt x="1040676" y="540109"/>
                      <a:pt x="1000908" y="541565"/>
                    </a:cubicBezTo>
                    <a:cubicBezTo>
                      <a:pt x="969655" y="542685"/>
                      <a:pt x="944618" y="515408"/>
                      <a:pt x="943947" y="485050"/>
                    </a:cubicBezTo>
                    <a:cubicBezTo>
                      <a:pt x="943162" y="451164"/>
                      <a:pt x="974640" y="422207"/>
                      <a:pt x="1005501" y="422879"/>
                    </a:cubicBezTo>
                    <a:close/>
                    <a:moveTo>
                      <a:pt x="767906" y="2"/>
                    </a:moveTo>
                    <a:cubicBezTo>
                      <a:pt x="789245" y="226"/>
                      <a:pt x="803304" y="14172"/>
                      <a:pt x="803304" y="35120"/>
                    </a:cubicBezTo>
                    <a:cubicBezTo>
                      <a:pt x="803304" y="56404"/>
                      <a:pt x="785884" y="75223"/>
                      <a:pt x="765833" y="75672"/>
                    </a:cubicBezTo>
                    <a:cubicBezTo>
                      <a:pt x="744213" y="76175"/>
                      <a:pt x="727802" y="60269"/>
                      <a:pt x="727522" y="38649"/>
                    </a:cubicBezTo>
                    <a:cubicBezTo>
                      <a:pt x="727298" y="16469"/>
                      <a:pt x="744661" y="-222"/>
                      <a:pt x="767906" y="2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30D2A7-9A73-4C79-A3BE-38F101CF7A4A}"/>
                  </a:ext>
                </a:extLst>
              </p:cNvPr>
              <p:cNvSpPr/>
              <p:nvPr/>
            </p:nvSpPr>
            <p:spPr>
              <a:xfrm>
                <a:off x="2143031" y="1732991"/>
                <a:ext cx="3590644" cy="3618718"/>
              </a:xfrm>
              <a:custGeom>
                <a:avLst/>
                <a:gdLst>
                  <a:gd name="connsiteX0" fmla="*/ 1175042 w 3590644"/>
                  <a:gd name="connsiteY0" fmla="*/ 2698020 h 3618718"/>
                  <a:gd name="connsiteX1" fmla="*/ 1222651 w 3590644"/>
                  <a:gd name="connsiteY1" fmla="*/ 2743668 h 3618718"/>
                  <a:gd name="connsiteX2" fmla="*/ 1172409 w 3590644"/>
                  <a:gd name="connsiteY2" fmla="*/ 2793293 h 3618718"/>
                  <a:gd name="connsiteX3" fmla="*/ 1125024 w 3590644"/>
                  <a:gd name="connsiteY3" fmla="*/ 2747701 h 3618718"/>
                  <a:gd name="connsiteX4" fmla="*/ 1175042 w 3590644"/>
                  <a:gd name="connsiteY4" fmla="*/ 2698020 h 3618718"/>
                  <a:gd name="connsiteX5" fmla="*/ 1593160 w 3590644"/>
                  <a:gd name="connsiteY5" fmla="*/ 2411414 h 3618718"/>
                  <a:gd name="connsiteX6" fmla="*/ 1692465 w 3590644"/>
                  <a:gd name="connsiteY6" fmla="*/ 2511281 h 3618718"/>
                  <a:gd name="connsiteX7" fmla="*/ 1583862 w 3590644"/>
                  <a:gd name="connsiteY7" fmla="*/ 2616524 h 3618718"/>
                  <a:gd name="connsiteX8" fmla="*/ 1484387 w 3590644"/>
                  <a:gd name="connsiteY8" fmla="*/ 2518731 h 3618718"/>
                  <a:gd name="connsiteX9" fmla="*/ 1593160 w 3590644"/>
                  <a:gd name="connsiteY9" fmla="*/ 2411414 h 3618718"/>
                  <a:gd name="connsiteX10" fmla="*/ 3583571 w 3590644"/>
                  <a:gd name="connsiteY10" fmla="*/ 1968703 h 3618718"/>
                  <a:gd name="connsiteX11" fmla="*/ 3590644 w 3590644"/>
                  <a:gd name="connsiteY11" fmla="*/ 2080852 h 3618718"/>
                  <a:gd name="connsiteX12" fmla="*/ 3590475 w 3590644"/>
                  <a:gd name="connsiteY12" fmla="*/ 2108805 h 3618718"/>
                  <a:gd name="connsiteX13" fmla="*/ 3399800 w 3590644"/>
                  <a:gd name="connsiteY13" fmla="*/ 2276299 h 3618718"/>
                  <a:gd name="connsiteX14" fmla="*/ 2922297 w 3590644"/>
                  <a:gd name="connsiteY14" fmla="*/ 2698064 h 3618718"/>
                  <a:gd name="connsiteX15" fmla="*/ 2905177 w 3590644"/>
                  <a:gd name="connsiteY15" fmla="*/ 2714286 h 3618718"/>
                  <a:gd name="connsiteX16" fmla="*/ 2877055 w 3590644"/>
                  <a:gd name="connsiteY16" fmla="*/ 2743698 h 3618718"/>
                  <a:gd name="connsiteX17" fmla="*/ 2748292 w 3590644"/>
                  <a:gd name="connsiteY17" fmla="*/ 2857531 h 3618718"/>
                  <a:gd name="connsiteX18" fmla="*/ 2573165 w 3590644"/>
                  <a:gd name="connsiteY18" fmla="*/ 3011834 h 3618718"/>
                  <a:gd name="connsiteX19" fmla="*/ 2423184 w 3590644"/>
                  <a:gd name="connsiteY19" fmla="*/ 3144583 h 3618718"/>
                  <a:gd name="connsiteX20" fmla="*/ 2302560 w 3590644"/>
                  <a:gd name="connsiteY20" fmla="*/ 3251063 h 3618718"/>
                  <a:gd name="connsiteX21" fmla="*/ 2182047 w 3590644"/>
                  <a:gd name="connsiteY21" fmla="*/ 3357598 h 3618718"/>
                  <a:gd name="connsiteX22" fmla="*/ 2098075 w 3590644"/>
                  <a:gd name="connsiteY22" fmla="*/ 3431634 h 3618718"/>
                  <a:gd name="connsiteX23" fmla="*/ 2085727 w 3590644"/>
                  <a:gd name="connsiteY23" fmla="*/ 3438370 h 3618718"/>
                  <a:gd name="connsiteX24" fmla="*/ 1962744 w 3590644"/>
                  <a:gd name="connsiteY24" fmla="*/ 3546085 h 3618718"/>
                  <a:gd name="connsiteX25" fmla="*/ 1882534 w 3590644"/>
                  <a:gd name="connsiteY25" fmla="*/ 3618718 h 3618718"/>
                  <a:gd name="connsiteX26" fmla="*/ 1739064 w 3590644"/>
                  <a:gd name="connsiteY26" fmla="*/ 3599353 h 3618718"/>
                  <a:gd name="connsiteX27" fmla="*/ 1752367 w 3590644"/>
                  <a:gd name="connsiteY27" fmla="*/ 3580886 h 3618718"/>
                  <a:gd name="connsiteX28" fmla="*/ 1910711 w 3590644"/>
                  <a:gd name="connsiteY28" fmla="*/ 3441008 h 3618718"/>
                  <a:gd name="connsiteX29" fmla="*/ 2084604 w 3590644"/>
                  <a:gd name="connsiteY29" fmla="*/ 3287715 h 3618718"/>
                  <a:gd name="connsiteX30" fmla="*/ 2234529 w 3590644"/>
                  <a:gd name="connsiteY30" fmla="*/ 3154967 h 3618718"/>
                  <a:gd name="connsiteX31" fmla="*/ 2355154 w 3590644"/>
                  <a:gd name="connsiteY31" fmla="*/ 3048599 h 3618718"/>
                  <a:gd name="connsiteX32" fmla="*/ 2479034 w 3590644"/>
                  <a:gd name="connsiteY32" fmla="*/ 2938808 h 3618718"/>
                  <a:gd name="connsiteX33" fmla="*/ 2597132 w 3590644"/>
                  <a:gd name="connsiteY33" fmla="*/ 2834349 h 3618718"/>
                  <a:gd name="connsiteX34" fmla="*/ 2721237 w 3590644"/>
                  <a:gd name="connsiteY34" fmla="*/ 2724782 h 3618718"/>
                  <a:gd name="connsiteX35" fmla="*/ 2874866 w 3590644"/>
                  <a:gd name="connsiteY35" fmla="*/ 2589114 h 3618718"/>
                  <a:gd name="connsiteX36" fmla="*/ 2995210 w 3590644"/>
                  <a:gd name="connsiteY36" fmla="*/ 2482411 h 3618718"/>
                  <a:gd name="connsiteX37" fmla="*/ 3016035 w 3590644"/>
                  <a:gd name="connsiteY37" fmla="*/ 2468827 h 3618718"/>
                  <a:gd name="connsiteX38" fmla="*/ 3213390 w 3590644"/>
                  <a:gd name="connsiteY38" fmla="*/ 2295159 h 3618718"/>
                  <a:gd name="connsiteX39" fmla="*/ 3575882 w 3590644"/>
                  <a:gd name="connsiteY39" fmla="*/ 1974541 h 3618718"/>
                  <a:gd name="connsiteX40" fmla="*/ 3583571 w 3590644"/>
                  <a:gd name="connsiteY40" fmla="*/ 1968703 h 3618718"/>
                  <a:gd name="connsiteX41" fmla="*/ 291086 w 3590644"/>
                  <a:gd name="connsiteY41" fmla="*/ 1450669 h 3618718"/>
                  <a:gd name="connsiteX42" fmla="*/ 355722 w 3590644"/>
                  <a:gd name="connsiteY42" fmla="*/ 1515641 h 3618718"/>
                  <a:gd name="connsiteX43" fmla="*/ 286326 w 3590644"/>
                  <a:gd name="connsiteY43" fmla="*/ 1584701 h 3618718"/>
                  <a:gd name="connsiteX44" fmla="*/ 220458 w 3590644"/>
                  <a:gd name="connsiteY44" fmla="*/ 1520570 h 3618718"/>
                  <a:gd name="connsiteX45" fmla="*/ 291086 w 3590644"/>
                  <a:gd name="connsiteY45" fmla="*/ 1450669 h 3618718"/>
                  <a:gd name="connsiteX46" fmla="*/ 1668773 w 3590644"/>
                  <a:gd name="connsiteY46" fmla="*/ 705058 h 3618718"/>
                  <a:gd name="connsiteX47" fmla="*/ 1787010 w 3590644"/>
                  <a:gd name="connsiteY47" fmla="*/ 823688 h 3618718"/>
                  <a:gd name="connsiteX48" fmla="*/ 1658075 w 3590644"/>
                  <a:gd name="connsiteY48" fmla="*/ 949040 h 3618718"/>
                  <a:gd name="connsiteX49" fmla="*/ 1538550 w 3590644"/>
                  <a:gd name="connsiteY49" fmla="*/ 831306 h 3618718"/>
                  <a:gd name="connsiteX50" fmla="*/ 1668773 w 3590644"/>
                  <a:gd name="connsiteY50" fmla="*/ 705058 h 3618718"/>
                  <a:gd name="connsiteX51" fmla="*/ 983036 w 3590644"/>
                  <a:gd name="connsiteY51" fmla="*/ 0 h 3618718"/>
                  <a:gd name="connsiteX52" fmla="*/ 1123735 w 3590644"/>
                  <a:gd name="connsiteY52" fmla="*/ 672 h 3618718"/>
                  <a:gd name="connsiteX53" fmla="*/ 1042912 w 3590644"/>
                  <a:gd name="connsiteY53" fmla="*/ 72646 h 3618718"/>
                  <a:gd name="connsiteX54" fmla="*/ 843963 w 3590644"/>
                  <a:gd name="connsiteY54" fmla="*/ 244429 h 3618718"/>
                  <a:gd name="connsiteX55" fmla="*/ 426350 w 3590644"/>
                  <a:gd name="connsiteY55" fmla="*/ 606368 h 3618718"/>
                  <a:gd name="connsiteX56" fmla="*/ 12378 w 3590644"/>
                  <a:gd name="connsiteY56" fmla="*/ 965339 h 3618718"/>
                  <a:gd name="connsiteX57" fmla="*/ 0 w 3590644"/>
                  <a:gd name="connsiteY57" fmla="*/ 974861 h 3618718"/>
                  <a:gd name="connsiteX58" fmla="*/ 15571 w 3590644"/>
                  <a:gd name="connsiteY58" fmla="*/ 854550 h 3618718"/>
                  <a:gd name="connsiteX59" fmla="*/ 258935 w 3590644"/>
                  <a:gd name="connsiteY59" fmla="*/ 640310 h 3618718"/>
                  <a:gd name="connsiteX60" fmla="*/ 680245 w 3590644"/>
                  <a:gd name="connsiteY60" fmla="*/ 268234 h 3618718"/>
                  <a:gd name="connsiteX61" fmla="*/ 983036 w 3590644"/>
                  <a:gd name="connsiteY61" fmla="*/ 0 h 361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590644" h="3618718">
                    <a:moveTo>
                      <a:pt x="1175042" y="2698020"/>
                    </a:moveTo>
                    <a:cubicBezTo>
                      <a:pt x="1201927" y="2697852"/>
                      <a:pt x="1222539" y="2717623"/>
                      <a:pt x="1222651" y="2743668"/>
                    </a:cubicBezTo>
                    <a:cubicBezTo>
                      <a:pt x="1222707" y="2770609"/>
                      <a:pt x="1200078" y="2793013"/>
                      <a:pt x="1172409" y="2793293"/>
                    </a:cubicBezTo>
                    <a:cubicBezTo>
                      <a:pt x="1145356" y="2793517"/>
                      <a:pt x="1125024" y="2773969"/>
                      <a:pt x="1125024" y="2747701"/>
                    </a:cubicBezTo>
                    <a:cubicBezTo>
                      <a:pt x="1125024" y="2720312"/>
                      <a:pt x="1147316" y="2698187"/>
                      <a:pt x="1175042" y="2698020"/>
                    </a:cubicBezTo>
                    <a:close/>
                    <a:moveTo>
                      <a:pt x="1593160" y="2411414"/>
                    </a:moveTo>
                    <a:cubicBezTo>
                      <a:pt x="1649393" y="2411526"/>
                      <a:pt x="1692633" y="2455103"/>
                      <a:pt x="1692465" y="2511281"/>
                    </a:cubicBezTo>
                    <a:cubicBezTo>
                      <a:pt x="1692241" y="2569588"/>
                      <a:pt x="1643793" y="2616581"/>
                      <a:pt x="1583862" y="2616524"/>
                    </a:cubicBezTo>
                    <a:cubicBezTo>
                      <a:pt x="1527739" y="2616468"/>
                      <a:pt x="1484443" y="2573844"/>
                      <a:pt x="1484387" y="2518731"/>
                    </a:cubicBezTo>
                    <a:cubicBezTo>
                      <a:pt x="1484331" y="2459640"/>
                      <a:pt x="1533341" y="2411303"/>
                      <a:pt x="1593160" y="2411414"/>
                    </a:cubicBezTo>
                    <a:close/>
                    <a:moveTo>
                      <a:pt x="3583571" y="1968703"/>
                    </a:moveTo>
                    <a:cubicBezTo>
                      <a:pt x="3585985" y="2007265"/>
                      <a:pt x="3588286" y="2044031"/>
                      <a:pt x="3590644" y="2080852"/>
                    </a:cubicBezTo>
                    <a:cubicBezTo>
                      <a:pt x="3590531" y="2090114"/>
                      <a:pt x="3590475" y="2099431"/>
                      <a:pt x="3590475" y="2108805"/>
                    </a:cubicBezTo>
                    <a:cubicBezTo>
                      <a:pt x="3526936" y="2164655"/>
                      <a:pt x="3463228" y="2220337"/>
                      <a:pt x="3399800" y="2276299"/>
                    </a:cubicBezTo>
                    <a:cubicBezTo>
                      <a:pt x="3240557" y="2416794"/>
                      <a:pt x="3081427" y="2557457"/>
                      <a:pt x="2922297" y="2698064"/>
                    </a:cubicBezTo>
                    <a:cubicBezTo>
                      <a:pt x="2916403" y="2703284"/>
                      <a:pt x="2910902" y="2708841"/>
                      <a:pt x="2905177" y="2714286"/>
                    </a:cubicBezTo>
                    <a:cubicBezTo>
                      <a:pt x="2898778" y="2726915"/>
                      <a:pt x="2887215" y="2734773"/>
                      <a:pt x="2877055" y="2743698"/>
                    </a:cubicBezTo>
                    <a:cubicBezTo>
                      <a:pt x="2833948" y="2781474"/>
                      <a:pt x="2791401" y="2819811"/>
                      <a:pt x="2748292" y="2857531"/>
                    </a:cubicBezTo>
                    <a:cubicBezTo>
                      <a:pt x="2689748" y="2908778"/>
                      <a:pt x="2631428" y="2960306"/>
                      <a:pt x="2573165" y="3011834"/>
                    </a:cubicBezTo>
                    <a:cubicBezTo>
                      <a:pt x="2523152" y="3056065"/>
                      <a:pt x="2473196" y="3100352"/>
                      <a:pt x="2423184" y="3144583"/>
                    </a:cubicBezTo>
                    <a:cubicBezTo>
                      <a:pt x="2382994" y="3180057"/>
                      <a:pt x="2342861" y="3215644"/>
                      <a:pt x="2302560" y="3251063"/>
                    </a:cubicBezTo>
                    <a:cubicBezTo>
                      <a:pt x="2262258" y="3286424"/>
                      <a:pt x="2222011" y="3321843"/>
                      <a:pt x="2182047" y="3357598"/>
                    </a:cubicBezTo>
                    <a:cubicBezTo>
                      <a:pt x="2154206" y="3382464"/>
                      <a:pt x="2126084" y="3407050"/>
                      <a:pt x="2098075" y="3431634"/>
                    </a:cubicBezTo>
                    <a:cubicBezTo>
                      <a:pt x="2094539" y="3434778"/>
                      <a:pt x="2090554" y="3437416"/>
                      <a:pt x="2085727" y="3438370"/>
                    </a:cubicBezTo>
                    <a:cubicBezTo>
                      <a:pt x="2044695" y="3474238"/>
                      <a:pt x="2003439" y="3509824"/>
                      <a:pt x="1962744" y="3546085"/>
                    </a:cubicBezTo>
                    <a:cubicBezTo>
                      <a:pt x="1935802" y="3570053"/>
                      <a:pt x="1907400" y="3592448"/>
                      <a:pt x="1882534" y="3618718"/>
                    </a:cubicBezTo>
                    <a:cubicBezTo>
                      <a:pt x="1834991" y="3610074"/>
                      <a:pt x="1787280" y="3603113"/>
                      <a:pt x="1739064" y="3599353"/>
                    </a:cubicBezTo>
                    <a:cubicBezTo>
                      <a:pt x="1739233" y="3590147"/>
                      <a:pt x="1746642" y="3585937"/>
                      <a:pt x="1752367" y="3580886"/>
                    </a:cubicBezTo>
                    <a:cubicBezTo>
                      <a:pt x="1805522" y="3534634"/>
                      <a:pt x="1857724" y="3487429"/>
                      <a:pt x="1910711" y="3441008"/>
                    </a:cubicBezTo>
                    <a:cubicBezTo>
                      <a:pt x="1968807" y="3390097"/>
                      <a:pt x="2026565" y="3338738"/>
                      <a:pt x="2084604" y="3287715"/>
                    </a:cubicBezTo>
                    <a:cubicBezTo>
                      <a:pt x="2134729" y="3243653"/>
                      <a:pt x="2184629" y="3199253"/>
                      <a:pt x="2234529" y="3154967"/>
                    </a:cubicBezTo>
                    <a:cubicBezTo>
                      <a:pt x="2274606" y="3119380"/>
                      <a:pt x="2315020" y="3084130"/>
                      <a:pt x="2355154" y="3048599"/>
                    </a:cubicBezTo>
                    <a:cubicBezTo>
                      <a:pt x="2396466" y="3012002"/>
                      <a:pt x="2437946" y="2975573"/>
                      <a:pt x="2479034" y="2938808"/>
                    </a:cubicBezTo>
                    <a:cubicBezTo>
                      <a:pt x="2518213" y="2903727"/>
                      <a:pt x="2557785" y="2869150"/>
                      <a:pt x="2597132" y="2834349"/>
                    </a:cubicBezTo>
                    <a:cubicBezTo>
                      <a:pt x="2638500" y="2797808"/>
                      <a:pt x="2679701" y="2761155"/>
                      <a:pt x="2721237" y="2724782"/>
                    </a:cubicBezTo>
                    <a:cubicBezTo>
                      <a:pt x="2772653" y="2679766"/>
                      <a:pt x="2823676" y="2634355"/>
                      <a:pt x="2874866" y="2589114"/>
                    </a:cubicBezTo>
                    <a:cubicBezTo>
                      <a:pt x="2915056" y="2553640"/>
                      <a:pt x="2955358" y="2518278"/>
                      <a:pt x="2995210" y="2482411"/>
                    </a:cubicBezTo>
                    <a:cubicBezTo>
                      <a:pt x="3001497" y="2476741"/>
                      <a:pt x="3007503" y="2470848"/>
                      <a:pt x="3016035" y="2468827"/>
                    </a:cubicBezTo>
                    <a:cubicBezTo>
                      <a:pt x="3081820" y="2410956"/>
                      <a:pt x="3147718" y="2353198"/>
                      <a:pt x="3213390" y="2295159"/>
                    </a:cubicBezTo>
                    <a:cubicBezTo>
                      <a:pt x="3334296" y="2188342"/>
                      <a:pt x="3455033" y="2081413"/>
                      <a:pt x="3575882" y="1974541"/>
                    </a:cubicBezTo>
                    <a:cubicBezTo>
                      <a:pt x="3577734" y="1972913"/>
                      <a:pt x="3579867" y="1971509"/>
                      <a:pt x="3583571" y="1968703"/>
                    </a:cubicBezTo>
                    <a:close/>
                    <a:moveTo>
                      <a:pt x="291086" y="1450669"/>
                    </a:moveTo>
                    <a:cubicBezTo>
                      <a:pt x="327213" y="1450669"/>
                      <a:pt x="355834" y="1479515"/>
                      <a:pt x="355722" y="1515641"/>
                    </a:cubicBezTo>
                    <a:cubicBezTo>
                      <a:pt x="355610" y="1552832"/>
                      <a:pt x="323964" y="1584310"/>
                      <a:pt x="286326" y="1584701"/>
                    </a:cubicBezTo>
                    <a:cubicBezTo>
                      <a:pt x="250367" y="1585038"/>
                      <a:pt x="220626" y="1556080"/>
                      <a:pt x="220458" y="1520570"/>
                    </a:cubicBezTo>
                    <a:cubicBezTo>
                      <a:pt x="220233" y="1483379"/>
                      <a:pt x="253279" y="1450669"/>
                      <a:pt x="291086" y="1450669"/>
                    </a:cubicBezTo>
                    <a:close/>
                    <a:moveTo>
                      <a:pt x="1668773" y="705058"/>
                    </a:moveTo>
                    <a:cubicBezTo>
                      <a:pt x="1736265" y="705338"/>
                      <a:pt x="1787290" y="756532"/>
                      <a:pt x="1787010" y="823688"/>
                    </a:cubicBezTo>
                    <a:cubicBezTo>
                      <a:pt x="1786731" y="892581"/>
                      <a:pt x="1728592" y="949096"/>
                      <a:pt x="1658075" y="949040"/>
                    </a:cubicBezTo>
                    <a:cubicBezTo>
                      <a:pt x="1590695" y="948983"/>
                      <a:pt x="1538269" y="897342"/>
                      <a:pt x="1538550" y="831306"/>
                    </a:cubicBezTo>
                    <a:cubicBezTo>
                      <a:pt x="1538829" y="761797"/>
                      <a:pt x="1597696" y="704778"/>
                      <a:pt x="1668773" y="705058"/>
                    </a:cubicBezTo>
                    <a:close/>
                    <a:moveTo>
                      <a:pt x="983036" y="0"/>
                    </a:moveTo>
                    <a:cubicBezTo>
                      <a:pt x="1029917" y="224"/>
                      <a:pt x="1076854" y="448"/>
                      <a:pt x="1123735" y="672"/>
                    </a:cubicBezTo>
                    <a:cubicBezTo>
                      <a:pt x="1096794" y="24645"/>
                      <a:pt x="1069853" y="48617"/>
                      <a:pt x="1042912" y="72646"/>
                    </a:cubicBezTo>
                    <a:cubicBezTo>
                      <a:pt x="976595" y="129888"/>
                      <a:pt x="910167" y="187075"/>
                      <a:pt x="843963" y="244429"/>
                    </a:cubicBezTo>
                    <a:cubicBezTo>
                      <a:pt x="704721" y="365019"/>
                      <a:pt x="565536" y="485722"/>
                      <a:pt x="426350" y="606368"/>
                    </a:cubicBezTo>
                    <a:cubicBezTo>
                      <a:pt x="288341" y="726006"/>
                      <a:pt x="150387" y="845701"/>
                      <a:pt x="12378" y="965339"/>
                    </a:cubicBezTo>
                    <a:cubicBezTo>
                      <a:pt x="8457" y="968756"/>
                      <a:pt x="4144" y="971668"/>
                      <a:pt x="0" y="974861"/>
                    </a:cubicBezTo>
                    <a:cubicBezTo>
                      <a:pt x="4257" y="934645"/>
                      <a:pt x="7337" y="894262"/>
                      <a:pt x="15571" y="854550"/>
                    </a:cubicBezTo>
                    <a:cubicBezTo>
                      <a:pt x="96730" y="783137"/>
                      <a:pt x="177889" y="711836"/>
                      <a:pt x="258935" y="640310"/>
                    </a:cubicBezTo>
                    <a:cubicBezTo>
                      <a:pt x="399409" y="516360"/>
                      <a:pt x="539883" y="392353"/>
                      <a:pt x="680245" y="268234"/>
                    </a:cubicBezTo>
                    <a:cubicBezTo>
                      <a:pt x="781288" y="178897"/>
                      <a:pt x="882106" y="89393"/>
                      <a:pt x="9830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02FF72D-83EC-458A-BDC1-319624212543}"/>
                  </a:ext>
                </a:extLst>
              </p:cNvPr>
              <p:cNvSpPr/>
              <p:nvPr/>
            </p:nvSpPr>
            <p:spPr>
              <a:xfrm>
                <a:off x="2135962" y="1747099"/>
                <a:ext cx="3564604" cy="3548388"/>
              </a:xfrm>
              <a:custGeom>
                <a:avLst/>
                <a:gdLst>
                  <a:gd name="connsiteX0" fmla="*/ 2047862 w 3564604"/>
                  <a:gd name="connsiteY0" fmla="*/ 2400947 h 3548388"/>
                  <a:gd name="connsiteX1" fmla="*/ 2095919 w 3564604"/>
                  <a:gd name="connsiteY1" fmla="*/ 2448667 h 3548388"/>
                  <a:gd name="connsiteX2" fmla="*/ 2043829 w 3564604"/>
                  <a:gd name="connsiteY2" fmla="*/ 2498180 h 3548388"/>
                  <a:gd name="connsiteX3" fmla="*/ 1996388 w 3564604"/>
                  <a:gd name="connsiteY3" fmla="*/ 2452084 h 3548388"/>
                  <a:gd name="connsiteX4" fmla="*/ 2047862 w 3564604"/>
                  <a:gd name="connsiteY4" fmla="*/ 2400947 h 3548388"/>
                  <a:gd name="connsiteX5" fmla="*/ 3410160 w 3564604"/>
                  <a:gd name="connsiteY5" fmla="*/ 1646305 h 3548388"/>
                  <a:gd name="connsiteX6" fmla="*/ 3444368 w 3564604"/>
                  <a:gd name="connsiteY6" fmla="*/ 1652480 h 3548388"/>
                  <a:gd name="connsiteX7" fmla="*/ 3537345 w 3564604"/>
                  <a:gd name="connsiteY7" fmla="*/ 1712075 h 3548388"/>
                  <a:gd name="connsiteX8" fmla="*/ 3544234 w 3564604"/>
                  <a:gd name="connsiteY8" fmla="*/ 1725741 h 3548388"/>
                  <a:gd name="connsiteX9" fmla="*/ 3563782 w 3564604"/>
                  <a:gd name="connsiteY9" fmla="*/ 1804996 h 3548388"/>
                  <a:gd name="connsiteX10" fmla="*/ 3558629 w 3564604"/>
                  <a:gd name="connsiteY10" fmla="*/ 1821015 h 3548388"/>
                  <a:gd name="connsiteX11" fmla="*/ 3165941 w 3564604"/>
                  <a:gd name="connsiteY11" fmla="*/ 2165815 h 3548388"/>
                  <a:gd name="connsiteX12" fmla="*/ 3076884 w 3564604"/>
                  <a:gd name="connsiteY12" fmla="*/ 2245462 h 3548388"/>
                  <a:gd name="connsiteX13" fmla="*/ 3020090 w 3564604"/>
                  <a:gd name="connsiteY13" fmla="*/ 2299512 h 3548388"/>
                  <a:gd name="connsiteX14" fmla="*/ 2872390 w 3564604"/>
                  <a:gd name="connsiteY14" fmla="*/ 2429344 h 3548388"/>
                  <a:gd name="connsiteX15" fmla="*/ 2700887 w 3564604"/>
                  <a:gd name="connsiteY15" fmla="*/ 2579788 h 3548388"/>
                  <a:gd name="connsiteX16" fmla="*/ 2534311 w 3564604"/>
                  <a:gd name="connsiteY16" fmla="*/ 2726311 h 3548388"/>
                  <a:gd name="connsiteX17" fmla="*/ 2364040 w 3564604"/>
                  <a:gd name="connsiteY17" fmla="*/ 2875747 h 3548388"/>
                  <a:gd name="connsiteX18" fmla="*/ 2223510 w 3564604"/>
                  <a:gd name="connsiteY18" fmla="*/ 2999417 h 3548388"/>
                  <a:gd name="connsiteX19" fmla="*/ 2081580 w 3564604"/>
                  <a:gd name="connsiteY19" fmla="*/ 3123929 h 3548388"/>
                  <a:gd name="connsiteX20" fmla="*/ 1962334 w 3564604"/>
                  <a:gd name="connsiteY20" fmla="*/ 3228947 h 3548388"/>
                  <a:gd name="connsiteX21" fmla="*/ 1849921 w 3564604"/>
                  <a:gd name="connsiteY21" fmla="*/ 3327470 h 3548388"/>
                  <a:gd name="connsiteX22" fmla="*/ 1730563 w 3564604"/>
                  <a:gd name="connsiteY22" fmla="*/ 3432377 h 3548388"/>
                  <a:gd name="connsiteX23" fmla="*/ 1603924 w 3564604"/>
                  <a:gd name="connsiteY23" fmla="*/ 3543278 h 3548388"/>
                  <a:gd name="connsiteX24" fmla="*/ 1592778 w 3564604"/>
                  <a:gd name="connsiteY24" fmla="*/ 3548374 h 3548388"/>
                  <a:gd name="connsiteX25" fmla="*/ 1484286 w 3564604"/>
                  <a:gd name="connsiteY25" fmla="*/ 3516168 h 3548388"/>
                  <a:gd name="connsiteX26" fmla="*/ 1452583 w 3564604"/>
                  <a:gd name="connsiteY26" fmla="*/ 3393898 h 3548388"/>
                  <a:gd name="connsiteX27" fmla="*/ 1547857 w 3564604"/>
                  <a:gd name="connsiteY27" fmla="*/ 3267539 h 3548388"/>
                  <a:gd name="connsiteX28" fmla="*/ 1732131 w 3564604"/>
                  <a:gd name="connsiteY28" fmla="*/ 3268547 h 3548388"/>
                  <a:gd name="connsiteX29" fmla="*/ 1744901 w 3564604"/>
                  <a:gd name="connsiteY29" fmla="*/ 3274316 h 3548388"/>
                  <a:gd name="connsiteX30" fmla="*/ 1845384 w 3564604"/>
                  <a:gd name="connsiteY30" fmla="*/ 2993592 h 3548388"/>
                  <a:gd name="connsiteX31" fmla="*/ 2136246 w 3564604"/>
                  <a:gd name="connsiteY31" fmla="*/ 2928284 h 3548388"/>
                  <a:gd name="connsiteX32" fmla="*/ 2218413 w 3564604"/>
                  <a:gd name="connsiteY32" fmla="*/ 2653609 h 3548388"/>
                  <a:gd name="connsiteX33" fmla="*/ 2502218 w 3564604"/>
                  <a:gd name="connsiteY33" fmla="*/ 2604376 h 3548388"/>
                  <a:gd name="connsiteX34" fmla="*/ 2592507 w 3564604"/>
                  <a:gd name="connsiteY34" fmla="*/ 2319452 h 3548388"/>
                  <a:gd name="connsiteX35" fmla="*/ 2891154 w 3564604"/>
                  <a:gd name="connsiteY35" fmla="*/ 2280692 h 3548388"/>
                  <a:gd name="connsiteX36" fmla="*/ 2881184 w 3564604"/>
                  <a:gd name="connsiteY36" fmla="*/ 2185027 h 3548388"/>
                  <a:gd name="connsiteX37" fmla="*/ 3083213 w 3564604"/>
                  <a:gd name="connsiteY37" fmla="*/ 1927603 h 3548388"/>
                  <a:gd name="connsiteX38" fmla="*/ 3102257 w 3564604"/>
                  <a:gd name="connsiteY38" fmla="*/ 1920882 h 3548388"/>
                  <a:gd name="connsiteX39" fmla="*/ 3152106 w 3564604"/>
                  <a:gd name="connsiteY39" fmla="*/ 1915505 h 3548388"/>
                  <a:gd name="connsiteX40" fmla="*/ 3272136 w 3564604"/>
                  <a:gd name="connsiteY40" fmla="*/ 1934996 h 3548388"/>
                  <a:gd name="connsiteX41" fmla="*/ 3285298 w 3564604"/>
                  <a:gd name="connsiteY41" fmla="*/ 1939813 h 3548388"/>
                  <a:gd name="connsiteX42" fmla="*/ 3287483 w 3564604"/>
                  <a:gd name="connsiteY42" fmla="*/ 1938469 h 3548388"/>
                  <a:gd name="connsiteX43" fmla="*/ 3269503 w 3564604"/>
                  <a:gd name="connsiteY43" fmla="*/ 1812838 h 3548388"/>
                  <a:gd name="connsiteX44" fmla="*/ 3322825 w 3564604"/>
                  <a:gd name="connsiteY44" fmla="*/ 1684742 h 3548388"/>
                  <a:gd name="connsiteX45" fmla="*/ 3410160 w 3564604"/>
                  <a:gd name="connsiteY45" fmla="*/ 1646305 h 3548388"/>
                  <a:gd name="connsiteX46" fmla="*/ 2993597 w 3564604"/>
                  <a:gd name="connsiteY46" fmla="*/ 1192859 h 3548388"/>
                  <a:gd name="connsiteX47" fmla="*/ 3056888 w 3564604"/>
                  <a:gd name="connsiteY47" fmla="*/ 1254638 h 3548388"/>
                  <a:gd name="connsiteX48" fmla="*/ 2989508 w 3564604"/>
                  <a:gd name="connsiteY48" fmla="*/ 1319442 h 3548388"/>
                  <a:gd name="connsiteX49" fmla="*/ 2927001 w 3564604"/>
                  <a:gd name="connsiteY49" fmla="*/ 1258615 h 3548388"/>
                  <a:gd name="connsiteX50" fmla="*/ 2993597 w 3564604"/>
                  <a:gd name="connsiteY50" fmla="*/ 1192859 h 3548388"/>
                  <a:gd name="connsiteX51" fmla="*/ 786006 w 3564604"/>
                  <a:gd name="connsiteY51" fmla="*/ 1042638 h 3548388"/>
                  <a:gd name="connsiteX52" fmla="*/ 835128 w 3564604"/>
                  <a:gd name="connsiteY52" fmla="*/ 1091984 h 3548388"/>
                  <a:gd name="connsiteX53" fmla="*/ 781245 w 3564604"/>
                  <a:gd name="connsiteY53" fmla="*/ 1144912 h 3548388"/>
                  <a:gd name="connsiteX54" fmla="*/ 731675 w 3564604"/>
                  <a:gd name="connsiteY54" fmla="*/ 1094727 h 3548388"/>
                  <a:gd name="connsiteX55" fmla="*/ 786006 w 3564604"/>
                  <a:gd name="connsiteY55" fmla="*/ 1042638 h 3548388"/>
                  <a:gd name="connsiteX56" fmla="*/ 2511943 w 3564604"/>
                  <a:gd name="connsiteY56" fmla="*/ 463191 h 3548388"/>
                  <a:gd name="connsiteX57" fmla="*/ 2525855 w 3564604"/>
                  <a:gd name="connsiteY57" fmla="*/ 465117 h 3548388"/>
                  <a:gd name="connsiteX58" fmla="*/ 2587186 w 3564604"/>
                  <a:gd name="connsiteY58" fmla="*/ 502027 h 3548388"/>
                  <a:gd name="connsiteX59" fmla="*/ 2701727 w 3564604"/>
                  <a:gd name="connsiteY59" fmla="*/ 578537 h 3548388"/>
                  <a:gd name="connsiteX60" fmla="*/ 2861973 w 3564604"/>
                  <a:gd name="connsiteY60" fmla="*/ 698287 h 3548388"/>
                  <a:gd name="connsiteX61" fmla="*/ 2887569 w 3564604"/>
                  <a:gd name="connsiteY61" fmla="*/ 715707 h 3548388"/>
                  <a:gd name="connsiteX62" fmla="*/ 2917479 w 3564604"/>
                  <a:gd name="connsiteY62" fmla="*/ 740183 h 3548388"/>
                  <a:gd name="connsiteX63" fmla="*/ 3001270 w 3564604"/>
                  <a:gd name="connsiteY63" fmla="*/ 816470 h 3548388"/>
                  <a:gd name="connsiteX64" fmla="*/ 3010792 w 3564604"/>
                  <a:gd name="connsiteY64" fmla="*/ 828399 h 3548388"/>
                  <a:gd name="connsiteX65" fmla="*/ 3020819 w 3564604"/>
                  <a:gd name="connsiteY65" fmla="*/ 847387 h 3548388"/>
                  <a:gd name="connsiteX66" fmla="*/ 3013985 w 3564604"/>
                  <a:gd name="connsiteY66" fmla="*/ 869567 h 3548388"/>
                  <a:gd name="connsiteX67" fmla="*/ 2965592 w 3564604"/>
                  <a:gd name="connsiteY67" fmla="*/ 911855 h 3548388"/>
                  <a:gd name="connsiteX68" fmla="*/ 2842817 w 3564604"/>
                  <a:gd name="connsiteY68" fmla="*/ 970106 h 3548388"/>
                  <a:gd name="connsiteX69" fmla="*/ 2660055 w 3564604"/>
                  <a:gd name="connsiteY69" fmla="*/ 953359 h 3548388"/>
                  <a:gd name="connsiteX70" fmla="*/ 2652942 w 3564604"/>
                  <a:gd name="connsiteY70" fmla="*/ 950110 h 3548388"/>
                  <a:gd name="connsiteX71" fmla="*/ 2649750 w 3564604"/>
                  <a:gd name="connsiteY71" fmla="*/ 949942 h 3548388"/>
                  <a:gd name="connsiteX72" fmla="*/ 2649694 w 3564604"/>
                  <a:gd name="connsiteY72" fmla="*/ 978843 h 3548388"/>
                  <a:gd name="connsiteX73" fmla="*/ 2565958 w 3564604"/>
                  <a:gd name="connsiteY73" fmla="*/ 1221088 h 3548388"/>
                  <a:gd name="connsiteX74" fmla="*/ 2335531 w 3564604"/>
                  <a:gd name="connsiteY74" fmla="*/ 1351704 h 3548388"/>
                  <a:gd name="connsiteX75" fmla="*/ 2210180 w 3564604"/>
                  <a:gd name="connsiteY75" fmla="*/ 1353664 h 3548388"/>
                  <a:gd name="connsiteX76" fmla="*/ 2197802 w 3564604"/>
                  <a:gd name="connsiteY76" fmla="*/ 1366939 h 3548388"/>
                  <a:gd name="connsiteX77" fmla="*/ 2172373 w 3564604"/>
                  <a:gd name="connsiteY77" fmla="*/ 1566560 h 3548388"/>
                  <a:gd name="connsiteX78" fmla="*/ 1899155 w 3564604"/>
                  <a:gd name="connsiteY78" fmla="*/ 1752626 h 3548388"/>
                  <a:gd name="connsiteX79" fmla="*/ 1771395 w 3564604"/>
                  <a:gd name="connsiteY79" fmla="*/ 1739184 h 3548388"/>
                  <a:gd name="connsiteX80" fmla="*/ 1758457 w 3564604"/>
                  <a:gd name="connsiteY80" fmla="*/ 1750946 h 3548388"/>
                  <a:gd name="connsiteX81" fmla="*/ 1588241 w 3564604"/>
                  <a:gd name="connsiteY81" fmla="*/ 2103867 h 3548388"/>
                  <a:gd name="connsiteX82" fmla="*/ 1433541 w 3564604"/>
                  <a:gd name="connsiteY82" fmla="*/ 2146491 h 3548388"/>
                  <a:gd name="connsiteX83" fmla="*/ 1353503 w 3564604"/>
                  <a:gd name="connsiteY83" fmla="*/ 2141898 h 3548388"/>
                  <a:gd name="connsiteX84" fmla="*/ 1343868 w 3564604"/>
                  <a:gd name="connsiteY84" fmla="*/ 2151756 h 3548388"/>
                  <a:gd name="connsiteX85" fmla="*/ 1338043 w 3564604"/>
                  <a:gd name="connsiteY85" fmla="*/ 2273690 h 3548388"/>
                  <a:gd name="connsiteX86" fmla="*/ 1081124 w 3564604"/>
                  <a:gd name="connsiteY86" fmla="*/ 2520249 h 3548388"/>
                  <a:gd name="connsiteX87" fmla="*/ 923959 w 3564604"/>
                  <a:gd name="connsiteY87" fmla="*/ 2507758 h 3548388"/>
                  <a:gd name="connsiteX88" fmla="*/ 907940 w 3564604"/>
                  <a:gd name="connsiteY88" fmla="*/ 2521817 h 3548388"/>
                  <a:gd name="connsiteX89" fmla="*/ 836415 w 3564604"/>
                  <a:gd name="connsiteY89" fmla="*/ 2796043 h 3548388"/>
                  <a:gd name="connsiteX90" fmla="*/ 667599 w 3564604"/>
                  <a:gd name="connsiteY90" fmla="*/ 2897926 h 3548388"/>
                  <a:gd name="connsiteX91" fmla="*/ 657854 w 3564604"/>
                  <a:gd name="connsiteY91" fmla="*/ 2893557 h 3548388"/>
                  <a:gd name="connsiteX92" fmla="*/ 580783 w 3564604"/>
                  <a:gd name="connsiteY92" fmla="*/ 2790386 h 3548388"/>
                  <a:gd name="connsiteX93" fmla="*/ 479461 w 3564604"/>
                  <a:gd name="connsiteY93" fmla="*/ 2648456 h 3548388"/>
                  <a:gd name="connsiteX94" fmla="*/ 479797 w 3564604"/>
                  <a:gd name="connsiteY94" fmla="*/ 2620731 h 3548388"/>
                  <a:gd name="connsiteX95" fmla="*/ 781300 w 3564604"/>
                  <a:gd name="connsiteY95" fmla="*/ 2325053 h 3548388"/>
                  <a:gd name="connsiteX96" fmla="*/ 1106776 w 3564604"/>
                  <a:gd name="connsiteY96" fmla="*/ 2069869 h 3548388"/>
                  <a:gd name="connsiteX97" fmla="*/ 1250443 w 3564604"/>
                  <a:gd name="connsiteY97" fmla="*/ 1925307 h 3548388"/>
                  <a:gd name="connsiteX98" fmla="*/ 1296372 w 3564604"/>
                  <a:gd name="connsiteY98" fmla="*/ 1747081 h 3548388"/>
                  <a:gd name="connsiteX99" fmla="*/ 1298220 w 3564604"/>
                  <a:gd name="connsiteY99" fmla="*/ 1693872 h 3548388"/>
                  <a:gd name="connsiteX100" fmla="*/ 1238233 w 3564604"/>
                  <a:gd name="connsiteY100" fmla="*/ 1596358 h 3548388"/>
                  <a:gd name="connsiteX101" fmla="*/ 1249211 w 3564604"/>
                  <a:gd name="connsiteY101" fmla="*/ 1580227 h 3548388"/>
                  <a:gd name="connsiteX102" fmla="*/ 1456338 w 3564604"/>
                  <a:gd name="connsiteY102" fmla="*/ 1506909 h 3548388"/>
                  <a:gd name="connsiteX103" fmla="*/ 1548642 w 3564604"/>
                  <a:gd name="connsiteY103" fmla="*/ 1514471 h 3548388"/>
                  <a:gd name="connsiteX104" fmla="*/ 1562589 w 3564604"/>
                  <a:gd name="connsiteY104" fmla="*/ 1502764 h 3548388"/>
                  <a:gd name="connsiteX105" fmla="*/ 1603252 w 3564604"/>
                  <a:gd name="connsiteY105" fmla="*/ 1331708 h 3548388"/>
                  <a:gd name="connsiteX106" fmla="*/ 1874567 w 3564604"/>
                  <a:gd name="connsiteY106" fmla="*/ 1150571 h 3548388"/>
                  <a:gd name="connsiteX107" fmla="*/ 1960767 w 3564604"/>
                  <a:gd name="connsiteY107" fmla="*/ 1150683 h 3548388"/>
                  <a:gd name="connsiteX108" fmla="*/ 1975329 w 3564604"/>
                  <a:gd name="connsiteY108" fmla="*/ 1135952 h 3548388"/>
                  <a:gd name="connsiteX109" fmla="*/ 2062033 w 3564604"/>
                  <a:gd name="connsiteY109" fmla="*/ 865590 h 3548388"/>
                  <a:gd name="connsiteX110" fmla="*/ 2305062 w 3564604"/>
                  <a:gd name="connsiteY110" fmla="*/ 734358 h 3548388"/>
                  <a:gd name="connsiteX111" fmla="*/ 2383532 w 3564604"/>
                  <a:gd name="connsiteY111" fmla="*/ 732790 h 3548388"/>
                  <a:gd name="connsiteX112" fmla="*/ 2425484 w 3564604"/>
                  <a:gd name="connsiteY112" fmla="*/ 738223 h 3548388"/>
                  <a:gd name="connsiteX113" fmla="*/ 2435062 w 3564604"/>
                  <a:gd name="connsiteY113" fmla="*/ 728085 h 3548388"/>
                  <a:gd name="connsiteX114" fmla="*/ 2428677 w 3564604"/>
                  <a:gd name="connsiteY114" fmla="*/ 687813 h 3548388"/>
                  <a:gd name="connsiteX115" fmla="*/ 2468164 w 3564604"/>
                  <a:gd name="connsiteY115" fmla="*/ 503707 h 3548388"/>
                  <a:gd name="connsiteX116" fmla="*/ 2499418 w 3564604"/>
                  <a:gd name="connsiteY116" fmla="*/ 469037 h 3548388"/>
                  <a:gd name="connsiteX117" fmla="*/ 2511943 w 3564604"/>
                  <a:gd name="connsiteY117" fmla="*/ 463191 h 3548388"/>
                  <a:gd name="connsiteX118" fmla="*/ 2149816 w 3564604"/>
                  <a:gd name="connsiteY118" fmla="*/ 421134 h 3548388"/>
                  <a:gd name="connsiteX119" fmla="*/ 2208779 w 3564604"/>
                  <a:gd name="connsiteY119" fmla="*/ 464557 h 3548388"/>
                  <a:gd name="connsiteX120" fmla="*/ 2163747 w 3564604"/>
                  <a:gd name="connsiteY120" fmla="*/ 552605 h 3548388"/>
                  <a:gd name="connsiteX121" fmla="*/ 2150192 w 3564604"/>
                  <a:gd name="connsiteY121" fmla="*/ 556526 h 3548388"/>
                  <a:gd name="connsiteX122" fmla="*/ 2077546 w 3564604"/>
                  <a:gd name="connsiteY122" fmla="*/ 512109 h 3548388"/>
                  <a:gd name="connsiteX123" fmla="*/ 2122915 w 3564604"/>
                  <a:gd name="connsiteY123" fmla="*/ 424957 h 3548388"/>
                  <a:gd name="connsiteX124" fmla="*/ 2149816 w 3564604"/>
                  <a:gd name="connsiteY124" fmla="*/ 421134 h 3548388"/>
                  <a:gd name="connsiteX125" fmla="*/ 1316310 w 3564604"/>
                  <a:gd name="connsiteY125" fmla="*/ 1406 h 3548388"/>
                  <a:gd name="connsiteX126" fmla="*/ 1438860 w 3564604"/>
                  <a:gd name="connsiteY126" fmla="*/ 19273 h 3548388"/>
                  <a:gd name="connsiteX127" fmla="*/ 1458408 w 3564604"/>
                  <a:gd name="connsiteY127" fmla="*/ 38317 h 3548388"/>
                  <a:gd name="connsiteX128" fmla="*/ 1453872 w 3564604"/>
                  <a:gd name="connsiteY128" fmla="*/ 197386 h 3548388"/>
                  <a:gd name="connsiteX129" fmla="*/ 1123970 w 3564604"/>
                  <a:gd name="connsiteY129" fmla="*/ 331531 h 3548388"/>
                  <a:gd name="connsiteX130" fmla="*/ 1041523 w 3564604"/>
                  <a:gd name="connsiteY130" fmla="*/ 599988 h 3548388"/>
                  <a:gd name="connsiteX131" fmla="*/ 762704 w 3564604"/>
                  <a:gd name="connsiteY131" fmla="*/ 647542 h 3548388"/>
                  <a:gd name="connsiteX132" fmla="*/ 764664 w 3564604"/>
                  <a:gd name="connsiteY132" fmla="*/ 668769 h 3548388"/>
                  <a:gd name="connsiteX133" fmla="*/ 589184 w 3564604"/>
                  <a:gd name="connsiteY133" fmla="*/ 957615 h 3548388"/>
                  <a:gd name="connsiteX134" fmla="*/ 421489 w 3564604"/>
                  <a:gd name="connsiteY134" fmla="*/ 961535 h 3548388"/>
                  <a:gd name="connsiteX135" fmla="*/ 409391 w 3564604"/>
                  <a:gd name="connsiteY135" fmla="*/ 958007 h 3548388"/>
                  <a:gd name="connsiteX136" fmla="*/ 397965 w 3564604"/>
                  <a:gd name="connsiteY136" fmla="*/ 968089 h 3548388"/>
                  <a:gd name="connsiteX137" fmla="*/ 393260 w 3564604"/>
                  <a:gd name="connsiteY137" fmla="*/ 1080501 h 3548388"/>
                  <a:gd name="connsiteX138" fmla="*/ 142277 w 3564604"/>
                  <a:gd name="connsiteY138" fmla="*/ 1304935 h 3548388"/>
                  <a:gd name="connsiteX139" fmla="*/ 25328 w 3564604"/>
                  <a:gd name="connsiteY139" fmla="*/ 1297205 h 3548388"/>
                  <a:gd name="connsiteX140" fmla="*/ 7796 w 3564604"/>
                  <a:gd name="connsiteY140" fmla="*/ 1287515 h 3548388"/>
                  <a:gd name="connsiteX141" fmla="*/ 2812 w 3564604"/>
                  <a:gd name="connsiteY141" fmla="*/ 1181376 h 3548388"/>
                  <a:gd name="connsiteX142" fmla="*/ 852 w 3564604"/>
                  <a:gd name="connsiteY142" fmla="*/ 1147714 h 3548388"/>
                  <a:gd name="connsiteX143" fmla="*/ 50197 w 3564604"/>
                  <a:gd name="connsiteY143" fmla="*/ 1099657 h 3548388"/>
                  <a:gd name="connsiteX144" fmla="*/ 154544 w 3564604"/>
                  <a:gd name="connsiteY144" fmla="*/ 1006176 h 3548388"/>
                  <a:gd name="connsiteX145" fmla="*/ 289585 w 3564604"/>
                  <a:gd name="connsiteY145" fmla="*/ 885641 h 3548388"/>
                  <a:gd name="connsiteX146" fmla="*/ 391691 w 3564604"/>
                  <a:gd name="connsiteY146" fmla="*/ 794401 h 3548388"/>
                  <a:gd name="connsiteX147" fmla="*/ 525556 w 3564604"/>
                  <a:gd name="connsiteY147" fmla="*/ 674874 h 3548388"/>
                  <a:gd name="connsiteX148" fmla="*/ 629903 w 3564604"/>
                  <a:gd name="connsiteY148" fmla="*/ 581337 h 3548388"/>
                  <a:gd name="connsiteX149" fmla="*/ 766120 w 3564604"/>
                  <a:gd name="connsiteY149" fmla="*/ 459739 h 3548388"/>
                  <a:gd name="connsiteX150" fmla="*/ 895224 w 3564604"/>
                  <a:gd name="connsiteY150" fmla="*/ 344301 h 3548388"/>
                  <a:gd name="connsiteX151" fmla="*/ 1030265 w 3564604"/>
                  <a:gd name="connsiteY151" fmla="*/ 223711 h 3548388"/>
                  <a:gd name="connsiteX152" fmla="*/ 1133436 w 3564604"/>
                  <a:gd name="connsiteY152" fmla="*/ 131238 h 3548388"/>
                  <a:gd name="connsiteX153" fmla="*/ 1176284 w 3564604"/>
                  <a:gd name="connsiteY153" fmla="*/ 91751 h 3548388"/>
                  <a:gd name="connsiteX154" fmla="*/ 1255875 w 3564604"/>
                  <a:gd name="connsiteY154" fmla="*/ 20169 h 3548388"/>
                  <a:gd name="connsiteX155" fmla="*/ 1316310 w 3564604"/>
                  <a:gd name="connsiteY155" fmla="*/ 1406 h 354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564604" h="3548388">
                    <a:moveTo>
                      <a:pt x="2047862" y="2400947"/>
                    </a:moveTo>
                    <a:cubicBezTo>
                      <a:pt x="2073740" y="2400667"/>
                      <a:pt x="2096536" y="2423295"/>
                      <a:pt x="2095919" y="2448667"/>
                    </a:cubicBezTo>
                    <a:cubicBezTo>
                      <a:pt x="2095304" y="2476729"/>
                      <a:pt x="2072563" y="2498293"/>
                      <a:pt x="2043829" y="2498180"/>
                    </a:cubicBezTo>
                    <a:cubicBezTo>
                      <a:pt x="2017280" y="2498069"/>
                      <a:pt x="1996445" y="2477849"/>
                      <a:pt x="1996388" y="2452084"/>
                    </a:cubicBezTo>
                    <a:cubicBezTo>
                      <a:pt x="1996332" y="2425535"/>
                      <a:pt x="2020753" y="2401282"/>
                      <a:pt x="2047862" y="2400947"/>
                    </a:cubicBezTo>
                    <a:close/>
                    <a:moveTo>
                      <a:pt x="3410160" y="1646305"/>
                    </a:moveTo>
                    <a:cubicBezTo>
                      <a:pt x="3421155" y="1646791"/>
                      <a:pt x="3432564" y="1648853"/>
                      <a:pt x="3444368" y="1652480"/>
                    </a:cubicBezTo>
                    <a:cubicBezTo>
                      <a:pt x="3480943" y="1663738"/>
                      <a:pt x="3510684" y="1685470"/>
                      <a:pt x="3537345" y="1712075"/>
                    </a:cubicBezTo>
                    <a:cubicBezTo>
                      <a:pt x="3541266" y="1715996"/>
                      <a:pt x="3543002" y="1720420"/>
                      <a:pt x="3544234" y="1725741"/>
                    </a:cubicBezTo>
                    <a:cubicBezTo>
                      <a:pt x="3550395" y="1752235"/>
                      <a:pt x="3556669" y="1778727"/>
                      <a:pt x="3563782" y="1804996"/>
                    </a:cubicBezTo>
                    <a:cubicBezTo>
                      <a:pt x="3565798" y="1812389"/>
                      <a:pt x="3564118" y="1816198"/>
                      <a:pt x="3558629" y="1821015"/>
                    </a:cubicBezTo>
                    <a:cubicBezTo>
                      <a:pt x="3427621" y="1935837"/>
                      <a:pt x="3296724" y="2050770"/>
                      <a:pt x="3165941" y="2165815"/>
                    </a:cubicBezTo>
                    <a:cubicBezTo>
                      <a:pt x="3136031" y="2192084"/>
                      <a:pt x="3106570" y="2218857"/>
                      <a:pt x="3076884" y="2245462"/>
                    </a:cubicBezTo>
                    <a:cubicBezTo>
                      <a:pt x="3061369" y="2267026"/>
                      <a:pt x="3039694" y="2282317"/>
                      <a:pt x="3020090" y="2299512"/>
                    </a:cubicBezTo>
                    <a:cubicBezTo>
                      <a:pt x="2970856" y="2342751"/>
                      <a:pt x="2921792" y="2386272"/>
                      <a:pt x="2872390" y="2429344"/>
                    </a:cubicBezTo>
                    <a:cubicBezTo>
                      <a:pt x="2815091" y="2479305"/>
                      <a:pt x="2758073" y="2529658"/>
                      <a:pt x="2700887" y="2579788"/>
                    </a:cubicBezTo>
                    <a:cubicBezTo>
                      <a:pt x="2645268" y="2628517"/>
                      <a:pt x="2589874" y="2677526"/>
                      <a:pt x="2534311" y="2726311"/>
                    </a:cubicBezTo>
                    <a:cubicBezTo>
                      <a:pt x="2477573" y="2776160"/>
                      <a:pt x="2420835" y="2826009"/>
                      <a:pt x="2364040" y="2875747"/>
                    </a:cubicBezTo>
                    <a:cubicBezTo>
                      <a:pt x="2317047" y="2916858"/>
                      <a:pt x="2270279" y="2958193"/>
                      <a:pt x="2223510" y="2999417"/>
                    </a:cubicBezTo>
                    <a:cubicBezTo>
                      <a:pt x="2176293" y="3041033"/>
                      <a:pt x="2128684" y="3082201"/>
                      <a:pt x="2081580" y="3123929"/>
                    </a:cubicBezTo>
                    <a:cubicBezTo>
                      <a:pt x="2041925" y="3159047"/>
                      <a:pt x="2001821" y="3193661"/>
                      <a:pt x="1962334" y="3228947"/>
                    </a:cubicBezTo>
                    <a:cubicBezTo>
                      <a:pt x="1925143" y="3262106"/>
                      <a:pt x="1887224" y="3294424"/>
                      <a:pt x="1849921" y="3327470"/>
                    </a:cubicBezTo>
                    <a:cubicBezTo>
                      <a:pt x="1810322" y="3362644"/>
                      <a:pt x="1770274" y="3397315"/>
                      <a:pt x="1730563" y="3432377"/>
                    </a:cubicBezTo>
                    <a:cubicBezTo>
                      <a:pt x="1688555" y="3469569"/>
                      <a:pt x="1646380" y="3506591"/>
                      <a:pt x="1603924" y="3543278"/>
                    </a:cubicBezTo>
                    <a:cubicBezTo>
                      <a:pt x="1600675" y="3546078"/>
                      <a:pt x="1597371" y="3548599"/>
                      <a:pt x="1592778" y="3548374"/>
                    </a:cubicBezTo>
                    <a:cubicBezTo>
                      <a:pt x="1556315" y="3538965"/>
                      <a:pt x="1520076" y="3528435"/>
                      <a:pt x="1484286" y="3516168"/>
                    </a:cubicBezTo>
                    <a:cubicBezTo>
                      <a:pt x="1461994" y="3478474"/>
                      <a:pt x="1448271" y="3438594"/>
                      <a:pt x="1452583" y="3393898"/>
                    </a:cubicBezTo>
                    <a:cubicBezTo>
                      <a:pt x="1458521" y="3332231"/>
                      <a:pt x="1493751" y="3292072"/>
                      <a:pt x="1547857" y="3267539"/>
                    </a:cubicBezTo>
                    <a:cubicBezTo>
                      <a:pt x="1608965" y="3239870"/>
                      <a:pt x="1670856" y="3242446"/>
                      <a:pt x="1732131" y="3268547"/>
                    </a:cubicBezTo>
                    <a:cubicBezTo>
                      <a:pt x="1735884" y="3270171"/>
                      <a:pt x="1739581" y="3271908"/>
                      <a:pt x="1744901" y="3274316"/>
                    </a:cubicBezTo>
                    <a:cubicBezTo>
                      <a:pt x="1730507" y="3162744"/>
                      <a:pt x="1761649" y="3067862"/>
                      <a:pt x="1845384" y="2993592"/>
                    </a:cubicBezTo>
                    <a:cubicBezTo>
                      <a:pt x="1929344" y="2919154"/>
                      <a:pt x="2028370" y="2904816"/>
                      <a:pt x="2136246" y="2928284"/>
                    </a:cubicBezTo>
                    <a:cubicBezTo>
                      <a:pt x="2110650" y="2820856"/>
                      <a:pt x="2135574" y="2726759"/>
                      <a:pt x="2218413" y="2653609"/>
                    </a:cubicBezTo>
                    <a:cubicBezTo>
                      <a:pt x="2301309" y="2580404"/>
                      <a:pt x="2397982" y="2567634"/>
                      <a:pt x="2502218" y="2604376"/>
                    </a:cubicBezTo>
                    <a:cubicBezTo>
                      <a:pt x="2482166" y="2493476"/>
                      <a:pt x="2500370" y="2393441"/>
                      <a:pt x="2592507" y="2319452"/>
                    </a:cubicBezTo>
                    <a:cubicBezTo>
                      <a:pt x="2682515" y="2247198"/>
                      <a:pt x="2783390" y="2239693"/>
                      <a:pt x="2891154" y="2280692"/>
                    </a:cubicBezTo>
                    <a:cubicBezTo>
                      <a:pt x="2882360" y="2248486"/>
                      <a:pt x="2879560" y="2217064"/>
                      <a:pt x="2881184" y="2185027"/>
                    </a:cubicBezTo>
                    <a:cubicBezTo>
                      <a:pt x="2887177" y="2066117"/>
                      <a:pt x="2968784" y="1961937"/>
                      <a:pt x="3083213" y="1927603"/>
                    </a:cubicBezTo>
                    <a:cubicBezTo>
                      <a:pt x="3089654" y="1925698"/>
                      <a:pt x="3095927" y="1923178"/>
                      <a:pt x="3102257" y="1920882"/>
                    </a:cubicBezTo>
                    <a:cubicBezTo>
                      <a:pt x="3118892" y="1919033"/>
                      <a:pt x="3135415" y="1916457"/>
                      <a:pt x="3152106" y="1915505"/>
                    </a:cubicBezTo>
                    <a:cubicBezTo>
                      <a:pt x="3193497" y="1913152"/>
                      <a:pt x="3233433" y="1920321"/>
                      <a:pt x="3272136" y="1934996"/>
                    </a:cubicBezTo>
                    <a:cubicBezTo>
                      <a:pt x="3276505" y="1936677"/>
                      <a:pt x="3280874" y="1938245"/>
                      <a:pt x="3285298" y="1939813"/>
                    </a:cubicBezTo>
                    <a:cubicBezTo>
                      <a:pt x="3285579" y="1939925"/>
                      <a:pt x="3286139" y="1939365"/>
                      <a:pt x="3287483" y="1938469"/>
                    </a:cubicBezTo>
                    <a:cubicBezTo>
                      <a:pt x="3271800" y="1898198"/>
                      <a:pt x="3265975" y="1856078"/>
                      <a:pt x="3269503" y="1812838"/>
                    </a:cubicBezTo>
                    <a:cubicBezTo>
                      <a:pt x="3273480" y="1764501"/>
                      <a:pt x="3289556" y="1720756"/>
                      <a:pt x="3322825" y="1684742"/>
                    </a:cubicBezTo>
                    <a:cubicBezTo>
                      <a:pt x="3347904" y="1657563"/>
                      <a:pt x="3377173" y="1644845"/>
                      <a:pt x="3410160" y="1646305"/>
                    </a:cubicBezTo>
                    <a:close/>
                    <a:moveTo>
                      <a:pt x="2993597" y="1192859"/>
                    </a:moveTo>
                    <a:cubicBezTo>
                      <a:pt x="3029780" y="1192635"/>
                      <a:pt x="3057505" y="1219743"/>
                      <a:pt x="3056888" y="1254638"/>
                    </a:cubicBezTo>
                    <a:cubicBezTo>
                      <a:pt x="3056273" y="1290709"/>
                      <a:pt x="3026419" y="1319386"/>
                      <a:pt x="2989508" y="1319442"/>
                    </a:cubicBezTo>
                    <a:cubicBezTo>
                      <a:pt x="2954166" y="1319498"/>
                      <a:pt x="2926666" y="1292725"/>
                      <a:pt x="2927001" y="1258615"/>
                    </a:cubicBezTo>
                    <a:cubicBezTo>
                      <a:pt x="2927337" y="1222544"/>
                      <a:pt x="2957190" y="1193082"/>
                      <a:pt x="2993597" y="1192859"/>
                    </a:cubicBezTo>
                    <a:close/>
                    <a:moveTo>
                      <a:pt x="786006" y="1042638"/>
                    </a:moveTo>
                    <a:cubicBezTo>
                      <a:pt x="812947" y="1043255"/>
                      <a:pt x="835464" y="1065883"/>
                      <a:pt x="835128" y="1091984"/>
                    </a:cubicBezTo>
                    <a:cubicBezTo>
                      <a:pt x="834736" y="1120325"/>
                      <a:pt x="809866" y="1144744"/>
                      <a:pt x="781245" y="1144912"/>
                    </a:cubicBezTo>
                    <a:cubicBezTo>
                      <a:pt x="753856" y="1145081"/>
                      <a:pt x="731228" y="1122173"/>
                      <a:pt x="731675" y="1094727"/>
                    </a:cubicBezTo>
                    <a:cubicBezTo>
                      <a:pt x="732124" y="1066499"/>
                      <a:pt x="757665" y="1042022"/>
                      <a:pt x="786006" y="1042638"/>
                    </a:cubicBezTo>
                    <a:close/>
                    <a:moveTo>
                      <a:pt x="2511943" y="463191"/>
                    </a:moveTo>
                    <a:cubicBezTo>
                      <a:pt x="2516347" y="462260"/>
                      <a:pt x="2520982" y="462624"/>
                      <a:pt x="2525855" y="465117"/>
                    </a:cubicBezTo>
                    <a:cubicBezTo>
                      <a:pt x="2549267" y="472510"/>
                      <a:pt x="2567415" y="488529"/>
                      <a:pt x="2587186" y="502027"/>
                    </a:cubicBezTo>
                    <a:cubicBezTo>
                      <a:pt x="2625161" y="527848"/>
                      <a:pt x="2663920" y="552549"/>
                      <a:pt x="2701727" y="578537"/>
                    </a:cubicBezTo>
                    <a:cubicBezTo>
                      <a:pt x="2756674" y="616345"/>
                      <a:pt x="2810388" y="655888"/>
                      <a:pt x="2861973" y="698287"/>
                    </a:cubicBezTo>
                    <a:cubicBezTo>
                      <a:pt x="2873399" y="699744"/>
                      <a:pt x="2879112" y="709826"/>
                      <a:pt x="2887569" y="715707"/>
                    </a:cubicBezTo>
                    <a:cubicBezTo>
                      <a:pt x="2898156" y="722988"/>
                      <a:pt x="2907285" y="732286"/>
                      <a:pt x="2917479" y="740183"/>
                    </a:cubicBezTo>
                    <a:cubicBezTo>
                      <a:pt x="2945597" y="765388"/>
                      <a:pt x="2975002" y="789249"/>
                      <a:pt x="3001270" y="816470"/>
                    </a:cubicBezTo>
                    <a:cubicBezTo>
                      <a:pt x="3004799" y="820110"/>
                      <a:pt x="3009560" y="822911"/>
                      <a:pt x="3010792" y="828399"/>
                    </a:cubicBezTo>
                    <a:cubicBezTo>
                      <a:pt x="3019250" y="831984"/>
                      <a:pt x="3020986" y="839209"/>
                      <a:pt x="3020819" y="847387"/>
                    </a:cubicBezTo>
                    <a:cubicBezTo>
                      <a:pt x="3025915" y="857021"/>
                      <a:pt x="3019362" y="863350"/>
                      <a:pt x="3013985" y="869567"/>
                    </a:cubicBezTo>
                    <a:cubicBezTo>
                      <a:pt x="2999870" y="885922"/>
                      <a:pt x="2983459" y="899757"/>
                      <a:pt x="2965592" y="911855"/>
                    </a:cubicBezTo>
                    <a:cubicBezTo>
                      <a:pt x="2927673" y="937507"/>
                      <a:pt x="2887849" y="959744"/>
                      <a:pt x="2842817" y="970106"/>
                    </a:cubicBezTo>
                    <a:cubicBezTo>
                      <a:pt x="2780254" y="984500"/>
                      <a:pt x="2719091" y="979627"/>
                      <a:pt x="2660055" y="953359"/>
                    </a:cubicBezTo>
                    <a:cubicBezTo>
                      <a:pt x="2657647" y="952295"/>
                      <a:pt x="2655462" y="950838"/>
                      <a:pt x="2652942" y="950110"/>
                    </a:cubicBezTo>
                    <a:cubicBezTo>
                      <a:pt x="2652494" y="949998"/>
                      <a:pt x="2651934" y="950054"/>
                      <a:pt x="2649750" y="949942"/>
                    </a:cubicBezTo>
                    <a:cubicBezTo>
                      <a:pt x="2649022" y="959520"/>
                      <a:pt x="2649917" y="969210"/>
                      <a:pt x="2649694" y="978843"/>
                    </a:cubicBezTo>
                    <a:cubicBezTo>
                      <a:pt x="2649246" y="1069076"/>
                      <a:pt x="2623481" y="1150795"/>
                      <a:pt x="2565958" y="1221088"/>
                    </a:cubicBezTo>
                    <a:cubicBezTo>
                      <a:pt x="2506139" y="1294182"/>
                      <a:pt x="2428341" y="1336525"/>
                      <a:pt x="2335531" y="1351704"/>
                    </a:cubicBezTo>
                    <a:cubicBezTo>
                      <a:pt x="2293916" y="1358538"/>
                      <a:pt x="2252021" y="1360498"/>
                      <a:pt x="2210180" y="1353664"/>
                    </a:cubicBezTo>
                    <a:cubicBezTo>
                      <a:pt x="2197747" y="1351649"/>
                      <a:pt x="2195786" y="1355569"/>
                      <a:pt x="2197802" y="1366939"/>
                    </a:cubicBezTo>
                    <a:cubicBezTo>
                      <a:pt x="2210236" y="1436056"/>
                      <a:pt x="2203460" y="1503437"/>
                      <a:pt x="2172373" y="1566560"/>
                    </a:cubicBezTo>
                    <a:cubicBezTo>
                      <a:pt x="2116699" y="1679645"/>
                      <a:pt x="2026971" y="1744393"/>
                      <a:pt x="1899155" y="1752626"/>
                    </a:cubicBezTo>
                    <a:cubicBezTo>
                      <a:pt x="1855747" y="1755427"/>
                      <a:pt x="1813291" y="1750722"/>
                      <a:pt x="1771395" y="1739184"/>
                    </a:cubicBezTo>
                    <a:cubicBezTo>
                      <a:pt x="1756552" y="1735095"/>
                      <a:pt x="1756665" y="1735431"/>
                      <a:pt x="1758457" y="1750946"/>
                    </a:cubicBezTo>
                    <a:cubicBezTo>
                      <a:pt x="1774140" y="1887499"/>
                      <a:pt x="1711521" y="2033182"/>
                      <a:pt x="1588241" y="2103867"/>
                    </a:cubicBezTo>
                    <a:cubicBezTo>
                      <a:pt x="1540353" y="2131369"/>
                      <a:pt x="1488767" y="2145707"/>
                      <a:pt x="1433541" y="2146491"/>
                    </a:cubicBezTo>
                    <a:cubicBezTo>
                      <a:pt x="1406768" y="2146883"/>
                      <a:pt x="1379883" y="2147667"/>
                      <a:pt x="1353503" y="2141898"/>
                    </a:cubicBezTo>
                    <a:cubicBezTo>
                      <a:pt x="1344036" y="2139826"/>
                      <a:pt x="1342524" y="2143691"/>
                      <a:pt x="1343868" y="2151756"/>
                    </a:cubicBezTo>
                    <a:cubicBezTo>
                      <a:pt x="1350478" y="2192812"/>
                      <a:pt x="1346613" y="2233363"/>
                      <a:pt x="1338043" y="2273690"/>
                    </a:cubicBezTo>
                    <a:cubicBezTo>
                      <a:pt x="1310990" y="2400722"/>
                      <a:pt x="1208996" y="2498628"/>
                      <a:pt x="1081124" y="2520249"/>
                    </a:cubicBezTo>
                    <a:cubicBezTo>
                      <a:pt x="1027634" y="2529322"/>
                      <a:pt x="975489" y="2522600"/>
                      <a:pt x="923959" y="2507758"/>
                    </a:cubicBezTo>
                    <a:cubicBezTo>
                      <a:pt x="905588" y="2502437"/>
                      <a:pt x="906820" y="2502157"/>
                      <a:pt x="907940" y="2521817"/>
                    </a:cubicBezTo>
                    <a:cubicBezTo>
                      <a:pt x="913821" y="2620899"/>
                      <a:pt x="898754" y="2715164"/>
                      <a:pt x="836415" y="2796043"/>
                    </a:cubicBezTo>
                    <a:cubicBezTo>
                      <a:pt x="793791" y="2851382"/>
                      <a:pt x="736661" y="2885156"/>
                      <a:pt x="667599" y="2897926"/>
                    </a:cubicBezTo>
                    <a:cubicBezTo>
                      <a:pt x="663679" y="2897982"/>
                      <a:pt x="660262" y="2896526"/>
                      <a:pt x="657854" y="2893557"/>
                    </a:cubicBezTo>
                    <a:cubicBezTo>
                      <a:pt x="631305" y="2859839"/>
                      <a:pt x="602236" y="2827969"/>
                      <a:pt x="580783" y="2790386"/>
                    </a:cubicBezTo>
                    <a:cubicBezTo>
                      <a:pt x="547457" y="2742777"/>
                      <a:pt x="511442" y="2697073"/>
                      <a:pt x="479461" y="2648456"/>
                    </a:cubicBezTo>
                    <a:cubicBezTo>
                      <a:pt x="472740" y="2638206"/>
                      <a:pt x="470779" y="2631989"/>
                      <a:pt x="479797" y="2620731"/>
                    </a:cubicBezTo>
                    <a:cubicBezTo>
                      <a:pt x="568461" y="2509999"/>
                      <a:pt x="669056" y="2411532"/>
                      <a:pt x="781300" y="2325053"/>
                    </a:cubicBezTo>
                    <a:cubicBezTo>
                      <a:pt x="890521" y="2240924"/>
                      <a:pt x="1001029" y="2158422"/>
                      <a:pt x="1106776" y="2069869"/>
                    </a:cubicBezTo>
                    <a:cubicBezTo>
                      <a:pt x="1159034" y="2026069"/>
                      <a:pt x="1211964" y="1982885"/>
                      <a:pt x="1250443" y="1925307"/>
                    </a:cubicBezTo>
                    <a:cubicBezTo>
                      <a:pt x="1286570" y="1871201"/>
                      <a:pt x="1305502" y="1813005"/>
                      <a:pt x="1296372" y="1747081"/>
                    </a:cubicBezTo>
                    <a:cubicBezTo>
                      <a:pt x="1293963" y="1729606"/>
                      <a:pt x="1300852" y="1711963"/>
                      <a:pt x="1298220" y="1693872"/>
                    </a:cubicBezTo>
                    <a:cubicBezTo>
                      <a:pt x="1292227" y="1652536"/>
                      <a:pt x="1271615" y="1620610"/>
                      <a:pt x="1238233" y="1596358"/>
                    </a:cubicBezTo>
                    <a:cubicBezTo>
                      <a:pt x="1237841" y="1588236"/>
                      <a:pt x="1243890" y="1584315"/>
                      <a:pt x="1249211" y="1580227"/>
                    </a:cubicBezTo>
                    <a:cubicBezTo>
                      <a:pt x="1310206" y="1533122"/>
                      <a:pt x="1379435" y="1509150"/>
                      <a:pt x="1456338" y="1506909"/>
                    </a:cubicBezTo>
                    <a:cubicBezTo>
                      <a:pt x="1487367" y="1506013"/>
                      <a:pt x="1518397" y="1507077"/>
                      <a:pt x="1548642" y="1514471"/>
                    </a:cubicBezTo>
                    <a:cubicBezTo>
                      <a:pt x="1560628" y="1517383"/>
                      <a:pt x="1562925" y="1513966"/>
                      <a:pt x="1562589" y="1502764"/>
                    </a:cubicBezTo>
                    <a:cubicBezTo>
                      <a:pt x="1560517" y="1442105"/>
                      <a:pt x="1574295" y="1384807"/>
                      <a:pt x="1603252" y="1331708"/>
                    </a:cubicBezTo>
                    <a:cubicBezTo>
                      <a:pt x="1661840" y="1224057"/>
                      <a:pt x="1753640" y="1165470"/>
                      <a:pt x="1874567" y="1150571"/>
                    </a:cubicBezTo>
                    <a:cubicBezTo>
                      <a:pt x="1903412" y="1147042"/>
                      <a:pt x="1932090" y="1145866"/>
                      <a:pt x="1960767" y="1150683"/>
                    </a:cubicBezTo>
                    <a:cubicBezTo>
                      <a:pt x="1973369" y="1152812"/>
                      <a:pt x="1976113" y="1147435"/>
                      <a:pt x="1975329" y="1135952"/>
                    </a:cubicBezTo>
                    <a:cubicBezTo>
                      <a:pt x="1968440" y="1034406"/>
                      <a:pt x="1997845" y="943781"/>
                      <a:pt x="2062033" y="865590"/>
                    </a:cubicBezTo>
                    <a:cubicBezTo>
                      <a:pt x="2124708" y="789136"/>
                      <a:pt x="2206428" y="745616"/>
                      <a:pt x="2305062" y="734358"/>
                    </a:cubicBezTo>
                    <a:cubicBezTo>
                      <a:pt x="2331275" y="731334"/>
                      <a:pt x="2357320" y="730382"/>
                      <a:pt x="2383532" y="732790"/>
                    </a:cubicBezTo>
                    <a:cubicBezTo>
                      <a:pt x="2397423" y="735310"/>
                      <a:pt x="2411650" y="735198"/>
                      <a:pt x="2425484" y="738223"/>
                    </a:cubicBezTo>
                    <a:cubicBezTo>
                      <a:pt x="2434165" y="740128"/>
                      <a:pt x="2437135" y="736711"/>
                      <a:pt x="2435062" y="728085"/>
                    </a:cubicBezTo>
                    <a:cubicBezTo>
                      <a:pt x="2431814" y="714866"/>
                      <a:pt x="2430301" y="701368"/>
                      <a:pt x="2428677" y="687813"/>
                    </a:cubicBezTo>
                    <a:cubicBezTo>
                      <a:pt x="2420948" y="621889"/>
                      <a:pt x="2437247" y="561230"/>
                      <a:pt x="2468164" y="503707"/>
                    </a:cubicBezTo>
                    <a:cubicBezTo>
                      <a:pt x="2475669" y="489705"/>
                      <a:pt x="2486256" y="477999"/>
                      <a:pt x="2499418" y="469037"/>
                    </a:cubicBezTo>
                    <a:cubicBezTo>
                      <a:pt x="2503366" y="466349"/>
                      <a:pt x="2507539" y="464122"/>
                      <a:pt x="2511943" y="463191"/>
                    </a:cubicBezTo>
                    <a:close/>
                    <a:moveTo>
                      <a:pt x="2149816" y="421134"/>
                    </a:moveTo>
                    <a:cubicBezTo>
                      <a:pt x="2176275" y="422517"/>
                      <a:pt x="2200041" y="438890"/>
                      <a:pt x="2208779" y="464557"/>
                    </a:cubicBezTo>
                    <a:cubicBezTo>
                      <a:pt x="2220990" y="500347"/>
                      <a:pt x="2200658" y="540115"/>
                      <a:pt x="2163747" y="552605"/>
                    </a:cubicBezTo>
                    <a:cubicBezTo>
                      <a:pt x="2159322" y="554061"/>
                      <a:pt x="2154729" y="555181"/>
                      <a:pt x="2150192" y="556526"/>
                    </a:cubicBezTo>
                    <a:cubicBezTo>
                      <a:pt x="2115914" y="558151"/>
                      <a:pt x="2091493" y="543644"/>
                      <a:pt x="2077546" y="512109"/>
                    </a:cubicBezTo>
                    <a:cubicBezTo>
                      <a:pt x="2070097" y="470606"/>
                      <a:pt x="2087573" y="437112"/>
                      <a:pt x="2122915" y="424957"/>
                    </a:cubicBezTo>
                    <a:cubicBezTo>
                      <a:pt x="2131877" y="421877"/>
                      <a:pt x="2140996" y="420673"/>
                      <a:pt x="2149816" y="421134"/>
                    </a:cubicBezTo>
                    <a:close/>
                    <a:moveTo>
                      <a:pt x="1316310" y="1406"/>
                    </a:moveTo>
                    <a:cubicBezTo>
                      <a:pt x="1356918" y="8519"/>
                      <a:pt x="1398029" y="13112"/>
                      <a:pt x="1438860" y="19273"/>
                    </a:cubicBezTo>
                    <a:cubicBezTo>
                      <a:pt x="1451407" y="21177"/>
                      <a:pt x="1455384" y="28291"/>
                      <a:pt x="1458408" y="38317"/>
                    </a:cubicBezTo>
                    <a:cubicBezTo>
                      <a:pt x="1474707" y="91862"/>
                      <a:pt x="1473363" y="144848"/>
                      <a:pt x="1453872" y="197386"/>
                    </a:cubicBezTo>
                    <a:cubicBezTo>
                      <a:pt x="1414720" y="303918"/>
                      <a:pt x="1281696" y="388942"/>
                      <a:pt x="1123970" y="331531"/>
                    </a:cubicBezTo>
                    <a:cubicBezTo>
                      <a:pt x="1146598" y="436887"/>
                      <a:pt x="1123411" y="529023"/>
                      <a:pt x="1041523" y="599988"/>
                    </a:cubicBezTo>
                    <a:cubicBezTo>
                      <a:pt x="959636" y="670898"/>
                      <a:pt x="864811" y="680979"/>
                      <a:pt x="762704" y="647542"/>
                    </a:cubicBezTo>
                    <a:cubicBezTo>
                      <a:pt x="760912" y="654879"/>
                      <a:pt x="763768" y="661880"/>
                      <a:pt x="764664" y="668769"/>
                    </a:cubicBezTo>
                    <a:cubicBezTo>
                      <a:pt x="780907" y="794345"/>
                      <a:pt x="708262" y="914935"/>
                      <a:pt x="589184" y="957615"/>
                    </a:cubicBezTo>
                    <a:cubicBezTo>
                      <a:pt x="534070" y="977387"/>
                      <a:pt x="477724" y="974530"/>
                      <a:pt x="421489" y="961535"/>
                    </a:cubicBezTo>
                    <a:cubicBezTo>
                      <a:pt x="417400" y="960583"/>
                      <a:pt x="413312" y="959407"/>
                      <a:pt x="409391" y="958007"/>
                    </a:cubicBezTo>
                    <a:cubicBezTo>
                      <a:pt x="399197" y="954310"/>
                      <a:pt x="396060" y="957503"/>
                      <a:pt x="397965" y="968089"/>
                    </a:cubicBezTo>
                    <a:cubicBezTo>
                      <a:pt x="404742" y="1005839"/>
                      <a:pt x="402614" y="1043255"/>
                      <a:pt x="393260" y="1080501"/>
                    </a:cubicBezTo>
                    <a:cubicBezTo>
                      <a:pt x="363182" y="1199804"/>
                      <a:pt x="264268" y="1287908"/>
                      <a:pt x="142277" y="1304935"/>
                    </a:cubicBezTo>
                    <a:cubicBezTo>
                      <a:pt x="102510" y="1310480"/>
                      <a:pt x="63807" y="1307456"/>
                      <a:pt x="25328" y="1297205"/>
                    </a:cubicBezTo>
                    <a:cubicBezTo>
                      <a:pt x="18719" y="1295245"/>
                      <a:pt x="12502" y="1292949"/>
                      <a:pt x="7796" y="1287515"/>
                    </a:cubicBezTo>
                    <a:cubicBezTo>
                      <a:pt x="6116" y="1252117"/>
                      <a:pt x="4492" y="1216775"/>
                      <a:pt x="2812" y="1181376"/>
                    </a:cubicBezTo>
                    <a:cubicBezTo>
                      <a:pt x="4604" y="1170006"/>
                      <a:pt x="-2342" y="1159140"/>
                      <a:pt x="852" y="1147714"/>
                    </a:cubicBezTo>
                    <a:cubicBezTo>
                      <a:pt x="13342" y="1127662"/>
                      <a:pt x="33282" y="1115116"/>
                      <a:pt x="50197" y="1099657"/>
                    </a:cubicBezTo>
                    <a:cubicBezTo>
                      <a:pt x="84643" y="1068123"/>
                      <a:pt x="119649" y="1037206"/>
                      <a:pt x="154544" y="1006176"/>
                    </a:cubicBezTo>
                    <a:cubicBezTo>
                      <a:pt x="199632" y="966072"/>
                      <a:pt x="244720" y="925969"/>
                      <a:pt x="289585" y="885641"/>
                    </a:cubicBezTo>
                    <a:cubicBezTo>
                      <a:pt x="323527" y="855116"/>
                      <a:pt x="357750" y="824870"/>
                      <a:pt x="391691" y="794401"/>
                    </a:cubicBezTo>
                    <a:cubicBezTo>
                      <a:pt x="436220" y="754409"/>
                      <a:pt x="480860" y="714641"/>
                      <a:pt x="525556" y="674874"/>
                    </a:cubicBezTo>
                    <a:cubicBezTo>
                      <a:pt x="560450" y="643788"/>
                      <a:pt x="595121" y="612535"/>
                      <a:pt x="629903" y="581337"/>
                    </a:cubicBezTo>
                    <a:cubicBezTo>
                      <a:pt x="675216" y="540674"/>
                      <a:pt x="720752" y="500234"/>
                      <a:pt x="766120" y="459739"/>
                    </a:cubicBezTo>
                    <a:cubicBezTo>
                      <a:pt x="809193" y="421316"/>
                      <a:pt x="852208" y="382781"/>
                      <a:pt x="895224" y="344301"/>
                    </a:cubicBezTo>
                    <a:cubicBezTo>
                      <a:pt x="940201" y="304086"/>
                      <a:pt x="985177" y="263814"/>
                      <a:pt x="1030265" y="223711"/>
                    </a:cubicBezTo>
                    <a:cubicBezTo>
                      <a:pt x="1064768" y="193017"/>
                      <a:pt x="1099158" y="162212"/>
                      <a:pt x="1133436" y="131238"/>
                    </a:cubicBezTo>
                    <a:cubicBezTo>
                      <a:pt x="1147831" y="118244"/>
                      <a:pt x="1163066" y="106090"/>
                      <a:pt x="1176284" y="91751"/>
                    </a:cubicBezTo>
                    <a:cubicBezTo>
                      <a:pt x="1203113" y="68170"/>
                      <a:pt x="1230782" y="45542"/>
                      <a:pt x="1255875" y="20169"/>
                    </a:cubicBezTo>
                    <a:cubicBezTo>
                      <a:pt x="1273294" y="2526"/>
                      <a:pt x="1291610" y="-2907"/>
                      <a:pt x="1316310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2EE77E-79CD-4CE4-B38F-246C83C276AC}"/>
                </a:ext>
              </a:extLst>
            </p:cNvPr>
            <p:cNvGrpSpPr/>
            <p:nvPr/>
          </p:nvGrpSpPr>
          <p:grpSpPr>
            <a:xfrm>
              <a:off x="520720" y="2630125"/>
              <a:ext cx="4871694" cy="3888366"/>
              <a:chOff x="656522" y="2630125"/>
              <a:chExt cx="4871694" cy="388836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109071A-75E8-4431-B035-33E0D8115EB9}"/>
                  </a:ext>
                </a:extLst>
              </p:cNvPr>
              <p:cNvSpPr/>
              <p:nvPr/>
            </p:nvSpPr>
            <p:spPr>
              <a:xfrm>
                <a:off x="656522" y="2630125"/>
                <a:ext cx="3276888" cy="3888366"/>
              </a:xfrm>
              <a:custGeom>
                <a:avLst/>
                <a:gdLst>
                  <a:gd name="connsiteX0" fmla="*/ 3979962 w 4698215"/>
                  <a:gd name="connsiteY0" fmla="*/ 4905055 h 5574918"/>
                  <a:gd name="connsiteX1" fmla="*/ 4039869 w 4698215"/>
                  <a:gd name="connsiteY1" fmla="*/ 4947296 h 5574918"/>
                  <a:gd name="connsiteX2" fmla="*/ 4245289 w 4698215"/>
                  <a:gd name="connsiteY2" fmla="*/ 5014109 h 5574918"/>
                  <a:gd name="connsiteX3" fmla="*/ 4533742 w 4698215"/>
                  <a:gd name="connsiteY3" fmla="*/ 5109430 h 5574918"/>
                  <a:gd name="connsiteX4" fmla="*/ 4655644 w 4698215"/>
                  <a:gd name="connsiteY4" fmla="*/ 5185318 h 5574918"/>
                  <a:gd name="connsiteX5" fmla="*/ 4677085 w 4698215"/>
                  <a:gd name="connsiteY5" fmla="*/ 5342474 h 5574918"/>
                  <a:gd name="connsiteX6" fmla="*/ 4666565 w 4698215"/>
                  <a:gd name="connsiteY6" fmla="*/ 5371624 h 5574918"/>
                  <a:gd name="connsiteX7" fmla="*/ 4533180 w 4698215"/>
                  <a:gd name="connsiteY7" fmla="*/ 5517217 h 5574918"/>
                  <a:gd name="connsiteX8" fmla="*/ 4363336 w 4698215"/>
                  <a:gd name="connsiteY8" fmla="*/ 5555682 h 5574918"/>
                  <a:gd name="connsiteX9" fmla="*/ 4014734 w 4698215"/>
                  <a:gd name="connsiteY9" fmla="*/ 5554317 h 5574918"/>
                  <a:gd name="connsiteX10" fmla="*/ 3696086 w 4698215"/>
                  <a:gd name="connsiteY10" fmla="*/ 5428239 h 5574918"/>
                  <a:gd name="connsiteX11" fmla="*/ 3468664 w 4698215"/>
                  <a:gd name="connsiteY11" fmla="*/ 5353074 h 5574918"/>
                  <a:gd name="connsiteX12" fmla="*/ 3203740 w 4698215"/>
                  <a:gd name="connsiteY12" fmla="*/ 5329946 h 5574918"/>
                  <a:gd name="connsiteX13" fmla="*/ 2809445 w 4698215"/>
                  <a:gd name="connsiteY13" fmla="*/ 5190618 h 5574918"/>
                  <a:gd name="connsiteX14" fmla="*/ 2749297 w 4698215"/>
                  <a:gd name="connsiteY14" fmla="*/ 5104371 h 5574918"/>
                  <a:gd name="connsiteX15" fmla="*/ 2784711 w 4698215"/>
                  <a:gd name="connsiteY15" fmla="*/ 5017562 h 5574918"/>
                  <a:gd name="connsiteX16" fmla="*/ 2860358 w 4698215"/>
                  <a:gd name="connsiteY16" fmla="*/ 4936936 h 5574918"/>
                  <a:gd name="connsiteX17" fmla="*/ 2880113 w 4698215"/>
                  <a:gd name="connsiteY17" fmla="*/ 4758500 h 5574918"/>
                  <a:gd name="connsiteX18" fmla="*/ 2874411 w 4698215"/>
                  <a:gd name="connsiteY18" fmla="*/ 4440414 h 5574918"/>
                  <a:gd name="connsiteX19" fmla="*/ 2953993 w 4698215"/>
                  <a:gd name="connsiteY19" fmla="*/ 4241902 h 5574918"/>
                  <a:gd name="connsiteX20" fmla="*/ 2902197 w 4698215"/>
                  <a:gd name="connsiteY20" fmla="*/ 3965574 h 5574918"/>
                  <a:gd name="connsiteX21" fmla="*/ 2467508 w 4698215"/>
                  <a:gd name="connsiteY21" fmla="*/ 3391959 h 5574918"/>
                  <a:gd name="connsiteX22" fmla="*/ 2085259 w 4698215"/>
                  <a:gd name="connsiteY22" fmla="*/ 2828543 h 5574918"/>
                  <a:gd name="connsiteX23" fmla="*/ 1975644 w 4698215"/>
                  <a:gd name="connsiteY23" fmla="*/ 2611159 h 5574918"/>
                  <a:gd name="connsiteX24" fmla="*/ 1945048 w 4698215"/>
                  <a:gd name="connsiteY24" fmla="*/ 2591966 h 5574918"/>
                  <a:gd name="connsiteX25" fmla="*/ 1645592 w 4698215"/>
                  <a:gd name="connsiteY25" fmla="*/ 2562334 h 5574918"/>
                  <a:gd name="connsiteX26" fmla="*/ 1374645 w 4698215"/>
                  <a:gd name="connsiteY26" fmla="*/ 2452076 h 5574918"/>
                  <a:gd name="connsiteX27" fmla="*/ 1347101 w 4698215"/>
                  <a:gd name="connsiteY27" fmla="*/ 2466370 h 5574918"/>
                  <a:gd name="connsiteX28" fmla="*/ 1297794 w 4698215"/>
                  <a:gd name="connsiteY28" fmla="*/ 2860504 h 5574918"/>
                  <a:gd name="connsiteX29" fmla="*/ 1286150 w 4698215"/>
                  <a:gd name="connsiteY29" fmla="*/ 3049541 h 5574918"/>
                  <a:gd name="connsiteX30" fmla="*/ 1296670 w 4698215"/>
                  <a:gd name="connsiteY30" fmla="*/ 3287804 h 5574918"/>
                  <a:gd name="connsiteX31" fmla="*/ 1350152 w 4698215"/>
                  <a:gd name="connsiteY31" fmla="*/ 3449537 h 5574918"/>
                  <a:gd name="connsiteX32" fmla="*/ 1356978 w 4698215"/>
                  <a:gd name="connsiteY32" fmla="*/ 3470497 h 5574918"/>
                  <a:gd name="connsiteX33" fmla="*/ 1126103 w 4698215"/>
                  <a:gd name="connsiteY33" fmla="*/ 3373650 h 5574918"/>
                  <a:gd name="connsiteX34" fmla="*/ 1032468 w 4698215"/>
                  <a:gd name="connsiteY34" fmla="*/ 3169917 h 5574918"/>
                  <a:gd name="connsiteX35" fmla="*/ 1031263 w 4698215"/>
                  <a:gd name="connsiteY35" fmla="*/ 2790720 h 5574918"/>
                  <a:gd name="connsiteX36" fmla="*/ 1131483 w 4698215"/>
                  <a:gd name="connsiteY36" fmla="*/ 2278377 h 5574918"/>
                  <a:gd name="connsiteX37" fmla="*/ 1106830 w 4698215"/>
                  <a:gd name="connsiteY37" fmla="*/ 2227544 h 5574918"/>
                  <a:gd name="connsiteX38" fmla="*/ 895709 w 4698215"/>
                  <a:gd name="connsiteY38" fmla="*/ 1800325 h 5574918"/>
                  <a:gd name="connsiteX39" fmla="*/ 888723 w 4698215"/>
                  <a:gd name="connsiteY39" fmla="*/ 1780971 h 5574918"/>
                  <a:gd name="connsiteX40" fmla="*/ 867442 w 4698215"/>
                  <a:gd name="connsiteY40" fmla="*/ 1815101 h 5574918"/>
                  <a:gd name="connsiteX41" fmla="*/ 494990 w 4698215"/>
                  <a:gd name="connsiteY41" fmla="*/ 2447258 h 5574918"/>
                  <a:gd name="connsiteX42" fmla="*/ 274153 w 4698215"/>
                  <a:gd name="connsiteY42" fmla="*/ 2926354 h 5574918"/>
                  <a:gd name="connsiteX43" fmla="*/ 233599 w 4698215"/>
                  <a:gd name="connsiteY43" fmla="*/ 3167588 h 5574918"/>
                  <a:gd name="connsiteX44" fmla="*/ 237775 w 4698215"/>
                  <a:gd name="connsiteY44" fmla="*/ 3210150 h 5574918"/>
                  <a:gd name="connsiteX45" fmla="*/ 236490 w 4698215"/>
                  <a:gd name="connsiteY45" fmla="*/ 3233839 h 5574918"/>
                  <a:gd name="connsiteX46" fmla="*/ 957 w 4698215"/>
                  <a:gd name="connsiteY46" fmla="*/ 2908606 h 5574918"/>
                  <a:gd name="connsiteX47" fmla="*/ 65923 w 4698215"/>
                  <a:gd name="connsiteY47" fmla="*/ 2580001 h 5574918"/>
                  <a:gd name="connsiteX48" fmla="*/ 316313 w 4698215"/>
                  <a:gd name="connsiteY48" fmla="*/ 2116403 h 5574918"/>
                  <a:gd name="connsiteX49" fmla="*/ 767865 w 4698215"/>
                  <a:gd name="connsiteY49" fmla="*/ 1510827 h 5574918"/>
                  <a:gd name="connsiteX50" fmla="*/ 857484 w 4698215"/>
                  <a:gd name="connsiteY50" fmla="*/ 1403380 h 5574918"/>
                  <a:gd name="connsiteX51" fmla="*/ 877801 w 4698215"/>
                  <a:gd name="connsiteY51" fmla="*/ 1350218 h 5574918"/>
                  <a:gd name="connsiteX52" fmla="*/ 1097274 w 4698215"/>
                  <a:gd name="connsiteY52" fmla="*/ 842935 h 5574918"/>
                  <a:gd name="connsiteX53" fmla="*/ 1338588 w 4698215"/>
                  <a:gd name="connsiteY53" fmla="*/ 616958 h 5574918"/>
                  <a:gd name="connsiteX54" fmla="*/ 1353846 w 4698215"/>
                  <a:gd name="connsiteY54" fmla="*/ 605876 h 5574918"/>
                  <a:gd name="connsiteX55" fmla="*/ 1232908 w 4698215"/>
                  <a:gd name="connsiteY55" fmla="*/ 549984 h 5574918"/>
                  <a:gd name="connsiteX56" fmla="*/ 1026766 w 4698215"/>
                  <a:gd name="connsiteY56" fmla="*/ 221539 h 5574918"/>
                  <a:gd name="connsiteX57" fmla="*/ 1032468 w 4698215"/>
                  <a:gd name="connsiteY57" fmla="*/ 130153 h 5574918"/>
                  <a:gd name="connsiteX58" fmla="*/ 1096872 w 4698215"/>
                  <a:gd name="connsiteY58" fmla="*/ 95943 h 5574918"/>
                  <a:gd name="connsiteX59" fmla="*/ 1224717 w 4698215"/>
                  <a:gd name="connsiteY59" fmla="*/ 178335 h 5574918"/>
                  <a:gd name="connsiteX60" fmla="*/ 1418652 w 4698215"/>
                  <a:gd name="connsiteY60" fmla="*/ 367613 h 5574918"/>
                  <a:gd name="connsiteX61" fmla="*/ 1447642 w 4698215"/>
                  <a:gd name="connsiteY61" fmla="*/ 390098 h 5574918"/>
                  <a:gd name="connsiteX62" fmla="*/ 1409176 w 4698215"/>
                  <a:gd name="connsiteY62" fmla="*/ 335812 h 5574918"/>
                  <a:gd name="connsiteX63" fmla="*/ 1328550 w 4698215"/>
                  <a:gd name="connsiteY63" fmla="*/ 166450 h 5574918"/>
                  <a:gd name="connsiteX64" fmla="*/ 1344611 w 4698215"/>
                  <a:gd name="connsiteY64" fmla="*/ 34189 h 5574918"/>
                  <a:gd name="connsiteX65" fmla="*/ 1421061 w 4698215"/>
                  <a:gd name="connsiteY65" fmla="*/ 13229 h 5574918"/>
                  <a:gd name="connsiteX66" fmla="*/ 1498234 w 4698215"/>
                  <a:gd name="connsiteY66" fmla="*/ 97790 h 5574918"/>
                  <a:gd name="connsiteX67" fmla="*/ 1692490 w 4698215"/>
                  <a:gd name="connsiteY67" fmla="*/ 443501 h 5574918"/>
                  <a:gd name="connsiteX68" fmla="*/ 1724692 w 4698215"/>
                  <a:gd name="connsiteY68" fmla="*/ 458839 h 5574918"/>
                  <a:gd name="connsiteX69" fmla="*/ 2021417 w 4698215"/>
                  <a:gd name="connsiteY69" fmla="*/ 423184 h 5574918"/>
                  <a:gd name="connsiteX70" fmla="*/ 2125090 w 4698215"/>
                  <a:gd name="connsiteY70" fmla="*/ 427681 h 5574918"/>
                  <a:gd name="connsiteX71" fmla="*/ 2133040 w 4698215"/>
                  <a:gd name="connsiteY71" fmla="*/ 452334 h 5574918"/>
                  <a:gd name="connsiteX72" fmla="*/ 2138581 w 4698215"/>
                  <a:gd name="connsiteY72" fmla="*/ 575842 h 5574918"/>
                  <a:gd name="connsiteX73" fmla="*/ 2168695 w 4698215"/>
                  <a:gd name="connsiteY73" fmla="*/ 844943 h 5574918"/>
                  <a:gd name="connsiteX74" fmla="*/ 2218163 w 4698215"/>
                  <a:gd name="connsiteY74" fmla="*/ 1092843 h 5574918"/>
                  <a:gd name="connsiteX75" fmla="*/ 2238480 w 4698215"/>
                  <a:gd name="connsiteY75" fmla="*/ 1172504 h 5574918"/>
                  <a:gd name="connsiteX76" fmla="*/ 2461646 w 4698215"/>
                  <a:gd name="connsiteY76" fmla="*/ 1856056 h 5574918"/>
                  <a:gd name="connsiteX77" fmla="*/ 2730024 w 4698215"/>
                  <a:gd name="connsiteY77" fmla="*/ 1591854 h 5574918"/>
                  <a:gd name="connsiteX78" fmla="*/ 2942188 w 4698215"/>
                  <a:gd name="connsiteY78" fmla="*/ 1358409 h 5574918"/>
                  <a:gd name="connsiteX79" fmla="*/ 3258587 w 4698215"/>
                  <a:gd name="connsiteY79" fmla="*/ 1089148 h 5574918"/>
                  <a:gd name="connsiteX80" fmla="*/ 3269830 w 4698215"/>
                  <a:gd name="connsiteY80" fmla="*/ 1081600 h 5574918"/>
                  <a:gd name="connsiteX81" fmla="*/ 3542624 w 4698215"/>
                  <a:gd name="connsiteY81" fmla="*/ 967166 h 5574918"/>
                  <a:gd name="connsiteX82" fmla="*/ 3800000 w 4698215"/>
                  <a:gd name="connsiteY82" fmla="*/ 980416 h 5574918"/>
                  <a:gd name="connsiteX83" fmla="*/ 3896767 w 4698215"/>
                  <a:gd name="connsiteY83" fmla="*/ 1016152 h 5574918"/>
                  <a:gd name="connsiteX84" fmla="*/ 3985905 w 4698215"/>
                  <a:gd name="connsiteY84" fmla="*/ 1221571 h 5574918"/>
                  <a:gd name="connsiteX85" fmla="*/ 3986146 w 4698215"/>
                  <a:gd name="connsiteY85" fmla="*/ 1241807 h 5574918"/>
                  <a:gd name="connsiteX86" fmla="*/ 3940934 w 4698215"/>
                  <a:gd name="connsiteY86" fmla="*/ 1461199 h 5574918"/>
                  <a:gd name="connsiteX87" fmla="*/ 3740093 w 4698215"/>
                  <a:gd name="connsiteY87" fmla="*/ 1682117 h 5574918"/>
                  <a:gd name="connsiteX88" fmla="*/ 3186715 w 4698215"/>
                  <a:gd name="connsiteY88" fmla="*/ 2118652 h 5574918"/>
                  <a:gd name="connsiteX89" fmla="*/ 2819483 w 4698215"/>
                  <a:gd name="connsiteY89" fmla="*/ 2487892 h 5574918"/>
                  <a:gd name="connsiteX90" fmla="*/ 2817074 w 4698215"/>
                  <a:gd name="connsiteY90" fmla="*/ 2533344 h 5574918"/>
                  <a:gd name="connsiteX91" fmla="*/ 3007636 w 4698215"/>
                  <a:gd name="connsiteY91" fmla="*/ 2858015 h 5574918"/>
                  <a:gd name="connsiteX92" fmla="*/ 3344112 w 4698215"/>
                  <a:gd name="connsiteY92" fmla="*/ 3486156 h 5574918"/>
                  <a:gd name="connsiteX93" fmla="*/ 3699218 w 4698215"/>
                  <a:gd name="connsiteY93" fmla="*/ 3967180 h 5574918"/>
                  <a:gd name="connsiteX94" fmla="*/ 3884962 w 4698215"/>
                  <a:gd name="connsiteY94" fmla="*/ 4173321 h 5574918"/>
                  <a:gd name="connsiteX95" fmla="*/ 3988635 w 4698215"/>
                  <a:gd name="connsiteY95" fmla="*/ 4280206 h 5574918"/>
                  <a:gd name="connsiteX96" fmla="*/ 4303108 w 4698215"/>
                  <a:gd name="connsiteY96" fmla="*/ 4561352 h 5574918"/>
                  <a:gd name="connsiteX97" fmla="*/ 4332419 w 4698215"/>
                  <a:gd name="connsiteY97" fmla="*/ 4589138 h 5574918"/>
                  <a:gd name="connsiteX98" fmla="*/ 4027904 w 4698215"/>
                  <a:gd name="connsiteY98" fmla="*/ 4841936 h 5574918"/>
                  <a:gd name="connsiteX99" fmla="*/ 3993293 w 4698215"/>
                  <a:gd name="connsiteY99" fmla="*/ 4862816 h 5574918"/>
                  <a:gd name="connsiteX100" fmla="*/ 3979962 w 4698215"/>
                  <a:gd name="connsiteY100" fmla="*/ 4905055 h 557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4698215" h="5574918">
                    <a:moveTo>
                      <a:pt x="3979962" y="4905055"/>
                    </a:moveTo>
                    <a:cubicBezTo>
                      <a:pt x="3994096" y="4927300"/>
                      <a:pt x="4017224" y="4937177"/>
                      <a:pt x="4039869" y="4947296"/>
                    </a:cubicBezTo>
                    <a:cubicBezTo>
                      <a:pt x="4105960" y="4976767"/>
                      <a:pt x="4176066" y="4994194"/>
                      <a:pt x="4245289" y="5014109"/>
                    </a:cubicBezTo>
                    <a:cubicBezTo>
                      <a:pt x="4342698" y="5042215"/>
                      <a:pt x="4440589" y="5068556"/>
                      <a:pt x="4533742" y="5109430"/>
                    </a:cubicBezTo>
                    <a:cubicBezTo>
                      <a:pt x="4577990" y="5128864"/>
                      <a:pt x="4620712" y="5150868"/>
                      <a:pt x="4655644" y="5185318"/>
                    </a:cubicBezTo>
                    <a:cubicBezTo>
                      <a:pt x="4704068" y="5233099"/>
                      <a:pt x="4711135" y="5283530"/>
                      <a:pt x="4677085" y="5342474"/>
                    </a:cubicBezTo>
                    <a:cubicBezTo>
                      <a:pt x="4671785" y="5351709"/>
                      <a:pt x="4667208" y="5360382"/>
                      <a:pt x="4666565" y="5371624"/>
                    </a:cubicBezTo>
                    <a:cubicBezTo>
                      <a:pt x="4661988" y="5450242"/>
                      <a:pt x="4611477" y="5512880"/>
                      <a:pt x="4533180" y="5517217"/>
                    </a:cubicBezTo>
                    <a:cubicBezTo>
                      <a:pt x="4472951" y="5520509"/>
                      <a:pt x="4419629" y="5541709"/>
                      <a:pt x="4363336" y="5555682"/>
                    </a:cubicBezTo>
                    <a:cubicBezTo>
                      <a:pt x="4247055" y="5584592"/>
                      <a:pt x="4130935" y="5578248"/>
                      <a:pt x="4014734" y="5554317"/>
                    </a:cubicBezTo>
                    <a:cubicBezTo>
                      <a:pt x="3901023" y="5530948"/>
                      <a:pt x="3794299" y="5491278"/>
                      <a:pt x="3696086" y="5428239"/>
                    </a:cubicBezTo>
                    <a:cubicBezTo>
                      <a:pt x="3627185" y="5383991"/>
                      <a:pt x="3548246" y="5366565"/>
                      <a:pt x="3468664" y="5353074"/>
                    </a:cubicBezTo>
                    <a:cubicBezTo>
                      <a:pt x="3381052" y="5338218"/>
                      <a:pt x="3292235" y="5335648"/>
                      <a:pt x="3203740" y="5329946"/>
                    </a:cubicBezTo>
                    <a:cubicBezTo>
                      <a:pt x="3059272" y="5320711"/>
                      <a:pt x="2927572" y="5274215"/>
                      <a:pt x="2809445" y="5190618"/>
                    </a:cubicBezTo>
                    <a:cubicBezTo>
                      <a:pt x="2779732" y="5169578"/>
                      <a:pt x="2754195" y="5143720"/>
                      <a:pt x="2749297" y="5104371"/>
                    </a:cubicBezTo>
                    <a:cubicBezTo>
                      <a:pt x="2744880" y="5068716"/>
                      <a:pt x="2762467" y="5042055"/>
                      <a:pt x="2784711" y="5017562"/>
                    </a:cubicBezTo>
                    <a:cubicBezTo>
                      <a:pt x="2809525" y="4990339"/>
                      <a:pt x="2838033" y="4966488"/>
                      <a:pt x="2860358" y="4936936"/>
                    </a:cubicBezTo>
                    <a:cubicBezTo>
                      <a:pt x="2902277" y="4881446"/>
                      <a:pt x="2916571" y="4822021"/>
                      <a:pt x="2880113" y="4758500"/>
                    </a:cubicBezTo>
                    <a:cubicBezTo>
                      <a:pt x="2819724" y="4653140"/>
                      <a:pt x="2828236" y="4547701"/>
                      <a:pt x="2874411" y="4440414"/>
                    </a:cubicBezTo>
                    <a:cubicBezTo>
                      <a:pt x="2902598" y="4374966"/>
                      <a:pt x="2935041" y="4311204"/>
                      <a:pt x="2953993" y="4241902"/>
                    </a:cubicBezTo>
                    <a:cubicBezTo>
                      <a:pt x="2981617" y="4141039"/>
                      <a:pt x="2967163" y="4050054"/>
                      <a:pt x="2902197" y="3965574"/>
                    </a:cubicBezTo>
                    <a:cubicBezTo>
                      <a:pt x="2756042" y="3775332"/>
                      <a:pt x="2612137" y="3583405"/>
                      <a:pt x="2467508" y="3391959"/>
                    </a:cubicBezTo>
                    <a:cubicBezTo>
                      <a:pt x="2330509" y="3210631"/>
                      <a:pt x="2195196" y="3028260"/>
                      <a:pt x="2085259" y="2828543"/>
                    </a:cubicBezTo>
                    <a:cubicBezTo>
                      <a:pt x="2046071" y="2757393"/>
                      <a:pt x="2008568" y="2685360"/>
                      <a:pt x="1975644" y="2611159"/>
                    </a:cubicBezTo>
                    <a:cubicBezTo>
                      <a:pt x="1969139" y="2596543"/>
                      <a:pt x="1960868" y="2591565"/>
                      <a:pt x="1945048" y="2591966"/>
                    </a:cubicBezTo>
                    <a:cubicBezTo>
                      <a:pt x="1881768" y="2593492"/>
                      <a:pt x="1676028" y="2569802"/>
                      <a:pt x="1645592" y="2562334"/>
                    </a:cubicBezTo>
                    <a:cubicBezTo>
                      <a:pt x="1549950" y="2538885"/>
                      <a:pt x="1460009" y="2501061"/>
                      <a:pt x="1374645" y="2452076"/>
                    </a:cubicBezTo>
                    <a:cubicBezTo>
                      <a:pt x="1353124" y="2439789"/>
                      <a:pt x="1350875" y="2441074"/>
                      <a:pt x="1347101" y="2466370"/>
                    </a:cubicBezTo>
                    <a:cubicBezTo>
                      <a:pt x="1327747" y="2597347"/>
                      <a:pt x="1309759" y="2728564"/>
                      <a:pt x="1297794" y="2860504"/>
                    </a:cubicBezTo>
                    <a:cubicBezTo>
                      <a:pt x="1292092" y="2923302"/>
                      <a:pt x="1289603" y="2986502"/>
                      <a:pt x="1286150" y="3049541"/>
                    </a:cubicBezTo>
                    <a:cubicBezTo>
                      <a:pt x="1281733" y="3129685"/>
                      <a:pt x="1286230" y="3208784"/>
                      <a:pt x="1296670" y="3287804"/>
                    </a:cubicBezTo>
                    <a:cubicBezTo>
                      <a:pt x="1304218" y="3344901"/>
                      <a:pt x="1319556" y="3399829"/>
                      <a:pt x="1350152" y="3449537"/>
                    </a:cubicBezTo>
                    <a:cubicBezTo>
                      <a:pt x="1354087" y="3455881"/>
                      <a:pt x="1358424" y="3462306"/>
                      <a:pt x="1356978" y="3470497"/>
                    </a:cubicBezTo>
                    <a:cubicBezTo>
                      <a:pt x="1268964" y="3464554"/>
                      <a:pt x="1188580" y="3439579"/>
                      <a:pt x="1126103" y="3373650"/>
                    </a:cubicBezTo>
                    <a:cubicBezTo>
                      <a:pt x="1071978" y="3316633"/>
                      <a:pt x="1046200" y="3245644"/>
                      <a:pt x="1032468" y="3169917"/>
                    </a:cubicBezTo>
                    <a:cubicBezTo>
                      <a:pt x="1009581" y="3043679"/>
                      <a:pt x="1016568" y="2917279"/>
                      <a:pt x="1031263" y="2790720"/>
                    </a:cubicBezTo>
                    <a:cubicBezTo>
                      <a:pt x="1050135" y="2628023"/>
                      <a:pt x="1104099" y="2350330"/>
                      <a:pt x="1131483" y="2278377"/>
                    </a:cubicBezTo>
                    <a:cubicBezTo>
                      <a:pt x="1145055" y="2243284"/>
                      <a:pt x="1121044" y="2244649"/>
                      <a:pt x="1106830" y="2227544"/>
                    </a:cubicBezTo>
                    <a:cubicBezTo>
                      <a:pt x="1002434" y="2102029"/>
                      <a:pt x="933212" y="1959006"/>
                      <a:pt x="895709" y="1800325"/>
                    </a:cubicBezTo>
                    <a:cubicBezTo>
                      <a:pt x="894344" y="1794623"/>
                      <a:pt x="894023" y="1788440"/>
                      <a:pt x="888723" y="1780971"/>
                    </a:cubicBezTo>
                    <a:cubicBezTo>
                      <a:pt x="881335" y="1793017"/>
                      <a:pt x="874188" y="1803938"/>
                      <a:pt x="867442" y="1815101"/>
                    </a:cubicBezTo>
                    <a:cubicBezTo>
                      <a:pt x="740882" y="2024374"/>
                      <a:pt x="611994" y="2232363"/>
                      <a:pt x="494990" y="2447258"/>
                    </a:cubicBezTo>
                    <a:cubicBezTo>
                      <a:pt x="410751" y="2601924"/>
                      <a:pt x="329402" y="2758276"/>
                      <a:pt x="274153" y="2926354"/>
                    </a:cubicBezTo>
                    <a:cubicBezTo>
                      <a:pt x="248455" y="3004570"/>
                      <a:pt x="228941" y="3084072"/>
                      <a:pt x="233599" y="3167588"/>
                    </a:cubicBezTo>
                    <a:cubicBezTo>
                      <a:pt x="234402" y="3181883"/>
                      <a:pt x="235125" y="3196096"/>
                      <a:pt x="237775" y="3210150"/>
                    </a:cubicBezTo>
                    <a:cubicBezTo>
                      <a:pt x="239220" y="3217939"/>
                      <a:pt x="243075" y="3226291"/>
                      <a:pt x="236490" y="3233839"/>
                    </a:cubicBezTo>
                    <a:cubicBezTo>
                      <a:pt x="99812" y="3167508"/>
                      <a:pt x="10433" y="3067288"/>
                      <a:pt x="957" y="2908606"/>
                    </a:cubicBezTo>
                    <a:cubicBezTo>
                      <a:pt x="-5869" y="2793289"/>
                      <a:pt x="24647" y="2685441"/>
                      <a:pt x="65923" y="2580001"/>
                    </a:cubicBezTo>
                    <a:cubicBezTo>
                      <a:pt x="130408" y="2415296"/>
                      <a:pt x="219706" y="2263842"/>
                      <a:pt x="316313" y="2116403"/>
                    </a:cubicBezTo>
                    <a:cubicBezTo>
                      <a:pt x="454597" y="1905443"/>
                      <a:pt x="608139" y="1705806"/>
                      <a:pt x="767865" y="1510827"/>
                    </a:cubicBezTo>
                    <a:cubicBezTo>
                      <a:pt x="797417" y="1474771"/>
                      <a:pt x="826487" y="1438232"/>
                      <a:pt x="857484" y="1403380"/>
                    </a:cubicBezTo>
                    <a:cubicBezTo>
                      <a:pt x="871618" y="1387480"/>
                      <a:pt x="874991" y="1369411"/>
                      <a:pt x="877801" y="1350218"/>
                    </a:cubicBezTo>
                    <a:cubicBezTo>
                      <a:pt x="905828" y="1161583"/>
                      <a:pt x="981715" y="993426"/>
                      <a:pt x="1097274" y="842935"/>
                    </a:cubicBezTo>
                    <a:cubicBezTo>
                      <a:pt x="1165131" y="754520"/>
                      <a:pt x="1246800" y="680238"/>
                      <a:pt x="1338588" y="616958"/>
                    </a:cubicBezTo>
                    <a:cubicBezTo>
                      <a:pt x="1342845" y="613987"/>
                      <a:pt x="1347020" y="610855"/>
                      <a:pt x="1353846" y="605876"/>
                    </a:cubicBezTo>
                    <a:cubicBezTo>
                      <a:pt x="1310562" y="589815"/>
                      <a:pt x="1270410" y="572791"/>
                      <a:pt x="1232908" y="549984"/>
                    </a:cubicBezTo>
                    <a:cubicBezTo>
                      <a:pt x="1109319" y="474819"/>
                      <a:pt x="1040659" y="365766"/>
                      <a:pt x="1026766" y="221539"/>
                    </a:cubicBezTo>
                    <a:cubicBezTo>
                      <a:pt x="1023795" y="190381"/>
                      <a:pt x="1022992" y="159946"/>
                      <a:pt x="1032468" y="130153"/>
                    </a:cubicBezTo>
                    <a:cubicBezTo>
                      <a:pt x="1042907" y="97469"/>
                      <a:pt x="1064028" y="86226"/>
                      <a:pt x="1096872" y="95943"/>
                    </a:cubicBezTo>
                    <a:cubicBezTo>
                      <a:pt x="1147464" y="110880"/>
                      <a:pt x="1185930" y="145170"/>
                      <a:pt x="1224717" y="178335"/>
                    </a:cubicBezTo>
                    <a:cubicBezTo>
                      <a:pt x="1293457" y="237199"/>
                      <a:pt x="1354087" y="304413"/>
                      <a:pt x="1418652" y="367613"/>
                    </a:cubicBezTo>
                    <a:cubicBezTo>
                      <a:pt x="1426522" y="375322"/>
                      <a:pt x="1433107" y="384798"/>
                      <a:pt x="1447642" y="390098"/>
                    </a:cubicBezTo>
                    <a:cubicBezTo>
                      <a:pt x="1436801" y="368014"/>
                      <a:pt x="1421543" y="352917"/>
                      <a:pt x="1409176" y="335812"/>
                    </a:cubicBezTo>
                    <a:cubicBezTo>
                      <a:pt x="1372075" y="284177"/>
                      <a:pt x="1339070" y="230694"/>
                      <a:pt x="1328550" y="166450"/>
                    </a:cubicBezTo>
                    <a:cubicBezTo>
                      <a:pt x="1321082" y="120837"/>
                      <a:pt x="1325579" y="76429"/>
                      <a:pt x="1344611" y="34189"/>
                    </a:cubicBezTo>
                    <a:cubicBezTo>
                      <a:pt x="1361315" y="-2831"/>
                      <a:pt x="1387574" y="-9738"/>
                      <a:pt x="1421061" y="13229"/>
                    </a:cubicBezTo>
                    <a:cubicBezTo>
                      <a:pt x="1453343" y="35393"/>
                      <a:pt x="1476150" y="66391"/>
                      <a:pt x="1498234" y="97790"/>
                    </a:cubicBezTo>
                    <a:cubicBezTo>
                      <a:pt x="1574684" y="206442"/>
                      <a:pt x="1634189" y="324730"/>
                      <a:pt x="1692490" y="443501"/>
                    </a:cubicBezTo>
                    <a:cubicBezTo>
                      <a:pt x="1700199" y="459160"/>
                      <a:pt x="1706865" y="463336"/>
                      <a:pt x="1724692" y="458839"/>
                    </a:cubicBezTo>
                    <a:cubicBezTo>
                      <a:pt x="1821941" y="434025"/>
                      <a:pt x="1921197" y="423103"/>
                      <a:pt x="2021417" y="423184"/>
                    </a:cubicBezTo>
                    <a:cubicBezTo>
                      <a:pt x="2055948" y="423184"/>
                      <a:pt x="2090559" y="426075"/>
                      <a:pt x="2125090" y="427681"/>
                    </a:cubicBezTo>
                    <a:cubicBezTo>
                      <a:pt x="2133362" y="434025"/>
                      <a:pt x="2133281" y="443501"/>
                      <a:pt x="2133040" y="452334"/>
                    </a:cubicBezTo>
                    <a:cubicBezTo>
                      <a:pt x="2131836" y="493691"/>
                      <a:pt x="2139706" y="534566"/>
                      <a:pt x="2138581" y="575842"/>
                    </a:cubicBezTo>
                    <a:cubicBezTo>
                      <a:pt x="2146371" y="665783"/>
                      <a:pt x="2155204" y="755564"/>
                      <a:pt x="2168695" y="844943"/>
                    </a:cubicBezTo>
                    <a:cubicBezTo>
                      <a:pt x="2181303" y="928379"/>
                      <a:pt x="2195919" y="1011334"/>
                      <a:pt x="2218163" y="1092843"/>
                    </a:cubicBezTo>
                    <a:cubicBezTo>
                      <a:pt x="2222419" y="1108502"/>
                      <a:pt x="2235589" y="1162065"/>
                      <a:pt x="2238480" y="1172504"/>
                    </a:cubicBezTo>
                    <a:cubicBezTo>
                      <a:pt x="2295818" y="1383946"/>
                      <a:pt x="2431773" y="1780731"/>
                      <a:pt x="2461646" y="1856056"/>
                    </a:cubicBezTo>
                    <a:cubicBezTo>
                      <a:pt x="2553193" y="1770130"/>
                      <a:pt x="2642893" y="1682197"/>
                      <a:pt x="2730024" y="1591854"/>
                    </a:cubicBezTo>
                    <a:cubicBezTo>
                      <a:pt x="2803020" y="1516208"/>
                      <a:pt x="2873608" y="1438232"/>
                      <a:pt x="2942188" y="1358409"/>
                    </a:cubicBezTo>
                    <a:cubicBezTo>
                      <a:pt x="3033494" y="1252086"/>
                      <a:pt x="3138693" y="1161904"/>
                      <a:pt x="3258587" y="1089148"/>
                    </a:cubicBezTo>
                    <a:cubicBezTo>
                      <a:pt x="3262442" y="1086820"/>
                      <a:pt x="3265976" y="1084009"/>
                      <a:pt x="3269830" y="1081600"/>
                    </a:cubicBezTo>
                    <a:cubicBezTo>
                      <a:pt x="3355354" y="1030526"/>
                      <a:pt x="3445376" y="990294"/>
                      <a:pt x="3542624" y="967166"/>
                    </a:cubicBezTo>
                    <a:cubicBezTo>
                      <a:pt x="3629594" y="948696"/>
                      <a:pt x="3715279" y="950463"/>
                      <a:pt x="3800000" y="980416"/>
                    </a:cubicBezTo>
                    <a:cubicBezTo>
                      <a:pt x="3832443" y="991900"/>
                      <a:pt x="3867375" y="996477"/>
                      <a:pt x="3896767" y="1016152"/>
                    </a:cubicBezTo>
                    <a:cubicBezTo>
                      <a:pt x="3966712" y="1067145"/>
                      <a:pt x="3999235" y="1134440"/>
                      <a:pt x="3985905" y="1221571"/>
                    </a:cubicBezTo>
                    <a:cubicBezTo>
                      <a:pt x="3984861" y="1228316"/>
                      <a:pt x="3985263" y="1235062"/>
                      <a:pt x="3986146" y="1241807"/>
                    </a:cubicBezTo>
                    <a:cubicBezTo>
                      <a:pt x="3997228" y="1320345"/>
                      <a:pt x="3978678" y="1392940"/>
                      <a:pt x="3940934" y="1461199"/>
                    </a:cubicBezTo>
                    <a:cubicBezTo>
                      <a:pt x="3891467" y="1550658"/>
                      <a:pt x="3816623" y="1616909"/>
                      <a:pt x="3740093" y="1682117"/>
                    </a:cubicBezTo>
                    <a:cubicBezTo>
                      <a:pt x="3561094" y="1834615"/>
                      <a:pt x="3369809" y="1971534"/>
                      <a:pt x="3186715" y="2118652"/>
                    </a:cubicBezTo>
                    <a:cubicBezTo>
                      <a:pt x="3050679" y="2227946"/>
                      <a:pt x="2929259" y="2352177"/>
                      <a:pt x="2819483" y="2487892"/>
                    </a:cubicBezTo>
                    <a:cubicBezTo>
                      <a:pt x="2806554" y="2503872"/>
                      <a:pt x="2804867" y="2515677"/>
                      <a:pt x="2817074" y="2533344"/>
                    </a:cubicBezTo>
                    <a:cubicBezTo>
                      <a:pt x="2856905" y="2591002"/>
                      <a:pt x="2940823" y="2688251"/>
                      <a:pt x="3007636" y="2858015"/>
                    </a:cubicBezTo>
                    <a:cubicBezTo>
                      <a:pt x="3102315" y="3076764"/>
                      <a:pt x="3215866" y="3285395"/>
                      <a:pt x="3344112" y="3486156"/>
                    </a:cubicBezTo>
                    <a:cubicBezTo>
                      <a:pt x="3451639" y="3654555"/>
                      <a:pt x="3570410" y="3814601"/>
                      <a:pt x="3699218" y="3967180"/>
                    </a:cubicBezTo>
                    <a:cubicBezTo>
                      <a:pt x="3758884" y="4037848"/>
                      <a:pt x="3820478" y="4106829"/>
                      <a:pt x="3884962" y="4173321"/>
                    </a:cubicBezTo>
                    <a:cubicBezTo>
                      <a:pt x="3919493" y="4208976"/>
                      <a:pt x="3952739" y="4245917"/>
                      <a:pt x="3988635" y="4280206"/>
                    </a:cubicBezTo>
                    <a:cubicBezTo>
                      <a:pt x="4090381" y="4377295"/>
                      <a:pt x="4193412" y="4473018"/>
                      <a:pt x="4303108" y="4561352"/>
                    </a:cubicBezTo>
                    <a:cubicBezTo>
                      <a:pt x="4313628" y="4569784"/>
                      <a:pt x="4324790" y="4577574"/>
                      <a:pt x="4332419" y="4589138"/>
                    </a:cubicBezTo>
                    <a:cubicBezTo>
                      <a:pt x="4247377" y="4693212"/>
                      <a:pt x="4145068" y="4776488"/>
                      <a:pt x="4027904" y="4841936"/>
                    </a:cubicBezTo>
                    <a:cubicBezTo>
                      <a:pt x="4016099" y="4848521"/>
                      <a:pt x="4004295" y="4855187"/>
                      <a:pt x="3993293" y="4862816"/>
                    </a:cubicBezTo>
                    <a:cubicBezTo>
                      <a:pt x="3983415" y="4869802"/>
                      <a:pt x="3962295" y="4891886"/>
                      <a:pt x="3979962" y="4905055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476B467-5287-4A98-96D9-965C2448D8B0}"/>
                  </a:ext>
                </a:extLst>
              </p:cNvPr>
              <p:cNvSpPr/>
              <p:nvPr/>
            </p:nvSpPr>
            <p:spPr>
              <a:xfrm>
                <a:off x="4540090" y="4607844"/>
                <a:ext cx="988126" cy="1118747"/>
              </a:xfrm>
              <a:custGeom>
                <a:avLst/>
                <a:gdLst>
                  <a:gd name="connsiteX0" fmla="*/ 1321274 w 1416719"/>
                  <a:gd name="connsiteY0" fmla="*/ 81093 h 1603996"/>
                  <a:gd name="connsiteX1" fmla="*/ 1397483 w 1416719"/>
                  <a:gd name="connsiteY1" fmla="*/ 408334 h 1603996"/>
                  <a:gd name="connsiteX2" fmla="*/ 1198087 w 1416719"/>
                  <a:gd name="connsiteY2" fmla="*/ 642261 h 1603996"/>
                  <a:gd name="connsiteX3" fmla="*/ 1000297 w 1416719"/>
                  <a:gd name="connsiteY3" fmla="*/ 740714 h 1603996"/>
                  <a:gd name="connsiteX4" fmla="*/ 785323 w 1416719"/>
                  <a:gd name="connsiteY4" fmla="*/ 884138 h 1603996"/>
                  <a:gd name="connsiteX5" fmla="*/ 632583 w 1416719"/>
                  <a:gd name="connsiteY5" fmla="*/ 1089557 h 1603996"/>
                  <a:gd name="connsiteX6" fmla="*/ 409016 w 1416719"/>
                  <a:gd name="connsiteY6" fmla="*/ 1441370 h 1603996"/>
                  <a:gd name="connsiteX7" fmla="*/ 146982 w 1416719"/>
                  <a:gd name="connsiteY7" fmla="*/ 1602220 h 1603996"/>
                  <a:gd name="connsiteX8" fmla="*/ 46762 w 1416719"/>
                  <a:gd name="connsiteY8" fmla="*/ 1578049 h 1603996"/>
                  <a:gd name="connsiteX9" fmla="*/ 828 w 1416719"/>
                  <a:gd name="connsiteY9" fmla="*/ 1447474 h 1603996"/>
                  <a:gd name="connsiteX10" fmla="*/ 29095 w 1416719"/>
                  <a:gd name="connsiteY10" fmla="*/ 1201661 h 1603996"/>
                  <a:gd name="connsiteX11" fmla="*/ 216205 w 1416719"/>
                  <a:gd name="connsiteY11" fmla="*/ 724814 h 1603996"/>
                  <a:gd name="connsiteX12" fmla="*/ 441298 w 1416719"/>
                  <a:gd name="connsiteY12" fmla="*/ 426241 h 1603996"/>
                  <a:gd name="connsiteX13" fmla="*/ 663179 w 1416719"/>
                  <a:gd name="connsiteY13" fmla="*/ 201389 h 1603996"/>
                  <a:gd name="connsiteX14" fmla="*/ 827402 w 1416719"/>
                  <a:gd name="connsiteY14" fmla="*/ 71456 h 1603996"/>
                  <a:gd name="connsiteX15" fmla="*/ 845069 w 1416719"/>
                  <a:gd name="connsiteY15" fmla="*/ 57725 h 1603996"/>
                  <a:gd name="connsiteX16" fmla="*/ 1004152 w 1416719"/>
                  <a:gd name="connsiteY16" fmla="*/ 4402 h 1603996"/>
                  <a:gd name="connsiteX17" fmla="*/ 1255344 w 1416719"/>
                  <a:gd name="connsiteY17" fmla="*/ 37247 h 1603996"/>
                  <a:gd name="connsiteX18" fmla="*/ 1321274 w 1416719"/>
                  <a:gd name="connsiteY18" fmla="*/ 81093 h 160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16719" h="1603996">
                    <a:moveTo>
                      <a:pt x="1321274" y="81093"/>
                    </a:moveTo>
                    <a:cubicBezTo>
                      <a:pt x="1426634" y="171516"/>
                      <a:pt x="1432496" y="285629"/>
                      <a:pt x="1397483" y="408334"/>
                    </a:cubicBezTo>
                    <a:cubicBezTo>
                      <a:pt x="1366727" y="516183"/>
                      <a:pt x="1293328" y="588537"/>
                      <a:pt x="1198087" y="642261"/>
                    </a:cubicBezTo>
                    <a:cubicBezTo>
                      <a:pt x="1133844" y="678478"/>
                      <a:pt x="1066147" y="707629"/>
                      <a:pt x="1000297" y="740714"/>
                    </a:cubicBezTo>
                    <a:cubicBezTo>
                      <a:pt x="922643" y="779742"/>
                      <a:pt x="849325" y="824953"/>
                      <a:pt x="785323" y="884138"/>
                    </a:cubicBezTo>
                    <a:cubicBezTo>
                      <a:pt x="721641" y="943081"/>
                      <a:pt x="674582" y="1014311"/>
                      <a:pt x="632583" y="1089557"/>
                    </a:cubicBezTo>
                    <a:cubicBezTo>
                      <a:pt x="564726" y="1210977"/>
                      <a:pt x="492291" y="1329667"/>
                      <a:pt x="409016" y="1441370"/>
                    </a:cubicBezTo>
                    <a:cubicBezTo>
                      <a:pt x="343006" y="1529866"/>
                      <a:pt x="255795" y="1583509"/>
                      <a:pt x="146982" y="1602220"/>
                    </a:cubicBezTo>
                    <a:cubicBezTo>
                      <a:pt x="109962" y="1608564"/>
                      <a:pt x="77439" y="1597321"/>
                      <a:pt x="46762" y="1578049"/>
                    </a:cubicBezTo>
                    <a:cubicBezTo>
                      <a:pt x="10063" y="1542072"/>
                      <a:pt x="3478" y="1495174"/>
                      <a:pt x="828" y="1447474"/>
                    </a:cubicBezTo>
                    <a:cubicBezTo>
                      <a:pt x="-3829" y="1363957"/>
                      <a:pt x="11910" y="1282689"/>
                      <a:pt x="29095" y="1201661"/>
                    </a:cubicBezTo>
                    <a:cubicBezTo>
                      <a:pt x="64911" y="1032299"/>
                      <a:pt x="127147" y="873216"/>
                      <a:pt x="216205" y="724814"/>
                    </a:cubicBezTo>
                    <a:cubicBezTo>
                      <a:pt x="280689" y="617366"/>
                      <a:pt x="356978" y="518833"/>
                      <a:pt x="441298" y="426241"/>
                    </a:cubicBezTo>
                    <a:cubicBezTo>
                      <a:pt x="512287" y="348266"/>
                      <a:pt x="588255" y="275269"/>
                      <a:pt x="663179" y="201389"/>
                    </a:cubicBezTo>
                    <a:cubicBezTo>
                      <a:pt x="712968" y="152323"/>
                      <a:pt x="767013" y="107593"/>
                      <a:pt x="827402" y="71456"/>
                    </a:cubicBezTo>
                    <a:cubicBezTo>
                      <a:pt x="833907" y="67602"/>
                      <a:pt x="840251" y="63667"/>
                      <a:pt x="845069" y="57725"/>
                    </a:cubicBezTo>
                    <a:cubicBezTo>
                      <a:pt x="895018" y="30903"/>
                      <a:pt x="947939" y="11790"/>
                      <a:pt x="1004152" y="4402"/>
                    </a:cubicBezTo>
                    <a:cubicBezTo>
                      <a:pt x="1090559" y="-7001"/>
                      <a:pt x="1174799" y="3679"/>
                      <a:pt x="1255344" y="37247"/>
                    </a:cubicBezTo>
                    <a:cubicBezTo>
                      <a:pt x="1279757" y="47205"/>
                      <a:pt x="1305776" y="56681"/>
                      <a:pt x="1321274" y="810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50B23B9-484B-408E-BC7E-33E154666001}"/>
                  </a:ext>
                </a:extLst>
              </p:cNvPr>
              <p:cNvSpPr/>
              <p:nvPr/>
            </p:nvSpPr>
            <p:spPr>
              <a:xfrm>
                <a:off x="2075091" y="3901488"/>
                <a:ext cx="2439847" cy="2231143"/>
              </a:xfrm>
              <a:custGeom>
                <a:avLst/>
                <a:gdLst>
                  <a:gd name="connsiteX0" fmla="*/ 802908 w 2439847"/>
                  <a:gd name="connsiteY0" fmla="*/ 2193759 h 2231143"/>
                  <a:gd name="connsiteX1" fmla="*/ 806381 w 2439847"/>
                  <a:gd name="connsiteY1" fmla="*/ 2195115 h 2231143"/>
                  <a:gd name="connsiteX2" fmla="*/ 803300 w 2439847"/>
                  <a:gd name="connsiteY2" fmla="*/ 2195103 h 2231143"/>
                  <a:gd name="connsiteX3" fmla="*/ 802908 w 2439847"/>
                  <a:gd name="connsiteY3" fmla="*/ 2193759 h 2231143"/>
                  <a:gd name="connsiteX4" fmla="*/ 1353770 w 2439847"/>
                  <a:gd name="connsiteY4" fmla="*/ 2140661 h 2231143"/>
                  <a:gd name="connsiteX5" fmla="*/ 1357355 w 2439847"/>
                  <a:gd name="connsiteY5" fmla="*/ 2149791 h 2231143"/>
                  <a:gd name="connsiteX6" fmla="*/ 1202710 w 2439847"/>
                  <a:gd name="connsiteY6" fmla="*/ 2209778 h 2231143"/>
                  <a:gd name="connsiteX7" fmla="*/ 1068173 w 2439847"/>
                  <a:gd name="connsiteY7" fmla="*/ 2229661 h 2231143"/>
                  <a:gd name="connsiteX8" fmla="*/ 808789 w 2439847"/>
                  <a:gd name="connsiteY8" fmla="*/ 2196055 h 2231143"/>
                  <a:gd name="connsiteX9" fmla="*/ 806381 w 2439847"/>
                  <a:gd name="connsiteY9" fmla="*/ 2195115 h 2231143"/>
                  <a:gd name="connsiteX10" fmla="*/ 919298 w 2439847"/>
                  <a:gd name="connsiteY10" fmla="*/ 2195551 h 2231143"/>
                  <a:gd name="connsiteX11" fmla="*/ 1027510 w 2439847"/>
                  <a:gd name="connsiteY11" fmla="*/ 2195327 h 2231143"/>
                  <a:gd name="connsiteX12" fmla="*/ 1043192 w 2439847"/>
                  <a:gd name="connsiteY12" fmla="*/ 2194319 h 2231143"/>
                  <a:gd name="connsiteX13" fmla="*/ 1334111 w 2439847"/>
                  <a:gd name="connsiteY13" fmla="*/ 2145702 h 2231143"/>
                  <a:gd name="connsiteX14" fmla="*/ 1353770 w 2439847"/>
                  <a:gd name="connsiteY14" fmla="*/ 2140661 h 2231143"/>
                  <a:gd name="connsiteX15" fmla="*/ 641655 w 2439847"/>
                  <a:gd name="connsiteY15" fmla="*/ 635998 h 2231143"/>
                  <a:gd name="connsiteX16" fmla="*/ 720461 w 2439847"/>
                  <a:gd name="connsiteY16" fmla="*/ 735248 h 2231143"/>
                  <a:gd name="connsiteX17" fmla="*/ 725839 w 2439847"/>
                  <a:gd name="connsiteY17" fmla="*/ 740905 h 2231143"/>
                  <a:gd name="connsiteX18" fmla="*/ 740177 w 2439847"/>
                  <a:gd name="connsiteY18" fmla="*/ 752499 h 2231143"/>
                  <a:gd name="connsiteX19" fmla="*/ 962482 w 2439847"/>
                  <a:gd name="connsiteY19" fmla="*/ 994464 h 2231143"/>
                  <a:gd name="connsiteX20" fmla="*/ 1343465 w 2439847"/>
                  <a:gd name="connsiteY20" fmla="*/ 1270651 h 2231143"/>
                  <a:gd name="connsiteX21" fmla="*/ 1548518 w 2439847"/>
                  <a:gd name="connsiteY21" fmla="*/ 1358699 h 2231143"/>
                  <a:gd name="connsiteX22" fmla="*/ 1654322 w 2439847"/>
                  <a:gd name="connsiteY22" fmla="*/ 1390402 h 2231143"/>
                  <a:gd name="connsiteX23" fmla="*/ 1810199 w 2439847"/>
                  <a:gd name="connsiteY23" fmla="*/ 1426304 h 2231143"/>
                  <a:gd name="connsiteX24" fmla="*/ 1951905 w 2439847"/>
                  <a:gd name="connsiteY24" fmla="*/ 1445236 h 2231143"/>
                  <a:gd name="connsiteX25" fmla="*/ 2111982 w 2439847"/>
                  <a:gd name="connsiteY25" fmla="*/ 1451509 h 2231143"/>
                  <a:gd name="connsiteX26" fmla="*/ 2228036 w 2439847"/>
                  <a:gd name="connsiteY26" fmla="*/ 1445348 h 2231143"/>
                  <a:gd name="connsiteX27" fmla="*/ 2368510 w 2439847"/>
                  <a:gd name="connsiteY27" fmla="*/ 1427200 h 2231143"/>
                  <a:gd name="connsiteX28" fmla="*/ 2416455 w 2439847"/>
                  <a:gd name="connsiteY28" fmla="*/ 1417790 h 2231143"/>
                  <a:gd name="connsiteX29" fmla="*/ 2436563 w 2439847"/>
                  <a:gd name="connsiteY29" fmla="*/ 1416894 h 2231143"/>
                  <a:gd name="connsiteX30" fmla="*/ 2436730 w 2439847"/>
                  <a:gd name="connsiteY30" fmla="*/ 1434146 h 2231143"/>
                  <a:gd name="connsiteX31" fmla="*/ 2393603 w 2439847"/>
                  <a:gd name="connsiteY31" fmla="*/ 1579940 h 2231143"/>
                  <a:gd name="connsiteX32" fmla="*/ 2387553 w 2439847"/>
                  <a:gd name="connsiteY32" fmla="*/ 1592318 h 2231143"/>
                  <a:gd name="connsiteX33" fmla="*/ 2277773 w 2439847"/>
                  <a:gd name="connsiteY33" fmla="*/ 1634494 h 2231143"/>
                  <a:gd name="connsiteX34" fmla="*/ 2067678 w 2439847"/>
                  <a:gd name="connsiteY34" fmla="*/ 1667036 h 2231143"/>
                  <a:gd name="connsiteX35" fmla="*/ 1964227 w 2439847"/>
                  <a:gd name="connsiteY35" fmla="*/ 1660260 h 2231143"/>
                  <a:gd name="connsiteX36" fmla="*/ 1791771 w 2439847"/>
                  <a:gd name="connsiteY36" fmla="*/ 1727136 h 2231143"/>
                  <a:gd name="connsiteX37" fmla="*/ 1606993 w 2439847"/>
                  <a:gd name="connsiteY37" fmla="*/ 1926812 h 2231143"/>
                  <a:gd name="connsiteX38" fmla="*/ 1603184 w 2439847"/>
                  <a:gd name="connsiteY38" fmla="*/ 1929557 h 2231143"/>
                  <a:gd name="connsiteX39" fmla="*/ 1554063 w 2439847"/>
                  <a:gd name="connsiteY39" fmla="*/ 1891470 h 2231143"/>
                  <a:gd name="connsiteX40" fmla="*/ 1389113 w 2439847"/>
                  <a:gd name="connsiteY40" fmla="*/ 1743883 h 2231143"/>
                  <a:gd name="connsiteX41" fmla="*/ 1253400 w 2439847"/>
                  <a:gd name="connsiteY41" fmla="*/ 1606041 h 2231143"/>
                  <a:gd name="connsiteX42" fmla="*/ 1074279 w 2439847"/>
                  <a:gd name="connsiteY42" fmla="*/ 1394154 h 2231143"/>
                  <a:gd name="connsiteX43" fmla="*/ 922995 w 2439847"/>
                  <a:gd name="connsiteY43" fmla="*/ 1182155 h 2231143"/>
                  <a:gd name="connsiteX44" fmla="*/ 797363 w 2439847"/>
                  <a:gd name="connsiteY44" fmla="*/ 971836 h 2231143"/>
                  <a:gd name="connsiteX45" fmla="*/ 703602 w 2439847"/>
                  <a:gd name="connsiteY45" fmla="*/ 786554 h 2231143"/>
                  <a:gd name="connsiteX46" fmla="*/ 643111 w 2439847"/>
                  <a:gd name="connsiteY46" fmla="*/ 646696 h 2231143"/>
                  <a:gd name="connsiteX47" fmla="*/ 641655 w 2439847"/>
                  <a:gd name="connsiteY47" fmla="*/ 635998 h 2231143"/>
                  <a:gd name="connsiteX48" fmla="*/ 288398 w 2439847"/>
                  <a:gd name="connsiteY48" fmla="*/ 0 h 2231143"/>
                  <a:gd name="connsiteX49" fmla="*/ 300721 w 2439847"/>
                  <a:gd name="connsiteY49" fmla="*/ 25484 h 2231143"/>
                  <a:gd name="connsiteX50" fmla="*/ 241573 w 2439847"/>
                  <a:gd name="connsiteY50" fmla="*/ 86312 h 2231143"/>
                  <a:gd name="connsiteX51" fmla="*/ 133081 w 2439847"/>
                  <a:gd name="connsiteY51" fmla="*/ 211943 h 2231143"/>
                  <a:gd name="connsiteX52" fmla="*/ 0 w 2439847"/>
                  <a:gd name="connsiteY52" fmla="*/ 385575 h 2231143"/>
                  <a:gd name="connsiteX53" fmla="*/ 93257 w 2439847"/>
                  <a:gd name="connsiteY53" fmla="*/ 205950 h 2231143"/>
                  <a:gd name="connsiteX54" fmla="*/ 243534 w 2439847"/>
                  <a:gd name="connsiteY54" fmla="*/ 43688 h 2231143"/>
                  <a:gd name="connsiteX55" fmla="*/ 288398 w 2439847"/>
                  <a:gd name="connsiteY55" fmla="*/ 0 h 223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9847" h="2231143">
                    <a:moveTo>
                      <a:pt x="802908" y="2193759"/>
                    </a:moveTo>
                    <a:lnTo>
                      <a:pt x="806381" y="2195115"/>
                    </a:lnTo>
                    <a:lnTo>
                      <a:pt x="803300" y="2195103"/>
                    </a:lnTo>
                    <a:cubicBezTo>
                      <a:pt x="802572" y="2192862"/>
                      <a:pt x="802572" y="2193646"/>
                      <a:pt x="802908" y="2193759"/>
                    </a:cubicBezTo>
                    <a:close/>
                    <a:moveTo>
                      <a:pt x="1353770" y="2140661"/>
                    </a:moveTo>
                    <a:cubicBezTo>
                      <a:pt x="1357019" y="2142902"/>
                      <a:pt x="1356963" y="2146430"/>
                      <a:pt x="1357355" y="2149791"/>
                    </a:cubicBezTo>
                    <a:cubicBezTo>
                      <a:pt x="1309130" y="2178356"/>
                      <a:pt x="1256592" y="2195999"/>
                      <a:pt x="1202710" y="2209778"/>
                    </a:cubicBezTo>
                    <a:cubicBezTo>
                      <a:pt x="1158630" y="2221035"/>
                      <a:pt x="1113766" y="2226412"/>
                      <a:pt x="1068173" y="2229661"/>
                    </a:cubicBezTo>
                    <a:cubicBezTo>
                      <a:pt x="979117" y="2235990"/>
                      <a:pt x="893365" y="2221540"/>
                      <a:pt x="808789" y="2196055"/>
                    </a:cubicBezTo>
                    <a:lnTo>
                      <a:pt x="806381" y="2195115"/>
                    </a:lnTo>
                    <a:lnTo>
                      <a:pt x="919298" y="2195551"/>
                    </a:lnTo>
                    <a:cubicBezTo>
                      <a:pt x="955480" y="2197399"/>
                      <a:pt x="991439" y="2198688"/>
                      <a:pt x="1027510" y="2195327"/>
                    </a:cubicBezTo>
                    <a:cubicBezTo>
                      <a:pt x="1032718" y="2194823"/>
                      <a:pt x="1037928" y="2194431"/>
                      <a:pt x="1043192" y="2194319"/>
                    </a:cubicBezTo>
                    <a:cubicBezTo>
                      <a:pt x="1142611" y="2192639"/>
                      <a:pt x="1239733" y="2177516"/>
                      <a:pt x="1334111" y="2145702"/>
                    </a:cubicBezTo>
                    <a:cubicBezTo>
                      <a:pt x="1340495" y="2143518"/>
                      <a:pt x="1346713" y="2140324"/>
                      <a:pt x="1353770" y="2140661"/>
                    </a:cubicBezTo>
                    <a:close/>
                    <a:moveTo>
                      <a:pt x="641655" y="635998"/>
                    </a:moveTo>
                    <a:cubicBezTo>
                      <a:pt x="667924" y="669100"/>
                      <a:pt x="694136" y="702202"/>
                      <a:pt x="720461" y="735248"/>
                    </a:cubicBezTo>
                    <a:cubicBezTo>
                      <a:pt x="722086" y="737264"/>
                      <a:pt x="724046" y="739001"/>
                      <a:pt x="725839" y="740905"/>
                    </a:cubicBezTo>
                    <a:cubicBezTo>
                      <a:pt x="732280" y="742754"/>
                      <a:pt x="736200" y="747514"/>
                      <a:pt x="740177" y="752499"/>
                    </a:cubicBezTo>
                    <a:cubicBezTo>
                      <a:pt x="808958" y="838083"/>
                      <a:pt x="882499" y="919411"/>
                      <a:pt x="962482" y="994464"/>
                    </a:cubicBezTo>
                    <a:cubicBezTo>
                      <a:pt x="1077640" y="1102620"/>
                      <a:pt x="1202599" y="1197614"/>
                      <a:pt x="1343465" y="1270651"/>
                    </a:cubicBezTo>
                    <a:cubicBezTo>
                      <a:pt x="1409725" y="1305042"/>
                      <a:pt x="1477722" y="1334951"/>
                      <a:pt x="1548518" y="1358699"/>
                    </a:cubicBezTo>
                    <a:cubicBezTo>
                      <a:pt x="1583469" y="1370293"/>
                      <a:pt x="1619092" y="1379647"/>
                      <a:pt x="1654322" y="1390402"/>
                    </a:cubicBezTo>
                    <a:cubicBezTo>
                      <a:pt x="1705963" y="1403787"/>
                      <a:pt x="1757661" y="1416838"/>
                      <a:pt x="1810199" y="1426304"/>
                    </a:cubicBezTo>
                    <a:cubicBezTo>
                      <a:pt x="1857808" y="1429945"/>
                      <a:pt x="1904912" y="1437114"/>
                      <a:pt x="1951905" y="1445236"/>
                    </a:cubicBezTo>
                    <a:cubicBezTo>
                      <a:pt x="2005227" y="1448148"/>
                      <a:pt x="2058493" y="1452237"/>
                      <a:pt x="2111982" y="1451509"/>
                    </a:cubicBezTo>
                    <a:cubicBezTo>
                      <a:pt x="2150798" y="1451004"/>
                      <a:pt x="2189389" y="1448484"/>
                      <a:pt x="2228036" y="1445348"/>
                    </a:cubicBezTo>
                    <a:cubicBezTo>
                      <a:pt x="2275364" y="1443107"/>
                      <a:pt x="2321966" y="1435434"/>
                      <a:pt x="2368510" y="1427200"/>
                    </a:cubicBezTo>
                    <a:cubicBezTo>
                      <a:pt x="2384529" y="1424400"/>
                      <a:pt x="2400604" y="1421600"/>
                      <a:pt x="2416455" y="1417790"/>
                    </a:cubicBezTo>
                    <a:cubicBezTo>
                      <a:pt x="2423008" y="1416222"/>
                      <a:pt x="2429729" y="1414206"/>
                      <a:pt x="2436563" y="1416894"/>
                    </a:cubicBezTo>
                    <a:cubicBezTo>
                      <a:pt x="2442611" y="1422552"/>
                      <a:pt x="2438859" y="1428657"/>
                      <a:pt x="2436730" y="1434146"/>
                    </a:cubicBezTo>
                    <a:cubicBezTo>
                      <a:pt x="2418415" y="1481586"/>
                      <a:pt x="2401275" y="1529363"/>
                      <a:pt x="2393603" y="1579940"/>
                    </a:cubicBezTo>
                    <a:cubicBezTo>
                      <a:pt x="2392930" y="1584533"/>
                      <a:pt x="2391698" y="1589238"/>
                      <a:pt x="2387553" y="1592318"/>
                    </a:cubicBezTo>
                    <a:cubicBezTo>
                      <a:pt x="2350978" y="1606322"/>
                      <a:pt x="2315356" y="1622900"/>
                      <a:pt x="2277773" y="1634494"/>
                    </a:cubicBezTo>
                    <a:cubicBezTo>
                      <a:pt x="2209272" y="1655667"/>
                      <a:pt x="2139427" y="1667932"/>
                      <a:pt x="2067678" y="1667036"/>
                    </a:cubicBezTo>
                    <a:cubicBezTo>
                      <a:pt x="2033176" y="1666588"/>
                      <a:pt x="1998673" y="1663228"/>
                      <a:pt x="1964227" y="1660260"/>
                    </a:cubicBezTo>
                    <a:cubicBezTo>
                      <a:pt x="1895670" y="1654322"/>
                      <a:pt x="1837644" y="1673198"/>
                      <a:pt x="1791771" y="1727136"/>
                    </a:cubicBezTo>
                    <a:cubicBezTo>
                      <a:pt x="1732961" y="1796253"/>
                      <a:pt x="1671405" y="1862905"/>
                      <a:pt x="1606993" y="1926812"/>
                    </a:cubicBezTo>
                    <a:cubicBezTo>
                      <a:pt x="1605929" y="1927877"/>
                      <a:pt x="1604472" y="1928661"/>
                      <a:pt x="1603184" y="1929557"/>
                    </a:cubicBezTo>
                    <a:cubicBezTo>
                      <a:pt x="1583917" y="1920651"/>
                      <a:pt x="1569970" y="1904688"/>
                      <a:pt x="1554063" y="1891470"/>
                    </a:cubicBezTo>
                    <a:cubicBezTo>
                      <a:pt x="1497213" y="1844365"/>
                      <a:pt x="1443275" y="1794012"/>
                      <a:pt x="1389113" y="1743883"/>
                    </a:cubicBezTo>
                    <a:cubicBezTo>
                      <a:pt x="1341672" y="1699970"/>
                      <a:pt x="1297256" y="1653202"/>
                      <a:pt x="1253400" y="1606041"/>
                    </a:cubicBezTo>
                    <a:cubicBezTo>
                      <a:pt x="1190444" y="1538325"/>
                      <a:pt x="1130738" y="1467640"/>
                      <a:pt x="1074279" y="1394154"/>
                    </a:cubicBezTo>
                    <a:cubicBezTo>
                      <a:pt x="1021293" y="1325262"/>
                      <a:pt x="970436" y="1254912"/>
                      <a:pt x="922995" y="1182155"/>
                    </a:cubicBezTo>
                    <a:cubicBezTo>
                      <a:pt x="878354" y="1113710"/>
                      <a:pt x="836683" y="1043473"/>
                      <a:pt x="797363" y="971836"/>
                    </a:cubicBezTo>
                    <a:cubicBezTo>
                      <a:pt x="764037" y="911121"/>
                      <a:pt x="732168" y="849677"/>
                      <a:pt x="703602" y="786554"/>
                    </a:cubicBezTo>
                    <a:cubicBezTo>
                      <a:pt x="682655" y="740289"/>
                      <a:pt x="663106" y="693353"/>
                      <a:pt x="643111" y="646696"/>
                    </a:cubicBezTo>
                    <a:cubicBezTo>
                      <a:pt x="641823" y="643503"/>
                      <a:pt x="642103" y="639583"/>
                      <a:pt x="641655" y="635998"/>
                    </a:cubicBezTo>
                    <a:close/>
                    <a:moveTo>
                      <a:pt x="288398" y="0"/>
                    </a:moveTo>
                    <a:cubicBezTo>
                      <a:pt x="292487" y="8513"/>
                      <a:pt x="296631" y="16971"/>
                      <a:pt x="300721" y="25484"/>
                    </a:cubicBezTo>
                    <a:cubicBezTo>
                      <a:pt x="280948" y="45761"/>
                      <a:pt x="260729" y="65532"/>
                      <a:pt x="241573" y="86312"/>
                    </a:cubicBezTo>
                    <a:cubicBezTo>
                      <a:pt x="204103" y="127088"/>
                      <a:pt x="168031" y="169039"/>
                      <a:pt x="133081" y="211943"/>
                    </a:cubicBezTo>
                    <a:cubicBezTo>
                      <a:pt x="87040" y="268514"/>
                      <a:pt x="43296" y="326764"/>
                      <a:pt x="0" y="385575"/>
                    </a:cubicBezTo>
                    <a:cubicBezTo>
                      <a:pt x="23861" y="321892"/>
                      <a:pt x="51082" y="260112"/>
                      <a:pt x="93257" y="205950"/>
                    </a:cubicBezTo>
                    <a:cubicBezTo>
                      <a:pt x="138682" y="147531"/>
                      <a:pt x="190267" y="94825"/>
                      <a:pt x="243534" y="43688"/>
                    </a:cubicBezTo>
                    <a:cubicBezTo>
                      <a:pt x="258601" y="29237"/>
                      <a:pt x="274899" y="16075"/>
                      <a:pt x="288398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0803A8-DC4C-4941-991C-EE7EDFD93457}"/>
                  </a:ext>
                </a:extLst>
              </p:cNvPr>
              <p:cNvSpPr/>
              <p:nvPr/>
            </p:nvSpPr>
            <p:spPr>
              <a:xfrm>
                <a:off x="1411031" y="3176414"/>
                <a:ext cx="794732" cy="658218"/>
              </a:xfrm>
              <a:custGeom>
                <a:avLst/>
                <a:gdLst>
                  <a:gd name="connsiteX0" fmla="*/ 148651 w 794732"/>
                  <a:gd name="connsiteY0" fmla="*/ 340507 h 658218"/>
                  <a:gd name="connsiteX1" fmla="*/ 157613 w 794732"/>
                  <a:gd name="connsiteY1" fmla="*/ 344316 h 658218"/>
                  <a:gd name="connsiteX2" fmla="*/ 151508 w 794732"/>
                  <a:gd name="connsiteY2" fmla="*/ 350533 h 658218"/>
                  <a:gd name="connsiteX3" fmla="*/ 13610 w 794732"/>
                  <a:gd name="connsiteY3" fmla="*/ 454880 h 658218"/>
                  <a:gd name="connsiteX4" fmla="*/ 3192 w 794732"/>
                  <a:gd name="connsiteY4" fmla="*/ 459361 h 658218"/>
                  <a:gd name="connsiteX5" fmla="*/ 0 w 794732"/>
                  <a:gd name="connsiteY5" fmla="*/ 448439 h 658218"/>
                  <a:gd name="connsiteX6" fmla="*/ 44248 w 794732"/>
                  <a:gd name="connsiteY6" fmla="*/ 371089 h 658218"/>
                  <a:gd name="connsiteX7" fmla="*/ 148651 w 794732"/>
                  <a:gd name="connsiteY7" fmla="*/ 340507 h 658218"/>
                  <a:gd name="connsiteX8" fmla="*/ 794732 w 794732"/>
                  <a:gd name="connsiteY8" fmla="*/ 251787 h 658218"/>
                  <a:gd name="connsiteX9" fmla="*/ 686408 w 794732"/>
                  <a:gd name="connsiteY9" fmla="*/ 404695 h 658218"/>
                  <a:gd name="connsiteX10" fmla="*/ 658906 w 794732"/>
                  <a:gd name="connsiteY10" fmla="*/ 419258 h 658218"/>
                  <a:gd name="connsiteX11" fmla="*/ 530419 w 794732"/>
                  <a:gd name="connsiteY11" fmla="*/ 443398 h 658218"/>
                  <a:gd name="connsiteX12" fmla="*/ 436321 w 794732"/>
                  <a:gd name="connsiteY12" fmla="*/ 432756 h 658218"/>
                  <a:gd name="connsiteX13" fmla="*/ 409549 w 794732"/>
                  <a:gd name="connsiteY13" fmla="*/ 446198 h 658218"/>
                  <a:gd name="connsiteX14" fmla="*/ 305202 w 794732"/>
                  <a:gd name="connsiteY14" fmla="*/ 595466 h 658218"/>
                  <a:gd name="connsiteX15" fmla="*/ 292823 w 794732"/>
                  <a:gd name="connsiteY15" fmla="*/ 605100 h 658218"/>
                  <a:gd name="connsiteX16" fmla="*/ 175761 w 794732"/>
                  <a:gd name="connsiteY16" fmla="*/ 654389 h 658218"/>
                  <a:gd name="connsiteX17" fmla="*/ 43297 w 794732"/>
                  <a:gd name="connsiteY17" fmla="*/ 644532 h 658218"/>
                  <a:gd name="connsiteX18" fmla="*/ 165904 w 794732"/>
                  <a:gd name="connsiteY18" fmla="*/ 625712 h 658218"/>
                  <a:gd name="connsiteX19" fmla="*/ 390505 w 794732"/>
                  <a:gd name="connsiteY19" fmla="*/ 409848 h 658218"/>
                  <a:gd name="connsiteX20" fmla="*/ 411733 w 794732"/>
                  <a:gd name="connsiteY20" fmla="*/ 397862 h 658218"/>
                  <a:gd name="connsiteX21" fmla="*/ 789298 w 794732"/>
                  <a:gd name="connsiteY21" fmla="*/ 256716 h 658218"/>
                  <a:gd name="connsiteX22" fmla="*/ 794732 w 794732"/>
                  <a:gd name="connsiteY22" fmla="*/ 251787 h 658218"/>
                  <a:gd name="connsiteX23" fmla="*/ 586316 w 794732"/>
                  <a:gd name="connsiteY23" fmla="*/ 1364 h 658218"/>
                  <a:gd name="connsiteX24" fmla="*/ 630956 w 794732"/>
                  <a:gd name="connsiteY24" fmla="*/ 3157 h 658218"/>
                  <a:gd name="connsiteX25" fmla="*/ 619978 w 794732"/>
                  <a:gd name="connsiteY25" fmla="*/ 15647 h 658218"/>
                  <a:gd name="connsiteX26" fmla="*/ 497316 w 794732"/>
                  <a:gd name="connsiteY26" fmla="*/ 125763 h 658218"/>
                  <a:gd name="connsiteX27" fmla="*/ 488074 w 794732"/>
                  <a:gd name="connsiteY27" fmla="*/ 132260 h 658218"/>
                  <a:gd name="connsiteX28" fmla="*/ 485890 w 794732"/>
                  <a:gd name="connsiteY28" fmla="*/ 122459 h 658218"/>
                  <a:gd name="connsiteX29" fmla="*/ 586316 w 794732"/>
                  <a:gd name="connsiteY29" fmla="*/ 1364 h 65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4732" h="658218">
                    <a:moveTo>
                      <a:pt x="148651" y="340507"/>
                    </a:moveTo>
                    <a:cubicBezTo>
                      <a:pt x="151956" y="340732"/>
                      <a:pt x="156941" y="339163"/>
                      <a:pt x="157613" y="344316"/>
                    </a:cubicBezTo>
                    <a:cubicBezTo>
                      <a:pt x="158061" y="347733"/>
                      <a:pt x="154420" y="349245"/>
                      <a:pt x="151508" y="350533"/>
                    </a:cubicBezTo>
                    <a:cubicBezTo>
                      <a:pt x="97066" y="374113"/>
                      <a:pt x="52930" y="411304"/>
                      <a:pt x="13610" y="454880"/>
                    </a:cubicBezTo>
                    <a:cubicBezTo>
                      <a:pt x="11034" y="457737"/>
                      <a:pt x="8345" y="462162"/>
                      <a:pt x="3192" y="459361"/>
                    </a:cubicBezTo>
                    <a:cubicBezTo>
                      <a:pt x="-841" y="457177"/>
                      <a:pt x="392" y="453032"/>
                      <a:pt x="0" y="448439"/>
                    </a:cubicBezTo>
                    <a:cubicBezTo>
                      <a:pt x="4761" y="417634"/>
                      <a:pt x="18539" y="390637"/>
                      <a:pt x="44248" y="371089"/>
                    </a:cubicBezTo>
                    <a:cubicBezTo>
                      <a:pt x="74942" y="347789"/>
                      <a:pt x="110117" y="337931"/>
                      <a:pt x="148651" y="340507"/>
                    </a:cubicBezTo>
                    <a:close/>
                    <a:moveTo>
                      <a:pt x="794732" y="251787"/>
                    </a:moveTo>
                    <a:cubicBezTo>
                      <a:pt x="781681" y="319112"/>
                      <a:pt x="745554" y="370024"/>
                      <a:pt x="686408" y="404695"/>
                    </a:cubicBezTo>
                    <a:cubicBezTo>
                      <a:pt x="681479" y="407608"/>
                      <a:pt x="663723" y="417522"/>
                      <a:pt x="658906" y="419258"/>
                    </a:cubicBezTo>
                    <a:cubicBezTo>
                      <a:pt x="617515" y="437629"/>
                      <a:pt x="574947" y="442670"/>
                      <a:pt x="530419" y="443398"/>
                    </a:cubicBezTo>
                    <a:cubicBezTo>
                      <a:pt x="499725" y="443902"/>
                      <a:pt x="466567" y="439701"/>
                      <a:pt x="436321" y="432756"/>
                    </a:cubicBezTo>
                    <a:cubicBezTo>
                      <a:pt x="417446" y="428444"/>
                      <a:pt x="417166" y="428388"/>
                      <a:pt x="409549" y="446198"/>
                    </a:cubicBezTo>
                    <a:cubicBezTo>
                      <a:pt x="386024" y="508930"/>
                      <a:pt x="352810" y="554915"/>
                      <a:pt x="305202" y="595466"/>
                    </a:cubicBezTo>
                    <a:cubicBezTo>
                      <a:pt x="301448" y="598827"/>
                      <a:pt x="298536" y="600675"/>
                      <a:pt x="292823" y="605100"/>
                    </a:cubicBezTo>
                    <a:cubicBezTo>
                      <a:pt x="257088" y="629240"/>
                      <a:pt x="218722" y="646996"/>
                      <a:pt x="175761" y="654389"/>
                    </a:cubicBezTo>
                    <a:cubicBezTo>
                      <a:pt x="130673" y="662118"/>
                      <a:pt x="86761" y="657806"/>
                      <a:pt x="43297" y="644532"/>
                    </a:cubicBezTo>
                    <a:cubicBezTo>
                      <a:pt x="85305" y="644811"/>
                      <a:pt x="126248" y="638930"/>
                      <a:pt x="165904" y="625712"/>
                    </a:cubicBezTo>
                    <a:cubicBezTo>
                      <a:pt x="274844" y="589305"/>
                      <a:pt x="348778" y="516044"/>
                      <a:pt x="390505" y="409848"/>
                    </a:cubicBezTo>
                    <a:cubicBezTo>
                      <a:pt x="395098" y="398086"/>
                      <a:pt x="398683" y="394502"/>
                      <a:pt x="411733" y="397862"/>
                    </a:cubicBezTo>
                    <a:cubicBezTo>
                      <a:pt x="556071" y="435109"/>
                      <a:pt x="703826" y="379546"/>
                      <a:pt x="789298" y="256716"/>
                    </a:cubicBezTo>
                    <a:cubicBezTo>
                      <a:pt x="790642" y="254756"/>
                      <a:pt x="792939" y="253412"/>
                      <a:pt x="794732" y="251787"/>
                    </a:cubicBezTo>
                    <a:close/>
                    <a:moveTo>
                      <a:pt x="586316" y="1364"/>
                    </a:moveTo>
                    <a:cubicBezTo>
                      <a:pt x="599758" y="-708"/>
                      <a:pt x="615497" y="-652"/>
                      <a:pt x="630956" y="3157"/>
                    </a:cubicBezTo>
                    <a:cubicBezTo>
                      <a:pt x="638517" y="5005"/>
                      <a:pt x="624963" y="12679"/>
                      <a:pt x="619978" y="15647"/>
                    </a:cubicBezTo>
                    <a:cubicBezTo>
                      <a:pt x="571809" y="44268"/>
                      <a:pt x="529914" y="79779"/>
                      <a:pt x="497316" y="125763"/>
                    </a:cubicBezTo>
                    <a:cubicBezTo>
                      <a:pt x="495131" y="128787"/>
                      <a:pt x="493395" y="134388"/>
                      <a:pt x="488074" y="132260"/>
                    </a:cubicBezTo>
                    <a:cubicBezTo>
                      <a:pt x="483817" y="130523"/>
                      <a:pt x="485665" y="125763"/>
                      <a:pt x="485890" y="122459"/>
                    </a:cubicBezTo>
                    <a:cubicBezTo>
                      <a:pt x="489138" y="69024"/>
                      <a:pt x="534506" y="14246"/>
                      <a:pt x="586316" y="13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F5DCCD6-A48E-4529-902C-B72A84A94893}"/>
                  </a:ext>
                </a:extLst>
              </p:cNvPr>
              <p:cNvSpPr/>
              <p:nvPr/>
            </p:nvSpPr>
            <p:spPr>
              <a:xfrm>
                <a:off x="814464" y="3431884"/>
                <a:ext cx="4619352" cy="2276556"/>
              </a:xfrm>
              <a:custGeom>
                <a:avLst/>
                <a:gdLst>
                  <a:gd name="connsiteX0" fmla="*/ 3894128 w 4619352"/>
                  <a:gd name="connsiteY0" fmla="*/ 2024655 h 2276556"/>
                  <a:gd name="connsiteX1" fmla="*/ 3900562 w 4619352"/>
                  <a:gd name="connsiteY1" fmla="*/ 2029829 h 2276556"/>
                  <a:gd name="connsiteX2" fmla="*/ 3853233 w 4619352"/>
                  <a:gd name="connsiteY2" fmla="*/ 2179825 h 2276556"/>
                  <a:gd name="connsiteX3" fmla="*/ 3812345 w 4619352"/>
                  <a:gd name="connsiteY3" fmla="*/ 2154676 h 2276556"/>
                  <a:gd name="connsiteX4" fmla="*/ 3811057 w 4619352"/>
                  <a:gd name="connsiteY4" fmla="*/ 2134345 h 2276556"/>
                  <a:gd name="connsiteX5" fmla="*/ 3886055 w 4619352"/>
                  <a:gd name="connsiteY5" fmla="*/ 2026580 h 2276556"/>
                  <a:gd name="connsiteX6" fmla="*/ 3894128 w 4619352"/>
                  <a:gd name="connsiteY6" fmla="*/ 2024655 h 2276556"/>
                  <a:gd name="connsiteX7" fmla="*/ 4598842 w 4619352"/>
                  <a:gd name="connsiteY7" fmla="*/ 1452978 h 2276556"/>
                  <a:gd name="connsiteX8" fmla="*/ 4619061 w 4619352"/>
                  <a:gd name="connsiteY8" fmla="*/ 1476558 h 2276556"/>
                  <a:gd name="connsiteX9" fmla="*/ 4544512 w 4619352"/>
                  <a:gd name="connsiteY9" fmla="*/ 1541810 h 2276556"/>
                  <a:gd name="connsiteX10" fmla="*/ 4519924 w 4619352"/>
                  <a:gd name="connsiteY10" fmla="*/ 1509941 h 2276556"/>
                  <a:gd name="connsiteX11" fmla="*/ 4598842 w 4619352"/>
                  <a:gd name="connsiteY11" fmla="*/ 1452978 h 2276556"/>
                  <a:gd name="connsiteX12" fmla="*/ 4546417 w 4619352"/>
                  <a:gd name="connsiteY12" fmla="*/ 1298557 h 2276556"/>
                  <a:gd name="connsiteX13" fmla="*/ 4571733 w 4619352"/>
                  <a:gd name="connsiteY13" fmla="*/ 1319729 h 2276556"/>
                  <a:gd name="connsiteX14" fmla="*/ 4492759 w 4619352"/>
                  <a:gd name="connsiteY14" fmla="*/ 1418980 h 2276556"/>
                  <a:gd name="connsiteX15" fmla="*/ 4458257 w 4619352"/>
                  <a:gd name="connsiteY15" fmla="*/ 1380836 h 2276556"/>
                  <a:gd name="connsiteX16" fmla="*/ 4546417 w 4619352"/>
                  <a:gd name="connsiteY16" fmla="*/ 1298557 h 2276556"/>
                  <a:gd name="connsiteX17" fmla="*/ 4390596 w 4619352"/>
                  <a:gd name="connsiteY17" fmla="*/ 1282706 h 2276556"/>
                  <a:gd name="connsiteX18" fmla="*/ 4414400 w 4619352"/>
                  <a:gd name="connsiteY18" fmla="*/ 1306006 h 2276556"/>
                  <a:gd name="connsiteX19" fmla="*/ 4342707 w 4619352"/>
                  <a:gd name="connsiteY19" fmla="*/ 1383861 h 2276556"/>
                  <a:gd name="connsiteX20" fmla="*/ 4313190 w 4619352"/>
                  <a:gd name="connsiteY20" fmla="*/ 1348126 h 2276556"/>
                  <a:gd name="connsiteX21" fmla="*/ 4390596 w 4619352"/>
                  <a:gd name="connsiteY21" fmla="*/ 1282706 h 2276556"/>
                  <a:gd name="connsiteX22" fmla="*/ 4316608 w 4619352"/>
                  <a:gd name="connsiteY22" fmla="*/ 1219527 h 2276556"/>
                  <a:gd name="connsiteX23" fmla="*/ 4269559 w 4619352"/>
                  <a:gd name="connsiteY23" fmla="*/ 1252686 h 2276556"/>
                  <a:gd name="connsiteX24" fmla="*/ 4158155 w 4619352"/>
                  <a:gd name="connsiteY24" fmla="*/ 1351656 h 2276556"/>
                  <a:gd name="connsiteX25" fmla="*/ 4063665 w 4619352"/>
                  <a:gd name="connsiteY25" fmla="*/ 1446537 h 2276556"/>
                  <a:gd name="connsiteX26" fmla="*/ 3863316 w 4619352"/>
                  <a:gd name="connsiteY26" fmla="*/ 1712867 h 2276556"/>
                  <a:gd name="connsiteX27" fmla="*/ 3740429 w 4619352"/>
                  <a:gd name="connsiteY27" fmla="*/ 2062092 h 2276556"/>
                  <a:gd name="connsiteX28" fmla="*/ 3730683 w 4619352"/>
                  <a:gd name="connsiteY28" fmla="*/ 2191588 h 2276556"/>
                  <a:gd name="connsiteX29" fmla="*/ 3758520 w 4619352"/>
                  <a:gd name="connsiteY29" fmla="*/ 2271347 h 2276556"/>
                  <a:gd name="connsiteX30" fmla="*/ 3758241 w 4619352"/>
                  <a:gd name="connsiteY30" fmla="*/ 2276556 h 2276556"/>
                  <a:gd name="connsiteX31" fmla="*/ 3648236 w 4619352"/>
                  <a:gd name="connsiteY31" fmla="*/ 2124375 h 2276556"/>
                  <a:gd name="connsiteX32" fmla="*/ 3648236 w 4619352"/>
                  <a:gd name="connsiteY32" fmla="*/ 2061924 h 2276556"/>
                  <a:gd name="connsiteX33" fmla="*/ 3691813 w 4619352"/>
                  <a:gd name="connsiteY33" fmla="*/ 1905655 h 2276556"/>
                  <a:gd name="connsiteX34" fmla="*/ 3698870 w 4619352"/>
                  <a:gd name="connsiteY34" fmla="*/ 1888236 h 2276556"/>
                  <a:gd name="connsiteX35" fmla="*/ 3701502 w 4619352"/>
                  <a:gd name="connsiteY35" fmla="*/ 1873393 h 2276556"/>
                  <a:gd name="connsiteX36" fmla="*/ 3827694 w 4619352"/>
                  <a:gd name="connsiteY36" fmla="*/ 1626051 h 2276556"/>
                  <a:gd name="connsiteX37" fmla="*/ 3854914 w 4619352"/>
                  <a:gd name="connsiteY37" fmla="*/ 1591829 h 2276556"/>
                  <a:gd name="connsiteX38" fmla="*/ 4215902 w 4619352"/>
                  <a:gd name="connsiteY38" fmla="*/ 1266912 h 2276556"/>
                  <a:gd name="connsiteX39" fmla="*/ 4316608 w 4619352"/>
                  <a:gd name="connsiteY39" fmla="*/ 1219527 h 2276556"/>
                  <a:gd name="connsiteX40" fmla="*/ 782515 w 4619352"/>
                  <a:gd name="connsiteY40" fmla="*/ 896101 h 2276556"/>
                  <a:gd name="connsiteX41" fmla="*/ 802405 w 4619352"/>
                  <a:gd name="connsiteY41" fmla="*/ 903963 h 2276556"/>
                  <a:gd name="connsiteX42" fmla="*/ 1049076 w 4619352"/>
                  <a:gd name="connsiteY42" fmla="*/ 993468 h 2276556"/>
                  <a:gd name="connsiteX43" fmla="*/ 1054565 w 4619352"/>
                  <a:gd name="connsiteY43" fmla="*/ 996212 h 2276556"/>
                  <a:gd name="connsiteX44" fmla="*/ 1047788 w 4619352"/>
                  <a:gd name="connsiteY44" fmla="*/ 1190681 h 2276556"/>
                  <a:gd name="connsiteX45" fmla="*/ 1003372 w 4619352"/>
                  <a:gd name="connsiteY45" fmla="*/ 1406376 h 2276556"/>
                  <a:gd name="connsiteX46" fmla="*/ 881605 w 4619352"/>
                  <a:gd name="connsiteY46" fmla="*/ 1579504 h 2276556"/>
                  <a:gd name="connsiteX47" fmla="*/ 788571 w 4619352"/>
                  <a:gd name="connsiteY47" fmla="*/ 1618768 h 2276556"/>
                  <a:gd name="connsiteX48" fmla="*/ 742138 w 4619352"/>
                  <a:gd name="connsiteY48" fmla="*/ 1496833 h 2276556"/>
                  <a:gd name="connsiteX49" fmla="*/ 732896 w 4619352"/>
                  <a:gd name="connsiteY49" fmla="*/ 1352886 h 2276556"/>
                  <a:gd name="connsiteX50" fmla="*/ 744099 w 4619352"/>
                  <a:gd name="connsiteY50" fmla="*/ 1179087 h 2276556"/>
                  <a:gd name="connsiteX51" fmla="*/ 776697 w 4619352"/>
                  <a:gd name="connsiteY51" fmla="*/ 916341 h 2276556"/>
                  <a:gd name="connsiteX52" fmla="*/ 782515 w 4619352"/>
                  <a:gd name="connsiteY52" fmla="*/ 896101 h 2276556"/>
                  <a:gd name="connsiteX53" fmla="*/ 464662 w 4619352"/>
                  <a:gd name="connsiteY53" fmla="*/ 428436 h 2276556"/>
                  <a:gd name="connsiteX54" fmla="*/ 481858 w 4619352"/>
                  <a:gd name="connsiteY54" fmla="*/ 492680 h 2276556"/>
                  <a:gd name="connsiteX55" fmla="*/ 631181 w 4619352"/>
                  <a:gd name="connsiteY55" fmla="*/ 764218 h 2276556"/>
                  <a:gd name="connsiteX56" fmla="*/ 634374 w 4619352"/>
                  <a:gd name="connsiteY56" fmla="*/ 779397 h 2276556"/>
                  <a:gd name="connsiteX57" fmla="*/ 628324 w 4619352"/>
                  <a:gd name="connsiteY57" fmla="*/ 797096 h 2276556"/>
                  <a:gd name="connsiteX58" fmla="*/ 558424 w 4619352"/>
                  <a:gd name="connsiteY58" fmla="*/ 968320 h 2276556"/>
                  <a:gd name="connsiteX59" fmla="*/ 391625 w 4619352"/>
                  <a:gd name="connsiteY59" fmla="*/ 1261030 h 2276556"/>
                  <a:gd name="connsiteX60" fmla="*/ 197717 w 4619352"/>
                  <a:gd name="connsiteY60" fmla="*/ 1429508 h 2276556"/>
                  <a:gd name="connsiteX61" fmla="*/ 11091 w 4619352"/>
                  <a:gd name="connsiteY61" fmla="*/ 1456058 h 2276556"/>
                  <a:gd name="connsiteX62" fmla="*/ 7058 w 4619352"/>
                  <a:gd name="connsiteY62" fmla="*/ 1453818 h 2276556"/>
                  <a:gd name="connsiteX63" fmla="*/ 19157 w 4619352"/>
                  <a:gd name="connsiteY63" fmla="*/ 1271224 h 2276556"/>
                  <a:gd name="connsiteX64" fmla="*/ 100876 w 4619352"/>
                  <a:gd name="connsiteY64" fmla="*/ 1063986 h 2276556"/>
                  <a:gd name="connsiteX65" fmla="*/ 372805 w 4619352"/>
                  <a:gd name="connsiteY65" fmla="*/ 578656 h 2276556"/>
                  <a:gd name="connsiteX66" fmla="*/ 459901 w 4619352"/>
                  <a:gd name="connsiteY66" fmla="*/ 434765 h 2276556"/>
                  <a:gd name="connsiteX67" fmla="*/ 464662 w 4619352"/>
                  <a:gd name="connsiteY67" fmla="*/ 428436 h 2276556"/>
                  <a:gd name="connsiteX68" fmla="*/ 1268188 w 4619352"/>
                  <a:gd name="connsiteY68" fmla="*/ 153537 h 2276556"/>
                  <a:gd name="connsiteX69" fmla="*/ 1281463 w 4619352"/>
                  <a:gd name="connsiteY69" fmla="*/ 216156 h 2276556"/>
                  <a:gd name="connsiteX70" fmla="*/ 1262643 w 4619352"/>
                  <a:gd name="connsiteY70" fmla="*/ 349630 h 2276556"/>
                  <a:gd name="connsiteX71" fmla="*/ 1122505 w 4619352"/>
                  <a:gd name="connsiteY71" fmla="*/ 466523 h 2276556"/>
                  <a:gd name="connsiteX72" fmla="*/ 959515 w 4619352"/>
                  <a:gd name="connsiteY72" fmla="*/ 426980 h 2276556"/>
                  <a:gd name="connsiteX73" fmla="*/ 889334 w 4619352"/>
                  <a:gd name="connsiteY73" fmla="*/ 345316 h 2276556"/>
                  <a:gd name="connsiteX74" fmla="*/ 898016 w 4619352"/>
                  <a:gd name="connsiteY74" fmla="*/ 338987 h 2276556"/>
                  <a:gd name="connsiteX75" fmla="*/ 1009981 w 4619352"/>
                  <a:gd name="connsiteY75" fmla="*/ 175829 h 2276556"/>
                  <a:gd name="connsiteX76" fmla="*/ 1023255 w 4619352"/>
                  <a:gd name="connsiteY76" fmla="*/ 170844 h 2276556"/>
                  <a:gd name="connsiteX77" fmla="*/ 1236318 w 4619352"/>
                  <a:gd name="connsiteY77" fmla="*/ 166083 h 2276556"/>
                  <a:gd name="connsiteX78" fmla="*/ 1258386 w 4619352"/>
                  <a:gd name="connsiteY78" fmla="*/ 158466 h 2276556"/>
                  <a:gd name="connsiteX79" fmla="*/ 1268188 w 4619352"/>
                  <a:gd name="connsiteY79" fmla="*/ 153537 h 2276556"/>
                  <a:gd name="connsiteX80" fmla="*/ 996399 w 4619352"/>
                  <a:gd name="connsiteY80" fmla="*/ 698 h 2276556"/>
                  <a:gd name="connsiteX81" fmla="*/ 1000236 w 4619352"/>
                  <a:gd name="connsiteY81" fmla="*/ 19728 h 2276556"/>
                  <a:gd name="connsiteX82" fmla="*/ 1000292 w 4619352"/>
                  <a:gd name="connsiteY82" fmla="*/ 26001 h 2276556"/>
                  <a:gd name="connsiteX83" fmla="*/ 991050 w 4619352"/>
                  <a:gd name="connsiteY83" fmla="*/ 92374 h 2276556"/>
                  <a:gd name="connsiteX84" fmla="*/ 970942 w 4619352"/>
                  <a:gd name="connsiteY84" fmla="*/ 107273 h 2276556"/>
                  <a:gd name="connsiteX85" fmla="*/ 887990 w 4619352"/>
                  <a:gd name="connsiteY85" fmla="*/ 93102 h 2276556"/>
                  <a:gd name="connsiteX86" fmla="*/ 882894 w 4619352"/>
                  <a:gd name="connsiteY86" fmla="*/ 72154 h 2276556"/>
                  <a:gd name="connsiteX87" fmla="*/ 978112 w 4619352"/>
                  <a:gd name="connsiteY87" fmla="*/ 6454 h 2276556"/>
                  <a:gd name="connsiteX88" fmla="*/ 996399 w 4619352"/>
                  <a:gd name="connsiteY88" fmla="*/ 698 h 2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619352" h="2276556">
                    <a:moveTo>
                      <a:pt x="3894128" y="2024655"/>
                    </a:moveTo>
                    <a:cubicBezTo>
                      <a:pt x="3896515" y="2024970"/>
                      <a:pt x="3898630" y="2026468"/>
                      <a:pt x="3900562" y="2029829"/>
                    </a:cubicBezTo>
                    <a:cubicBezTo>
                      <a:pt x="3936801" y="2092785"/>
                      <a:pt x="3908067" y="2155516"/>
                      <a:pt x="3853233" y="2179825"/>
                    </a:cubicBezTo>
                    <a:cubicBezTo>
                      <a:pt x="3831221" y="2189571"/>
                      <a:pt x="3815034" y="2178593"/>
                      <a:pt x="3812345" y="2154676"/>
                    </a:cubicBezTo>
                    <a:cubicBezTo>
                      <a:pt x="3811562" y="2147955"/>
                      <a:pt x="3811449" y="2141178"/>
                      <a:pt x="3811057" y="2134345"/>
                    </a:cubicBezTo>
                    <a:cubicBezTo>
                      <a:pt x="3811337" y="2081246"/>
                      <a:pt x="3839623" y="2047640"/>
                      <a:pt x="3886055" y="2026580"/>
                    </a:cubicBezTo>
                    <a:cubicBezTo>
                      <a:pt x="3889080" y="2025208"/>
                      <a:pt x="3891740" y="2024340"/>
                      <a:pt x="3894128" y="2024655"/>
                    </a:cubicBezTo>
                    <a:close/>
                    <a:moveTo>
                      <a:pt x="4598842" y="1452978"/>
                    </a:moveTo>
                    <a:cubicBezTo>
                      <a:pt x="4613460" y="1453762"/>
                      <a:pt x="4620965" y="1462443"/>
                      <a:pt x="4619061" y="1476558"/>
                    </a:cubicBezTo>
                    <a:cubicBezTo>
                      <a:pt x="4614412" y="1510780"/>
                      <a:pt x="4579462" y="1541418"/>
                      <a:pt x="4544512" y="1541810"/>
                    </a:cubicBezTo>
                    <a:cubicBezTo>
                      <a:pt x="4522388" y="1542091"/>
                      <a:pt x="4513930" y="1531112"/>
                      <a:pt x="4519924" y="1509941"/>
                    </a:cubicBezTo>
                    <a:cubicBezTo>
                      <a:pt x="4529950" y="1474430"/>
                      <a:pt x="4562323" y="1451018"/>
                      <a:pt x="4598842" y="1452978"/>
                    </a:cubicBezTo>
                    <a:close/>
                    <a:moveTo>
                      <a:pt x="4546417" y="1298557"/>
                    </a:moveTo>
                    <a:cubicBezTo>
                      <a:pt x="4560420" y="1299341"/>
                      <a:pt x="4569213" y="1306231"/>
                      <a:pt x="4571733" y="1319729"/>
                    </a:cubicBezTo>
                    <a:cubicBezTo>
                      <a:pt x="4580135" y="1364482"/>
                      <a:pt x="4537568" y="1417748"/>
                      <a:pt x="4492759" y="1418980"/>
                    </a:cubicBezTo>
                    <a:cubicBezTo>
                      <a:pt x="4466658" y="1419653"/>
                      <a:pt x="4457977" y="1410074"/>
                      <a:pt x="4458257" y="1380836"/>
                    </a:cubicBezTo>
                    <a:cubicBezTo>
                      <a:pt x="4458705" y="1333788"/>
                      <a:pt x="4499424" y="1295869"/>
                      <a:pt x="4546417" y="1298557"/>
                    </a:cubicBezTo>
                    <a:close/>
                    <a:moveTo>
                      <a:pt x="4390596" y="1282706"/>
                    </a:moveTo>
                    <a:cubicBezTo>
                      <a:pt x="4408127" y="1282649"/>
                      <a:pt x="4414176" y="1288586"/>
                      <a:pt x="4414400" y="1306006"/>
                    </a:cubicBezTo>
                    <a:cubicBezTo>
                      <a:pt x="4414960" y="1345045"/>
                      <a:pt x="4381971" y="1380893"/>
                      <a:pt x="4342707" y="1383861"/>
                    </a:cubicBezTo>
                    <a:cubicBezTo>
                      <a:pt x="4317894" y="1385765"/>
                      <a:pt x="4306860" y="1372435"/>
                      <a:pt x="4313190" y="1348126"/>
                    </a:cubicBezTo>
                    <a:cubicBezTo>
                      <a:pt x="4322263" y="1313175"/>
                      <a:pt x="4358166" y="1282818"/>
                      <a:pt x="4390596" y="1282706"/>
                    </a:cubicBezTo>
                    <a:close/>
                    <a:moveTo>
                      <a:pt x="4316608" y="1219527"/>
                    </a:moveTo>
                    <a:cubicBezTo>
                      <a:pt x="4302942" y="1233418"/>
                      <a:pt x="4284850" y="1241092"/>
                      <a:pt x="4269559" y="1252686"/>
                    </a:cubicBezTo>
                    <a:cubicBezTo>
                      <a:pt x="4229848" y="1282819"/>
                      <a:pt x="4193105" y="1316202"/>
                      <a:pt x="4158155" y="1351656"/>
                    </a:cubicBezTo>
                    <a:cubicBezTo>
                      <a:pt x="4126789" y="1383414"/>
                      <a:pt x="4094303" y="1414108"/>
                      <a:pt x="4063665" y="1446537"/>
                    </a:cubicBezTo>
                    <a:cubicBezTo>
                      <a:pt x="3986875" y="1527696"/>
                      <a:pt x="3918318" y="1615017"/>
                      <a:pt x="3863316" y="1712867"/>
                    </a:cubicBezTo>
                    <a:cubicBezTo>
                      <a:pt x="3801761" y="1822311"/>
                      <a:pt x="3763394" y="1939429"/>
                      <a:pt x="3740429" y="2062092"/>
                    </a:cubicBezTo>
                    <a:cubicBezTo>
                      <a:pt x="3732420" y="2104828"/>
                      <a:pt x="3727435" y="2148068"/>
                      <a:pt x="3730683" y="2191588"/>
                    </a:cubicBezTo>
                    <a:cubicBezTo>
                      <a:pt x="3732812" y="2220210"/>
                      <a:pt x="3736901" y="2249054"/>
                      <a:pt x="3758520" y="2271347"/>
                    </a:cubicBezTo>
                    <a:cubicBezTo>
                      <a:pt x="3760201" y="2273083"/>
                      <a:pt x="3760425" y="2274931"/>
                      <a:pt x="3758241" y="2276556"/>
                    </a:cubicBezTo>
                    <a:cubicBezTo>
                      <a:pt x="3694109" y="2245694"/>
                      <a:pt x="3656862" y="2195509"/>
                      <a:pt x="3648236" y="2124375"/>
                    </a:cubicBezTo>
                    <a:cubicBezTo>
                      <a:pt x="3645716" y="2103484"/>
                      <a:pt x="3647620" y="2082759"/>
                      <a:pt x="3648236" y="2061924"/>
                    </a:cubicBezTo>
                    <a:cubicBezTo>
                      <a:pt x="3654062" y="2007426"/>
                      <a:pt x="3672321" y="1956344"/>
                      <a:pt x="3691813" y="1905655"/>
                    </a:cubicBezTo>
                    <a:cubicBezTo>
                      <a:pt x="3694053" y="1899830"/>
                      <a:pt x="3696517" y="1894060"/>
                      <a:pt x="3698870" y="1888236"/>
                    </a:cubicBezTo>
                    <a:cubicBezTo>
                      <a:pt x="3696181" y="1882691"/>
                      <a:pt x="3699430" y="1878042"/>
                      <a:pt x="3701502" y="1873393"/>
                    </a:cubicBezTo>
                    <a:cubicBezTo>
                      <a:pt x="3739141" y="1788705"/>
                      <a:pt x="3778853" y="1705025"/>
                      <a:pt x="3827694" y="1626051"/>
                    </a:cubicBezTo>
                    <a:cubicBezTo>
                      <a:pt x="3835423" y="1613561"/>
                      <a:pt x="3844329" y="1602022"/>
                      <a:pt x="3854914" y="1591829"/>
                    </a:cubicBezTo>
                    <a:cubicBezTo>
                      <a:pt x="3950188" y="1455779"/>
                      <a:pt x="4071171" y="1348127"/>
                      <a:pt x="4215902" y="1266912"/>
                    </a:cubicBezTo>
                    <a:cubicBezTo>
                      <a:pt x="4249283" y="1250781"/>
                      <a:pt x="4281209" y="1231458"/>
                      <a:pt x="4316608" y="1219527"/>
                    </a:cubicBezTo>
                    <a:close/>
                    <a:moveTo>
                      <a:pt x="782515" y="896101"/>
                    </a:moveTo>
                    <a:cubicBezTo>
                      <a:pt x="785798" y="894512"/>
                      <a:pt x="791427" y="897606"/>
                      <a:pt x="802405" y="903963"/>
                    </a:cubicBezTo>
                    <a:cubicBezTo>
                      <a:pt x="879364" y="948436"/>
                      <a:pt x="961588" y="978121"/>
                      <a:pt x="1049076" y="993468"/>
                    </a:cubicBezTo>
                    <a:cubicBezTo>
                      <a:pt x="1051036" y="993804"/>
                      <a:pt x="1052717" y="995316"/>
                      <a:pt x="1054565" y="996212"/>
                    </a:cubicBezTo>
                    <a:cubicBezTo>
                      <a:pt x="1056526" y="1061185"/>
                      <a:pt x="1053781" y="1125932"/>
                      <a:pt x="1047788" y="1190681"/>
                    </a:cubicBezTo>
                    <a:cubicBezTo>
                      <a:pt x="1040955" y="1264278"/>
                      <a:pt x="1028688" y="1336699"/>
                      <a:pt x="1003372" y="1406376"/>
                    </a:cubicBezTo>
                    <a:cubicBezTo>
                      <a:pt x="978503" y="1474989"/>
                      <a:pt x="943048" y="1536600"/>
                      <a:pt x="881605" y="1579504"/>
                    </a:cubicBezTo>
                    <a:cubicBezTo>
                      <a:pt x="853543" y="1598996"/>
                      <a:pt x="822738" y="1613054"/>
                      <a:pt x="788571" y="1618768"/>
                    </a:cubicBezTo>
                    <a:cubicBezTo>
                      <a:pt x="760454" y="1582920"/>
                      <a:pt x="749028" y="1540409"/>
                      <a:pt x="742138" y="1496833"/>
                    </a:cubicBezTo>
                    <a:cubicBezTo>
                      <a:pt x="734577" y="1449224"/>
                      <a:pt x="730881" y="1400999"/>
                      <a:pt x="732896" y="1352886"/>
                    </a:cubicBezTo>
                    <a:cubicBezTo>
                      <a:pt x="735361" y="1294916"/>
                      <a:pt x="738498" y="1236945"/>
                      <a:pt x="744099" y="1179087"/>
                    </a:cubicBezTo>
                    <a:cubicBezTo>
                      <a:pt x="752556" y="1091150"/>
                      <a:pt x="765495" y="1003886"/>
                      <a:pt x="776697" y="916341"/>
                    </a:cubicBezTo>
                    <a:cubicBezTo>
                      <a:pt x="778293" y="903963"/>
                      <a:pt x="779231" y="897690"/>
                      <a:pt x="782515" y="896101"/>
                    </a:cubicBezTo>
                    <a:close/>
                    <a:moveTo>
                      <a:pt x="464662" y="428436"/>
                    </a:moveTo>
                    <a:cubicBezTo>
                      <a:pt x="470656" y="450953"/>
                      <a:pt x="475808" y="471956"/>
                      <a:pt x="481858" y="492680"/>
                    </a:cubicBezTo>
                    <a:cubicBezTo>
                      <a:pt x="511430" y="594283"/>
                      <a:pt x="559936" y="685523"/>
                      <a:pt x="631181" y="764218"/>
                    </a:cubicBezTo>
                    <a:cubicBezTo>
                      <a:pt x="635550" y="769035"/>
                      <a:pt x="637510" y="773012"/>
                      <a:pt x="634374" y="779397"/>
                    </a:cubicBezTo>
                    <a:cubicBezTo>
                      <a:pt x="631629" y="784942"/>
                      <a:pt x="630284" y="791159"/>
                      <a:pt x="628324" y="797096"/>
                    </a:cubicBezTo>
                    <a:cubicBezTo>
                      <a:pt x="605192" y="854227"/>
                      <a:pt x="583740" y="912085"/>
                      <a:pt x="558424" y="968320"/>
                    </a:cubicBezTo>
                    <a:cubicBezTo>
                      <a:pt x="512047" y="1071155"/>
                      <a:pt x="460405" y="1171022"/>
                      <a:pt x="391625" y="1261030"/>
                    </a:cubicBezTo>
                    <a:cubicBezTo>
                      <a:pt x="338583" y="1330427"/>
                      <a:pt x="277924" y="1391310"/>
                      <a:pt x="197717" y="1429508"/>
                    </a:cubicBezTo>
                    <a:cubicBezTo>
                      <a:pt x="138290" y="1457794"/>
                      <a:pt x="75951" y="1465859"/>
                      <a:pt x="11091" y="1456058"/>
                    </a:cubicBezTo>
                    <a:cubicBezTo>
                      <a:pt x="9635" y="1455834"/>
                      <a:pt x="8347" y="1454602"/>
                      <a:pt x="7058" y="1453818"/>
                    </a:cubicBezTo>
                    <a:cubicBezTo>
                      <a:pt x="-7504" y="1391702"/>
                      <a:pt x="2410" y="1331267"/>
                      <a:pt x="19157" y="1271224"/>
                    </a:cubicBezTo>
                    <a:cubicBezTo>
                      <a:pt x="39208" y="1199306"/>
                      <a:pt x="68726" y="1131086"/>
                      <a:pt x="100876" y="1063986"/>
                    </a:cubicBezTo>
                    <a:cubicBezTo>
                      <a:pt x="181082" y="896346"/>
                      <a:pt x="277308" y="737669"/>
                      <a:pt x="372805" y="578656"/>
                    </a:cubicBezTo>
                    <a:cubicBezTo>
                      <a:pt x="401651" y="530599"/>
                      <a:pt x="430832" y="482710"/>
                      <a:pt x="459901" y="434765"/>
                    </a:cubicBezTo>
                    <a:cubicBezTo>
                      <a:pt x="460910" y="433085"/>
                      <a:pt x="462254" y="431573"/>
                      <a:pt x="464662" y="428436"/>
                    </a:cubicBezTo>
                    <a:close/>
                    <a:moveTo>
                      <a:pt x="1268188" y="153537"/>
                    </a:moveTo>
                    <a:cubicBezTo>
                      <a:pt x="1271773" y="174597"/>
                      <a:pt x="1278158" y="194929"/>
                      <a:pt x="1281463" y="216156"/>
                    </a:cubicBezTo>
                    <a:cubicBezTo>
                      <a:pt x="1288744" y="262926"/>
                      <a:pt x="1279166" y="306726"/>
                      <a:pt x="1262643" y="349630"/>
                    </a:cubicBezTo>
                    <a:cubicBezTo>
                      <a:pt x="1237775" y="414433"/>
                      <a:pt x="1190838" y="455209"/>
                      <a:pt x="1122505" y="466523"/>
                    </a:cubicBezTo>
                    <a:cubicBezTo>
                      <a:pt x="1063638" y="476269"/>
                      <a:pt x="1008469" y="464507"/>
                      <a:pt x="959515" y="426980"/>
                    </a:cubicBezTo>
                    <a:cubicBezTo>
                      <a:pt x="930054" y="404407"/>
                      <a:pt x="910955" y="373994"/>
                      <a:pt x="889334" y="345316"/>
                    </a:cubicBezTo>
                    <a:cubicBezTo>
                      <a:pt x="891351" y="342012"/>
                      <a:pt x="894095" y="339660"/>
                      <a:pt x="898016" y="338987"/>
                    </a:cubicBezTo>
                    <a:cubicBezTo>
                      <a:pt x="948929" y="293955"/>
                      <a:pt x="987072" y="240073"/>
                      <a:pt x="1009981" y="175829"/>
                    </a:cubicBezTo>
                    <a:cubicBezTo>
                      <a:pt x="1012781" y="167987"/>
                      <a:pt x="1016926" y="169388"/>
                      <a:pt x="1023255" y="170844"/>
                    </a:cubicBezTo>
                    <a:cubicBezTo>
                      <a:pt x="1094668" y="187312"/>
                      <a:pt x="1165801" y="190056"/>
                      <a:pt x="1236318" y="166083"/>
                    </a:cubicBezTo>
                    <a:cubicBezTo>
                      <a:pt x="1243656" y="163563"/>
                      <a:pt x="1251049" y="160986"/>
                      <a:pt x="1258386" y="158466"/>
                    </a:cubicBezTo>
                    <a:cubicBezTo>
                      <a:pt x="1261635" y="156842"/>
                      <a:pt x="1264940" y="155162"/>
                      <a:pt x="1268188" y="153537"/>
                    </a:cubicBezTo>
                    <a:close/>
                    <a:moveTo>
                      <a:pt x="996399" y="698"/>
                    </a:moveTo>
                    <a:cubicBezTo>
                      <a:pt x="999536" y="2645"/>
                      <a:pt x="1000264" y="8722"/>
                      <a:pt x="1000236" y="19728"/>
                    </a:cubicBezTo>
                    <a:cubicBezTo>
                      <a:pt x="1000292" y="21857"/>
                      <a:pt x="1000292" y="23929"/>
                      <a:pt x="1000292" y="26001"/>
                    </a:cubicBezTo>
                    <a:cubicBezTo>
                      <a:pt x="998612" y="48293"/>
                      <a:pt x="996819" y="70586"/>
                      <a:pt x="991050" y="92374"/>
                    </a:cubicBezTo>
                    <a:cubicBezTo>
                      <a:pt x="988194" y="103184"/>
                      <a:pt x="982536" y="108169"/>
                      <a:pt x="970942" y="107273"/>
                    </a:cubicBezTo>
                    <a:cubicBezTo>
                      <a:pt x="942825" y="105144"/>
                      <a:pt x="915211" y="99991"/>
                      <a:pt x="887990" y="93102"/>
                    </a:cubicBezTo>
                    <a:cubicBezTo>
                      <a:pt x="874044" y="89574"/>
                      <a:pt x="872252" y="80892"/>
                      <a:pt x="882894" y="72154"/>
                    </a:cubicBezTo>
                    <a:cubicBezTo>
                      <a:pt x="912859" y="47733"/>
                      <a:pt x="944617" y="25722"/>
                      <a:pt x="978112" y="6454"/>
                    </a:cubicBezTo>
                    <a:cubicBezTo>
                      <a:pt x="987717" y="937"/>
                      <a:pt x="993263" y="-1248"/>
                      <a:pt x="996399" y="69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06C2456-7261-47EC-A202-0CCC9D346510}"/>
                  </a:ext>
                </a:extLst>
              </p:cNvPr>
              <p:cNvSpPr/>
              <p:nvPr/>
            </p:nvSpPr>
            <p:spPr>
              <a:xfrm>
                <a:off x="1716233" y="3594719"/>
                <a:ext cx="366458" cy="297583"/>
              </a:xfrm>
              <a:custGeom>
                <a:avLst/>
                <a:gdLst>
                  <a:gd name="connsiteX0" fmla="*/ 511379 w 525407"/>
                  <a:gd name="connsiteY0" fmla="*/ 0 h 426657"/>
                  <a:gd name="connsiteX1" fmla="*/ 522621 w 525407"/>
                  <a:gd name="connsiteY1" fmla="*/ 71712 h 426657"/>
                  <a:gd name="connsiteX2" fmla="*/ 405859 w 525407"/>
                  <a:gd name="connsiteY2" fmla="*/ 384176 h 426657"/>
                  <a:gd name="connsiteX3" fmla="*/ 230393 w 525407"/>
                  <a:gd name="connsiteY3" fmla="*/ 424007 h 426657"/>
                  <a:gd name="connsiteX4" fmla="*/ 11644 w 525407"/>
                  <a:gd name="connsiteY4" fmla="*/ 271268 h 426657"/>
                  <a:gd name="connsiteX5" fmla="*/ 0 w 525407"/>
                  <a:gd name="connsiteY5" fmla="*/ 254083 h 426657"/>
                  <a:gd name="connsiteX6" fmla="*/ 155229 w 525407"/>
                  <a:gd name="connsiteY6" fmla="*/ 24894 h 426657"/>
                  <a:gd name="connsiteX7" fmla="*/ 174261 w 525407"/>
                  <a:gd name="connsiteY7" fmla="*/ 17747 h 426657"/>
                  <a:gd name="connsiteX8" fmla="*/ 479739 w 525407"/>
                  <a:gd name="connsiteY8" fmla="*/ 10921 h 426657"/>
                  <a:gd name="connsiteX9" fmla="*/ 511379 w 525407"/>
                  <a:gd name="connsiteY9" fmla="*/ 0 h 42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407" h="426657">
                    <a:moveTo>
                      <a:pt x="511379" y="0"/>
                    </a:moveTo>
                    <a:cubicBezTo>
                      <a:pt x="515555" y="26259"/>
                      <a:pt x="520292" y="47460"/>
                      <a:pt x="522621" y="71712"/>
                    </a:cubicBezTo>
                    <a:cubicBezTo>
                      <a:pt x="534426" y="195140"/>
                      <a:pt x="511138" y="306040"/>
                      <a:pt x="405859" y="384176"/>
                    </a:cubicBezTo>
                    <a:cubicBezTo>
                      <a:pt x="354705" y="422080"/>
                      <a:pt x="294155" y="432198"/>
                      <a:pt x="230393" y="424007"/>
                    </a:cubicBezTo>
                    <a:cubicBezTo>
                      <a:pt x="130495" y="411159"/>
                      <a:pt x="63039" y="352858"/>
                      <a:pt x="11644" y="271268"/>
                    </a:cubicBezTo>
                    <a:cubicBezTo>
                      <a:pt x="7388" y="264523"/>
                      <a:pt x="4577" y="261471"/>
                      <a:pt x="0" y="254083"/>
                    </a:cubicBezTo>
                    <a:cubicBezTo>
                      <a:pt x="72997" y="189518"/>
                      <a:pt x="122384" y="117003"/>
                      <a:pt x="155229" y="24894"/>
                    </a:cubicBezTo>
                    <a:cubicBezTo>
                      <a:pt x="159244" y="13652"/>
                      <a:pt x="165186" y="15659"/>
                      <a:pt x="174261" y="17747"/>
                    </a:cubicBezTo>
                    <a:cubicBezTo>
                      <a:pt x="276569" y="41357"/>
                      <a:pt x="378635" y="45292"/>
                      <a:pt x="479739" y="10921"/>
                    </a:cubicBezTo>
                    <a:cubicBezTo>
                      <a:pt x="490259" y="7227"/>
                      <a:pt x="500779" y="3614"/>
                      <a:pt x="5113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251863-E704-4DAC-91F6-7B640DC2DBA4}"/>
              </a:ext>
            </a:extLst>
          </p:cNvPr>
          <p:cNvGrpSpPr/>
          <p:nvPr/>
        </p:nvGrpSpPr>
        <p:grpSpPr>
          <a:xfrm>
            <a:off x="1913807" y="4925412"/>
            <a:ext cx="2275015" cy="1939186"/>
            <a:chOff x="3431944" y="4587088"/>
            <a:chExt cx="2664859" cy="227148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7A6E36D-214A-41F9-9E6E-CEB97054E29C}"/>
                </a:ext>
              </a:extLst>
            </p:cNvPr>
            <p:cNvSpPr/>
            <p:nvPr/>
          </p:nvSpPr>
          <p:spPr>
            <a:xfrm>
              <a:off x="3431944" y="4587088"/>
              <a:ext cx="2664859" cy="2271484"/>
            </a:xfrm>
            <a:custGeom>
              <a:avLst/>
              <a:gdLst>
                <a:gd name="connsiteX0" fmla="*/ 802136 w 2664859"/>
                <a:gd name="connsiteY0" fmla="*/ 548146 h 2271484"/>
                <a:gd name="connsiteX1" fmla="*/ 831524 w 2664859"/>
                <a:gd name="connsiteY1" fmla="*/ 618144 h 2271484"/>
                <a:gd name="connsiteX2" fmla="*/ 1087431 w 2664859"/>
                <a:gd name="connsiteY2" fmla="*/ 1489068 h 2271484"/>
                <a:gd name="connsiteX3" fmla="*/ 1216969 w 2664859"/>
                <a:gd name="connsiteY3" fmla="*/ 2212859 h 2271484"/>
                <a:gd name="connsiteX4" fmla="*/ 1221243 w 2664859"/>
                <a:gd name="connsiteY4" fmla="*/ 2265300 h 2271484"/>
                <a:gd name="connsiteX5" fmla="*/ 766755 w 2664859"/>
                <a:gd name="connsiteY5" fmla="*/ 2271484 h 2271484"/>
                <a:gd name="connsiteX6" fmla="*/ 686605 w 2664859"/>
                <a:gd name="connsiteY6" fmla="*/ 2157136 h 2271484"/>
                <a:gd name="connsiteX7" fmla="*/ 559816 w 2664859"/>
                <a:gd name="connsiteY7" fmla="*/ 1973822 h 2271484"/>
                <a:gd name="connsiteX8" fmla="*/ 486040 w 2664859"/>
                <a:gd name="connsiteY8" fmla="*/ 1929816 h 2271484"/>
                <a:gd name="connsiteX9" fmla="*/ 163952 w 2664859"/>
                <a:gd name="connsiteY9" fmla="*/ 1802874 h 2271484"/>
                <a:gd name="connsiteX10" fmla="*/ 3194 w 2664859"/>
                <a:gd name="connsiteY10" fmla="*/ 1491358 h 2271484"/>
                <a:gd name="connsiteX11" fmla="*/ 34796 w 2664859"/>
                <a:gd name="connsiteY11" fmla="*/ 1186674 h 2271484"/>
                <a:gd name="connsiteX12" fmla="*/ 96779 w 2664859"/>
                <a:gd name="connsiteY12" fmla="*/ 1034809 h 2271484"/>
                <a:gd name="connsiteX13" fmla="*/ 343144 w 2664859"/>
                <a:gd name="connsiteY13" fmla="*/ 786459 h 2271484"/>
                <a:gd name="connsiteX14" fmla="*/ 565083 w 2664859"/>
                <a:gd name="connsiteY14" fmla="*/ 637761 h 2271484"/>
                <a:gd name="connsiteX15" fmla="*/ 778053 w 2664859"/>
                <a:gd name="connsiteY15" fmla="*/ 553184 h 2271484"/>
                <a:gd name="connsiteX16" fmla="*/ 802136 w 2664859"/>
                <a:gd name="connsiteY16" fmla="*/ 548146 h 2271484"/>
                <a:gd name="connsiteX17" fmla="*/ 2317490 w 2664859"/>
                <a:gd name="connsiteY17" fmla="*/ 394 h 2271484"/>
                <a:gd name="connsiteX18" fmla="*/ 2510091 w 2664859"/>
                <a:gd name="connsiteY18" fmla="*/ 83467 h 2271484"/>
                <a:gd name="connsiteX19" fmla="*/ 2640545 w 2664859"/>
                <a:gd name="connsiteY19" fmla="*/ 323841 h 2271484"/>
                <a:gd name="connsiteX20" fmla="*/ 2663216 w 2664859"/>
                <a:gd name="connsiteY20" fmla="*/ 547955 h 2271484"/>
                <a:gd name="connsiteX21" fmla="*/ 2584211 w 2664859"/>
                <a:gd name="connsiteY21" fmla="*/ 1007253 h 2271484"/>
                <a:gd name="connsiteX22" fmla="*/ 2184111 w 2664859"/>
                <a:gd name="connsiteY22" fmla="*/ 1914932 h 2271484"/>
                <a:gd name="connsiteX23" fmla="*/ 1965836 w 2664859"/>
                <a:gd name="connsiteY23" fmla="*/ 2255149 h 2271484"/>
                <a:gd name="connsiteX24" fmla="*/ 1455166 w 2664859"/>
                <a:gd name="connsiteY24" fmla="*/ 2262095 h 2271484"/>
                <a:gd name="connsiteX25" fmla="*/ 1459556 w 2664859"/>
                <a:gd name="connsiteY25" fmla="*/ 2252935 h 2271484"/>
                <a:gd name="connsiteX26" fmla="*/ 1492608 w 2664859"/>
                <a:gd name="connsiteY26" fmla="*/ 1971991 h 2271484"/>
                <a:gd name="connsiteX27" fmla="*/ 1564514 w 2664859"/>
                <a:gd name="connsiteY27" fmla="*/ 1509220 h 2271484"/>
                <a:gd name="connsiteX28" fmla="*/ 1659472 w 2664859"/>
                <a:gd name="connsiteY28" fmla="*/ 1060457 h 2271484"/>
                <a:gd name="connsiteX29" fmla="*/ 1838168 w 2664859"/>
                <a:gd name="connsiteY29" fmla="*/ 503606 h 2271484"/>
                <a:gd name="connsiteX30" fmla="*/ 2034993 w 2664859"/>
                <a:gd name="connsiteY30" fmla="*/ 165487 h 2271484"/>
                <a:gd name="connsiteX31" fmla="*/ 2244032 w 2664859"/>
                <a:gd name="connsiteY31" fmla="*/ 15569 h 2271484"/>
                <a:gd name="connsiteX32" fmla="*/ 2317490 w 2664859"/>
                <a:gd name="connsiteY32" fmla="*/ 394 h 22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4859" h="2271484">
                  <a:moveTo>
                    <a:pt x="802136" y="548146"/>
                  </a:moveTo>
                  <a:cubicBezTo>
                    <a:pt x="816372" y="572764"/>
                    <a:pt x="822478" y="591656"/>
                    <a:pt x="831524" y="618144"/>
                  </a:cubicBezTo>
                  <a:cubicBezTo>
                    <a:pt x="929269" y="904775"/>
                    <a:pt x="1016136" y="1194651"/>
                    <a:pt x="1087431" y="1489068"/>
                  </a:cubicBezTo>
                  <a:cubicBezTo>
                    <a:pt x="1145215" y="1727686"/>
                    <a:pt x="1193382" y="1968097"/>
                    <a:pt x="1216969" y="2212859"/>
                  </a:cubicBezTo>
                  <a:cubicBezTo>
                    <a:pt x="1218648" y="2230302"/>
                    <a:pt x="1220098" y="2247820"/>
                    <a:pt x="1221243" y="2265300"/>
                  </a:cubicBezTo>
                  <a:lnTo>
                    <a:pt x="766755" y="2271484"/>
                  </a:lnTo>
                  <a:cubicBezTo>
                    <a:pt x="740000" y="2233393"/>
                    <a:pt x="713284" y="2195265"/>
                    <a:pt x="686605" y="2157136"/>
                  </a:cubicBezTo>
                  <a:cubicBezTo>
                    <a:pt x="644011" y="2096261"/>
                    <a:pt x="599738" y="2036415"/>
                    <a:pt x="559816" y="1973822"/>
                  </a:cubicBezTo>
                  <a:cubicBezTo>
                    <a:pt x="541229" y="1944701"/>
                    <a:pt x="520275" y="1933518"/>
                    <a:pt x="486040" y="1929816"/>
                  </a:cubicBezTo>
                  <a:cubicBezTo>
                    <a:pt x="367685" y="1916954"/>
                    <a:pt x="257613" y="1879207"/>
                    <a:pt x="163952" y="1802874"/>
                  </a:cubicBezTo>
                  <a:cubicBezTo>
                    <a:pt x="65405" y="1722571"/>
                    <a:pt x="15598" y="1616392"/>
                    <a:pt x="3194" y="1491358"/>
                  </a:cubicBezTo>
                  <a:cubicBezTo>
                    <a:pt x="-7073" y="1387697"/>
                    <a:pt x="8461" y="1286594"/>
                    <a:pt x="34796" y="1186674"/>
                  </a:cubicBezTo>
                  <a:cubicBezTo>
                    <a:pt x="43918" y="1152057"/>
                    <a:pt x="56169" y="1094959"/>
                    <a:pt x="96779" y="1034809"/>
                  </a:cubicBezTo>
                  <a:cubicBezTo>
                    <a:pt x="162349" y="937675"/>
                    <a:pt x="252269" y="860654"/>
                    <a:pt x="343144" y="786459"/>
                  </a:cubicBezTo>
                  <a:cubicBezTo>
                    <a:pt x="412493" y="729857"/>
                    <a:pt x="486040" y="679669"/>
                    <a:pt x="565083" y="637761"/>
                  </a:cubicBezTo>
                  <a:cubicBezTo>
                    <a:pt x="632905" y="601808"/>
                    <a:pt x="703704" y="572916"/>
                    <a:pt x="778053" y="553184"/>
                  </a:cubicBezTo>
                  <a:cubicBezTo>
                    <a:pt x="784198" y="551581"/>
                    <a:pt x="792861" y="548528"/>
                    <a:pt x="802136" y="548146"/>
                  </a:cubicBezTo>
                  <a:close/>
                  <a:moveTo>
                    <a:pt x="2317490" y="394"/>
                  </a:moveTo>
                  <a:cubicBezTo>
                    <a:pt x="2389580" y="-3753"/>
                    <a:pt x="2456620" y="24872"/>
                    <a:pt x="2510091" y="83467"/>
                  </a:cubicBezTo>
                  <a:cubicBezTo>
                    <a:pt x="2573486" y="152931"/>
                    <a:pt x="2609668" y="236630"/>
                    <a:pt x="2640545" y="323841"/>
                  </a:cubicBezTo>
                  <a:cubicBezTo>
                    <a:pt x="2666498" y="397121"/>
                    <a:pt x="2666842" y="472309"/>
                    <a:pt x="2663216" y="547955"/>
                  </a:cubicBezTo>
                  <a:cubicBezTo>
                    <a:pt x="2655735" y="704248"/>
                    <a:pt x="2626271" y="856915"/>
                    <a:pt x="2584211" y="1007253"/>
                  </a:cubicBezTo>
                  <a:cubicBezTo>
                    <a:pt x="2494291" y="1328921"/>
                    <a:pt x="2353036" y="1628033"/>
                    <a:pt x="2184111" y="1914932"/>
                  </a:cubicBezTo>
                  <a:cubicBezTo>
                    <a:pt x="2115678" y="2031187"/>
                    <a:pt x="2042741" y="2144466"/>
                    <a:pt x="1965836" y="2255149"/>
                  </a:cubicBezTo>
                  <a:lnTo>
                    <a:pt x="1455166" y="2262095"/>
                  </a:lnTo>
                  <a:cubicBezTo>
                    <a:pt x="1458220" y="2260683"/>
                    <a:pt x="1459098" y="2257630"/>
                    <a:pt x="1459556" y="2252935"/>
                  </a:cubicBezTo>
                  <a:cubicBezTo>
                    <a:pt x="1468906" y="2159084"/>
                    <a:pt x="1480242" y="2065499"/>
                    <a:pt x="1492608" y="1971991"/>
                  </a:cubicBezTo>
                  <a:cubicBezTo>
                    <a:pt x="1513065" y="1817187"/>
                    <a:pt x="1536767" y="1662879"/>
                    <a:pt x="1564514" y="1509220"/>
                  </a:cubicBezTo>
                  <a:cubicBezTo>
                    <a:pt x="1591688" y="1358691"/>
                    <a:pt x="1622603" y="1208925"/>
                    <a:pt x="1659472" y="1060457"/>
                  </a:cubicBezTo>
                  <a:cubicBezTo>
                    <a:pt x="1706570" y="870883"/>
                    <a:pt x="1761415" y="683676"/>
                    <a:pt x="1838168" y="503606"/>
                  </a:cubicBezTo>
                  <a:cubicBezTo>
                    <a:pt x="1889655" y="382770"/>
                    <a:pt x="1949195" y="266400"/>
                    <a:pt x="2034993" y="165487"/>
                  </a:cubicBezTo>
                  <a:cubicBezTo>
                    <a:pt x="2092167" y="98238"/>
                    <a:pt x="2159837" y="45301"/>
                    <a:pt x="2244032" y="15569"/>
                  </a:cubicBezTo>
                  <a:cubicBezTo>
                    <a:pt x="2268869" y="6800"/>
                    <a:pt x="2293460" y="1776"/>
                    <a:pt x="2317490" y="3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375BD8-4830-4DDA-99EB-3F83C1871F3C}"/>
                </a:ext>
              </a:extLst>
            </p:cNvPr>
            <p:cNvSpPr/>
            <p:nvPr/>
          </p:nvSpPr>
          <p:spPr>
            <a:xfrm>
              <a:off x="3828405" y="4599426"/>
              <a:ext cx="2255578" cy="2253842"/>
            </a:xfrm>
            <a:custGeom>
              <a:avLst/>
              <a:gdLst>
                <a:gd name="connsiteX0" fmla="*/ 424566 w 2255578"/>
                <a:gd name="connsiteY0" fmla="*/ 613669 h 2253842"/>
                <a:gd name="connsiteX1" fmla="*/ 456855 w 2255578"/>
                <a:gd name="connsiteY1" fmla="*/ 709391 h 2253842"/>
                <a:gd name="connsiteX2" fmla="*/ 558111 w 2255578"/>
                <a:gd name="connsiteY2" fmla="*/ 1032090 h 2253842"/>
                <a:gd name="connsiteX3" fmla="*/ 635628 w 2255578"/>
                <a:gd name="connsiteY3" fmla="*/ 1309638 h 2253842"/>
                <a:gd name="connsiteX4" fmla="*/ 704061 w 2255578"/>
                <a:gd name="connsiteY4" fmla="*/ 1586842 h 2253842"/>
                <a:gd name="connsiteX5" fmla="*/ 776845 w 2255578"/>
                <a:gd name="connsiteY5" fmla="*/ 1959806 h 2253842"/>
                <a:gd name="connsiteX6" fmla="*/ 811080 w 2255578"/>
                <a:gd name="connsiteY6" fmla="*/ 2234758 h 2253842"/>
                <a:gd name="connsiteX7" fmla="*/ 812530 w 2255578"/>
                <a:gd name="connsiteY7" fmla="*/ 2253116 h 2253842"/>
                <a:gd name="connsiteX8" fmla="*/ 760433 w 2255578"/>
                <a:gd name="connsiteY8" fmla="*/ 2253842 h 2253842"/>
                <a:gd name="connsiteX9" fmla="*/ 706809 w 2255578"/>
                <a:gd name="connsiteY9" fmla="*/ 2041979 h 2253842"/>
                <a:gd name="connsiteX10" fmla="*/ 649253 w 2255578"/>
                <a:gd name="connsiteY10" fmla="*/ 1812330 h 2253842"/>
                <a:gd name="connsiteX11" fmla="*/ 561661 w 2255578"/>
                <a:gd name="connsiteY11" fmla="*/ 1465243 h 2253842"/>
                <a:gd name="connsiteX12" fmla="*/ 498190 w 2255578"/>
                <a:gd name="connsiteY12" fmla="*/ 1218381 h 2253842"/>
                <a:gd name="connsiteX13" fmla="*/ 484832 w 2255578"/>
                <a:gd name="connsiteY13" fmla="*/ 1088577 h 2253842"/>
                <a:gd name="connsiteX14" fmla="*/ 469183 w 2255578"/>
                <a:gd name="connsiteY14" fmla="*/ 918010 h 2253842"/>
                <a:gd name="connsiteX15" fmla="*/ 443192 w 2255578"/>
                <a:gd name="connsiteY15" fmla="*/ 734696 h 2253842"/>
                <a:gd name="connsiteX16" fmla="*/ 425292 w 2255578"/>
                <a:gd name="connsiteY16" fmla="*/ 631837 h 2253842"/>
                <a:gd name="connsiteX17" fmla="*/ 422276 w 2255578"/>
                <a:gd name="connsiteY17" fmla="*/ 614318 h 2253842"/>
                <a:gd name="connsiteX18" fmla="*/ 424566 w 2255578"/>
                <a:gd name="connsiteY18" fmla="*/ 613669 h 2253842"/>
                <a:gd name="connsiteX19" fmla="*/ 394791 w 2255578"/>
                <a:gd name="connsiteY19" fmla="*/ 552292 h 2253842"/>
                <a:gd name="connsiteX20" fmla="*/ 398841 w 2255578"/>
                <a:gd name="connsiteY20" fmla="*/ 560580 h 2253842"/>
                <a:gd name="connsiteX21" fmla="*/ 443687 w 2255578"/>
                <a:gd name="connsiteY21" fmla="*/ 819845 h 2253842"/>
                <a:gd name="connsiteX22" fmla="*/ 471702 w 2255578"/>
                <a:gd name="connsiteY22" fmla="*/ 1087088 h 2253842"/>
                <a:gd name="connsiteX23" fmla="*/ 473457 w 2255578"/>
                <a:gd name="connsiteY23" fmla="*/ 1119034 h 2253842"/>
                <a:gd name="connsiteX24" fmla="*/ 462045 w 2255578"/>
                <a:gd name="connsiteY24" fmla="*/ 1399596 h 2253842"/>
                <a:gd name="connsiteX25" fmla="*/ 373155 w 2255578"/>
                <a:gd name="connsiteY25" fmla="*/ 1671877 h 2253842"/>
                <a:gd name="connsiteX26" fmla="*/ 228389 w 2255578"/>
                <a:gd name="connsiteY26" fmla="*/ 1844390 h 2253842"/>
                <a:gd name="connsiteX27" fmla="*/ 146522 w 2255578"/>
                <a:gd name="connsiteY27" fmla="*/ 1904655 h 2253842"/>
                <a:gd name="connsiteX28" fmla="*/ 107287 w 2255578"/>
                <a:gd name="connsiteY28" fmla="*/ 1907518 h 2253842"/>
                <a:gd name="connsiteX29" fmla="*/ 0 w 2255578"/>
                <a:gd name="connsiteY29" fmla="*/ 1888320 h 2253842"/>
                <a:gd name="connsiteX30" fmla="*/ 63433 w 2255578"/>
                <a:gd name="connsiteY30" fmla="*/ 1824544 h 2253842"/>
                <a:gd name="connsiteX31" fmla="*/ 173429 w 2255578"/>
                <a:gd name="connsiteY31" fmla="*/ 1683098 h 2253842"/>
                <a:gd name="connsiteX32" fmla="*/ 252091 w 2255578"/>
                <a:gd name="connsiteY32" fmla="*/ 1502074 h 2253842"/>
                <a:gd name="connsiteX33" fmla="*/ 322470 w 2255578"/>
                <a:gd name="connsiteY33" fmla="*/ 1256090 h 2253842"/>
                <a:gd name="connsiteX34" fmla="*/ 345408 w 2255578"/>
                <a:gd name="connsiteY34" fmla="*/ 962779 h 2253842"/>
                <a:gd name="connsiteX35" fmla="*/ 307890 w 2255578"/>
                <a:gd name="connsiteY35" fmla="*/ 709773 h 2253842"/>
                <a:gd name="connsiteX36" fmla="*/ 274991 w 2255578"/>
                <a:gd name="connsiteY36" fmla="*/ 604929 h 2253842"/>
                <a:gd name="connsiteX37" fmla="*/ 282853 w 2255578"/>
                <a:gd name="connsiteY37" fmla="*/ 586228 h 2253842"/>
                <a:gd name="connsiteX38" fmla="*/ 386017 w 2255578"/>
                <a:gd name="connsiteY38" fmla="*/ 552450 h 2253842"/>
                <a:gd name="connsiteX39" fmla="*/ 394791 w 2255578"/>
                <a:gd name="connsiteY39" fmla="*/ 552292 h 2253842"/>
                <a:gd name="connsiteX40" fmla="*/ 1938168 w 2255578"/>
                <a:gd name="connsiteY40" fmla="*/ 11 h 2253842"/>
                <a:gd name="connsiteX41" fmla="*/ 2081417 w 2255578"/>
                <a:gd name="connsiteY41" fmla="*/ 57848 h 2253842"/>
                <a:gd name="connsiteX42" fmla="*/ 2182139 w 2255578"/>
                <a:gd name="connsiteY42" fmla="*/ 194789 h 2253842"/>
                <a:gd name="connsiteX43" fmla="*/ 2245190 w 2255578"/>
                <a:gd name="connsiteY43" fmla="*/ 360852 h 2253842"/>
                <a:gd name="connsiteX44" fmla="*/ 2255534 w 2255578"/>
                <a:gd name="connsiteY44" fmla="*/ 470124 h 2253842"/>
                <a:gd name="connsiteX45" fmla="*/ 2233893 w 2255578"/>
                <a:gd name="connsiteY45" fmla="*/ 726260 h 2253842"/>
                <a:gd name="connsiteX46" fmla="*/ 2200307 w 2255578"/>
                <a:gd name="connsiteY46" fmla="*/ 898391 h 2253842"/>
                <a:gd name="connsiteX47" fmla="*/ 2143400 w 2255578"/>
                <a:gd name="connsiteY47" fmla="*/ 1099110 h 2253842"/>
                <a:gd name="connsiteX48" fmla="*/ 1987490 w 2255578"/>
                <a:gd name="connsiteY48" fmla="*/ 1496615 h 2253842"/>
                <a:gd name="connsiteX49" fmla="*/ 1861692 w 2255578"/>
                <a:gd name="connsiteY49" fmla="*/ 1746606 h 2253842"/>
                <a:gd name="connsiteX50" fmla="*/ 1736506 w 2255578"/>
                <a:gd name="connsiteY50" fmla="*/ 1963927 h 2253842"/>
                <a:gd name="connsiteX51" fmla="*/ 1554108 w 2255578"/>
                <a:gd name="connsiteY51" fmla="*/ 2243040 h 2253842"/>
                <a:gd name="connsiteX52" fmla="*/ 1524490 w 2255578"/>
                <a:gd name="connsiteY52" fmla="*/ 2243460 h 2253842"/>
                <a:gd name="connsiteX53" fmla="*/ 1642693 w 2255578"/>
                <a:gd name="connsiteY53" fmla="*/ 1988659 h 2253842"/>
                <a:gd name="connsiteX54" fmla="*/ 1778680 w 2255578"/>
                <a:gd name="connsiteY54" fmla="*/ 1678784 h 2253842"/>
                <a:gd name="connsiteX55" fmla="*/ 1967796 w 2255578"/>
                <a:gd name="connsiteY55" fmla="*/ 1207350 h 2253842"/>
                <a:gd name="connsiteX56" fmla="*/ 2070502 w 2255578"/>
                <a:gd name="connsiteY56" fmla="*/ 911864 h 2253842"/>
                <a:gd name="connsiteX57" fmla="*/ 2146492 w 2255578"/>
                <a:gd name="connsiteY57" fmla="*/ 628248 h 2253842"/>
                <a:gd name="connsiteX58" fmla="*/ 2155575 w 2255578"/>
                <a:gd name="connsiteY58" fmla="*/ 400164 h 2253842"/>
                <a:gd name="connsiteX59" fmla="*/ 2001726 w 2255578"/>
                <a:gd name="connsiteY59" fmla="*/ 173455 h 2253842"/>
                <a:gd name="connsiteX60" fmla="*/ 1793374 w 2255578"/>
                <a:gd name="connsiteY60" fmla="*/ 99449 h 2253842"/>
                <a:gd name="connsiteX61" fmla="*/ 1720438 w 2255578"/>
                <a:gd name="connsiteY61" fmla="*/ 91931 h 2253842"/>
                <a:gd name="connsiteX62" fmla="*/ 1734178 w 2255578"/>
                <a:gd name="connsiteY62" fmla="*/ 78419 h 2253842"/>
                <a:gd name="connsiteX63" fmla="*/ 1883562 w 2255578"/>
                <a:gd name="connsiteY63" fmla="*/ 5979 h 2253842"/>
                <a:gd name="connsiteX64" fmla="*/ 1938168 w 2255578"/>
                <a:gd name="connsiteY64" fmla="*/ 11 h 225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55578" h="2253842">
                  <a:moveTo>
                    <a:pt x="424566" y="613669"/>
                  </a:moveTo>
                  <a:cubicBezTo>
                    <a:pt x="435329" y="645577"/>
                    <a:pt x="446207" y="677446"/>
                    <a:pt x="456855" y="709391"/>
                  </a:cubicBezTo>
                  <a:cubicBezTo>
                    <a:pt x="492541" y="816372"/>
                    <a:pt x="526090" y="924002"/>
                    <a:pt x="558111" y="1032090"/>
                  </a:cubicBezTo>
                  <a:cubicBezTo>
                    <a:pt x="585401" y="1124186"/>
                    <a:pt x="611125" y="1216740"/>
                    <a:pt x="635628" y="1309638"/>
                  </a:cubicBezTo>
                  <a:cubicBezTo>
                    <a:pt x="659940" y="1401695"/>
                    <a:pt x="683107" y="1493982"/>
                    <a:pt x="704061" y="1586842"/>
                  </a:cubicBezTo>
                  <a:cubicBezTo>
                    <a:pt x="731961" y="1710425"/>
                    <a:pt x="757151" y="1834581"/>
                    <a:pt x="776845" y="1959806"/>
                  </a:cubicBezTo>
                  <a:cubicBezTo>
                    <a:pt x="791195" y="2051101"/>
                    <a:pt x="803027" y="2142700"/>
                    <a:pt x="811080" y="2234758"/>
                  </a:cubicBezTo>
                  <a:cubicBezTo>
                    <a:pt x="811614" y="2240865"/>
                    <a:pt x="812072" y="2246972"/>
                    <a:pt x="812530" y="2253116"/>
                  </a:cubicBezTo>
                  <a:lnTo>
                    <a:pt x="760433" y="2253842"/>
                  </a:lnTo>
                  <a:cubicBezTo>
                    <a:pt x="742456" y="2183233"/>
                    <a:pt x="724594" y="2112625"/>
                    <a:pt x="706809" y="2041979"/>
                  </a:cubicBezTo>
                  <a:cubicBezTo>
                    <a:pt x="687535" y="1965455"/>
                    <a:pt x="668528" y="1888854"/>
                    <a:pt x="649253" y="1812330"/>
                  </a:cubicBezTo>
                  <a:cubicBezTo>
                    <a:pt x="620132" y="1696609"/>
                    <a:pt x="590973" y="1580926"/>
                    <a:pt x="561661" y="1465243"/>
                  </a:cubicBezTo>
                  <a:cubicBezTo>
                    <a:pt x="540784" y="1382879"/>
                    <a:pt x="520746" y="1300287"/>
                    <a:pt x="498190" y="1218381"/>
                  </a:cubicBezTo>
                  <a:cubicBezTo>
                    <a:pt x="486396" y="1175520"/>
                    <a:pt x="487961" y="1131934"/>
                    <a:pt x="484832" y="1088577"/>
                  </a:cubicBezTo>
                  <a:cubicBezTo>
                    <a:pt x="480710" y="1031632"/>
                    <a:pt x="475900" y="974763"/>
                    <a:pt x="469183" y="918010"/>
                  </a:cubicBezTo>
                  <a:cubicBezTo>
                    <a:pt x="461932" y="856676"/>
                    <a:pt x="453230" y="795610"/>
                    <a:pt x="443192" y="734696"/>
                  </a:cubicBezTo>
                  <a:cubicBezTo>
                    <a:pt x="437505" y="700346"/>
                    <a:pt x="431284" y="666110"/>
                    <a:pt x="425292" y="631837"/>
                  </a:cubicBezTo>
                  <a:cubicBezTo>
                    <a:pt x="424261" y="625997"/>
                    <a:pt x="423269" y="620157"/>
                    <a:pt x="422276" y="614318"/>
                  </a:cubicBezTo>
                  <a:cubicBezTo>
                    <a:pt x="423040" y="614089"/>
                    <a:pt x="423803" y="613898"/>
                    <a:pt x="424566" y="613669"/>
                  </a:cubicBezTo>
                  <a:close/>
                  <a:moveTo>
                    <a:pt x="394791" y="552292"/>
                  </a:moveTo>
                  <a:cubicBezTo>
                    <a:pt x="396762" y="553471"/>
                    <a:pt x="397945" y="556057"/>
                    <a:pt x="398841" y="560580"/>
                  </a:cubicBezTo>
                  <a:cubicBezTo>
                    <a:pt x="416017" y="646607"/>
                    <a:pt x="431474" y="732978"/>
                    <a:pt x="443687" y="819845"/>
                  </a:cubicBezTo>
                  <a:cubicBezTo>
                    <a:pt x="456168" y="908583"/>
                    <a:pt x="467618" y="997473"/>
                    <a:pt x="471702" y="1087088"/>
                  </a:cubicBezTo>
                  <a:cubicBezTo>
                    <a:pt x="472198" y="1097736"/>
                    <a:pt x="474412" y="1108538"/>
                    <a:pt x="473457" y="1119034"/>
                  </a:cubicBezTo>
                  <a:cubicBezTo>
                    <a:pt x="465213" y="1212389"/>
                    <a:pt x="474221" y="1306317"/>
                    <a:pt x="462045" y="1399596"/>
                  </a:cubicBezTo>
                  <a:cubicBezTo>
                    <a:pt x="449451" y="1496196"/>
                    <a:pt x="418154" y="1586155"/>
                    <a:pt x="373155" y="1671877"/>
                  </a:cubicBezTo>
                  <a:cubicBezTo>
                    <a:pt x="337431" y="1739890"/>
                    <a:pt x="288845" y="1797827"/>
                    <a:pt x="228389" y="1844390"/>
                  </a:cubicBezTo>
                  <a:cubicBezTo>
                    <a:pt x="201711" y="1864962"/>
                    <a:pt x="176445" y="1887976"/>
                    <a:pt x="146522" y="1904655"/>
                  </a:cubicBezTo>
                  <a:cubicBezTo>
                    <a:pt x="133087" y="1912136"/>
                    <a:pt x="120378" y="1908472"/>
                    <a:pt x="107287" y="1907518"/>
                  </a:cubicBezTo>
                  <a:cubicBezTo>
                    <a:pt x="72097" y="1904884"/>
                    <a:pt x="37518" y="1898549"/>
                    <a:pt x="0" y="1888320"/>
                  </a:cubicBezTo>
                  <a:cubicBezTo>
                    <a:pt x="22366" y="1865840"/>
                    <a:pt x="42823" y="1845153"/>
                    <a:pt x="63433" y="1824544"/>
                  </a:cubicBezTo>
                  <a:cubicBezTo>
                    <a:pt x="106027" y="1781988"/>
                    <a:pt x="143545" y="1735424"/>
                    <a:pt x="173429" y="1683098"/>
                  </a:cubicBezTo>
                  <a:cubicBezTo>
                    <a:pt x="206215" y="1625657"/>
                    <a:pt x="230947" y="1564514"/>
                    <a:pt x="252091" y="1502074"/>
                  </a:cubicBezTo>
                  <a:cubicBezTo>
                    <a:pt x="279456" y="1421237"/>
                    <a:pt x="305066" y="1339751"/>
                    <a:pt x="322470" y="1256090"/>
                  </a:cubicBezTo>
                  <a:cubicBezTo>
                    <a:pt x="342622" y="1159414"/>
                    <a:pt x="350103" y="1061593"/>
                    <a:pt x="345408" y="962779"/>
                  </a:cubicBezTo>
                  <a:cubicBezTo>
                    <a:pt x="341363" y="877133"/>
                    <a:pt x="329111" y="792785"/>
                    <a:pt x="307890" y="709773"/>
                  </a:cubicBezTo>
                  <a:cubicBezTo>
                    <a:pt x="298807" y="674240"/>
                    <a:pt x="288502" y="639050"/>
                    <a:pt x="274991" y="604929"/>
                  </a:cubicBezTo>
                  <a:cubicBezTo>
                    <a:pt x="271021" y="594891"/>
                    <a:pt x="272701" y="589892"/>
                    <a:pt x="282853" y="586228"/>
                  </a:cubicBezTo>
                  <a:cubicBezTo>
                    <a:pt x="316898" y="573938"/>
                    <a:pt x="351019" y="561954"/>
                    <a:pt x="386017" y="552450"/>
                  </a:cubicBezTo>
                  <a:cubicBezTo>
                    <a:pt x="390063" y="551343"/>
                    <a:pt x="392821" y="551114"/>
                    <a:pt x="394791" y="552292"/>
                  </a:cubicBezTo>
                  <a:close/>
                  <a:moveTo>
                    <a:pt x="1938168" y="11"/>
                  </a:moveTo>
                  <a:cubicBezTo>
                    <a:pt x="1990984" y="548"/>
                    <a:pt x="2038509" y="20406"/>
                    <a:pt x="2081417" y="57848"/>
                  </a:cubicBezTo>
                  <a:cubicBezTo>
                    <a:pt x="2125080" y="95938"/>
                    <a:pt x="2155346" y="143951"/>
                    <a:pt x="2182139" y="194789"/>
                  </a:cubicBezTo>
                  <a:cubicBezTo>
                    <a:pt x="2210039" y="247688"/>
                    <a:pt x="2229084" y="303679"/>
                    <a:pt x="2245190" y="360852"/>
                  </a:cubicBezTo>
                  <a:cubicBezTo>
                    <a:pt x="2255228" y="396538"/>
                    <a:pt x="2255190" y="433484"/>
                    <a:pt x="2255534" y="470124"/>
                  </a:cubicBezTo>
                  <a:cubicBezTo>
                    <a:pt x="2256297" y="556151"/>
                    <a:pt x="2247251" y="641416"/>
                    <a:pt x="2233893" y="726260"/>
                  </a:cubicBezTo>
                  <a:cubicBezTo>
                    <a:pt x="2224771" y="784044"/>
                    <a:pt x="2214771" y="841714"/>
                    <a:pt x="2200307" y="898391"/>
                  </a:cubicBezTo>
                  <a:cubicBezTo>
                    <a:pt x="2183131" y="965755"/>
                    <a:pt x="2164468" y="1032738"/>
                    <a:pt x="2143400" y="1099110"/>
                  </a:cubicBezTo>
                  <a:cubicBezTo>
                    <a:pt x="2100234" y="1235136"/>
                    <a:pt x="2046991" y="1367078"/>
                    <a:pt x="1987490" y="1496615"/>
                  </a:cubicBezTo>
                  <a:cubicBezTo>
                    <a:pt x="1948522" y="1581421"/>
                    <a:pt x="1906042" y="1664472"/>
                    <a:pt x="1861692" y="1746606"/>
                  </a:cubicBezTo>
                  <a:cubicBezTo>
                    <a:pt x="1821961" y="1820230"/>
                    <a:pt x="1780207" y="1892670"/>
                    <a:pt x="1736506" y="1963927"/>
                  </a:cubicBezTo>
                  <a:cubicBezTo>
                    <a:pt x="1678416" y="2058695"/>
                    <a:pt x="1617846" y="2151936"/>
                    <a:pt x="1554108" y="2243040"/>
                  </a:cubicBezTo>
                  <a:lnTo>
                    <a:pt x="1524490" y="2243460"/>
                  </a:lnTo>
                  <a:cubicBezTo>
                    <a:pt x="1565061" y="2159073"/>
                    <a:pt x="1604297" y="2074076"/>
                    <a:pt x="1642693" y="1988659"/>
                  </a:cubicBezTo>
                  <a:cubicBezTo>
                    <a:pt x="1688950" y="1885800"/>
                    <a:pt x="1734559" y="1782598"/>
                    <a:pt x="1778680" y="1678784"/>
                  </a:cubicBezTo>
                  <a:cubicBezTo>
                    <a:pt x="1844899" y="1522912"/>
                    <a:pt x="1908523" y="1365971"/>
                    <a:pt x="1967796" y="1207350"/>
                  </a:cubicBezTo>
                  <a:cubicBezTo>
                    <a:pt x="2004321" y="1109682"/>
                    <a:pt x="2038938" y="1011327"/>
                    <a:pt x="2070502" y="911864"/>
                  </a:cubicBezTo>
                  <a:cubicBezTo>
                    <a:pt x="2100157" y="818432"/>
                    <a:pt x="2127370" y="724352"/>
                    <a:pt x="2146492" y="628248"/>
                  </a:cubicBezTo>
                  <a:cubicBezTo>
                    <a:pt x="2161491" y="552907"/>
                    <a:pt x="2170041" y="476917"/>
                    <a:pt x="2155575" y="400164"/>
                  </a:cubicBezTo>
                  <a:cubicBezTo>
                    <a:pt x="2137103" y="302228"/>
                    <a:pt x="2085730" y="226926"/>
                    <a:pt x="2001726" y="173455"/>
                  </a:cubicBezTo>
                  <a:cubicBezTo>
                    <a:pt x="1937873" y="132807"/>
                    <a:pt x="1867570" y="111014"/>
                    <a:pt x="1793374" y="99449"/>
                  </a:cubicBezTo>
                  <a:cubicBezTo>
                    <a:pt x="1770169" y="95861"/>
                    <a:pt x="1746849" y="93763"/>
                    <a:pt x="1720438" y="91931"/>
                  </a:cubicBezTo>
                  <a:cubicBezTo>
                    <a:pt x="1726506" y="85862"/>
                    <a:pt x="1729789" y="81320"/>
                    <a:pt x="1734178" y="78419"/>
                  </a:cubicBezTo>
                  <a:cubicBezTo>
                    <a:pt x="1780703" y="47581"/>
                    <a:pt x="1827800" y="18383"/>
                    <a:pt x="1883562" y="5979"/>
                  </a:cubicBezTo>
                  <a:cubicBezTo>
                    <a:pt x="1902368" y="1800"/>
                    <a:pt x="1920562" y="-168"/>
                    <a:pt x="1938168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4D70F01-97BA-4165-AA35-774734D7CA8B}"/>
                </a:ext>
              </a:extLst>
            </p:cNvPr>
            <p:cNvSpPr/>
            <p:nvPr/>
          </p:nvSpPr>
          <p:spPr>
            <a:xfrm>
              <a:off x="4990122" y="4923246"/>
              <a:ext cx="714682" cy="1924601"/>
            </a:xfrm>
            <a:custGeom>
              <a:avLst/>
              <a:gdLst>
                <a:gd name="connsiteX0" fmla="*/ 1604677 w 1783586"/>
                <a:gd name="connsiteY0" fmla="*/ 2120388 h 4803104"/>
                <a:gd name="connsiteX1" fmla="*/ 1783556 w 1783586"/>
                <a:gd name="connsiteY1" fmla="*/ 944431 h 4803104"/>
                <a:gd name="connsiteX2" fmla="*/ 1622107 w 1783586"/>
                <a:gd name="connsiteY2" fmla="*/ 59178 h 4803104"/>
                <a:gd name="connsiteX3" fmla="*/ 1511903 w 1783586"/>
                <a:gd name="connsiteY3" fmla="*/ 38509 h 4803104"/>
                <a:gd name="connsiteX4" fmla="*/ 1421035 w 1783586"/>
                <a:gd name="connsiteY4" fmla="*/ 120519 h 4803104"/>
                <a:gd name="connsiteX5" fmla="*/ 1107091 w 1783586"/>
                <a:gd name="connsiteY5" fmla="*/ 609723 h 4803104"/>
                <a:gd name="connsiteX6" fmla="*/ 660654 w 1783586"/>
                <a:gd name="connsiteY6" fmla="*/ 1829875 h 4803104"/>
                <a:gd name="connsiteX7" fmla="*/ 272415 w 1783586"/>
                <a:gd name="connsiteY7" fmla="*/ 3389213 h 4803104"/>
                <a:gd name="connsiteX8" fmla="*/ 0 w 1783586"/>
                <a:gd name="connsiteY8" fmla="*/ 4803105 h 4803104"/>
                <a:gd name="connsiteX9" fmla="*/ 394716 w 1783586"/>
                <a:gd name="connsiteY9" fmla="*/ 4797771 h 4803104"/>
                <a:gd name="connsiteX10" fmla="*/ 922115 w 1783586"/>
                <a:gd name="connsiteY10" fmla="*/ 3855367 h 4803104"/>
                <a:gd name="connsiteX11" fmla="*/ 1604677 w 1783586"/>
                <a:gd name="connsiteY11" fmla="*/ 2120388 h 480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586" h="4803104">
                  <a:moveTo>
                    <a:pt x="1604677" y="2120388"/>
                  </a:moveTo>
                  <a:cubicBezTo>
                    <a:pt x="1709642" y="1735387"/>
                    <a:pt x="1781747" y="1345053"/>
                    <a:pt x="1783556" y="944431"/>
                  </a:cubicBezTo>
                  <a:cubicBezTo>
                    <a:pt x="1784890" y="639441"/>
                    <a:pt x="1742980" y="342070"/>
                    <a:pt x="1622107" y="59178"/>
                  </a:cubicBezTo>
                  <a:cubicBezTo>
                    <a:pt x="1590199" y="-15403"/>
                    <a:pt x="1589627" y="-16260"/>
                    <a:pt x="1511903" y="38509"/>
                  </a:cubicBezTo>
                  <a:cubicBezTo>
                    <a:pt x="1488853" y="54130"/>
                    <a:pt x="1453610" y="85753"/>
                    <a:pt x="1421035" y="120519"/>
                  </a:cubicBezTo>
                  <a:cubicBezTo>
                    <a:pt x="1286256" y="264251"/>
                    <a:pt x="1191863" y="434177"/>
                    <a:pt x="1107091" y="609723"/>
                  </a:cubicBezTo>
                  <a:cubicBezTo>
                    <a:pt x="917924" y="1001581"/>
                    <a:pt x="783050" y="1413538"/>
                    <a:pt x="660654" y="1829875"/>
                  </a:cubicBezTo>
                  <a:cubicBezTo>
                    <a:pt x="509492" y="2344225"/>
                    <a:pt x="384905" y="2865243"/>
                    <a:pt x="272415" y="3389213"/>
                  </a:cubicBezTo>
                  <a:cubicBezTo>
                    <a:pt x="171640" y="3858605"/>
                    <a:pt x="81248" y="4329997"/>
                    <a:pt x="0" y="4803105"/>
                  </a:cubicBezTo>
                  <a:lnTo>
                    <a:pt x="394716" y="4797771"/>
                  </a:lnTo>
                  <a:cubicBezTo>
                    <a:pt x="588264" y="4493637"/>
                    <a:pt x="761143" y="4177788"/>
                    <a:pt x="922115" y="3855367"/>
                  </a:cubicBezTo>
                  <a:cubicBezTo>
                    <a:pt x="1200722" y="3297107"/>
                    <a:pt x="1440276" y="2723416"/>
                    <a:pt x="1604677" y="21203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477C2BA-809F-41C7-B55E-173B3D3FF2BB}"/>
                </a:ext>
              </a:extLst>
            </p:cNvPr>
            <p:cNvSpPr/>
            <p:nvPr/>
          </p:nvSpPr>
          <p:spPr>
            <a:xfrm>
              <a:off x="4053912" y="6016426"/>
              <a:ext cx="423136" cy="840581"/>
            </a:xfrm>
            <a:custGeom>
              <a:avLst/>
              <a:gdLst>
                <a:gd name="connsiteX0" fmla="*/ 627844 w 1055993"/>
                <a:gd name="connsiteY0" fmla="*/ 0 h 2097785"/>
                <a:gd name="connsiteX1" fmla="*/ 567075 w 1055993"/>
                <a:gd name="connsiteY1" fmla="*/ 250222 h 2097785"/>
                <a:gd name="connsiteX2" fmla="*/ 15387 w 1055993"/>
                <a:gd name="connsiteY2" fmla="*/ 1103281 h 2097785"/>
                <a:gd name="connsiteX3" fmla="*/ 8719 w 1055993"/>
                <a:gd name="connsiteY3" fmla="*/ 1143953 h 2097785"/>
                <a:gd name="connsiteX4" fmla="*/ 364859 w 1055993"/>
                <a:gd name="connsiteY4" fmla="*/ 1675352 h 2097785"/>
                <a:gd name="connsiteX5" fmla="*/ 648133 w 1055993"/>
                <a:gd name="connsiteY5" fmla="*/ 2097786 h 2097785"/>
                <a:gd name="connsiteX6" fmla="*/ 1055993 w 1055993"/>
                <a:gd name="connsiteY6" fmla="*/ 2092261 h 2097785"/>
                <a:gd name="connsiteX7" fmla="*/ 715475 w 1055993"/>
                <a:gd name="connsiteY7" fmla="*/ 387858 h 2097785"/>
                <a:gd name="connsiteX8" fmla="*/ 627844 w 1055993"/>
                <a:gd name="connsiteY8" fmla="*/ 0 h 20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93" h="2097785">
                  <a:moveTo>
                    <a:pt x="627844" y="0"/>
                  </a:moveTo>
                  <a:cubicBezTo>
                    <a:pt x="608699" y="84582"/>
                    <a:pt x="588316" y="167545"/>
                    <a:pt x="567075" y="250222"/>
                  </a:cubicBezTo>
                  <a:cubicBezTo>
                    <a:pt x="478207" y="595694"/>
                    <a:pt x="330284" y="903732"/>
                    <a:pt x="15387" y="1103281"/>
                  </a:cubicBezTo>
                  <a:cubicBezTo>
                    <a:pt x="-4520" y="1115854"/>
                    <a:pt x="-3282" y="1126141"/>
                    <a:pt x="8719" y="1143953"/>
                  </a:cubicBezTo>
                  <a:cubicBezTo>
                    <a:pt x="127877" y="1320736"/>
                    <a:pt x="246178" y="1498187"/>
                    <a:pt x="364859" y="1675352"/>
                  </a:cubicBezTo>
                  <a:cubicBezTo>
                    <a:pt x="459252" y="1816227"/>
                    <a:pt x="553835" y="1956911"/>
                    <a:pt x="648133" y="2097786"/>
                  </a:cubicBezTo>
                  <a:lnTo>
                    <a:pt x="1055993" y="2092261"/>
                  </a:lnTo>
                  <a:cubicBezTo>
                    <a:pt x="947123" y="1523238"/>
                    <a:pt x="841205" y="953548"/>
                    <a:pt x="715475" y="387858"/>
                  </a:cubicBezTo>
                  <a:cubicBezTo>
                    <a:pt x="686804" y="258509"/>
                    <a:pt x="657086" y="129254"/>
                    <a:pt x="6278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FF04E0C-E13A-4E18-9F6E-7CFC5D0F6275}"/>
                </a:ext>
              </a:extLst>
            </p:cNvPr>
            <p:cNvSpPr/>
            <p:nvPr/>
          </p:nvSpPr>
          <p:spPr>
            <a:xfrm>
              <a:off x="4310188" y="4919364"/>
              <a:ext cx="1532240" cy="1935277"/>
            </a:xfrm>
            <a:custGeom>
              <a:avLst/>
              <a:gdLst>
                <a:gd name="connsiteX0" fmla="*/ 10415 w 1532240"/>
                <a:gd name="connsiteY0" fmla="*/ 923213 h 1935277"/>
                <a:gd name="connsiteX1" fmla="*/ 33964 w 1532240"/>
                <a:gd name="connsiteY1" fmla="*/ 1015691 h 1935277"/>
                <a:gd name="connsiteX2" fmla="*/ 266247 w 1532240"/>
                <a:gd name="connsiteY2" fmla="*/ 1934094 h 1935277"/>
                <a:gd name="connsiteX3" fmla="*/ 179647 w 1532240"/>
                <a:gd name="connsiteY3" fmla="*/ 1935277 h 1935277"/>
                <a:gd name="connsiteX4" fmla="*/ 46941 w 1532240"/>
                <a:gd name="connsiteY4" fmla="*/ 1270377 h 1935277"/>
                <a:gd name="connsiteX5" fmla="*/ 3202 w 1532240"/>
                <a:gd name="connsiteY5" fmla="*/ 1079429 h 1935277"/>
                <a:gd name="connsiteX6" fmla="*/ 836 w 1532240"/>
                <a:gd name="connsiteY6" fmla="*/ 1037484 h 1935277"/>
                <a:gd name="connsiteX7" fmla="*/ 7057 w 1532240"/>
                <a:gd name="connsiteY7" fmla="*/ 923786 h 1935277"/>
                <a:gd name="connsiteX8" fmla="*/ 10415 w 1532240"/>
                <a:gd name="connsiteY8" fmla="*/ 923213 h 1935277"/>
                <a:gd name="connsiteX9" fmla="*/ 1331668 w 1532240"/>
                <a:gd name="connsiteY9" fmla="*/ 0 h 1935277"/>
                <a:gd name="connsiteX10" fmla="*/ 1457045 w 1532240"/>
                <a:gd name="connsiteY10" fmla="*/ 70799 h 1935277"/>
                <a:gd name="connsiteX11" fmla="*/ 1530822 w 1532240"/>
                <a:gd name="connsiteY11" fmla="*/ 270563 h 1935277"/>
                <a:gd name="connsiteX12" fmla="*/ 1501319 w 1532240"/>
                <a:gd name="connsiteY12" fmla="*/ 533951 h 1935277"/>
                <a:gd name="connsiteX13" fmla="*/ 1192245 w 1532240"/>
                <a:gd name="connsiteY13" fmla="*/ 1427089 h 1935277"/>
                <a:gd name="connsiteX14" fmla="*/ 907293 w 1532240"/>
                <a:gd name="connsiteY14" fmla="*/ 1925430 h 1935277"/>
                <a:gd name="connsiteX15" fmla="*/ 852753 w 1532240"/>
                <a:gd name="connsiteY15" fmla="*/ 1926156 h 1935277"/>
                <a:gd name="connsiteX16" fmla="*/ 1199268 w 1532240"/>
                <a:gd name="connsiteY16" fmla="*/ 1249958 h 1935277"/>
                <a:gd name="connsiteX17" fmla="*/ 1363843 w 1532240"/>
                <a:gd name="connsiteY17" fmla="*/ 739898 h 1935277"/>
                <a:gd name="connsiteX18" fmla="*/ 1404108 w 1532240"/>
                <a:gd name="connsiteY18" fmla="*/ 294684 h 1935277"/>
                <a:gd name="connsiteX19" fmla="*/ 1331668 w 1532240"/>
                <a:gd name="connsiteY19" fmla="*/ 0 h 19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240" h="1935277">
                  <a:moveTo>
                    <a:pt x="10415" y="923213"/>
                  </a:moveTo>
                  <a:cubicBezTo>
                    <a:pt x="18278" y="954014"/>
                    <a:pt x="26178" y="984852"/>
                    <a:pt x="33964" y="1015691"/>
                  </a:cubicBezTo>
                  <a:cubicBezTo>
                    <a:pt x="111290" y="1321825"/>
                    <a:pt x="188539" y="1627998"/>
                    <a:pt x="266247" y="1934094"/>
                  </a:cubicBezTo>
                  <a:lnTo>
                    <a:pt x="179647" y="1935277"/>
                  </a:lnTo>
                  <a:cubicBezTo>
                    <a:pt x="138121" y="1716354"/>
                    <a:pt x="94420" y="1484835"/>
                    <a:pt x="46941" y="1270377"/>
                  </a:cubicBezTo>
                  <a:cubicBezTo>
                    <a:pt x="32819" y="1206600"/>
                    <a:pt x="18888" y="1142786"/>
                    <a:pt x="3202" y="1079429"/>
                  </a:cubicBezTo>
                  <a:cubicBezTo>
                    <a:pt x="-387" y="1065002"/>
                    <a:pt x="-615" y="1051644"/>
                    <a:pt x="836" y="1037484"/>
                  </a:cubicBezTo>
                  <a:cubicBezTo>
                    <a:pt x="4652" y="999699"/>
                    <a:pt x="6446" y="961761"/>
                    <a:pt x="7057" y="923786"/>
                  </a:cubicBezTo>
                  <a:cubicBezTo>
                    <a:pt x="8164" y="923595"/>
                    <a:pt x="9309" y="923404"/>
                    <a:pt x="10415" y="923213"/>
                  </a:cubicBezTo>
                  <a:close/>
                  <a:moveTo>
                    <a:pt x="1331668" y="0"/>
                  </a:moveTo>
                  <a:cubicBezTo>
                    <a:pt x="1382544" y="10496"/>
                    <a:pt x="1423993" y="33624"/>
                    <a:pt x="1457045" y="70799"/>
                  </a:cubicBezTo>
                  <a:cubicBezTo>
                    <a:pt x="1507616" y="127629"/>
                    <a:pt x="1525898" y="196787"/>
                    <a:pt x="1530822" y="270563"/>
                  </a:cubicBezTo>
                  <a:cubicBezTo>
                    <a:pt x="1536814" y="360064"/>
                    <a:pt x="1523226" y="447580"/>
                    <a:pt x="1501319" y="533951"/>
                  </a:cubicBezTo>
                  <a:cubicBezTo>
                    <a:pt x="1423649" y="840391"/>
                    <a:pt x="1323271" y="1139045"/>
                    <a:pt x="1192245" y="1427089"/>
                  </a:cubicBezTo>
                  <a:cubicBezTo>
                    <a:pt x="1112706" y="1602007"/>
                    <a:pt x="1021564" y="1770398"/>
                    <a:pt x="907293" y="1925430"/>
                  </a:cubicBezTo>
                  <a:lnTo>
                    <a:pt x="852753" y="1926156"/>
                  </a:lnTo>
                  <a:cubicBezTo>
                    <a:pt x="987596" y="1710743"/>
                    <a:pt x="1102096" y="1484797"/>
                    <a:pt x="1199268" y="1249958"/>
                  </a:cubicBezTo>
                  <a:cubicBezTo>
                    <a:pt x="1267777" y="1084390"/>
                    <a:pt x="1325256" y="915121"/>
                    <a:pt x="1363843" y="739898"/>
                  </a:cubicBezTo>
                  <a:cubicBezTo>
                    <a:pt x="1396093" y="593262"/>
                    <a:pt x="1414948" y="445252"/>
                    <a:pt x="1404108" y="294684"/>
                  </a:cubicBezTo>
                  <a:cubicBezTo>
                    <a:pt x="1396323" y="186291"/>
                    <a:pt x="1378765" y="115034"/>
                    <a:pt x="13316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A71583-7ACF-47EB-B9A5-30AA733E4A5A}"/>
              </a:ext>
            </a:extLst>
          </p:cNvPr>
          <p:cNvGrpSpPr/>
          <p:nvPr/>
        </p:nvGrpSpPr>
        <p:grpSpPr>
          <a:xfrm>
            <a:off x="6623" y="3569193"/>
            <a:ext cx="3117138" cy="3291511"/>
            <a:chOff x="6623" y="2031843"/>
            <a:chExt cx="4571325" cy="482704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6BB9BC-7A03-463C-BE4C-001BB643E9B7}"/>
                </a:ext>
              </a:extLst>
            </p:cNvPr>
            <p:cNvSpPr/>
            <p:nvPr/>
          </p:nvSpPr>
          <p:spPr>
            <a:xfrm>
              <a:off x="6623" y="2031843"/>
              <a:ext cx="4571325" cy="4827045"/>
            </a:xfrm>
            <a:custGeom>
              <a:avLst/>
              <a:gdLst>
                <a:gd name="connsiteX0" fmla="*/ 1567553 w 3887083"/>
                <a:gd name="connsiteY0" fmla="*/ 4072564 h 4104526"/>
                <a:gd name="connsiteX1" fmla="*/ 1665507 w 3887083"/>
                <a:gd name="connsiteY1" fmla="*/ 3532839 h 4104526"/>
                <a:gd name="connsiteX2" fmla="*/ 1648114 w 3887083"/>
                <a:gd name="connsiteY2" fmla="*/ 3257934 h 4104526"/>
                <a:gd name="connsiteX3" fmla="*/ 1547439 w 3887083"/>
                <a:gd name="connsiteY3" fmla="*/ 2900504 h 4104526"/>
                <a:gd name="connsiteX4" fmla="*/ 1558126 w 3887083"/>
                <a:gd name="connsiteY4" fmla="*/ 2873280 h 4104526"/>
                <a:gd name="connsiteX5" fmla="*/ 2224440 w 3887083"/>
                <a:gd name="connsiteY5" fmla="*/ 2571456 h 4104526"/>
                <a:gd name="connsiteX6" fmla="*/ 3310293 w 3887083"/>
                <a:gd name="connsiteY6" fmla="*/ 1838243 h 4104526"/>
                <a:gd name="connsiteX7" fmla="*/ 3721717 w 3887083"/>
                <a:gd name="connsiteY7" fmla="*/ 1380339 h 4104526"/>
                <a:gd name="connsiteX8" fmla="*/ 3854052 w 3887083"/>
                <a:gd name="connsiteY8" fmla="*/ 1113702 h 4104526"/>
                <a:gd name="connsiteX9" fmla="*/ 3877343 w 3887083"/>
                <a:gd name="connsiteY9" fmla="*/ 753196 h 4104526"/>
                <a:gd name="connsiteX10" fmla="*/ 3627646 w 3887083"/>
                <a:gd name="connsiteY10" fmla="*/ 490089 h 4104526"/>
                <a:gd name="connsiteX11" fmla="*/ 3288464 w 3887083"/>
                <a:gd name="connsiteY11" fmla="*/ 510657 h 4104526"/>
                <a:gd name="connsiteX12" fmla="*/ 2830560 w 3887083"/>
                <a:gd name="connsiteY12" fmla="*/ 750222 h 4104526"/>
                <a:gd name="connsiteX13" fmla="*/ 2239060 w 3887083"/>
                <a:gd name="connsiteY13" fmla="*/ 1247046 h 4104526"/>
                <a:gd name="connsiteX14" fmla="*/ 1817200 w 3887083"/>
                <a:gd name="connsiteY14" fmla="*/ 1681912 h 4104526"/>
                <a:gd name="connsiteX15" fmla="*/ 1411272 w 3887083"/>
                <a:gd name="connsiteY15" fmla="*/ 2148689 h 4104526"/>
                <a:gd name="connsiteX16" fmla="*/ 1176699 w 3887083"/>
                <a:gd name="connsiteY16" fmla="*/ 2439524 h 4104526"/>
                <a:gd name="connsiteX17" fmla="*/ 1157794 w 3887083"/>
                <a:gd name="connsiteY17" fmla="*/ 2443355 h 4104526"/>
                <a:gd name="connsiteX18" fmla="*/ 903357 w 3887083"/>
                <a:gd name="connsiteY18" fmla="*/ 2312583 h 4104526"/>
                <a:gd name="connsiteX19" fmla="*/ 897056 w 3887083"/>
                <a:gd name="connsiteY19" fmla="*/ 2294031 h 4104526"/>
                <a:gd name="connsiteX20" fmla="*/ 933706 w 3887083"/>
                <a:gd name="connsiteY20" fmla="*/ 2223956 h 4104526"/>
                <a:gd name="connsiteX21" fmla="*/ 1298044 w 3887083"/>
                <a:gd name="connsiteY21" fmla="*/ 1323624 h 4104526"/>
                <a:gd name="connsiteX22" fmla="*/ 1624672 w 3887083"/>
                <a:gd name="connsiteY22" fmla="*/ 169964 h 4104526"/>
                <a:gd name="connsiteX23" fmla="*/ 1641056 w 3887083"/>
                <a:gd name="connsiteY23" fmla="*/ 71053 h 4104526"/>
                <a:gd name="connsiteX24" fmla="*/ 1610556 w 3887083"/>
                <a:gd name="connsiteY24" fmla="*/ 59760 h 4104526"/>
                <a:gd name="connsiteX25" fmla="*/ 1312966 w 3887083"/>
                <a:gd name="connsiteY25" fmla="*/ 4507 h 4104526"/>
                <a:gd name="connsiteX26" fmla="*/ 960224 w 3887083"/>
                <a:gd name="connsiteY26" fmla="*/ 14590 h 4104526"/>
                <a:gd name="connsiteX27" fmla="*/ 510083 w 3887083"/>
                <a:gd name="connsiteY27" fmla="*/ 118895 h 4104526"/>
                <a:gd name="connsiteX28" fmla="*/ 333989 w 3887083"/>
                <a:gd name="connsiteY28" fmla="*/ 245080 h 4104526"/>
                <a:gd name="connsiteX29" fmla="*/ 84342 w 3887083"/>
                <a:gd name="connsiteY29" fmla="*/ 563642 h 4104526"/>
                <a:gd name="connsiteX30" fmla="*/ 44918 w 3887083"/>
                <a:gd name="connsiteY30" fmla="*/ 1024975 h 4104526"/>
                <a:gd name="connsiteX31" fmla="*/ 315689 w 3887083"/>
                <a:gd name="connsiteY31" fmla="*/ 1393497 h 4104526"/>
                <a:gd name="connsiteX32" fmla="*/ 367211 w 3887083"/>
                <a:gd name="connsiteY32" fmla="*/ 1494575 h 4104526"/>
                <a:gd name="connsiteX33" fmla="*/ 379966 w 3887083"/>
                <a:gd name="connsiteY33" fmla="*/ 1788737 h 4104526"/>
                <a:gd name="connsiteX34" fmla="*/ 393275 w 3887083"/>
                <a:gd name="connsiteY34" fmla="*/ 2057138 h 4104526"/>
                <a:gd name="connsiteX35" fmla="*/ 401543 w 3887083"/>
                <a:gd name="connsiteY35" fmla="*/ 2222545 h 4104526"/>
                <a:gd name="connsiteX36" fmla="*/ 388990 w 3887083"/>
                <a:gd name="connsiteY36" fmla="*/ 2237517 h 4104526"/>
                <a:gd name="connsiteX37" fmla="*/ 372555 w 3887083"/>
                <a:gd name="connsiteY37" fmla="*/ 2239332 h 4104526"/>
                <a:gd name="connsiteX38" fmla="*/ 30551 w 3887083"/>
                <a:gd name="connsiteY38" fmla="*/ 2313289 h 4104526"/>
                <a:gd name="connsiteX39" fmla="*/ 151 w 3887083"/>
                <a:gd name="connsiteY39" fmla="*/ 2324531 h 4104526"/>
                <a:gd name="connsiteX40" fmla="*/ 0 w 3887083"/>
                <a:gd name="connsiteY40" fmla="*/ 4087789 h 4104526"/>
                <a:gd name="connsiteX41" fmla="*/ 17141 w 3887083"/>
                <a:gd name="connsiteY41" fmla="*/ 4104527 h 4104526"/>
                <a:gd name="connsiteX42" fmla="*/ 1559790 w 3887083"/>
                <a:gd name="connsiteY42" fmla="*/ 4104174 h 4104526"/>
                <a:gd name="connsiteX43" fmla="*/ 1567553 w 3887083"/>
                <a:gd name="connsiteY43" fmla="*/ 4072564 h 4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87083" h="4104526">
                  <a:moveTo>
                    <a:pt x="1567553" y="4072564"/>
                  </a:moveTo>
                  <a:cubicBezTo>
                    <a:pt x="1631579" y="3898336"/>
                    <a:pt x="1660869" y="3717705"/>
                    <a:pt x="1665507" y="3532839"/>
                  </a:cubicBezTo>
                  <a:cubicBezTo>
                    <a:pt x="1667826" y="3440834"/>
                    <a:pt x="1661221" y="3349183"/>
                    <a:pt x="1648114" y="3257934"/>
                  </a:cubicBezTo>
                  <a:cubicBezTo>
                    <a:pt x="1630368" y="3134271"/>
                    <a:pt x="1600574" y="3014035"/>
                    <a:pt x="1547439" y="2900504"/>
                  </a:cubicBezTo>
                  <a:cubicBezTo>
                    <a:pt x="1540229" y="2885128"/>
                    <a:pt x="1542145" y="2879582"/>
                    <a:pt x="1558126" y="2873280"/>
                  </a:cubicBezTo>
                  <a:cubicBezTo>
                    <a:pt x="1785188" y="2783595"/>
                    <a:pt x="2007561" y="2683575"/>
                    <a:pt x="2224440" y="2571456"/>
                  </a:cubicBezTo>
                  <a:cubicBezTo>
                    <a:pt x="2615093" y="2369550"/>
                    <a:pt x="2983463" y="2134523"/>
                    <a:pt x="3310293" y="1838243"/>
                  </a:cubicBezTo>
                  <a:cubicBezTo>
                    <a:pt x="3463096" y="1699758"/>
                    <a:pt x="3603447" y="1549828"/>
                    <a:pt x="3721717" y="1380339"/>
                  </a:cubicBezTo>
                  <a:cubicBezTo>
                    <a:pt x="3779037" y="1298215"/>
                    <a:pt x="3831517" y="1213874"/>
                    <a:pt x="3854052" y="1113702"/>
                  </a:cubicBezTo>
                  <a:cubicBezTo>
                    <a:pt x="3880872" y="994475"/>
                    <a:pt x="3899323" y="875499"/>
                    <a:pt x="3877343" y="753196"/>
                  </a:cubicBezTo>
                  <a:cubicBezTo>
                    <a:pt x="3852590" y="615668"/>
                    <a:pt x="3763409" y="520791"/>
                    <a:pt x="3627646" y="490089"/>
                  </a:cubicBezTo>
                  <a:cubicBezTo>
                    <a:pt x="3512602" y="464075"/>
                    <a:pt x="3399727" y="475671"/>
                    <a:pt x="3288464" y="510657"/>
                  </a:cubicBezTo>
                  <a:cubicBezTo>
                    <a:pt x="3121546" y="563138"/>
                    <a:pt x="2973129" y="651311"/>
                    <a:pt x="2830560" y="750222"/>
                  </a:cubicBezTo>
                  <a:cubicBezTo>
                    <a:pt x="2618067" y="897530"/>
                    <a:pt x="2425085" y="1068229"/>
                    <a:pt x="2239060" y="1247046"/>
                  </a:cubicBezTo>
                  <a:cubicBezTo>
                    <a:pt x="2093365" y="1387094"/>
                    <a:pt x="1953468" y="1532738"/>
                    <a:pt x="1817200" y="1681912"/>
                  </a:cubicBezTo>
                  <a:cubicBezTo>
                    <a:pt x="1678110" y="1834210"/>
                    <a:pt x="1543002" y="1989988"/>
                    <a:pt x="1411272" y="2148689"/>
                  </a:cubicBezTo>
                  <a:cubicBezTo>
                    <a:pt x="1331669" y="2244525"/>
                    <a:pt x="1253176" y="2341218"/>
                    <a:pt x="1176699" y="2439524"/>
                  </a:cubicBezTo>
                  <a:cubicBezTo>
                    <a:pt x="1171002" y="2446834"/>
                    <a:pt x="1167070" y="2449657"/>
                    <a:pt x="1157794" y="2443355"/>
                  </a:cubicBezTo>
                  <a:cubicBezTo>
                    <a:pt x="1078493" y="2389161"/>
                    <a:pt x="993900" y="2344999"/>
                    <a:pt x="903357" y="2312583"/>
                  </a:cubicBezTo>
                  <a:cubicBezTo>
                    <a:pt x="891561" y="2308348"/>
                    <a:pt x="891913" y="2303458"/>
                    <a:pt x="897056" y="2294031"/>
                  </a:cubicBezTo>
                  <a:cubicBezTo>
                    <a:pt x="909709" y="2270941"/>
                    <a:pt x="921859" y="2247550"/>
                    <a:pt x="933706" y="2223956"/>
                  </a:cubicBezTo>
                  <a:cubicBezTo>
                    <a:pt x="1079552" y="1933726"/>
                    <a:pt x="1194797" y="1631095"/>
                    <a:pt x="1298044" y="1323624"/>
                  </a:cubicBezTo>
                  <a:cubicBezTo>
                    <a:pt x="1425438" y="944313"/>
                    <a:pt x="1532264" y="559155"/>
                    <a:pt x="1624672" y="169964"/>
                  </a:cubicBezTo>
                  <a:cubicBezTo>
                    <a:pt x="1633192" y="134019"/>
                    <a:pt x="1639645" y="108560"/>
                    <a:pt x="1641056" y="71053"/>
                  </a:cubicBezTo>
                  <a:cubicBezTo>
                    <a:pt x="1630419" y="64953"/>
                    <a:pt x="1618572" y="62230"/>
                    <a:pt x="1610556" y="59760"/>
                  </a:cubicBezTo>
                  <a:cubicBezTo>
                    <a:pt x="1513561" y="29512"/>
                    <a:pt x="1414045" y="12019"/>
                    <a:pt x="1312966" y="4507"/>
                  </a:cubicBezTo>
                  <a:cubicBezTo>
                    <a:pt x="1195150" y="-4265"/>
                    <a:pt x="1077586" y="121"/>
                    <a:pt x="960224" y="14590"/>
                  </a:cubicBezTo>
                  <a:cubicBezTo>
                    <a:pt x="806412" y="33596"/>
                    <a:pt x="651744" y="56433"/>
                    <a:pt x="510083" y="118895"/>
                  </a:cubicBezTo>
                  <a:cubicBezTo>
                    <a:pt x="422363" y="157562"/>
                    <a:pt x="368522" y="212815"/>
                    <a:pt x="333989" y="245080"/>
                  </a:cubicBezTo>
                  <a:cubicBezTo>
                    <a:pt x="234271" y="338395"/>
                    <a:pt x="145795" y="440482"/>
                    <a:pt x="84342" y="563642"/>
                  </a:cubicBezTo>
                  <a:cubicBezTo>
                    <a:pt x="10234" y="712109"/>
                    <a:pt x="-8772" y="865870"/>
                    <a:pt x="44918" y="1024975"/>
                  </a:cubicBezTo>
                  <a:cubicBezTo>
                    <a:pt x="95937" y="1176215"/>
                    <a:pt x="192377" y="1295846"/>
                    <a:pt x="315689" y="1393497"/>
                  </a:cubicBezTo>
                  <a:cubicBezTo>
                    <a:pt x="351381" y="1421728"/>
                    <a:pt x="366959" y="1448951"/>
                    <a:pt x="367211" y="1494575"/>
                  </a:cubicBezTo>
                  <a:cubicBezTo>
                    <a:pt x="367816" y="1592629"/>
                    <a:pt x="375227" y="1690683"/>
                    <a:pt x="379966" y="1788737"/>
                  </a:cubicBezTo>
                  <a:cubicBezTo>
                    <a:pt x="384301" y="1878221"/>
                    <a:pt x="388838" y="1967655"/>
                    <a:pt x="393275" y="2057138"/>
                  </a:cubicBezTo>
                  <a:cubicBezTo>
                    <a:pt x="395997" y="2112291"/>
                    <a:pt x="398619" y="2167443"/>
                    <a:pt x="401543" y="2222545"/>
                  </a:cubicBezTo>
                  <a:cubicBezTo>
                    <a:pt x="402047" y="2232123"/>
                    <a:pt x="400131" y="2237921"/>
                    <a:pt x="388990" y="2237517"/>
                  </a:cubicBezTo>
                  <a:cubicBezTo>
                    <a:pt x="383545" y="2237316"/>
                    <a:pt x="378050" y="2238979"/>
                    <a:pt x="372555" y="2239332"/>
                  </a:cubicBezTo>
                  <a:cubicBezTo>
                    <a:pt x="254991" y="2247600"/>
                    <a:pt x="141410" y="2274118"/>
                    <a:pt x="30551" y="2313289"/>
                  </a:cubicBezTo>
                  <a:cubicBezTo>
                    <a:pt x="4083" y="2322666"/>
                    <a:pt x="151" y="2324531"/>
                    <a:pt x="151" y="2324531"/>
                  </a:cubicBezTo>
                  <a:cubicBezTo>
                    <a:pt x="151" y="2922383"/>
                    <a:pt x="151" y="3489987"/>
                    <a:pt x="0" y="4087789"/>
                  </a:cubicBezTo>
                  <a:cubicBezTo>
                    <a:pt x="0" y="4102006"/>
                    <a:pt x="3630" y="4104527"/>
                    <a:pt x="17141" y="4104527"/>
                  </a:cubicBezTo>
                  <a:cubicBezTo>
                    <a:pt x="457451" y="4104123"/>
                    <a:pt x="1552228" y="4104174"/>
                    <a:pt x="1559790" y="4104174"/>
                  </a:cubicBezTo>
                  <a:cubicBezTo>
                    <a:pt x="1559790" y="4104224"/>
                    <a:pt x="1561907" y="4087940"/>
                    <a:pt x="1567553" y="40725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BCD286-25AC-48D0-B784-E41F36491BFF}"/>
                </a:ext>
              </a:extLst>
            </p:cNvPr>
            <p:cNvSpPr/>
            <p:nvPr/>
          </p:nvSpPr>
          <p:spPr>
            <a:xfrm>
              <a:off x="284207" y="2079177"/>
              <a:ext cx="4273793" cy="4779414"/>
            </a:xfrm>
            <a:custGeom>
              <a:avLst/>
              <a:gdLst>
                <a:gd name="connsiteX0" fmla="*/ 892220 w 4273793"/>
                <a:gd name="connsiteY0" fmla="*/ 2740275 h 4779414"/>
                <a:gd name="connsiteX1" fmla="*/ 986309 w 4273793"/>
                <a:gd name="connsiteY1" fmla="*/ 2788180 h 4779414"/>
                <a:gd name="connsiteX2" fmla="*/ 1288557 w 4273793"/>
                <a:gd name="connsiteY2" fmla="*/ 3024323 h 4779414"/>
                <a:gd name="connsiteX3" fmla="*/ 1482547 w 4273793"/>
                <a:gd name="connsiteY3" fmla="*/ 3288330 h 4779414"/>
                <a:gd name="connsiteX4" fmla="*/ 1637228 w 4273793"/>
                <a:gd name="connsiteY4" fmla="*/ 3758184 h 4779414"/>
                <a:gd name="connsiteX5" fmla="*/ 1656734 w 4273793"/>
                <a:gd name="connsiteY5" fmla="*/ 3940376 h 4779414"/>
                <a:gd name="connsiteX6" fmla="*/ 1659343 w 4273793"/>
                <a:gd name="connsiteY6" fmla="*/ 4158732 h 4779414"/>
                <a:gd name="connsiteX7" fmla="*/ 1638177 w 4273793"/>
                <a:gd name="connsiteY7" fmla="*/ 4377563 h 4779414"/>
                <a:gd name="connsiteX8" fmla="*/ 1559265 w 4273793"/>
                <a:gd name="connsiteY8" fmla="*/ 4702577 h 4779414"/>
                <a:gd name="connsiteX9" fmla="*/ 1530155 w 4273793"/>
                <a:gd name="connsiteY9" fmla="*/ 4779414 h 4779414"/>
                <a:gd name="connsiteX10" fmla="*/ 1290159 w 4273793"/>
                <a:gd name="connsiteY10" fmla="*/ 4779356 h 4779414"/>
                <a:gd name="connsiteX11" fmla="*/ 1310731 w 4273793"/>
                <a:gd name="connsiteY11" fmla="*/ 4661728 h 4779414"/>
                <a:gd name="connsiteX12" fmla="*/ 1326857 w 4273793"/>
                <a:gd name="connsiteY12" fmla="*/ 4500940 h 4779414"/>
                <a:gd name="connsiteX13" fmla="*/ 1334446 w 4273793"/>
                <a:gd name="connsiteY13" fmla="*/ 4127072 h 4779414"/>
                <a:gd name="connsiteX14" fmla="*/ 1318320 w 4273793"/>
                <a:gd name="connsiteY14" fmla="*/ 3918617 h 4779414"/>
                <a:gd name="connsiteX15" fmla="*/ 1270416 w 4273793"/>
                <a:gd name="connsiteY15" fmla="*/ 3624906 h 4779414"/>
                <a:gd name="connsiteX16" fmla="*/ 1134232 w 4273793"/>
                <a:gd name="connsiteY16" fmla="*/ 3187719 h 4779414"/>
                <a:gd name="connsiteX17" fmla="*/ 902180 w 4273793"/>
                <a:gd name="connsiteY17" fmla="*/ 2761144 h 4779414"/>
                <a:gd name="connsiteX18" fmla="*/ 892932 w 4273793"/>
                <a:gd name="connsiteY18" fmla="*/ 2746560 h 4779414"/>
                <a:gd name="connsiteX19" fmla="*/ 892220 w 4273793"/>
                <a:gd name="connsiteY19" fmla="*/ 2740275 h 4779414"/>
                <a:gd name="connsiteX20" fmla="*/ 3777275 w 4273793"/>
                <a:gd name="connsiteY20" fmla="*/ 534123 h 4779414"/>
                <a:gd name="connsiteX21" fmla="*/ 4033634 w 4273793"/>
                <a:gd name="connsiteY21" fmla="*/ 562462 h 4779414"/>
                <a:gd name="connsiteX22" fmla="*/ 4250864 w 4273793"/>
                <a:gd name="connsiteY22" fmla="*/ 794337 h 4779414"/>
                <a:gd name="connsiteX23" fmla="*/ 4269955 w 4273793"/>
                <a:gd name="connsiteY23" fmla="*/ 1057752 h 4779414"/>
                <a:gd name="connsiteX24" fmla="*/ 4215469 w 4273793"/>
                <a:gd name="connsiteY24" fmla="*/ 1328222 h 4779414"/>
                <a:gd name="connsiteX25" fmla="*/ 4138692 w 4273793"/>
                <a:gd name="connsiteY25" fmla="*/ 1480413 h 4779414"/>
                <a:gd name="connsiteX26" fmla="*/ 3898221 w 4273793"/>
                <a:gd name="connsiteY26" fmla="*/ 1799262 h 4779414"/>
                <a:gd name="connsiteX27" fmla="*/ 3711643 w 4273793"/>
                <a:gd name="connsiteY27" fmla="*/ 1997757 h 4779414"/>
                <a:gd name="connsiteX28" fmla="*/ 3470758 w 4273793"/>
                <a:gd name="connsiteY28" fmla="*/ 2214572 h 4779414"/>
                <a:gd name="connsiteX29" fmla="*/ 2936932 w 4273793"/>
                <a:gd name="connsiteY29" fmla="*/ 2608183 h 4779414"/>
                <a:gd name="connsiteX30" fmla="*/ 2564723 w 4273793"/>
                <a:gd name="connsiteY30" fmla="*/ 2832823 h 4779414"/>
                <a:gd name="connsiteX31" fmla="*/ 2220382 w 4273793"/>
                <a:gd name="connsiteY31" fmla="*/ 3014955 h 4779414"/>
                <a:gd name="connsiteX32" fmla="*/ 1678433 w 4273793"/>
                <a:gd name="connsiteY32" fmla="*/ 3260584 h 4779414"/>
                <a:gd name="connsiteX33" fmla="*/ 1539522 w 4273793"/>
                <a:gd name="connsiteY33" fmla="*/ 3317915 h 4779414"/>
                <a:gd name="connsiteX34" fmla="*/ 1538040 w 4273793"/>
                <a:gd name="connsiteY34" fmla="*/ 3314832 h 4779414"/>
                <a:gd name="connsiteX35" fmla="*/ 1652999 w 4273793"/>
                <a:gd name="connsiteY35" fmla="*/ 3243213 h 4779414"/>
                <a:gd name="connsiteX36" fmla="*/ 2076669 w 4273793"/>
                <a:gd name="connsiteY36" fmla="*/ 2969956 h 4779414"/>
                <a:gd name="connsiteX37" fmla="*/ 2511840 w 4273793"/>
                <a:gd name="connsiteY37" fmla="*/ 2675059 h 4779414"/>
                <a:gd name="connsiteX38" fmla="*/ 3150486 w 4273793"/>
                <a:gd name="connsiteY38" fmla="*/ 2211726 h 4779414"/>
                <a:gd name="connsiteX39" fmla="*/ 3529985 w 4273793"/>
                <a:gd name="connsiteY39" fmla="*/ 1908173 h 4779414"/>
                <a:gd name="connsiteX40" fmla="*/ 3864487 w 4273793"/>
                <a:gd name="connsiteY40" fmla="*/ 1598159 h 4779414"/>
                <a:gd name="connsiteX41" fmla="*/ 4065116 w 4273793"/>
                <a:gd name="connsiteY41" fmla="*/ 1305811 h 4779414"/>
                <a:gd name="connsiteX42" fmla="*/ 4050412 w 4273793"/>
                <a:gd name="connsiteY42" fmla="*/ 880482 h 4779414"/>
                <a:gd name="connsiteX43" fmla="*/ 3837688 w 4273793"/>
                <a:gd name="connsiteY43" fmla="*/ 610782 h 4779414"/>
                <a:gd name="connsiteX44" fmla="*/ 3748046 w 4273793"/>
                <a:gd name="connsiteY44" fmla="*/ 540526 h 4779414"/>
                <a:gd name="connsiteX45" fmla="*/ 3777275 w 4273793"/>
                <a:gd name="connsiteY45" fmla="*/ 534123 h 4779414"/>
                <a:gd name="connsiteX46" fmla="*/ 1609185 w 4273793"/>
                <a:gd name="connsiteY46" fmla="*/ 153319 h 4779414"/>
                <a:gd name="connsiteX47" fmla="*/ 1612801 w 4273793"/>
                <a:gd name="connsiteY47" fmla="*/ 154386 h 4779414"/>
                <a:gd name="connsiteX48" fmla="*/ 1576043 w 4273793"/>
                <a:gd name="connsiteY48" fmla="*/ 306992 h 4779414"/>
                <a:gd name="connsiteX49" fmla="*/ 1442172 w 4273793"/>
                <a:gd name="connsiteY49" fmla="*/ 814969 h 4779414"/>
                <a:gd name="connsiteX50" fmla="*/ 1314407 w 4273793"/>
                <a:gd name="connsiteY50" fmla="*/ 1243975 h 4779414"/>
                <a:gd name="connsiteX51" fmla="*/ 1175022 w 4273793"/>
                <a:gd name="connsiteY51" fmla="*/ 1665035 h 4779414"/>
                <a:gd name="connsiteX52" fmla="*/ 962120 w 4273793"/>
                <a:gd name="connsiteY52" fmla="*/ 2215581 h 4779414"/>
                <a:gd name="connsiteX53" fmla="*/ 779692 w 4273793"/>
                <a:gd name="connsiteY53" fmla="*/ 2605456 h 4779414"/>
                <a:gd name="connsiteX54" fmla="*/ 717380 w 4273793"/>
                <a:gd name="connsiteY54" fmla="*/ 2721779 h 4779414"/>
                <a:gd name="connsiteX55" fmla="*/ 696748 w 4273793"/>
                <a:gd name="connsiteY55" fmla="*/ 2730672 h 4779414"/>
                <a:gd name="connsiteX56" fmla="*/ 527542 w 4273793"/>
                <a:gd name="connsiteY56" fmla="*/ 2685376 h 4779414"/>
                <a:gd name="connsiteX57" fmla="*/ 514143 w 4273793"/>
                <a:gd name="connsiteY57" fmla="*/ 2671029 h 4779414"/>
                <a:gd name="connsiteX58" fmla="*/ 535842 w 4273793"/>
                <a:gd name="connsiteY58" fmla="*/ 2661483 h 4779414"/>
                <a:gd name="connsiteX59" fmla="*/ 641730 w 4273793"/>
                <a:gd name="connsiteY59" fmla="*/ 2699428 h 4779414"/>
                <a:gd name="connsiteX60" fmla="*/ 665326 w 4273793"/>
                <a:gd name="connsiteY60" fmla="*/ 2687629 h 4779414"/>
                <a:gd name="connsiteX61" fmla="*/ 802103 w 4273793"/>
                <a:gd name="connsiteY61" fmla="*/ 2265738 h 4779414"/>
                <a:gd name="connsiteX62" fmla="*/ 916409 w 4273793"/>
                <a:gd name="connsiteY62" fmla="*/ 1916178 h 4779414"/>
                <a:gd name="connsiteX63" fmla="*/ 1088403 w 4273793"/>
                <a:gd name="connsiteY63" fmla="*/ 1387332 h 4779414"/>
                <a:gd name="connsiteX64" fmla="*/ 1209171 w 4273793"/>
                <a:gd name="connsiteY64" fmla="*/ 1010322 h 4779414"/>
                <a:gd name="connsiteX65" fmla="*/ 1298992 w 4273793"/>
                <a:gd name="connsiteY65" fmla="*/ 828605 h 4779414"/>
                <a:gd name="connsiteX66" fmla="*/ 1419524 w 4273793"/>
                <a:gd name="connsiteY66" fmla="*/ 591395 h 4779414"/>
                <a:gd name="connsiteX67" fmla="*/ 1537032 w 4273793"/>
                <a:gd name="connsiteY67" fmla="*/ 328870 h 4779414"/>
                <a:gd name="connsiteX68" fmla="*/ 1598631 w 4273793"/>
                <a:gd name="connsiteY68" fmla="*/ 178872 h 4779414"/>
                <a:gd name="connsiteX69" fmla="*/ 1609185 w 4273793"/>
                <a:gd name="connsiteY69" fmla="*/ 153319 h 4779414"/>
                <a:gd name="connsiteX70" fmla="*/ 1449049 w 4273793"/>
                <a:gd name="connsiteY70" fmla="*/ 1068 h 4779414"/>
                <a:gd name="connsiteX71" fmla="*/ 1612624 w 4273793"/>
                <a:gd name="connsiteY71" fmla="*/ 42036 h 4779414"/>
                <a:gd name="connsiteX72" fmla="*/ 1622762 w 4273793"/>
                <a:gd name="connsiteY72" fmla="*/ 63320 h 4779414"/>
                <a:gd name="connsiteX73" fmla="*/ 1467251 w 4273793"/>
                <a:gd name="connsiteY73" fmla="*/ 441278 h 4779414"/>
                <a:gd name="connsiteX74" fmla="*/ 1282984 w 4273793"/>
                <a:gd name="connsiteY74" fmla="*/ 815858 h 4779414"/>
                <a:gd name="connsiteX75" fmla="*/ 1258914 w 4273793"/>
                <a:gd name="connsiteY75" fmla="*/ 859316 h 4779414"/>
                <a:gd name="connsiteX76" fmla="*/ 1011803 w 4273793"/>
                <a:gd name="connsiteY76" fmla="*/ 1218776 h 4779414"/>
                <a:gd name="connsiteX77" fmla="*/ 669654 w 4273793"/>
                <a:gd name="connsiteY77" fmla="*/ 1503179 h 4779414"/>
                <a:gd name="connsiteX78" fmla="*/ 336635 w 4273793"/>
                <a:gd name="connsiteY78" fmla="*/ 1610193 h 4779414"/>
                <a:gd name="connsiteX79" fmla="*/ 179167 w 4273793"/>
                <a:gd name="connsiteY79" fmla="*/ 1621696 h 4779414"/>
                <a:gd name="connsiteX80" fmla="*/ 125216 w 4273793"/>
                <a:gd name="connsiteY80" fmla="*/ 1593001 h 4779414"/>
                <a:gd name="connsiteX81" fmla="*/ 0 w 4273793"/>
                <a:gd name="connsiteY81" fmla="*/ 1478991 h 4779414"/>
                <a:gd name="connsiteX82" fmla="*/ 136184 w 4273793"/>
                <a:gd name="connsiteY82" fmla="*/ 1447627 h 4779414"/>
                <a:gd name="connsiteX83" fmla="*/ 397821 w 4273793"/>
                <a:gd name="connsiteY83" fmla="*/ 1352648 h 4779414"/>
                <a:gd name="connsiteX84" fmla="*/ 651037 w 4273793"/>
                <a:gd name="connsiteY84" fmla="*/ 1179706 h 4779414"/>
                <a:gd name="connsiteX85" fmla="*/ 947061 w 4273793"/>
                <a:gd name="connsiteY85" fmla="*/ 914513 h 4779414"/>
                <a:gd name="connsiteX86" fmla="*/ 1219843 w 4273793"/>
                <a:gd name="connsiteY86" fmla="*/ 547878 h 4779414"/>
                <a:gd name="connsiteX87" fmla="*/ 1379801 w 4273793"/>
                <a:gd name="connsiteY87" fmla="*/ 184208 h 4779414"/>
                <a:gd name="connsiteX88" fmla="*/ 1423260 w 4273793"/>
                <a:gd name="connsiteY88" fmla="*/ 19151 h 4779414"/>
                <a:gd name="connsiteX89" fmla="*/ 1449049 w 4273793"/>
                <a:gd name="connsiteY89" fmla="*/ 1068 h 47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73793" h="4779414">
                  <a:moveTo>
                    <a:pt x="892220" y="2740275"/>
                  </a:moveTo>
                  <a:cubicBezTo>
                    <a:pt x="926251" y="2752607"/>
                    <a:pt x="956191" y="2770809"/>
                    <a:pt x="986309" y="2788180"/>
                  </a:cubicBezTo>
                  <a:cubicBezTo>
                    <a:pt x="1098185" y="2852566"/>
                    <a:pt x="1199922" y="2930470"/>
                    <a:pt x="1288557" y="3024323"/>
                  </a:cubicBezTo>
                  <a:cubicBezTo>
                    <a:pt x="1363971" y="3104182"/>
                    <a:pt x="1428773" y="3192047"/>
                    <a:pt x="1482547" y="3288330"/>
                  </a:cubicBezTo>
                  <a:cubicBezTo>
                    <a:pt x="1564482" y="3435185"/>
                    <a:pt x="1610667" y="3593484"/>
                    <a:pt x="1637228" y="3758184"/>
                  </a:cubicBezTo>
                  <a:cubicBezTo>
                    <a:pt x="1646951" y="3818420"/>
                    <a:pt x="1652169" y="3879368"/>
                    <a:pt x="1656734" y="3940376"/>
                  </a:cubicBezTo>
                  <a:cubicBezTo>
                    <a:pt x="1662188" y="4013240"/>
                    <a:pt x="1661121" y="4086105"/>
                    <a:pt x="1659343" y="4158732"/>
                  </a:cubicBezTo>
                  <a:cubicBezTo>
                    <a:pt x="1657505" y="4231953"/>
                    <a:pt x="1649619" y="4304995"/>
                    <a:pt x="1638177" y="4377563"/>
                  </a:cubicBezTo>
                  <a:cubicBezTo>
                    <a:pt x="1620747" y="4488075"/>
                    <a:pt x="1595312" y="4596630"/>
                    <a:pt x="1559265" y="4702577"/>
                  </a:cubicBezTo>
                  <a:cubicBezTo>
                    <a:pt x="1550431" y="4728486"/>
                    <a:pt x="1539878" y="4753802"/>
                    <a:pt x="1530155" y="4779414"/>
                  </a:cubicBezTo>
                  <a:cubicBezTo>
                    <a:pt x="1452072" y="4779356"/>
                    <a:pt x="1368121" y="4779356"/>
                    <a:pt x="1290159" y="4779356"/>
                  </a:cubicBezTo>
                  <a:cubicBezTo>
                    <a:pt x="1301068" y="4737676"/>
                    <a:pt x="1306581" y="4701036"/>
                    <a:pt x="1310731" y="4661728"/>
                  </a:cubicBezTo>
                  <a:cubicBezTo>
                    <a:pt x="1316363" y="4608133"/>
                    <a:pt x="1321581" y="4554536"/>
                    <a:pt x="1326857" y="4500940"/>
                  </a:cubicBezTo>
                  <a:cubicBezTo>
                    <a:pt x="1339130" y="4376436"/>
                    <a:pt x="1335514" y="4251695"/>
                    <a:pt x="1334446" y="4127072"/>
                  </a:cubicBezTo>
                  <a:cubicBezTo>
                    <a:pt x="1333853" y="4057410"/>
                    <a:pt x="1325909" y="3987984"/>
                    <a:pt x="1318320" y="3918617"/>
                  </a:cubicBezTo>
                  <a:cubicBezTo>
                    <a:pt x="1307530" y="3819785"/>
                    <a:pt x="1291582" y="3721960"/>
                    <a:pt x="1270416" y="3624906"/>
                  </a:cubicBezTo>
                  <a:cubicBezTo>
                    <a:pt x="1237808" y="3475204"/>
                    <a:pt x="1192808" y="3329298"/>
                    <a:pt x="1134232" y="3187719"/>
                  </a:cubicBezTo>
                  <a:cubicBezTo>
                    <a:pt x="1071980" y="3037425"/>
                    <a:pt x="997515" y="2893534"/>
                    <a:pt x="902180" y="2761144"/>
                  </a:cubicBezTo>
                  <a:cubicBezTo>
                    <a:pt x="898801" y="2756461"/>
                    <a:pt x="895836" y="2751540"/>
                    <a:pt x="892932" y="2746560"/>
                  </a:cubicBezTo>
                  <a:cubicBezTo>
                    <a:pt x="892279" y="2745492"/>
                    <a:pt x="892575" y="2743833"/>
                    <a:pt x="892220" y="2740275"/>
                  </a:cubicBezTo>
                  <a:close/>
                  <a:moveTo>
                    <a:pt x="3777275" y="534123"/>
                  </a:moveTo>
                  <a:cubicBezTo>
                    <a:pt x="3863953" y="532108"/>
                    <a:pt x="3950038" y="532642"/>
                    <a:pt x="4033634" y="562462"/>
                  </a:cubicBezTo>
                  <a:cubicBezTo>
                    <a:pt x="4146399" y="602719"/>
                    <a:pt x="4216952" y="681394"/>
                    <a:pt x="4250864" y="794337"/>
                  </a:cubicBezTo>
                  <a:cubicBezTo>
                    <a:pt x="4276772" y="880541"/>
                    <a:pt x="4276772" y="968702"/>
                    <a:pt x="4269955" y="1057752"/>
                  </a:cubicBezTo>
                  <a:cubicBezTo>
                    <a:pt x="4262840" y="1150360"/>
                    <a:pt x="4241615" y="1239765"/>
                    <a:pt x="4215469" y="1328222"/>
                  </a:cubicBezTo>
                  <a:cubicBezTo>
                    <a:pt x="4199166" y="1383419"/>
                    <a:pt x="4168573" y="1431975"/>
                    <a:pt x="4138692" y="1480413"/>
                  </a:cubicBezTo>
                  <a:cubicBezTo>
                    <a:pt x="4068555" y="1594186"/>
                    <a:pt x="3986086" y="1698769"/>
                    <a:pt x="3898221" y="1799262"/>
                  </a:cubicBezTo>
                  <a:cubicBezTo>
                    <a:pt x="3838400" y="1867680"/>
                    <a:pt x="3777571" y="1935209"/>
                    <a:pt x="3711643" y="1997757"/>
                  </a:cubicBezTo>
                  <a:cubicBezTo>
                    <a:pt x="3633324" y="2072163"/>
                    <a:pt x="3553345" y="2144732"/>
                    <a:pt x="3470758" y="2214572"/>
                  </a:cubicBezTo>
                  <a:cubicBezTo>
                    <a:pt x="3301491" y="2357693"/>
                    <a:pt x="3122324" y="2487117"/>
                    <a:pt x="2936932" y="2608183"/>
                  </a:cubicBezTo>
                  <a:cubicBezTo>
                    <a:pt x="2815569" y="2687450"/>
                    <a:pt x="2690948" y="2761500"/>
                    <a:pt x="2564723" y="2832823"/>
                  </a:cubicBezTo>
                  <a:cubicBezTo>
                    <a:pt x="2451603" y="2896736"/>
                    <a:pt x="2336763" y="2957387"/>
                    <a:pt x="2220382" y="3014955"/>
                  </a:cubicBezTo>
                  <a:cubicBezTo>
                    <a:pt x="2042518" y="3102878"/>
                    <a:pt x="1862166" y="3185466"/>
                    <a:pt x="1678433" y="3260584"/>
                  </a:cubicBezTo>
                  <a:cubicBezTo>
                    <a:pt x="1632071" y="3279556"/>
                    <a:pt x="1585826" y="3298825"/>
                    <a:pt x="1539522" y="3317915"/>
                  </a:cubicBezTo>
                  <a:cubicBezTo>
                    <a:pt x="1539048" y="3316907"/>
                    <a:pt x="1538514" y="3315900"/>
                    <a:pt x="1538040" y="3314832"/>
                  </a:cubicBezTo>
                  <a:cubicBezTo>
                    <a:pt x="1576340" y="3290940"/>
                    <a:pt x="1614640" y="3266987"/>
                    <a:pt x="1652999" y="3243213"/>
                  </a:cubicBezTo>
                  <a:cubicBezTo>
                    <a:pt x="1795822" y="3154578"/>
                    <a:pt x="1936691" y="3062978"/>
                    <a:pt x="2076669" y="2969956"/>
                  </a:cubicBezTo>
                  <a:cubicBezTo>
                    <a:pt x="2222634" y="2872961"/>
                    <a:pt x="2367948" y="2775078"/>
                    <a:pt x="2511840" y="2675059"/>
                  </a:cubicBezTo>
                  <a:cubicBezTo>
                    <a:pt x="2727883" y="2524943"/>
                    <a:pt x="2941319" y="2371210"/>
                    <a:pt x="3150486" y="2211726"/>
                  </a:cubicBezTo>
                  <a:cubicBezTo>
                    <a:pt x="3279318" y="2113487"/>
                    <a:pt x="3406194" y="2012816"/>
                    <a:pt x="3529985" y="1908173"/>
                  </a:cubicBezTo>
                  <a:cubicBezTo>
                    <a:pt x="3646248" y="1809875"/>
                    <a:pt x="3759843" y="1708730"/>
                    <a:pt x="3864487" y="1598159"/>
                  </a:cubicBezTo>
                  <a:cubicBezTo>
                    <a:pt x="3946541" y="1511539"/>
                    <a:pt x="4020650" y="1418754"/>
                    <a:pt x="4065116" y="1305811"/>
                  </a:cubicBezTo>
                  <a:cubicBezTo>
                    <a:pt x="4121854" y="1161801"/>
                    <a:pt x="4116637" y="1020282"/>
                    <a:pt x="4050412" y="880482"/>
                  </a:cubicBezTo>
                  <a:cubicBezTo>
                    <a:pt x="4000077" y="774238"/>
                    <a:pt x="3925672" y="687381"/>
                    <a:pt x="3837688" y="610782"/>
                  </a:cubicBezTo>
                  <a:cubicBezTo>
                    <a:pt x="3810179" y="586830"/>
                    <a:pt x="3781246" y="564775"/>
                    <a:pt x="3748046" y="540526"/>
                  </a:cubicBezTo>
                  <a:cubicBezTo>
                    <a:pt x="3761030" y="537621"/>
                    <a:pt x="3769093" y="534360"/>
                    <a:pt x="3777275" y="534123"/>
                  </a:cubicBezTo>
                  <a:close/>
                  <a:moveTo>
                    <a:pt x="1609185" y="153319"/>
                  </a:moveTo>
                  <a:cubicBezTo>
                    <a:pt x="1610430" y="153674"/>
                    <a:pt x="1611616" y="154031"/>
                    <a:pt x="1612801" y="154386"/>
                  </a:cubicBezTo>
                  <a:cubicBezTo>
                    <a:pt x="1600588" y="205255"/>
                    <a:pt x="1588494" y="256183"/>
                    <a:pt x="1576043" y="306992"/>
                  </a:cubicBezTo>
                  <a:cubicBezTo>
                    <a:pt x="1534482" y="477148"/>
                    <a:pt x="1489483" y="646414"/>
                    <a:pt x="1442172" y="814969"/>
                  </a:cubicBezTo>
                  <a:cubicBezTo>
                    <a:pt x="1401857" y="958623"/>
                    <a:pt x="1359050" y="1101566"/>
                    <a:pt x="1314407" y="1243975"/>
                  </a:cubicBezTo>
                  <a:cubicBezTo>
                    <a:pt x="1270178" y="1385079"/>
                    <a:pt x="1224290" y="1525591"/>
                    <a:pt x="1175022" y="1665035"/>
                  </a:cubicBezTo>
                  <a:cubicBezTo>
                    <a:pt x="1109450" y="1850606"/>
                    <a:pt x="1039847" y="2034694"/>
                    <a:pt x="962120" y="2215581"/>
                  </a:cubicBezTo>
                  <a:cubicBezTo>
                    <a:pt x="905441" y="2347496"/>
                    <a:pt x="845264" y="2477751"/>
                    <a:pt x="779692" y="2605456"/>
                  </a:cubicBezTo>
                  <a:cubicBezTo>
                    <a:pt x="759593" y="2644586"/>
                    <a:pt x="737954" y="2682886"/>
                    <a:pt x="717380" y="2721779"/>
                  </a:cubicBezTo>
                  <a:cubicBezTo>
                    <a:pt x="712519" y="2730969"/>
                    <a:pt x="707302" y="2733636"/>
                    <a:pt x="696748" y="2730672"/>
                  </a:cubicBezTo>
                  <a:cubicBezTo>
                    <a:pt x="640485" y="2715198"/>
                    <a:pt x="583865" y="2700732"/>
                    <a:pt x="527542" y="2685376"/>
                  </a:cubicBezTo>
                  <a:cubicBezTo>
                    <a:pt x="521080" y="2683597"/>
                    <a:pt x="509162" y="2683657"/>
                    <a:pt x="514143" y="2671029"/>
                  </a:cubicBezTo>
                  <a:cubicBezTo>
                    <a:pt x="517878" y="2661543"/>
                    <a:pt x="523392" y="2656681"/>
                    <a:pt x="535842" y="2661483"/>
                  </a:cubicBezTo>
                  <a:cubicBezTo>
                    <a:pt x="570821" y="2675000"/>
                    <a:pt x="606573" y="2686384"/>
                    <a:pt x="641730" y="2699428"/>
                  </a:cubicBezTo>
                  <a:cubicBezTo>
                    <a:pt x="654951" y="2704348"/>
                    <a:pt x="660939" y="2701206"/>
                    <a:pt x="665326" y="2687629"/>
                  </a:cubicBezTo>
                  <a:cubicBezTo>
                    <a:pt x="710622" y="2546880"/>
                    <a:pt x="756333" y="2406309"/>
                    <a:pt x="802103" y="2265738"/>
                  </a:cubicBezTo>
                  <a:cubicBezTo>
                    <a:pt x="840046" y="2149179"/>
                    <a:pt x="878465" y="2032737"/>
                    <a:pt x="916409" y="1916178"/>
                  </a:cubicBezTo>
                  <a:cubicBezTo>
                    <a:pt x="973858" y="1739915"/>
                    <a:pt x="1031250" y="1563654"/>
                    <a:pt x="1088403" y="1387332"/>
                  </a:cubicBezTo>
                  <a:cubicBezTo>
                    <a:pt x="1129074" y="1261762"/>
                    <a:pt x="1171049" y="1136605"/>
                    <a:pt x="1209171" y="1010322"/>
                  </a:cubicBezTo>
                  <a:cubicBezTo>
                    <a:pt x="1229151" y="944217"/>
                    <a:pt x="1267273" y="888190"/>
                    <a:pt x="1298992" y="828605"/>
                  </a:cubicBezTo>
                  <a:cubicBezTo>
                    <a:pt x="1340730" y="750286"/>
                    <a:pt x="1381402" y="671552"/>
                    <a:pt x="1419524" y="591395"/>
                  </a:cubicBezTo>
                  <a:cubicBezTo>
                    <a:pt x="1460729" y="504777"/>
                    <a:pt x="1499799" y="417267"/>
                    <a:pt x="1537032" y="328870"/>
                  </a:cubicBezTo>
                  <a:cubicBezTo>
                    <a:pt x="1558019" y="279068"/>
                    <a:pt x="1578119" y="228852"/>
                    <a:pt x="1598631" y="178872"/>
                  </a:cubicBezTo>
                  <a:cubicBezTo>
                    <a:pt x="1602130" y="170335"/>
                    <a:pt x="1605687" y="161857"/>
                    <a:pt x="1609185" y="153319"/>
                  </a:cubicBezTo>
                  <a:close/>
                  <a:moveTo>
                    <a:pt x="1449049" y="1068"/>
                  </a:moveTo>
                  <a:cubicBezTo>
                    <a:pt x="1504008" y="13104"/>
                    <a:pt x="1558790" y="25554"/>
                    <a:pt x="1612624" y="42036"/>
                  </a:cubicBezTo>
                  <a:cubicBezTo>
                    <a:pt x="1625075" y="45830"/>
                    <a:pt x="1627861" y="49921"/>
                    <a:pt x="1622762" y="63320"/>
                  </a:cubicBezTo>
                  <a:cubicBezTo>
                    <a:pt x="1574146" y="190611"/>
                    <a:pt x="1523040" y="316952"/>
                    <a:pt x="1467251" y="441278"/>
                  </a:cubicBezTo>
                  <a:cubicBezTo>
                    <a:pt x="1410275" y="568273"/>
                    <a:pt x="1351758" y="694615"/>
                    <a:pt x="1282984" y="815858"/>
                  </a:cubicBezTo>
                  <a:cubicBezTo>
                    <a:pt x="1274803" y="830264"/>
                    <a:pt x="1268815" y="846272"/>
                    <a:pt x="1258914" y="859316"/>
                  </a:cubicBezTo>
                  <a:cubicBezTo>
                    <a:pt x="1170812" y="975223"/>
                    <a:pt x="1104944" y="1106130"/>
                    <a:pt x="1011803" y="1218776"/>
                  </a:cubicBezTo>
                  <a:cubicBezTo>
                    <a:pt x="915342" y="1335395"/>
                    <a:pt x="799790" y="1427706"/>
                    <a:pt x="669654" y="1503179"/>
                  </a:cubicBezTo>
                  <a:cubicBezTo>
                    <a:pt x="566434" y="1563060"/>
                    <a:pt x="454618" y="1599048"/>
                    <a:pt x="336635" y="1610193"/>
                  </a:cubicBezTo>
                  <a:cubicBezTo>
                    <a:pt x="284522" y="1615115"/>
                    <a:pt x="232290" y="1624542"/>
                    <a:pt x="179167" y="1621696"/>
                  </a:cubicBezTo>
                  <a:cubicBezTo>
                    <a:pt x="155334" y="1620392"/>
                    <a:pt x="141639" y="1605095"/>
                    <a:pt x="125216" y="1593001"/>
                  </a:cubicBezTo>
                  <a:cubicBezTo>
                    <a:pt x="81105" y="1560392"/>
                    <a:pt x="40908" y="1523456"/>
                    <a:pt x="0" y="1478991"/>
                  </a:cubicBezTo>
                  <a:cubicBezTo>
                    <a:pt x="47963" y="1467963"/>
                    <a:pt x="92074" y="1457647"/>
                    <a:pt x="136184" y="1447627"/>
                  </a:cubicBezTo>
                  <a:cubicBezTo>
                    <a:pt x="227368" y="1426876"/>
                    <a:pt x="315233" y="1396699"/>
                    <a:pt x="397821" y="1352648"/>
                  </a:cubicBezTo>
                  <a:cubicBezTo>
                    <a:pt x="488471" y="1304269"/>
                    <a:pt x="571533" y="1244330"/>
                    <a:pt x="651037" y="1179706"/>
                  </a:cubicBezTo>
                  <a:cubicBezTo>
                    <a:pt x="753901" y="1096052"/>
                    <a:pt x="854987" y="1010084"/>
                    <a:pt x="947061" y="914513"/>
                  </a:cubicBezTo>
                  <a:cubicBezTo>
                    <a:pt x="1053542" y="804060"/>
                    <a:pt x="1144311" y="681631"/>
                    <a:pt x="1219843" y="547878"/>
                  </a:cubicBezTo>
                  <a:cubicBezTo>
                    <a:pt x="1285356" y="431911"/>
                    <a:pt x="1339070" y="310905"/>
                    <a:pt x="1379801" y="184208"/>
                  </a:cubicBezTo>
                  <a:cubicBezTo>
                    <a:pt x="1397232" y="130018"/>
                    <a:pt x="1412825" y="75178"/>
                    <a:pt x="1423260" y="19151"/>
                  </a:cubicBezTo>
                  <a:cubicBezTo>
                    <a:pt x="1426342" y="2669"/>
                    <a:pt x="1432686" y="-2490"/>
                    <a:pt x="1449049" y="1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B1D61E-BB55-48AC-9BA9-E43414EACDF0}"/>
                </a:ext>
              </a:extLst>
            </p:cNvPr>
            <p:cNvSpPr/>
            <p:nvPr/>
          </p:nvSpPr>
          <p:spPr>
            <a:xfrm>
              <a:off x="335427" y="2982808"/>
              <a:ext cx="3609142" cy="3560669"/>
            </a:xfrm>
            <a:custGeom>
              <a:avLst/>
              <a:gdLst>
                <a:gd name="connsiteX0" fmla="*/ 26901 w 3609142"/>
                <a:gd name="connsiteY0" fmla="*/ 3253342 h 3560669"/>
                <a:gd name="connsiteX1" fmla="*/ 56920 w 3609142"/>
                <a:gd name="connsiteY1" fmla="*/ 3259607 h 3560669"/>
                <a:gd name="connsiteX2" fmla="*/ 291402 w 3609142"/>
                <a:gd name="connsiteY2" fmla="*/ 3338815 h 3560669"/>
                <a:gd name="connsiteX3" fmla="*/ 73342 w 3609142"/>
                <a:gd name="connsiteY3" fmla="*/ 3555334 h 3560669"/>
                <a:gd name="connsiteX4" fmla="*/ 57097 w 3609142"/>
                <a:gd name="connsiteY4" fmla="*/ 3560669 h 3560669"/>
                <a:gd name="connsiteX5" fmla="*/ 596 w 3609142"/>
                <a:gd name="connsiteY5" fmla="*/ 3302057 h 3560669"/>
                <a:gd name="connsiteX6" fmla="*/ 26901 w 3609142"/>
                <a:gd name="connsiteY6" fmla="*/ 3253342 h 3560669"/>
                <a:gd name="connsiteX7" fmla="*/ 965977 w 3609142"/>
                <a:gd name="connsiteY7" fmla="*/ 350363 h 3560669"/>
                <a:gd name="connsiteX8" fmla="*/ 883627 w 3609142"/>
                <a:gd name="connsiteY8" fmla="*/ 583778 h 3560669"/>
                <a:gd name="connsiteX9" fmla="*/ 453969 w 3609142"/>
                <a:gd name="connsiteY9" fmla="*/ 1707279 h 3560669"/>
                <a:gd name="connsiteX10" fmla="*/ 429246 w 3609142"/>
                <a:gd name="connsiteY10" fmla="*/ 1718069 h 3560669"/>
                <a:gd name="connsiteX11" fmla="*/ 307232 w 3609142"/>
                <a:gd name="connsiteY11" fmla="*/ 1674375 h 3560669"/>
                <a:gd name="connsiteX12" fmla="*/ 286126 w 3609142"/>
                <a:gd name="connsiteY12" fmla="*/ 1645501 h 3560669"/>
                <a:gd name="connsiteX13" fmla="*/ 272075 w 3609142"/>
                <a:gd name="connsiteY13" fmla="*/ 1145825 h 3560669"/>
                <a:gd name="connsiteX14" fmla="*/ 260632 w 3609142"/>
                <a:gd name="connsiteY14" fmla="*/ 747827 h 3560669"/>
                <a:gd name="connsiteX15" fmla="*/ 277648 w 3609142"/>
                <a:gd name="connsiteY15" fmla="*/ 728559 h 3560669"/>
                <a:gd name="connsiteX16" fmla="*/ 851078 w 3609142"/>
                <a:gd name="connsiteY16" fmla="*/ 462061 h 3560669"/>
                <a:gd name="connsiteX17" fmla="*/ 965977 w 3609142"/>
                <a:gd name="connsiteY17" fmla="*/ 350363 h 3560669"/>
                <a:gd name="connsiteX18" fmla="*/ 3588296 w 3609142"/>
                <a:gd name="connsiteY18" fmla="*/ 139 h 3560669"/>
                <a:gd name="connsiteX19" fmla="*/ 3605462 w 3609142"/>
                <a:gd name="connsiteY19" fmla="*/ 48470 h 3560669"/>
                <a:gd name="connsiteX20" fmla="*/ 3397066 w 3609142"/>
                <a:gd name="connsiteY20" fmla="*/ 568364 h 3560669"/>
                <a:gd name="connsiteX21" fmla="*/ 2912983 w 3609142"/>
                <a:gd name="connsiteY21" fmla="*/ 1128573 h 3560669"/>
                <a:gd name="connsiteX22" fmla="*/ 1978255 w 3609142"/>
                <a:gd name="connsiteY22" fmla="*/ 1816251 h 3560669"/>
                <a:gd name="connsiteX23" fmla="*/ 1344944 w 3609142"/>
                <a:gd name="connsiteY23" fmla="*/ 2158103 h 3560669"/>
                <a:gd name="connsiteX24" fmla="*/ 1286250 w 3609142"/>
                <a:gd name="connsiteY24" fmla="*/ 2145652 h 3560669"/>
                <a:gd name="connsiteX25" fmla="*/ 1179413 w 3609142"/>
                <a:gd name="connsiteY25" fmla="*/ 2038283 h 3560669"/>
                <a:gd name="connsiteX26" fmla="*/ 1178168 w 3609142"/>
                <a:gd name="connsiteY26" fmla="*/ 2010002 h 3560669"/>
                <a:gd name="connsiteX27" fmla="*/ 1790490 w 3609142"/>
                <a:gd name="connsiteY27" fmla="*/ 1355348 h 3560669"/>
                <a:gd name="connsiteX28" fmla="*/ 2511962 w 3609142"/>
                <a:gd name="connsiteY28" fmla="*/ 662572 h 3560669"/>
                <a:gd name="connsiteX29" fmla="*/ 3151616 w 3609142"/>
                <a:gd name="connsiteY29" fmla="*/ 167757 h 3560669"/>
                <a:gd name="connsiteX30" fmla="*/ 3479179 w 3609142"/>
                <a:gd name="connsiteY30" fmla="*/ 14142 h 3560669"/>
                <a:gd name="connsiteX31" fmla="*/ 3554238 w 3609142"/>
                <a:gd name="connsiteY31" fmla="*/ 1040 h 3560669"/>
                <a:gd name="connsiteX32" fmla="*/ 3588296 w 3609142"/>
                <a:gd name="connsiteY32" fmla="*/ 139 h 35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09142" h="3560669">
                  <a:moveTo>
                    <a:pt x="26901" y="3253342"/>
                  </a:moveTo>
                  <a:cubicBezTo>
                    <a:pt x="34353" y="3254160"/>
                    <a:pt x="44099" y="3256450"/>
                    <a:pt x="56920" y="3259607"/>
                  </a:cubicBezTo>
                  <a:cubicBezTo>
                    <a:pt x="137313" y="3279350"/>
                    <a:pt x="216107" y="3303954"/>
                    <a:pt x="291402" y="3338815"/>
                  </a:cubicBezTo>
                  <a:cubicBezTo>
                    <a:pt x="241482" y="3433912"/>
                    <a:pt x="166068" y="3503339"/>
                    <a:pt x="73342" y="3555334"/>
                  </a:cubicBezTo>
                  <a:cubicBezTo>
                    <a:pt x="68480" y="3558061"/>
                    <a:pt x="62552" y="3558891"/>
                    <a:pt x="57097" y="3560669"/>
                  </a:cubicBezTo>
                  <a:cubicBezTo>
                    <a:pt x="22474" y="3477904"/>
                    <a:pt x="-4384" y="3393360"/>
                    <a:pt x="596" y="3302057"/>
                  </a:cubicBezTo>
                  <a:cubicBezTo>
                    <a:pt x="2820" y="3261682"/>
                    <a:pt x="4543" y="3250888"/>
                    <a:pt x="26901" y="3253342"/>
                  </a:cubicBezTo>
                  <a:close/>
                  <a:moveTo>
                    <a:pt x="965977" y="350363"/>
                  </a:moveTo>
                  <a:cubicBezTo>
                    <a:pt x="938528" y="428148"/>
                    <a:pt x="911373" y="506053"/>
                    <a:pt x="883627" y="583778"/>
                  </a:cubicBezTo>
                  <a:cubicBezTo>
                    <a:pt x="748747" y="961441"/>
                    <a:pt x="599343" y="1333589"/>
                    <a:pt x="453969" y="1707279"/>
                  </a:cubicBezTo>
                  <a:cubicBezTo>
                    <a:pt x="448159" y="1722161"/>
                    <a:pt x="442467" y="1723050"/>
                    <a:pt x="429246" y="1718069"/>
                  </a:cubicBezTo>
                  <a:cubicBezTo>
                    <a:pt x="388871" y="1702774"/>
                    <a:pt x="348200" y="1688070"/>
                    <a:pt x="307232" y="1674375"/>
                  </a:cubicBezTo>
                  <a:cubicBezTo>
                    <a:pt x="292173" y="1669335"/>
                    <a:pt x="286541" y="1662340"/>
                    <a:pt x="286126" y="1645501"/>
                  </a:cubicBezTo>
                  <a:cubicBezTo>
                    <a:pt x="282095" y="1478904"/>
                    <a:pt x="276876" y="1312365"/>
                    <a:pt x="272075" y="1145825"/>
                  </a:cubicBezTo>
                  <a:cubicBezTo>
                    <a:pt x="268280" y="1013139"/>
                    <a:pt x="264782" y="880454"/>
                    <a:pt x="260632" y="747827"/>
                  </a:cubicBezTo>
                  <a:cubicBezTo>
                    <a:pt x="260217" y="734429"/>
                    <a:pt x="262944" y="728618"/>
                    <a:pt x="277648" y="728559"/>
                  </a:cubicBezTo>
                  <a:cubicBezTo>
                    <a:pt x="509700" y="727848"/>
                    <a:pt x="689697" y="614608"/>
                    <a:pt x="851078" y="462061"/>
                  </a:cubicBezTo>
                  <a:cubicBezTo>
                    <a:pt x="889615" y="425540"/>
                    <a:pt x="927797" y="388604"/>
                    <a:pt x="965977" y="350363"/>
                  </a:cubicBezTo>
                  <a:close/>
                  <a:moveTo>
                    <a:pt x="3588296" y="139"/>
                  </a:moveTo>
                  <a:cubicBezTo>
                    <a:pt x="3612877" y="1359"/>
                    <a:pt x="3611420" y="11074"/>
                    <a:pt x="3605462" y="48470"/>
                  </a:cubicBezTo>
                  <a:cubicBezTo>
                    <a:pt x="3575404" y="237597"/>
                    <a:pt x="3498863" y="408109"/>
                    <a:pt x="3397066" y="568364"/>
                  </a:cubicBezTo>
                  <a:cubicBezTo>
                    <a:pt x="3263313" y="778835"/>
                    <a:pt x="3095885" y="960551"/>
                    <a:pt x="2912983" y="1128573"/>
                  </a:cubicBezTo>
                  <a:cubicBezTo>
                    <a:pt x="2626446" y="1391751"/>
                    <a:pt x="2310028" y="1614553"/>
                    <a:pt x="1978255" y="1816251"/>
                  </a:cubicBezTo>
                  <a:cubicBezTo>
                    <a:pt x="1773060" y="1940991"/>
                    <a:pt x="1563122" y="2057255"/>
                    <a:pt x="1344944" y="2158103"/>
                  </a:cubicBezTo>
                  <a:cubicBezTo>
                    <a:pt x="1310795" y="2173873"/>
                    <a:pt x="1310795" y="2173577"/>
                    <a:pt x="1286250" y="2145652"/>
                  </a:cubicBezTo>
                  <a:cubicBezTo>
                    <a:pt x="1252870" y="2107649"/>
                    <a:pt x="1217594" y="2071365"/>
                    <a:pt x="1179413" y="2038283"/>
                  </a:cubicBezTo>
                  <a:cubicBezTo>
                    <a:pt x="1166785" y="2027314"/>
                    <a:pt x="1167674" y="2021682"/>
                    <a:pt x="1178168" y="2010002"/>
                  </a:cubicBezTo>
                  <a:cubicBezTo>
                    <a:pt x="1377848" y="1787673"/>
                    <a:pt x="1581739" y="1569257"/>
                    <a:pt x="1790490" y="1355348"/>
                  </a:cubicBezTo>
                  <a:cubicBezTo>
                    <a:pt x="2023432" y="1116596"/>
                    <a:pt x="2261827" y="883418"/>
                    <a:pt x="2511962" y="662572"/>
                  </a:cubicBezTo>
                  <a:cubicBezTo>
                    <a:pt x="2714428" y="483819"/>
                    <a:pt x="2922054" y="311470"/>
                    <a:pt x="3151616" y="167757"/>
                  </a:cubicBezTo>
                  <a:cubicBezTo>
                    <a:pt x="3254420" y="103371"/>
                    <a:pt x="3360486" y="45150"/>
                    <a:pt x="3479179" y="14142"/>
                  </a:cubicBezTo>
                  <a:cubicBezTo>
                    <a:pt x="3507875" y="6613"/>
                    <a:pt x="3536926" y="1632"/>
                    <a:pt x="3554238" y="1040"/>
                  </a:cubicBezTo>
                  <a:cubicBezTo>
                    <a:pt x="3569015" y="269"/>
                    <a:pt x="3580102" y="-268"/>
                    <a:pt x="3588296" y="1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1F282A2-FE8F-487E-BDF1-A5D86DA2FB6E}"/>
                </a:ext>
              </a:extLst>
            </p:cNvPr>
            <p:cNvSpPr/>
            <p:nvPr/>
          </p:nvSpPr>
          <p:spPr>
            <a:xfrm>
              <a:off x="392525" y="2996418"/>
              <a:ext cx="3685350" cy="3669283"/>
            </a:xfrm>
            <a:custGeom>
              <a:avLst/>
              <a:gdLst>
                <a:gd name="connsiteX0" fmla="*/ 234305 w 3685350"/>
                <a:gd name="connsiteY0" fmla="*/ 3325207 h 3669283"/>
                <a:gd name="connsiteX1" fmla="*/ 439678 w 3685350"/>
                <a:gd name="connsiteY1" fmla="*/ 3454751 h 3669283"/>
                <a:gd name="connsiteX2" fmla="*/ 436951 w 3685350"/>
                <a:gd name="connsiteY2" fmla="*/ 3476509 h 3669283"/>
                <a:gd name="connsiteX3" fmla="*/ 67529 w 3685350"/>
                <a:gd name="connsiteY3" fmla="*/ 3665281 h 3669283"/>
                <a:gd name="connsiteX4" fmla="*/ 49209 w 3685350"/>
                <a:gd name="connsiteY4" fmla="*/ 3661842 h 3669283"/>
                <a:gd name="connsiteX5" fmla="*/ 0 w 3685350"/>
                <a:gd name="connsiteY5" fmla="*/ 3547062 h 3669283"/>
                <a:gd name="connsiteX6" fmla="*/ 18617 w 3685350"/>
                <a:gd name="connsiteY6" fmla="*/ 3530402 h 3669283"/>
                <a:gd name="connsiteX7" fmla="*/ 215511 w 3685350"/>
                <a:gd name="connsiteY7" fmla="*/ 3341748 h 3669283"/>
                <a:gd name="connsiteX8" fmla="*/ 234305 w 3685350"/>
                <a:gd name="connsiteY8" fmla="*/ 3325207 h 3669283"/>
                <a:gd name="connsiteX9" fmla="*/ 1067711 w 3685350"/>
                <a:gd name="connsiteY9" fmla="*/ 118634 h 3669283"/>
                <a:gd name="connsiteX10" fmla="*/ 1072573 w 3685350"/>
                <a:gd name="connsiteY10" fmla="*/ 120650 h 3669283"/>
                <a:gd name="connsiteX11" fmla="*/ 1027041 w 3685350"/>
                <a:gd name="connsiteY11" fmla="*/ 261696 h 3669283"/>
                <a:gd name="connsiteX12" fmla="*/ 547106 w 3685350"/>
                <a:gd name="connsiteY12" fmla="*/ 1739795 h 3669283"/>
                <a:gd name="connsiteX13" fmla="*/ 514854 w 3685350"/>
                <a:gd name="connsiteY13" fmla="*/ 1755744 h 3669283"/>
                <a:gd name="connsiteX14" fmla="*/ 422425 w 3685350"/>
                <a:gd name="connsiteY14" fmla="*/ 1721950 h 3669283"/>
                <a:gd name="connsiteX15" fmla="*/ 415725 w 3685350"/>
                <a:gd name="connsiteY15" fmla="*/ 1698235 h 3669283"/>
                <a:gd name="connsiteX16" fmla="*/ 833406 w 3685350"/>
                <a:gd name="connsiteY16" fmla="*/ 607224 h 3669283"/>
                <a:gd name="connsiteX17" fmla="*/ 933840 w 3685350"/>
                <a:gd name="connsiteY17" fmla="*/ 320034 h 3669283"/>
                <a:gd name="connsiteX18" fmla="*/ 965440 w 3685350"/>
                <a:gd name="connsiteY18" fmla="*/ 262940 h 3669283"/>
                <a:gd name="connsiteX19" fmla="*/ 1067711 w 3685350"/>
                <a:gd name="connsiteY19" fmla="*/ 118634 h 3669283"/>
                <a:gd name="connsiteX20" fmla="*/ 3573504 w 3685350"/>
                <a:gd name="connsiteY20" fmla="*/ 0 h 3669283"/>
                <a:gd name="connsiteX21" fmla="*/ 3679748 w 3685350"/>
                <a:gd name="connsiteY21" fmla="*/ 196835 h 3669283"/>
                <a:gd name="connsiteX22" fmla="*/ 3611449 w 3685350"/>
                <a:gd name="connsiteY22" fmla="*/ 520545 h 3669283"/>
                <a:gd name="connsiteX23" fmla="*/ 3354733 w 3685350"/>
                <a:gd name="connsiteY23" fmla="*/ 842419 h 3669283"/>
                <a:gd name="connsiteX24" fmla="*/ 2209533 w 3685350"/>
                <a:gd name="connsiteY24" fmla="*/ 1760903 h 3669283"/>
                <a:gd name="connsiteX25" fmla="*/ 1405118 w 3685350"/>
                <a:gd name="connsiteY25" fmla="*/ 2187241 h 3669283"/>
                <a:gd name="connsiteX26" fmla="*/ 1320100 w 3685350"/>
                <a:gd name="connsiteY26" fmla="*/ 2218781 h 3669283"/>
                <a:gd name="connsiteX27" fmla="*/ 1293302 w 3685350"/>
                <a:gd name="connsiteY27" fmla="*/ 2211667 h 3669283"/>
                <a:gd name="connsiteX28" fmla="*/ 1306404 w 3685350"/>
                <a:gd name="connsiteY28" fmla="*/ 2157240 h 3669283"/>
                <a:gd name="connsiteX29" fmla="*/ 2365282 w 3685350"/>
                <a:gd name="connsiteY29" fmla="*/ 1533832 h 3669283"/>
                <a:gd name="connsiteX30" fmla="*/ 3003632 w 3685350"/>
                <a:gd name="connsiteY30" fmla="*/ 999353 h 3669283"/>
                <a:gd name="connsiteX31" fmla="*/ 3424929 w 3685350"/>
                <a:gd name="connsiteY31" fmla="*/ 447326 h 3669283"/>
                <a:gd name="connsiteX32" fmla="*/ 3573504 w 3685350"/>
                <a:gd name="connsiteY32" fmla="*/ 0 h 36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85350" h="3669283">
                  <a:moveTo>
                    <a:pt x="234305" y="3325207"/>
                  </a:moveTo>
                  <a:cubicBezTo>
                    <a:pt x="309956" y="3356985"/>
                    <a:pt x="379916" y="3397657"/>
                    <a:pt x="439678" y="3454751"/>
                  </a:cubicBezTo>
                  <a:cubicBezTo>
                    <a:pt x="449697" y="3464296"/>
                    <a:pt x="452484" y="3468683"/>
                    <a:pt x="436951" y="3476509"/>
                  </a:cubicBezTo>
                  <a:cubicBezTo>
                    <a:pt x="313513" y="3538880"/>
                    <a:pt x="190610" y="3602199"/>
                    <a:pt x="67529" y="3665281"/>
                  </a:cubicBezTo>
                  <a:cubicBezTo>
                    <a:pt x="60474" y="3668897"/>
                    <a:pt x="54426" y="3673463"/>
                    <a:pt x="49209" y="3661842"/>
                  </a:cubicBezTo>
                  <a:cubicBezTo>
                    <a:pt x="32193" y="3623839"/>
                    <a:pt x="12094" y="3587199"/>
                    <a:pt x="0" y="3547062"/>
                  </a:cubicBezTo>
                  <a:cubicBezTo>
                    <a:pt x="2490" y="3537338"/>
                    <a:pt x="11324" y="3534552"/>
                    <a:pt x="18617" y="3530402"/>
                  </a:cubicBezTo>
                  <a:cubicBezTo>
                    <a:pt x="100018" y="3483920"/>
                    <a:pt x="166835" y="3422320"/>
                    <a:pt x="215511" y="3341748"/>
                  </a:cubicBezTo>
                  <a:cubicBezTo>
                    <a:pt x="220075" y="3334278"/>
                    <a:pt x="224878" y="3327104"/>
                    <a:pt x="234305" y="3325207"/>
                  </a:cubicBezTo>
                  <a:close/>
                  <a:moveTo>
                    <a:pt x="1067711" y="118634"/>
                  </a:moveTo>
                  <a:cubicBezTo>
                    <a:pt x="1069312" y="119346"/>
                    <a:pt x="1070973" y="119998"/>
                    <a:pt x="1072573" y="120650"/>
                  </a:cubicBezTo>
                  <a:cubicBezTo>
                    <a:pt x="1057395" y="167665"/>
                    <a:pt x="1042277" y="214739"/>
                    <a:pt x="1027041" y="261696"/>
                  </a:cubicBezTo>
                  <a:cubicBezTo>
                    <a:pt x="866904" y="754376"/>
                    <a:pt x="706650" y="1246937"/>
                    <a:pt x="547106" y="1739795"/>
                  </a:cubicBezTo>
                  <a:cubicBezTo>
                    <a:pt x="540704" y="1759598"/>
                    <a:pt x="533944" y="1763985"/>
                    <a:pt x="514854" y="1755744"/>
                  </a:cubicBezTo>
                  <a:cubicBezTo>
                    <a:pt x="489123" y="1744598"/>
                    <a:pt x="448927" y="1731199"/>
                    <a:pt x="422425" y="1721950"/>
                  </a:cubicBezTo>
                  <a:cubicBezTo>
                    <a:pt x="414777" y="1719283"/>
                    <a:pt x="411752" y="1708433"/>
                    <a:pt x="415725" y="1698235"/>
                  </a:cubicBezTo>
                  <a:cubicBezTo>
                    <a:pt x="554161" y="1345236"/>
                    <a:pt x="705582" y="964314"/>
                    <a:pt x="833406" y="607224"/>
                  </a:cubicBezTo>
                  <a:cubicBezTo>
                    <a:pt x="867616" y="511712"/>
                    <a:pt x="902062" y="416318"/>
                    <a:pt x="933840" y="320034"/>
                  </a:cubicBezTo>
                  <a:cubicBezTo>
                    <a:pt x="941073" y="298097"/>
                    <a:pt x="951804" y="280371"/>
                    <a:pt x="965440" y="262940"/>
                  </a:cubicBezTo>
                  <a:cubicBezTo>
                    <a:pt x="1001783" y="216459"/>
                    <a:pt x="1035459" y="168080"/>
                    <a:pt x="1067711" y="118634"/>
                  </a:cubicBezTo>
                  <a:close/>
                  <a:moveTo>
                    <a:pt x="3573504" y="0"/>
                  </a:moveTo>
                  <a:cubicBezTo>
                    <a:pt x="3631725" y="55909"/>
                    <a:pt x="3667001" y="120591"/>
                    <a:pt x="3679748" y="196835"/>
                  </a:cubicBezTo>
                  <a:cubicBezTo>
                    <a:pt x="3699195" y="313395"/>
                    <a:pt x="3665993" y="419461"/>
                    <a:pt x="3611449" y="520545"/>
                  </a:cubicBezTo>
                  <a:cubicBezTo>
                    <a:pt x="3545283" y="643212"/>
                    <a:pt x="3454988" y="746965"/>
                    <a:pt x="3354733" y="842419"/>
                  </a:cubicBezTo>
                  <a:cubicBezTo>
                    <a:pt x="2999066" y="1181070"/>
                    <a:pt x="2619981" y="1490670"/>
                    <a:pt x="2209533" y="1760903"/>
                  </a:cubicBezTo>
                  <a:cubicBezTo>
                    <a:pt x="1955012" y="1928450"/>
                    <a:pt x="1690292" y="2077261"/>
                    <a:pt x="1405118" y="2187241"/>
                  </a:cubicBezTo>
                  <a:cubicBezTo>
                    <a:pt x="1376898" y="2198090"/>
                    <a:pt x="1348261" y="2207813"/>
                    <a:pt x="1320100" y="2218781"/>
                  </a:cubicBezTo>
                  <a:cubicBezTo>
                    <a:pt x="1308776" y="2223169"/>
                    <a:pt x="1301602" y="2222931"/>
                    <a:pt x="1293302" y="2211667"/>
                  </a:cubicBezTo>
                  <a:cubicBezTo>
                    <a:pt x="1266562" y="2175442"/>
                    <a:pt x="1266147" y="2176331"/>
                    <a:pt x="1306404" y="2157240"/>
                  </a:cubicBezTo>
                  <a:cubicBezTo>
                    <a:pt x="1678079" y="1981216"/>
                    <a:pt x="2030009" y="1771574"/>
                    <a:pt x="2365282" y="1533832"/>
                  </a:cubicBezTo>
                  <a:cubicBezTo>
                    <a:pt x="2592353" y="1372806"/>
                    <a:pt x="2807983" y="1197848"/>
                    <a:pt x="3003632" y="999353"/>
                  </a:cubicBezTo>
                  <a:cubicBezTo>
                    <a:pt x="3167384" y="833288"/>
                    <a:pt x="3314595" y="654299"/>
                    <a:pt x="3424929" y="447326"/>
                  </a:cubicBezTo>
                  <a:cubicBezTo>
                    <a:pt x="3504375" y="298395"/>
                    <a:pt x="3540303" y="190195"/>
                    <a:pt x="3573504" y="0"/>
                  </a:cubicBezTo>
                  <a:close/>
                </a:path>
              </a:pathLst>
            </a:custGeom>
            <a:solidFill>
              <a:schemeClr val="accent5"/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003973-0C16-4A08-AD83-D8F71415BFA9}"/>
                </a:ext>
              </a:extLst>
            </p:cNvPr>
            <p:cNvSpPr/>
            <p:nvPr/>
          </p:nvSpPr>
          <p:spPr>
            <a:xfrm>
              <a:off x="141742" y="5337353"/>
              <a:ext cx="1269581" cy="1040416"/>
            </a:xfrm>
            <a:custGeom>
              <a:avLst/>
              <a:gdLst>
                <a:gd name="connsiteX0" fmla="*/ 418277 w 1079548"/>
                <a:gd name="connsiteY0" fmla="*/ 636046 h 884685"/>
                <a:gd name="connsiteX1" fmla="*/ 291790 w 1079548"/>
                <a:gd name="connsiteY1" fmla="*/ 671638 h 884685"/>
                <a:gd name="connsiteX2" fmla="*/ 14869 w 1079548"/>
                <a:gd name="connsiteY2" fmla="*/ 476690 h 884685"/>
                <a:gd name="connsiteX3" fmla="*/ 111411 w 1079548"/>
                <a:gd name="connsiteY3" fmla="*/ 108520 h 884685"/>
                <a:gd name="connsiteX4" fmla="*/ 330154 w 1079548"/>
                <a:gd name="connsiteY4" fmla="*/ 535 h 884685"/>
                <a:gd name="connsiteX5" fmla="*/ 600420 w 1079548"/>
                <a:gd name="connsiteY5" fmla="*/ 177436 h 884685"/>
                <a:gd name="connsiteX6" fmla="*/ 622451 w 1079548"/>
                <a:gd name="connsiteY6" fmla="*/ 294445 h 884685"/>
                <a:gd name="connsiteX7" fmla="*/ 715060 w 1079548"/>
                <a:gd name="connsiteY7" fmla="*/ 260265 h 884685"/>
                <a:gd name="connsiteX8" fmla="*/ 935367 w 1079548"/>
                <a:gd name="connsiteY8" fmla="*/ 282245 h 884685"/>
                <a:gd name="connsiteX9" fmla="*/ 1066794 w 1079548"/>
                <a:gd name="connsiteY9" fmla="*/ 610386 h 884685"/>
                <a:gd name="connsiteX10" fmla="*/ 688896 w 1079548"/>
                <a:gd name="connsiteY10" fmla="*/ 884483 h 884685"/>
                <a:gd name="connsiteX11" fmla="*/ 421705 w 1079548"/>
                <a:gd name="connsiteY11" fmla="*/ 659942 h 884685"/>
                <a:gd name="connsiteX12" fmla="*/ 418277 w 1079548"/>
                <a:gd name="connsiteY12" fmla="*/ 636046 h 8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548" h="884685">
                  <a:moveTo>
                    <a:pt x="418277" y="636046"/>
                  </a:moveTo>
                  <a:cubicBezTo>
                    <a:pt x="376938" y="655909"/>
                    <a:pt x="335901" y="669218"/>
                    <a:pt x="291790" y="671638"/>
                  </a:cubicBezTo>
                  <a:cubicBezTo>
                    <a:pt x="159555" y="678998"/>
                    <a:pt x="50158" y="604185"/>
                    <a:pt x="14869" y="476690"/>
                  </a:cubicBezTo>
                  <a:cubicBezTo>
                    <a:pt x="-23949" y="336439"/>
                    <a:pt x="14970" y="213733"/>
                    <a:pt x="111411" y="108520"/>
                  </a:cubicBezTo>
                  <a:cubicBezTo>
                    <a:pt x="169739" y="44899"/>
                    <a:pt x="242637" y="5627"/>
                    <a:pt x="330154" y="535"/>
                  </a:cubicBezTo>
                  <a:cubicBezTo>
                    <a:pt x="455179" y="-6724"/>
                    <a:pt x="555754" y="60275"/>
                    <a:pt x="600420" y="177436"/>
                  </a:cubicBezTo>
                  <a:cubicBezTo>
                    <a:pt x="614536" y="214490"/>
                    <a:pt x="620182" y="253106"/>
                    <a:pt x="622451" y="294445"/>
                  </a:cubicBezTo>
                  <a:cubicBezTo>
                    <a:pt x="653102" y="280481"/>
                    <a:pt x="683048" y="267625"/>
                    <a:pt x="715060" y="260265"/>
                  </a:cubicBezTo>
                  <a:cubicBezTo>
                    <a:pt x="791084" y="242771"/>
                    <a:pt x="865040" y="246754"/>
                    <a:pt x="935367" y="282245"/>
                  </a:cubicBezTo>
                  <a:cubicBezTo>
                    <a:pt x="1052880" y="341582"/>
                    <a:pt x="1105966" y="475177"/>
                    <a:pt x="1066794" y="610386"/>
                  </a:cubicBezTo>
                  <a:cubicBezTo>
                    <a:pt x="1019103" y="775086"/>
                    <a:pt x="860453" y="890180"/>
                    <a:pt x="688896" y="884483"/>
                  </a:cubicBezTo>
                  <a:cubicBezTo>
                    <a:pt x="552074" y="879946"/>
                    <a:pt x="447315" y="791924"/>
                    <a:pt x="421705" y="659942"/>
                  </a:cubicBezTo>
                  <a:cubicBezTo>
                    <a:pt x="420394" y="652834"/>
                    <a:pt x="419638" y="645524"/>
                    <a:pt x="418277" y="636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3F95E0-4DCA-4DA5-A077-E5EF3254BDDF}"/>
                </a:ext>
              </a:extLst>
            </p:cNvPr>
            <p:cNvSpPr/>
            <p:nvPr/>
          </p:nvSpPr>
          <p:spPr>
            <a:xfrm>
              <a:off x="159362" y="5354913"/>
              <a:ext cx="684306" cy="750396"/>
            </a:xfrm>
            <a:custGeom>
              <a:avLst/>
              <a:gdLst>
                <a:gd name="connsiteX0" fmla="*/ 332312 w 581878"/>
                <a:gd name="connsiteY0" fmla="*/ 123 h 638076"/>
                <a:gd name="connsiteX1" fmla="*/ 573187 w 581878"/>
                <a:gd name="connsiteY1" fmla="*/ 195929 h 638076"/>
                <a:gd name="connsiteX2" fmla="*/ 328229 w 581878"/>
                <a:gd name="connsiteY2" fmla="*/ 625955 h 638076"/>
                <a:gd name="connsiteX3" fmla="*/ 8003 w 581878"/>
                <a:gd name="connsiteY3" fmla="*/ 433830 h 638076"/>
                <a:gd name="connsiteX4" fmla="*/ 259868 w 581878"/>
                <a:gd name="connsiteY4" fmla="*/ 10256 h 638076"/>
                <a:gd name="connsiteX5" fmla="*/ 332312 w 581878"/>
                <a:gd name="connsiteY5" fmla="*/ 123 h 63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78" h="638076">
                  <a:moveTo>
                    <a:pt x="332312" y="123"/>
                  </a:moveTo>
                  <a:cubicBezTo>
                    <a:pt x="451036" y="224"/>
                    <a:pt x="544099" y="76550"/>
                    <a:pt x="573187" y="195929"/>
                  </a:cubicBezTo>
                  <a:cubicBezTo>
                    <a:pt x="615434" y="369300"/>
                    <a:pt x="498828" y="573979"/>
                    <a:pt x="328229" y="625955"/>
                  </a:cubicBezTo>
                  <a:cubicBezTo>
                    <a:pt x="181122" y="670772"/>
                    <a:pt x="42990" y="587893"/>
                    <a:pt x="8003" y="433830"/>
                  </a:cubicBezTo>
                  <a:cubicBezTo>
                    <a:pt x="-32378" y="255870"/>
                    <a:pt x="84430" y="59409"/>
                    <a:pt x="259868" y="10256"/>
                  </a:cubicBezTo>
                  <a:cubicBezTo>
                    <a:pt x="284218" y="3400"/>
                    <a:pt x="308920" y="-784"/>
                    <a:pt x="332312" y="123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EC8665-F374-4DB3-8133-1DAEC90EBA43}"/>
                </a:ext>
              </a:extLst>
            </p:cNvPr>
            <p:cNvSpPr/>
            <p:nvPr/>
          </p:nvSpPr>
          <p:spPr>
            <a:xfrm>
              <a:off x="653210" y="5648972"/>
              <a:ext cx="734329" cy="700221"/>
            </a:xfrm>
            <a:custGeom>
              <a:avLst/>
              <a:gdLst>
                <a:gd name="connsiteX0" fmla="*/ 258069 w 624414"/>
                <a:gd name="connsiteY0" fmla="*/ 595411 h 595411"/>
                <a:gd name="connsiteX1" fmla="*/ 5699 w 624414"/>
                <a:gd name="connsiteY1" fmla="*/ 406159 h 595411"/>
                <a:gd name="connsiteX2" fmla="*/ 4590 w 624414"/>
                <a:gd name="connsiteY2" fmla="*/ 402681 h 595411"/>
                <a:gd name="connsiteX3" fmla="*/ 27075 w 624414"/>
                <a:gd name="connsiteY3" fmla="*/ 343395 h 595411"/>
                <a:gd name="connsiteX4" fmla="*/ 184465 w 624414"/>
                <a:gd name="connsiteY4" fmla="*/ 68037 h 595411"/>
                <a:gd name="connsiteX5" fmla="*/ 206345 w 624414"/>
                <a:gd name="connsiteY5" fmla="*/ 36881 h 595411"/>
                <a:gd name="connsiteX6" fmla="*/ 449438 w 624414"/>
                <a:gd name="connsiteY6" fmla="*/ 13489 h 595411"/>
                <a:gd name="connsiteX7" fmla="*/ 614189 w 624414"/>
                <a:gd name="connsiteY7" fmla="*/ 322523 h 595411"/>
                <a:gd name="connsiteX8" fmla="*/ 258069 w 624414"/>
                <a:gd name="connsiteY8" fmla="*/ 595411 h 5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414" h="595411">
                  <a:moveTo>
                    <a:pt x="258069" y="595411"/>
                  </a:moveTo>
                  <a:cubicBezTo>
                    <a:pt x="131783" y="595562"/>
                    <a:pt x="34132" y="522362"/>
                    <a:pt x="5699" y="406159"/>
                  </a:cubicBezTo>
                  <a:cubicBezTo>
                    <a:pt x="5397" y="404950"/>
                    <a:pt x="4842" y="403840"/>
                    <a:pt x="4590" y="402681"/>
                  </a:cubicBezTo>
                  <a:cubicBezTo>
                    <a:pt x="-3678" y="365526"/>
                    <a:pt x="-3274" y="366030"/>
                    <a:pt x="27075" y="343395"/>
                  </a:cubicBezTo>
                  <a:cubicBezTo>
                    <a:pt x="119381" y="274480"/>
                    <a:pt x="172719" y="182828"/>
                    <a:pt x="184465" y="68037"/>
                  </a:cubicBezTo>
                  <a:cubicBezTo>
                    <a:pt x="186129" y="51904"/>
                    <a:pt x="191876" y="43637"/>
                    <a:pt x="206345" y="36881"/>
                  </a:cubicBezTo>
                  <a:cubicBezTo>
                    <a:pt x="284788" y="332"/>
                    <a:pt x="365651" y="-12070"/>
                    <a:pt x="449438" y="13489"/>
                  </a:cubicBezTo>
                  <a:cubicBezTo>
                    <a:pt x="583386" y="54425"/>
                    <a:pt x="651747" y="183887"/>
                    <a:pt x="614189" y="322523"/>
                  </a:cubicBezTo>
                  <a:cubicBezTo>
                    <a:pt x="572749" y="475679"/>
                    <a:pt x="416720" y="595210"/>
                    <a:pt x="258069" y="595411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17178F-642F-4BD9-9662-E5C1790A0F0C}"/>
                </a:ext>
              </a:extLst>
            </p:cNvPr>
            <p:cNvSpPr/>
            <p:nvPr/>
          </p:nvSpPr>
          <p:spPr>
            <a:xfrm>
              <a:off x="376576" y="5748010"/>
              <a:ext cx="737302" cy="548062"/>
            </a:xfrm>
            <a:custGeom>
              <a:avLst/>
              <a:gdLst>
                <a:gd name="connsiteX0" fmla="*/ 684179 w 737302"/>
                <a:gd name="connsiteY0" fmla="*/ 373104 h 548062"/>
                <a:gd name="connsiteX1" fmla="*/ 669061 w 737302"/>
                <a:gd name="connsiteY1" fmla="*/ 387629 h 548062"/>
                <a:gd name="connsiteX2" fmla="*/ 685305 w 737302"/>
                <a:gd name="connsiteY2" fmla="*/ 403399 h 548062"/>
                <a:gd name="connsiteX3" fmla="*/ 699890 w 737302"/>
                <a:gd name="connsiteY3" fmla="*/ 387510 h 548062"/>
                <a:gd name="connsiteX4" fmla="*/ 684179 w 737302"/>
                <a:gd name="connsiteY4" fmla="*/ 373104 h 548062"/>
                <a:gd name="connsiteX5" fmla="*/ 603251 w 737302"/>
                <a:gd name="connsiteY5" fmla="*/ 286069 h 548062"/>
                <a:gd name="connsiteX6" fmla="*/ 737301 w 737302"/>
                <a:gd name="connsiteY6" fmla="*/ 420830 h 548062"/>
                <a:gd name="connsiteX7" fmla="*/ 612086 w 737302"/>
                <a:gd name="connsiteY7" fmla="*/ 548061 h 548062"/>
                <a:gd name="connsiteX8" fmla="*/ 476494 w 737302"/>
                <a:gd name="connsiteY8" fmla="*/ 414189 h 548062"/>
                <a:gd name="connsiteX9" fmla="*/ 603251 w 737302"/>
                <a:gd name="connsiteY9" fmla="*/ 286069 h 548062"/>
                <a:gd name="connsiteX10" fmla="*/ 114959 w 737302"/>
                <a:gd name="connsiteY10" fmla="*/ 41686 h 548062"/>
                <a:gd name="connsiteX11" fmla="*/ 100255 w 737302"/>
                <a:gd name="connsiteY11" fmla="*/ 58761 h 548062"/>
                <a:gd name="connsiteX12" fmla="*/ 116737 w 737302"/>
                <a:gd name="connsiteY12" fmla="*/ 71981 h 548062"/>
                <a:gd name="connsiteX13" fmla="*/ 130551 w 737302"/>
                <a:gd name="connsiteY13" fmla="*/ 55797 h 548062"/>
                <a:gd name="connsiteX14" fmla="*/ 114959 w 737302"/>
                <a:gd name="connsiteY14" fmla="*/ 41686 h 548062"/>
                <a:gd name="connsiteX15" fmla="*/ 130966 w 737302"/>
                <a:gd name="connsiteY15" fmla="*/ 7 h 548062"/>
                <a:gd name="connsiteX16" fmla="*/ 264067 w 737302"/>
                <a:gd name="connsiteY16" fmla="*/ 133404 h 548062"/>
                <a:gd name="connsiteX17" fmla="*/ 134642 w 737302"/>
                <a:gd name="connsiteY17" fmla="*/ 258738 h 548062"/>
                <a:gd name="connsiteX18" fmla="*/ 0 w 737302"/>
                <a:gd name="connsiteY18" fmla="*/ 126408 h 548062"/>
                <a:gd name="connsiteX19" fmla="*/ 130966 w 737302"/>
                <a:gd name="connsiteY19" fmla="*/ 7 h 5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302" h="548062">
                  <a:moveTo>
                    <a:pt x="684179" y="373104"/>
                  </a:moveTo>
                  <a:cubicBezTo>
                    <a:pt x="674930" y="373044"/>
                    <a:pt x="669061" y="378617"/>
                    <a:pt x="669061" y="387629"/>
                  </a:cubicBezTo>
                  <a:cubicBezTo>
                    <a:pt x="669061" y="397471"/>
                    <a:pt x="675108" y="403992"/>
                    <a:pt x="685305" y="403399"/>
                  </a:cubicBezTo>
                  <a:cubicBezTo>
                    <a:pt x="694198" y="402865"/>
                    <a:pt x="698941" y="396522"/>
                    <a:pt x="699890" y="387510"/>
                  </a:cubicBezTo>
                  <a:cubicBezTo>
                    <a:pt x="698112" y="379091"/>
                    <a:pt x="693369" y="373162"/>
                    <a:pt x="684179" y="373104"/>
                  </a:cubicBezTo>
                  <a:close/>
                  <a:moveTo>
                    <a:pt x="603251" y="286069"/>
                  </a:moveTo>
                  <a:cubicBezTo>
                    <a:pt x="678132" y="285950"/>
                    <a:pt x="737597" y="345713"/>
                    <a:pt x="737301" y="420830"/>
                  </a:cubicBezTo>
                  <a:cubicBezTo>
                    <a:pt x="737005" y="492330"/>
                    <a:pt x="682578" y="547646"/>
                    <a:pt x="612086" y="548061"/>
                  </a:cubicBezTo>
                  <a:cubicBezTo>
                    <a:pt x="537857" y="548416"/>
                    <a:pt x="476851" y="488299"/>
                    <a:pt x="476494" y="414189"/>
                  </a:cubicBezTo>
                  <a:cubicBezTo>
                    <a:pt x="476139" y="342333"/>
                    <a:pt x="531691" y="286128"/>
                    <a:pt x="603251" y="286069"/>
                  </a:cubicBezTo>
                  <a:close/>
                  <a:moveTo>
                    <a:pt x="114959" y="41686"/>
                  </a:moveTo>
                  <a:cubicBezTo>
                    <a:pt x="104524" y="41865"/>
                    <a:pt x="99485" y="49452"/>
                    <a:pt x="100255" y="58761"/>
                  </a:cubicBezTo>
                  <a:cubicBezTo>
                    <a:pt x="101026" y="67357"/>
                    <a:pt x="107725" y="72457"/>
                    <a:pt x="116737" y="71981"/>
                  </a:cubicBezTo>
                  <a:cubicBezTo>
                    <a:pt x="126342" y="71449"/>
                    <a:pt x="129662" y="64571"/>
                    <a:pt x="130551" y="55797"/>
                  </a:cubicBezTo>
                  <a:cubicBezTo>
                    <a:pt x="129128" y="47140"/>
                    <a:pt x="123911" y="41508"/>
                    <a:pt x="114959" y="41686"/>
                  </a:cubicBezTo>
                  <a:close/>
                  <a:moveTo>
                    <a:pt x="130966" y="7"/>
                  </a:moveTo>
                  <a:cubicBezTo>
                    <a:pt x="205253" y="778"/>
                    <a:pt x="264482" y="60065"/>
                    <a:pt x="264067" y="133404"/>
                  </a:cubicBezTo>
                  <a:cubicBezTo>
                    <a:pt x="263712" y="204549"/>
                    <a:pt x="207447" y="259035"/>
                    <a:pt x="134642" y="258738"/>
                  </a:cubicBezTo>
                  <a:cubicBezTo>
                    <a:pt x="60295" y="258382"/>
                    <a:pt x="0" y="199214"/>
                    <a:pt x="0" y="126408"/>
                  </a:cubicBezTo>
                  <a:cubicBezTo>
                    <a:pt x="0" y="54789"/>
                    <a:pt x="57509" y="-705"/>
                    <a:pt x="130966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7B2A007-3528-4246-9EE1-55C1CCDB9FA1}"/>
              </a:ext>
            </a:extLst>
          </p:cNvPr>
          <p:cNvGrpSpPr/>
          <p:nvPr/>
        </p:nvGrpSpPr>
        <p:grpSpPr>
          <a:xfrm>
            <a:off x="4364650" y="4020969"/>
            <a:ext cx="2475238" cy="1248048"/>
            <a:chOff x="6553564" y="2496527"/>
            <a:chExt cx="3849849" cy="194114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9277B60-E47C-49B9-82F7-28A221559ECA}"/>
                </a:ext>
              </a:extLst>
            </p:cNvPr>
            <p:cNvSpPr/>
            <p:nvPr/>
          </p:nvSpPr>
          <p:spPr>
            <a:xfrm>
              <a:off x="9382692" y="2505731"/>
              <a:ext cx="823672" cy="825918"/>
            </a:xfrm>
            <a:custGeom>
              <a:avLst/>
              <a:gdLst>
                <a:gd name="connsiteX0" fmla="*/ 22305 w 2608300"/>
                <a:gd name="connsiteY0" fmla="*/ 129064 h 2615413"/>
                <a:gd name="connsiteX1" fmla="*/ 84096 w 2608300"/>
                <a:gd name="connsiteY1" fmla="*/ 191897 h 2615413"/>
                <a:gd name="connsiteX2" fmla="*/ 221066 w 2608300"/>
                <a:gd name="connsiteY2" fmla="*/ 459386 h 2615413"/>
                <a:gd name="connsiteX3" fmla="*/ 468027 w 2608300"/>
                <a:gd name="connsiteY3" fmla="*/ 760787 h 2615413"/>
                <a:gd name="connsiteX4" fmla="*/ 540222 w 2608300"/>
                <a:gd name="connsiteY4" fmla="*/ 859197 h 2615413"/>
                <a:gd name="connsiteX5" fmla="*/ 589115 w 2608300"/>
                <a:gd name="connsiteY5" fmla="*/ 964195 h 2615413"/>
                <a:gd name="connsiteX6" fmla="*/ 566853 w 2608300"/>
                <a:gd name="connsiteY6" fmla="*/ 992213 h 2615413"/>
                <a:gd name="connsiteX7" fmla="*/ 475378 w 2608300"/>
                <a:gd name="connsiteY7" fmla="*/ 1159143 h 2615413"/>
                <a:gd name="connsiteX8" fmla="*/ 402490 w 2608300"/>
                <a:gd name="connsiteY8" fmla="*/ 1499867 h 2615413"/>
                <a:gd name="connsiteX9" fmla="*/ 410396 w 2608300"/>
                <a:gd name="connsiteY9" fmla="*/ 1681776 h 2615413"/>
                <a:gd name="connsiteX10" fmla="*/ 472188 w 2608300"/>
                <a:gd name="connsiteY10" fmla="*/ 1740517 h 2615413"/>
                <a:gd name="connsiteX11" fmla="*/ 658189 w 2608300"/>
                <a:gd name="connsiteY11" fmla="*/ 1776233 h 2615413"/>
                <a:gd name="connsiteX12" fmla="*/ 766793 w 2608300"/>
                <a:gd name="connsiteY12" fmla="*/ 1997464 h 2615413"/>
                <a:gd name="connsiteX13" fmla="*/ 799597 w 2608300"/>
                <a:gd name="connsiteY13" fmla="*/ 2069936 h 2615413"/>
                <a:gd name="connsiteX14" fmla="*/ 798071 w 2608300"/>
                <a:gd name="connsiteY14" fmla="*/ 2159955 h 2615413"/>
                <a:gd name="connsiteX15" fmla="*/ 745086 w 2608300"/>
                <a:gd name="connsiteY15" fmla="*/ 2235062 h 2615413"/>
                <a:gd name="connsiteX16" fmla="*/ 683641 w 2608300"/>
                <a:gd name="connsiteY16" fmla="*/ 2257879 h 2615413"/>
                <a:gd name="connsiteX17" fmla="*/ 585093 w 2608300"/>
                <a:gd name="connsiteY17" fmla="*/ 2354625 h 2615413"/>
                <a:gd name="connsiteX18" fmla="*/ 643209 w 2608300"/>
                <a:gd name="connsiteY18" fmla="*/ 2447764 h 2615413"/>
                <a:gd name="connsiteX19" fmla="*/ 750149 w 2608300"/>
                <a:gd name="connsiteY19" fmla="*/ 2449705 h 2615413"/>
                <a:gd name="connsiteX20" fmla="*/ 931156 w 2608300"/>
                <a:gd name="connsiteY20" fmla="*/ 2442146 h 2615413"/>
                <a:gd name="connsiteX21" fmla="*/ 978385 w 2608300"/>
                <a:gd name="connsiteY21" fmla="*/ 2393808 h 2615413"/>
                <a:gd name="connsiteX22" fmla="*/ 1031370 w 2608300"/>
                <a:gd name="connsiteY22" fmla="*/ 2278754 h 2615413"/>
                <a:gd name="connsiteX23" fmla="*/ 1132901 w 2608300"/>
                <a:gd name="connsiteY23" fmla="*/ 2244494 h 2615413"/>
                <a:gd name="connsiteX24" fmla="*/ 1112233 w 2608300"/>
                <a:gd name="connsiteY24" fmla="*/ 2309962 h 2615413"/>
                <a:gd name="connsiteX25" fmla="*/ 1025336 w 2608300"/>
                <a:gd name="connsiteY25" fmla="*/ 2437638 h 2615413"/>
                <a:gd name="connsiteX26" fmla="*/ 979148 w 2608300"/>
                <a:gd name="connsiteY26" fmla="*/ 2508446 h 2615413"/>
                <a:gd name="connsiteX27" fmla="*/ 1042813 w 2608300"/>
                <a:gd name="connsiteY27" fmla="*/ 2608035 h 2615413"/>
                <a:gd name="connsiteX28" fmla="*/ 1302187 w 2608300"/>
                <a:gd name="connsiteY28" fmla="*/ 2612751 h 2615413"/>
                <a:gd name="connsiteX29" fmla="*/ 1366893 w 2608300"/>
                <a:gd name="connsiteY29" fmla="*/ 2550196 h 2615413"/>
                <a:gd name="connsiteX30" fmla="*/ 1376047 w 2608300"/>
                <a:gd name="connsiteY30" fmla="*/ 2516977 h 2615413"/>
                <a:gd name="connsiteX31" fmla="*/ 1489644 w 2608300"/>
                <a:gd name="connsiteY31" fmla="*/ 2311696 h 2615413"/>
                <a:gd name="connsiteX32" fmla="*/ 1517454 w 2608300"/>
                <a:gd name="connsiteY32" fmla="*/ 2299490 h 2615413"/>
                <a:gd name="connsiteX33" fmla="*/ 1798050 w 2608300"/>
                <a:gd name="connsiteY33" fmla="*/ 2296300 h 2615413"/>
                <a:gd name="connsiteX34" fmla="*/ 1940638 w 2608300"/>
                <a:gd name="connsiteY34" fmla="*/ 2285550 h 2615413"/>
                <a:gd name="connsiteX35" fmla="*/ 1920734 w 2608300"/>
                <a:gd name="connsiteY35" fmla="*/ 2314401 h 2615413"/>
                <a:gd name="connsiteX36" fmla="*/ 1845557 w 2608300"/>
                <a:gd name="connsiteY36" fmla="*/ 2395334 h 2615413"/>
                <a:gd name="connsiteX37" fmla="*/ 1871286 w 2608300"/>
                <a:gd name="connsiteY37" fmla="*/ 2511428 h 2615413"/>
                <a:gd name="connsiteX38" fmla="*/ 1970320 w 2608300"/>
                <a:gd name="connsiteY38" fmla="*/ 2532164 h 2615413"/>
                <a:gd name="connsiteX39" fmla="*/ 2035649 w 2608300"/>
                <a:gd name="connsiteY39" fmla="*/ 2535077 h 2615413"/>
                <a:gd name="connsiteX40" fmla="*/ 2207572 w 2608300"/>
                <a:gd name="connsiteY40" fmla="*/ 2510388 h 2615413"/>
                <a:gd name="connsiteX41" fmla="*/ 2437333 w 2608300"/>
                <a:gd name="connsiteY41" fmla="*/ 2417804 h 2615413"/>
                <a:gd name="connsiteX42" fmla="*/ 2532414 w 2608300"/>
                <a:gd name="connsiteY42" fmla="*/ 2284579 h 2615413"/>
                <a:gd name="connsiteX43" fmla="*/ 2537407 w 2608300"/>
                <a:gd name="connsiteY43" fmla="*/ 2129163 h 2615413"/>
                <a:gd name="connsiteX44" fmla="*/ 2532275 w 2608300"/>
                <a:gd name="connsiteY44" fmla="*/ 2057453 h 2615413"/>
                <a:gd name="connsiteX45" fmla="*/ 2536575 w 2608300"/>
                <a:gd name="connsiteY45" fmla="*/ 2017645 h 2615413"/>
                <a:gd name="connsiteX46" fmla="*/ 2592681 w 2608300"/>
                <a:gd name="connsiteY46" fmla="*/ 1874157 h 2615413"/>
                <a:gd name="connsiteX47" fmla="*/ 2591086 w 2608300"/>
                <a:gd name="connsiteY47" fmla="*/ 1533641 h 2615413"/>
                <a:gd name="connsiteX48" fmla="*/ 2515562 w 2608300"/>
                <a:gd name="connsiteY48" fmla="*/ 1270244 h 2615413"/>
                <a:gd name="connsiteX49" fmla="*/ 2194395 w 2608300"/>
                <a:gd name="connsiteY49" fmla="*/ 974321 h 2615413"/>
                <a:gd name="connsiteX50" fmla="*/ 2035303 w 2608300"/>
                <a:gd name="connsiteY50" fmla="*/ 926884 h 2615413"/>
                <a:gd name="connsiteX51" fmla="*/ 1601717 w 2608300"/>
                <a:gd name="connsiteY51" fmla="*/ 923139 h 2615413"/>
                <a:gd name="connsiteX52" fmla="*/ 1295946 w 2608300"/>
                <a:gd name="connsiteY52" fmla="*/ 1032299 h 2615413"/>
                <a:gd name="connsiteX53" fmla="*/ 1245735 w 2608300"/>
                <a:gd name="connsiteY53" fmla="*/ 1034102 h 2615413"/>
                <a:gd name="connsiteX54" fmla="*/ 1226317 w 2608300"/>
                <a:gd name="connsiteY54" fmla="*/ 971547 h 2615413"/>
                <a:gd name="connsiteX55" fmla="*/ 1254612 w 2608300"/>
                <a:gd name="connsiteY55" fmla="*/ 861833 h 2615413"/>
                <a:gd name="connsiteX56" fmla="*/ 1303921 w 2608300"/>
                <a:gd name="connsiteY56" fmla="*/ 784991 h 2615413"/>
                <a:gd name="connsiteX57" fmla="*/ 1484790 w 2608300"/>
                <a:gd name="connsiteY57" fmla="*/ 484699 h 2615413"/>
                <a:gd name="connsiteX58" fmla="*/ 1498452 w 2608300"/>
                <a:gd name="connsiteY58" fmla="*/ 90505 h 2615413"/>
                <a:gd name="connsiteX59" fmla="*/ 1456564 w 2608300"/>
                <a:gd name="connsiteY59" fmla="*/ 9086 h 2615413"/>
                <a:gd name="connsiteX60" fmla="*/ 1342966 w 2608300"/>
                <a:gd name="connsiteY60" fmla="*/ 26840 h 2615413"/>
                <a:gd name="connsiteX61" fmla="*/ 1239701 w 2608300"/>
                <a:gd name="connsiteY61" fmla="*/ 102225 h 2615413"/>
                <a:gd name="connsiteX62" fmla="*/ 972213 w 2608300"/>
                <a:gd name="connsiteY62" fmla="*/ 482202 h 2615413"/>
                <a:gd name="connsiteX63" fmla="*/ 949465 w 2608300"/>
                <a:gd name="connsiteY63" fmla="*/ 691505 h 2615413"/>
                <a:gd name="connsiteX64" fmla="*/ 909657 w 2608300"/>
                <a:gd name="connsiteY64" fmla="*/ 814951 h 2615413"/>
                <a:gd name="connsiteX65" fmla="*/ 794742 w 2608300"/>
                <a:gd name="connsiteY65" fmla="*/ 808917 h 2615413"/>
                <a:gd name="connsiteX66" fmla="*/ 759719 w 2608300"/>
                <a:gd name="connsiteY66" fmla="*/ 733671 h 2615413"/>
                <a:gd name="connsiteX67" fmla="*/ 216489 w 2608300"/>
                <a:gd name="connsiteY67" fmla="*/ 172756 h 2615413"/>
                <a:gd name="connsiteX68" fmla="*/ 19946 w 2608300"/>
                <a:gd name="connsiteY68" fmla="*/ 73514 h 2615413"/>
                <a:gd name="connsiteX69" fmla="*/ 2817 w 2608300"/>
                <a:gd name="connsiteY69" fmla="*/ 70740 h 2615413"/>
                <a:gd name="connsiteX70" fmla="*/ 22305 w 2608300"/>
                <a:gd name="connsiteY70" fmla="*/ 129064 h 261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608300" h="2615413">
                  <a:moveTo>
                    <a:pt x="22305" y="129064"/>
                  </a:moveTo>
                  <a:cubicBezTo>
                    <a:pt x="44844" y="147928"/>
                    <a:pt x="70365" y="167069"/>
                    <a:pt x="84096" y="191897"/>
                  </a:cubicBezTo>
                  <a:cubicBezTo>
                    <a:pt x="132366" y="279626"/>
                    <a:pt x="178554" y="368743"/>
                    <a:pt x="221066" y="459386"/>
                  </a:cubicBezTo>
                  <a:cubicBezTo>
                    <a:pt x="278143" y="581167"/>
                    <a:pt x="357550" y="683044"/>
                    <a:pt x="468027" y="760787"/>
                  </a:cubicBezTo>
                  <a:cubicBezTo>
                    <a:pt x="502425" y="784991"/>
                    <a:pt x="526837" y="817170"/>
                    <a:pt x="540222" y="859197"/>
                  </a:cubicBezTo>
                  <a:cubicBezTo>
                    <a:pt x="551180" y="893526"/>
                    <a:pt x="570528" y="925081"/>
                    <a:pt x="589115" y="964195"/>
                  </a:cubicBezTo>
                  <a:cubicBezTo>
                    <a:pt x="585161" y="969258"/>
                    <a:pt x="577048" y="981741"/>
                    <a:pt x="566853" y="992213"/>
                  </a:cubicBezTo>
                  <a:cubicBezTo>
                    <a:pt x="520943" y="1039581"/>
                    <a:pt x="488208" y="1092704"/>
                    <a:pt x="475378" y="1159143"/>
                  </a:cubicBezTo>
                  <a:cubicBezTo>
                    <a:pt x="453393" y="1273157"/>
                    <a:pt x="428220" y="1386616"/>
                    <a:pt x="402490" y="1499867"/>
                  </a:cubicBezTo>
                  <a:cubicBezTo>
                    <a:pt x="388411" y="1561798"/>
                    <a:pt x="378703" y="1623937"/>
                    <a:pt x="410396" y="1681776"/>
                  </a:cubicBezTo>
                  <a:cubicBezTo>
                    <a:pt x="423642" y="1705979"/>
                    <a:pt x="447638" y="1733373"/>
                    <a:pt x="472188" y="1740517"/>
                  </a:cubicBezTo>
                  <a:cubicBezTo>
                    <a:pt x="533287" y="1758340"/>
                    <a:pt x="597576" y="1765344"/>
                    <a:pt x="658189" y="1776233"/>
                  </a:cubicBezTo>
                  <a:cubicBezTo>
                    <a:pt x="672128" y="1861396"/>
                    <a:pt x="701811" y="1937960"/>
                    <a:pt x="766793" y="1997464"/>
                  </a:cubicBezTo>
                  <a:cubicBezTo>
                    <a:pt x="788292" y="2017090"/>
                    <a:pt x="801747" y="2039144"/>
                    <a:pt x="799597" y="2069936"/>
                  </a:cubicBezTo>
                  <a:cubicBezTo>
                    <a:pt x="797517" y="2099827"/>
                    <a:pt x="798695" y="2129925"/>
                    <a:pt x="798071" y="2159955"/>
                  </a:cubicBezTo>
                  <a:cubicBezTo>
                    <a:pt x="796892" y="2213217"/>
                    <a:pt x="793980" y="2217170"/>
                    <a:pt x="745086" y="2235062"/>
                  </a:cubicBezTo>
                  <a:cubicBezTo>
                    <a:pt x="724559" y="2242622"/>
                    <a:pt x="703614" y="2249210"/>
                    <a:pt x="683641" y="2257879"/>
                  </a:cubicBezTo>
                  <a:cubicBezTo>
                    <a:pt x="638563" y="2277436"/>
                    <a:pt x="604580" y="2309893"/>
                    <a:pt x="585093" y="2354625"/>
                  </a:cubicBezTo>
                  <a:cubicBezTo>
                    <a:pt x="558739" y="2415168"/>
                    <a:pt x="577949" y="2445059"/>
                    <a:pt x="643209" y="2447764"/>
                  </a:cubicBezTo>
                  <a:cubicBezTo>
                    <a:pt x="678925" y="2449220"/>
                    <a:pt x="716305" y="2441730"/>
                    <a:pt x="750149" y="2449705"/>
                  </a:cubicBezTo>
                  <a:cubicBezTo>
                    <a:pt x="812357" y="2464477"/>
                    <a:pt x="871168" y="2454005"/>
                    <a:pt x="931156" y="2442146"/>
                  </a:cubicBezTo>
                  <a:cubicBezTo>
                    <a:pt x="959313" y="2436598"/>
                    <a:pt x="969162" y="2418220"/>
                    <a:pt x="978385" y="2393808"/>
                  </a:cubicBezTo>
                  <a:cubicBezTo>
                    <a:pt x="993365" y="2354347"/>
                    <a:pt x="1009663" y="2314747"/>
                    <a:pt x="1031370" y="2278754"/>
                  </a:cubicBezTo>
                  <a:cubicBezTo>
                    <a:pt x="1059319" y="2232427"/>
                    <a:pt x="1073189" y="2230069"/>
                    <a:pt x="1132901" y="2244494"/>
                  </a:cubicBezTo>
                  <a:cubicBezTo>
                    <a:pt x="1125896" y="2266409"/>
                    <a:pt x="1117712" y="2287839"/>
                    <a:pt x="1112233" y="2309962"/>
                  </a:cubicBezTo>
                  <a:cubicBezTo>
                    <a:pt x="1099057" y="2363502"/>
                    <a:pt x="1072495" y="2405390"/>
                    <a:pt x="1025336" y="2437638"/>
                  </a:cubicBezTo>
                  <a:cubicBezTo>
                    <a:pt x="1003699" y="2452410"/>
                    <a:pt x="989551" y="2482509"/>
                    <a:pt x="979148" y="2508446"/>
                  </a:cubicBezTo>
                  <a:cubicBezTo>
                    <a:pt x="955222" y="2568366"/>
                    <a:pt x="973669" y="2598950"/>
                    <a:pt x="1042813" y="2608035"/>
                  </a:cubicBezTo>
                  <a:cubicBezTo>
                    <a:pt x="1128045" y="2619201"/>
                    <a:pt x="1215706" y="2614970"/>
                    <a:pt x="1302187" y="2612751"/>
                  </a:cubicBezTo>
                  <a:cubicBezTo>
                    <a:pt x="1351288" y="2611502"/>
                    <a:pt x="1359957" y="2598395"/>
                    <a:pt x="1366893" y="2550196"/>
                  </a:cubicBezTo>
                  <a:cubicBezTo>
                    <a:pt x="1368487" y="2538891"/>
                    <a:pt x="1370706" y="2526894"/>
                    <a:pt x="1376047" y="2516977"/>
                  </a:cubicBezTo>
                  <a:cubicBezTo>
                    <a:pt x="1413149" y="2448110"/>
                    <a:pt x="1450738" y="2379522"/>
                    <a:pt x="1489644" y="2311696"/>
                  </a:cubicBezTo>
                  <a:cubicBezTo>
                    <a:pt x="1493805" y="2304483"/>
                    <a:pt x="1507884" y="2299698"/>
                    <a:pt x="1517454" y="2299490"/>
                  </a:cubicBezTo>
                  <a:cubicBezTo>
                    <a:pt x="1610940" y="2297895"/>
                    <a:pt x="1704495" y="2298450"/>
                    <a:pt x="1798050" y="2296300"/>
                  </a:cubicBezTo>
                  <a:cubicBezTo>
                    <a:pt x="1843476" y="2295260"/>
                    <a:pt x="1888832" y="2289642"/>
                    <a:pt x="1940638" y="2285550"/>
                  </a:cubicBezTo>
                  <a:cubicBezTo>
                    <a:pt x="1931830" y="2298450"/>
                    <a:pt x="1927252" y="2307257"/>
                    <a:pt x="1920734" y="2314401"/>
                  </a:cubicBezTo>
                  <a:cubicBezTo>
                    <a:pt x="1895905" y="2341586"/>
                    <a:pt x="1868859" y="2366900"/>
                    <a:pt x="1845557" y="2395334"/>
                  </a:cubicBezTo>
                  <a:cubicBezTo>
                    <a:pt x="1808592" y="2440482"/>
                    <a:pt x="1818995" y="2484936"/>
                    <a:pt x="1871286" y="2511428"/>
                  </a:cubicBezTo>
                  <a:cubicBezTo>
                    <a:pt x="1902147" y="2527032"/>
                    <a:pt x="1933079" y="2540070"/>
                    <a:pt x="1970320" y="2532164"/>
                  </a:cubicBezTo>
                  <a:cubicBezTo>
                    <a:pt x="1990987" y="2527795"/>
                    <a:pt x="2013872" y="2532719"/>
                    <a:pt x="2035649" y="2535077"/>
                  </a:cubicBezTo>
                  <a:cubicBezTo>
                    <a:pt x="2095153" y="2541527"/>
                    <a:pt x="2153963" y="2540417"/>
                    <a:pt x="2207572" y="2510388"/>
                  </a:cubicBezTo>
                  <a:cubicBezTo>
                    <a:pt x="2280321" y="2469679"/>
                    <a:pt x="2357301" y="2440967"/>
                    <a:pt x="2437333" y="2417804"/>
                  </a:cubicBezTo>
                  <a:cubicBezTo>
                    <a:pt x="2508904" y="2397137"/>
                    <a:pt x="2531305" y="2360519"/>
                    <a:pt x="2532414" y="2284579"/>
                  </a:cubicBezTo>
                  <a:cubicBezTo>
                    <a:pt x="2533177" y="2232774"/>
                    <a:pt x="2536783" y="2180968"/>
                    <a:pt x="2537407" y="2129163"/>
                  </a:cubicBezTo>
                  <a:cubicBezTo>
                    <a:pt x="2537685" y="2105306"/>
                    <a:pt x="2533039" y="2081379"/>
                    <a:pt x="2532275" y="2057453"/>
                  </a:cubicBezTo>
                  <a:cubicBezTo>
                    <a:pt x="2531860" y="2044207"/>
                    <a:pt x="2531998" y="2029782"/>
                    <a:pt x="2536575" y="2017645"/>
                  </a:cubicBezTo>
                  <a:cubicBezTo>
                    <a:pt x="2554676" y="1969515"/>
                    <a:pt x="2580752" y="1923605"/>
                    <a:pt x="2592681" y="1874157"/>
                  </a:cubicBezTo>
                  <a:cubicBezTo>
                    <a:pt x="2619866" y="1761322"/>
                    <a:pt x="2606412" y="1647100"/>
                    <a:pt x="2591086" y="1533641"/>
                  </a:cubicBezTo>
                  <a:cubicBezTo>
                    <a:pt x="2578741" y="1442236"/>
                    <a:pt x="2565079" y="1351871"/>
                    <a:pt x="2515562" y="1270244"/>
                  </a:cubicBezTo>
                  <a:cubicBezTo>
                    <a:pt x="2436709" y="1140279"/>
                    <a:pt x="2344749" y="1025641"/>
                    <a:pt x="2194395" y="974321"/>
                  </a:cubicBezTo>
                  <a:cubicBezTo>
                    <a:pt x="2142035" y="956428"/>
                    <a:pt x="2088634" y="941726"/>
                    <a:pt x="2035303" y="926884"/>
                  </a:cubicBezTo>
                  <a:cubicBezTo>
                    <a:pt x="1891190" y="886660"/>
                    <a:pt x="1745691" y="878408"/>
                    <a:pt x="1601717" y="923139"/>
                  </a:cubicBezTo>
                  <a:cubicBezTo>
                    <a:pt x="1498452" y="955249"/>
                    <a:pt x="1398170" y="996652"/>
                    <a:pt x="1295946" y="1032299"/>
                  </a:cubicBezTo>
                  <a:cubicBezTo>
                    <a:pt x="1280134" y="1037847"/>
                    <a:pt x="1251907" y="1042008"/>
                    <a:pt x="1245735" y="1034102"/>
                  </a:cubicBezTo>
                  <a:cubicBezTo>
                    <a:pt x="1232974" y="1017735"/>
                    <a:pt x="1224029" y="992005"/>
                    <a:pt x="1226317" y="971547"/>
                  </a:cubicBezTo>
                  <a:cubicBezTo>
                    <a:pt x="1230478" y="934305"/>
                    <a:pt x="1240533" y="896716"/>
                    <a:pt x="1254612" y="861833"/>
                  </a:cubicBezTo>
                  <a:cubicBezTo>
                    <a:pt x="1265847" y="833884"/>
                    <a:pt x="1281798" y="804340"/>
                    <a:pt x="1303921" y="784991"/>
                  </a:cubicBezTo>
                  <a:cubicBezTo>
                    <a:pt x="1396783" y="703711"/>
                    <a:pt x="1451432" y="600932"/>
                    <a:pt x="1484790" y="484699"/>
                  </a:cubicBezTo>
                  <a:cubicBezTo>
                    <a:pt x="1522171" y="354457"/>
                    <a:pt x="1511699" y="222481"/>
                    <a:pt x="1498452" y="90505"/>
                  </a:cubicBezTo>
                  <a:cubicBezTo>
                    <a:pt x="1495193" y="57910"/>
                    <a:pt x="1490685" y="23442"/>
                    <a:pt x="1456564" y="9086"/>
                  </a:cubicBezTo>
                  <a:cubicBezTo>
                    <a:pt x="1416756" y="-7628"/>
                    <a:pt x="1378058" y="-1039"/>
                    <a:pt x="1342966" y="26840"/>
                  </a:cubicBezTo>
                  <a:cubicBezTo>
                    <a:pt x="1309608" y="53332"/>
                    <a:pt x="1276666" y="81697"/>
                    <a:pt x="1239701" y="102225"/>
                  </a:cubicBezTo>
                  <a:cubicBezTo>
                    <a:pt x="1088654" y="186141"/>
                    <a:pt x="1005432" y="317700"/>
                    <a:pt x="972213" y="482202"/>
                  </a:cubicBezTo>
                  <a:cubicBezTo>
                    <a:pt x="958412" y="550722"/>
                    <a:pt x="960631" y="622292"/>
                    <a:pt x="949465" y="691505"/>
                  </a:cubicBezTo>
                  <a:cubicBezTo>
                    <a:pt x="942599" y="733879"/>
                    <a:pt x="929839" y="777362"/>
                    <a:pt x="909657" y="814951"/>
                  </a:cubicBezTo>
                  <a:cubicBezTo>
                    <a:pt x="881778" y="866757"/>
                    <a:pt x="820194" y="861347"/>
                    <a:pt x="794742" y="808917"/>
                  </a:cubicBezTo>
                  <a:cubicBezTo>
                    <a:pt x="782675" y="784020"/>
                    <a:pt x="771232" y="758846"/>
                    <a:pt x="759719" y="733671"/>
                  </a:cubicBezTo>
                  <a:cubicBezTo>
                    <a:pt x="644874" y="482688"/>
                    <a:pt x="457555" y="301542"/>
                    <a:pt x="216489" y="172756"/>
                  </a:cubicBezTo>
                  <a:cubicBezTo>
                    <a:pt x="151784" y="138149"/>
                    <a:pt x="85623" y="106248"/>
                    <a:pt x="19946" y="73514"/>
                  </a:cubicBezTo>
                  <a:cubicBezTo>
                    <a:pt x="15161" y="71156"/>
                    <a:pt x="8920" y="71641"/>
                    <a:pt x="2817" y="70740"/>
                  </a:cubicBezTo>
                  <a:cubicBezTo>
                    <a:pt x="-4673" y="95914"/>
                    <a:pt x="3094" y="112975"/>
                    <a:pt x="22305" y="129064"/>
                  </a:cubicBezTo>
                  <a:close/>
                </a:path>
              </a:pathLst>
            </a:custGeom>
            <a:solidFill>
              <a:schemeClr val="accent5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5225C0C-0B6E-4AA9-97D2-967CE2069119}"/>
                </a:ext>
              </a:extLst>
            </p:cNvPr>
            <p:cNvSpPr/>
            <p:nvPr/>
          </p:nvSpPr>
          <p:spPr>
            <a:xfrm>
              <a:off x="6553564" y="3024662"/>
              <a:ext cx="3849849" cy="1413010"/>
            </a:xfrm>
            <a:custGeom>
              <a:avLst/>
              <a:gdLst>
                <a:gd name="connsiteX0" fmla="*/ 1175254 w 3849849"/>
                <a:gd name="connsiteY0" fmla="*/ 596841 h 1413010"/>
                <a:gd name="connsiteX1" fmla="*/ 1152730 w 3849849"/>
                <a:gd name="connsiteY1" fmla="*/ 599721 h 1413010"/>
                <a:gd name="connsiteX2" fmla="*/ 1111776 w 3849849"/>
                <a:gd name="connsiteY2" fmla="*/ 630075 h 1413010"/>
                <a:gd name="connsiteX3" fmla="*/ 979322 w 3849849"/>
                <a:gd name="connsiteY3" fmla="*/ 870257 h 1413010"/>
                <a:gd name="connsiteX4" fmla="*/ 967978 w 3849849"/>
                <a:gd name="connsiteY4" fmla="*/ 981773 h 1413010"/>
                <a:gd name="connsiteX5" fmla="*/ 984425 w 3849849"/>
                <a:gd name="connsiteY5" fmla="*/ 1027567 h 1413010"/>
                <a:gd name="connsiteX6" fmla="*/ 1053258 w 3849849"/>
                <a:gd name="connsiteY6" fmla="*/ 1030721 h 1413010"/>
                <a:gd name="connsiteX7" fmla="*/ 1159738 w 3849849"/>
                <a:gd name="connsiteY7" fmla="*/ 940338 h 1413010"/>
                <a:gd name="connsiteX8" fmla="*/ 1184004 w 3849849"/>
                <a:gd name="connsiteY8" fmla="*/ 899472 h 1413010"/>
                <a:gd name="connsiteX9" fmla="*/ 1231221 w 3849849"/>
                <a:gd name="connsiteY9" fmla="*/ 692206 h 1413010"/>
                <a:gd name="connsiteX10" fmla="*/ 1233104 w 3849849"/>
                <a:gd name="connsiteY10" fmla="*/ 666933 h 1413010"/>
                <a:gd name="connsiteX11" fmla="*/ 1169878 w 3849849"/>
                <a:gd name="connsiteY11" fmla="*/ 680358 h 1413010"/>
                <a:gd name="connsiteX12" fmla="*/ 1177412 w 3849849"/>
                <a:gd name="connsiteY12" fmla="*/ 661414 h 1413010"/>
                <a:gd name="connsiteX13" fmla="*/ 1184113 w 3849849"/>
                <a:gd name="connsiteY13" fmla="*/ 617613 h 1413010"/>
                <a:gd name="connsiteX14" fmla="*/ 1175254 w 3849849"/>
                <a:gd name="connsiteY14" fmla="*/ 596841 h 1413010"/>
                <a:gd name="connsiteX15" fmla="*/ 2831053 w 3849849"/>
                <a:gd name="connsiteY15" fmla="*/ 590032 h 1413010"/>
                <a:gd name="connsiteX16" fmla="*/ 2813483 w 3849849"/>
                <a:gd name="connsiteY16" fmla="*/ 593259 h 1413010"/>
                <a:gd name="connsiteX17" fmla="*/ 2773186 w 3849849"/>
                <a:gd name="connsiteY17" fmla="*/ 618598 h 1413010"/>
                <a:gd name="connsiteX18" fmla="*/ 2678861 w 3849849"/>
                <a:gd name="connsiteY18" fmla="*/ 776084 h 1413010"/>
                <a:gd name="connsiteX19" fmla="*/ 2658778 w 3849849"/>
                <a:gd name="connsiteY19" fmla="*/ 852144 h 1413010"/>
                <a:gd name="connsiteX20" fmla="*/ 2664275 w 3849849"/>
                <a:gd name="connsiteY20" fmla="*/ 850326 h 1413010"/>
                <a:gd name="connsiteX21" fmla="*/ 2755841 w 3849849"/>
                <a:gd name="connsiteY21" fmla="*/ 783158 h 1413010"/>
                <a:gd name="connsiteX22" fmla="*/ 2840617 w 3849849"/>
                <a:gd name="connsiteY22" fmla="*/ 692928 h 1413010"/>
                <a:gd name="connsiteX23" fmla="*/ 2860043 w 3849849"/>
                <a:gd name="connsiteY23" fmla="*/ 624796 h 1413010"/>
                <a:gd name="connsiteX24" fmla="*/ 2831053 w 3849849"/>
                <a:gd name="connsiteY24" fmla="*/ 590032 h 1413010"/>
                <a:gd name="connsiteX25" fmla="*/ 1813727 w 3849849"/>
                <a:gd name="connsiteY25" fmla="*/ 452946 h 1413010"/>
                <a:gd name="connsiteX26" fmla="*/ 1880656 w 3849849"/>
                <a:gd name="connsiteY26" fmla="*/ 492868 h 1413010"/>
                <a:gd name="connsiteX27" fmla="*/ 1882211 w 3849849"/>
                <a:gd name="connsiteY27" fmla="*/ 520835 h 1413010"/>
                <a:gd name="connsiteX28" fmla="*/ 1830329 w 3849849"/>
                <a:gd name="connsiteY28" fmla="*/ 598779 h 1413010"/>
                <a:gd name="connsiteX29" fmla="*/ 1824569 w 3849849"/>
                <a:gd name="connsiteY29" fmla="*/ 620613 h 1413010"/>
                <a:gd name="connsiteX30" fmla="*/ 1877634 w 3849849"/>
                <a:gd name="connsiteY30" fmla="*/ 780553 h 1413010"/>
                <a:gd name="connsiteX31" fmla="*/ 1940094 w 3849849"/>
                <a:gd name="connsiteY31" fmla="*/ 912765 h 1413010"/>
                <a:gd name="connsiteX32" fmla="*/ 1934510 w 3849849"/>
                <a:gd name="connsiteY32" fmla="*/ 1016157 h 1413010"/>
                <a:gd name="connsiteX33" fmla="*/ 1783265 w 3849849"/>
                <a:gd name="connsiteY33" fmla="*/ 1167840 h 1413010"/>
                <a:gd name="connsiteX34" fmla="*/ 1648118 w 3849849"/>
                <a:gd name="connsiteY34" fmla="*/ 1165321 h 1413010"/>
                <a:gd name="connsiteX35" fmla="*/ 1587804 w 3849849"/>
                <a:gd name="connsiteY35" fmla="*/ 1103168 h 1413010"/>
                <a:gd name="connsiteX36" fmla="*/ 1565487 w 3849849"/>
                <a:gd name="connsiteY36" fmla="*/ 1052709 h 1413010"/>
                <a:gd name="connsiteX37" fmla="*/ 1569123 w 3849849"/>
                <a:gd name="connsiteY37" fmla="*/ 1024633 h 1413010"/>
                <a:gd name="connsiteX38" fmla="*/ 1652213 w 3849849"/>
                <a:gd name="connsiteY38" fmla="*/ 953062 h 1413010"/>
                <a:gd name="connsiteX39" fmla="*/ 1670938 w 3849849"/>
                <a:gd name="connsiteY39" fmla="*/ 947018 h 1413010"/>
                <a:gd name="connsiteX40" fmla="*/ 1673654 w 3849849"/>
                <a:gd name="connsiteY40" fmla="*/ 946996 h 1413010"/>
                <a:gd name="connsiteX41" fmla="*/ 1697350 w 3849849"/>
                <a:gd name="connsiteY41" fmla="*/ 1009740 h 1413010"/>
                <a:gd name="connsiteX42" fmla="*/ 1721988 w 3849849"/>
                <a:gd name="connsiteY42" fmla="*/ 1062104 h 1413010"/>
                <a:gd name="connsiteX43" fmla="*/ 1777987 w 3849849"/>
                <a:gd name="connsiteY43" fmla="*/ 1085866 h 1413010"/>
                <a:gd name="connsiteX44" fmla="*/ 1835344 w 3849849"/>
                <a:gd name="connsiteY44" fmla="*/ 1033656 h 1413010"/>
                <a:gd name="connsiteX45" fmla="*/ 1833176 w 3849849"/>
                <a:gd name="connsiteY45" fmla="*/ 988519 h 1413010"/>
                <a:gd name="connsiteX46" fmla="*/ 1794325 w 3849849"/>
                <a:gd name="connsiteY46" fmla="*/ 870541 h 1413010"/>
                <a:gd name="connsiteX47" fmla="*/ 1733157 w 3849849"/>
                <a:gd name="connsiteY47" fmla="*/ 705916 h 1413010"/>
                <a:gd name="connsiteX48" fmla="*/ 1728317 w 3849849"/>
                <a:gd name="connsiteY48" fmla="*/ 693192 h 1413010"/>
                <a:gd name="connsiteX49" fmla="*/ 1697569 w 3849849"/>
                <a:gd name="connsiteY49" fmla="*/ 737102 h 1413010"/>
                <a:gd name="connsiteX50" fmla="*/ 1554384 w 3849849"/>
                <a:gd name="connsiteY50" fmla="*/ 931600 h 1413010"/>
                <a:gd name="connsiteX51" fmla="*/ 1424339 w 3849849"/>
                <a:gd name="connsiteY51" fmla="*/ 1089042 h 1413010"/>
                <a:gd name="connsiteX52" fmla="*/ 1351608 w 3849849"/>
                <a:gd name="connsiteY52" fmla="*/ 1143377 h 1413010"/>
                <a:gd name="connsiteX53" fmla="*/ 1266656 w 3849849"/>
                <a:gd name="connsiteY53" fmla="*/ 1151809 h 1413010"/>
                <a:gd name="connsiteX54" fmla="*/ 1206320 w 3849849"/>
                <a:gd name="connsiteY54" fmla="*/ 1099970 h 1413010"/>
                <a:gd name="connsiteX55" fmla="*/ 1190574 w 3849849"/>
                <a:gd name="connsiteY55" fmla="*/ 1013573 h 1413010"/>
                <a:gd name="connsiteX56" fmla="*/ 1190311 w 3849849"/>
                <a:gd name="connsiteY56" fmla="*/ 1004835 h 1413010"/>
                <a:gd name="connsiteX57" fmla="*/ 1188778 w 3849849"/>
                <a:gd name="connsiteY57" fmla="*/ 1002973 h 1413010"/>
                <a:gd name="connsiteX58" fmla="*/ 1154745 w 3849849"/>
                <a:gd name="connsiteY58" fmla="*/ 1047957 h 1413010"/>
                <a:gd name="connsiteX59" fmla="*/ 967189 w 3849849"/>
                <a:gd name="connsiteY59" fmla="*/ 1153539 h 1413010"/>
                <a:gd name="connsiteX60" fmla="*/ 876018 w 3849849"/>
                <a:gd name="connsiteY60" fmla="*/ 1129711 h 1413010"/>
                <a:gd name="connsiteX61" fmla="*/ 836334 w 3849849"/>
                <a:gd name="connsiteY61" fmla="*/ 1053454 h 1413010"/>
                <a:gd name="connsiteX62" fmla="*/ 843715 w 3849849"/>
                <a:gd name="connsiteY62" fmla="*/ 896822 h 1413010"/>
                <a:gd name="connsiteX63" fmla="*/ 1006829 w 3849849"/>
                <a:gd name="connsiteY63" fmla="*/ 608765 h 1413010"/>
                <a:gd name="connsiteX64" fmla="*/ 1150540 w 3849849"/>
                <a:gd name="connsiteY64" fmla="*/ 509907 h 1413010"/>
                <a:gd name="connsiteX65" fmla="*/ 1273708 w 3849849"/>
                <a:gd name="connsiteY65" fmla="*/ 527843 h 1413010"/>
                <a:gd name="connsiteX66" fmla="*/ 1296791 w 3849849"/>
                <a:gd name="connsiteY66" fmla="*/ 598253 h 1413010"/>
                <a:gd name="connsiteX67" fmla="*/ 1277343 w 3849849"/>
                <a:gd name="connsiteY67" fmla="*/ 645142 h 1413010"/>
                <a:gd name="connsiteX68" fmla="*/ 1311574 w 3849849"/>
                <a:gd name="connsiteY68" fmla="*/ 640543 h 1413010"/>
                <a:gd name="connsiteX69" fmla="*/ 1321341 w 3849849"/>
                <a:gd name="connsiteY69" fmla="*/ 639404 h 1413010"/>
                <a:gd name="connsiteX70" fmla="*/ 1343614 w 3849849"/>
                <a:gd name="connsiteY70" fmla="*/ 664414 h 1413010"/>
                <a:gd name="connsiteX71" fmla="*/ 1323685 w 3849849"/>
                <a:gd name="connsiteY71" fmla="*/ 770500 h 1413010"/>
                <a:gd name="connsiteX72" fmla="*/ 1280453 w 3849849"/>
                <a:gd name="connsiteY72" fmla="*/ 981971 h 1413010"/>
                <a:gd name="connsiteX73" fmla="*/ 1284790 w 3849849"/>
                <a:gd name="connsiteY73" fmla="*/ 1041168 h 1413010"/>
                <a:gd name="connsiteX74" fmla="*/ 1349199 w 3849849"/>
                <a:gd name="connsiteY74" fmla="*/ 1062542 h 1413010"/>
                <a:gd name="connsiteX75" fmla="*/ 1425084 w 3849849"/>
                <a:gd name="connsiteY75" fmla="*/ 993775 h 1413010"/>
                <a:gd name="connsiteX76" fmla="*/ 1637321 w 3849849"/>
                <a:gd name="connsiteY76" fmla="*/ 712311 h 1413010"/>
                <a:gd name="connsiteX77" fmla="*/ 1659966 w 3849849"/>
                <a:gd name="connsiteY77" fmla="*/ 678825 h 1413010"/>
                <a:gd name="connsiteX78" fmla="*/ 1662813 w 3849849"/>
                <a:gd name="connsiteY78" fmla="*/ 647201 h 1413010"/>
                <a:gd name="connsiteX79" fmla="*/ 1670325 w 3849849"/>
                <a:gd name="connsiteY79" fmla="*/ 557716 h 1413010"/>
                <a:gd name="connsiteX80" fmla="*/ 1784995 w 3849849"/>
                <a:gd name="connsiteY80" fmla="*/ 459930 h 1413010"/>
                <a:gd name="connsiteX81" fmla="*/ 1813727 w 3849849"/>
                <a:gd name="connsiteY81" fmla="*/ 452946 h 1413010"/>
                <a:gd name="connsiteX82" fmla="*/ 2378036 w 3849849"/>
                <a:gd name="connsiteY82" fmla="*/ 70080 h 1413010"/>
                <a:gd name="connsiteX83" fmla="*/ 2408610 w 3849849"/>
                <a:gd name="connsiteY83" fmla="*/ 70605 h 1413010"/>
                <a:gd name="connsiteX84" fmla="*/ 2437036 w 3849849"/>
                <a:gd name="connsiteY84" fmla="*/ 100040 h 1413010"/>
                <a:gd name="connsiteX85" fmla="*/ 2433598 w 3849849"/>
                <a:gd name="connsiteY85" fmla="*/ 195898 h 1413010"/>
                <a:gd name="connsiteX86" fmla="*/ 2422779 w 3849849"/>
                <a:gd name="connsiteY86" fmla="*/ 268629 h 1413010"/>
                <a:gd name="connsiteX87" fmla="*/ 2475077 w 3849849"/>
                <a:gd name="connsiteY87" fmla="*/ 271126 h 1413010"/>
                <a:gd name="connsiteX88" fmla="*/ 2704878 w 3849849"/>
                <a:gd name="connsiteY88" fmla="*/ 319197 h 1413010"/>
                <a:gd name="connsiteX89" fmla="*/ 2715631 w 3849849"/>
                <a:gd name="connsiteY89" fmla="*/ 333870 h 1413010"/>
                <a:gd name="connsiteX90" fmla="*/ 2659150 w 3849849"/>
                <a:gd name="connsiteY90" fmla="*/ 386410 h 1413010"/>
                <a:gd name="connsiteX91" fmla="*/ 2586047 w 3849849"/>
                <a:gd name="connsiteY91" fmla="*/ 373707 h 1413010"/>
                <a:gd name="connsiteX92" fmla="*/ 2404843 w 3849849"/>
                <a:gd name="connsiteY92" fmla="*/ 366042 h 1413010"/>
                <a:gd name="connsiteX93" fmla="*/ 2396280 w 3849849"/>
                <a:gd name="connsiteY93" fmla="*/ 372875 h 1413010"/>
                <a:gd name="connsiteX94" fmla="*/ 2210958 w 3849849"/>
                <a:gd name="connsiteY94" fmla="*/ 884163 h 1413010"/>
                <a:gd name="connsiteX95" fmla="*/ 2217638 w 3849849"/>
                <a:gd name="connsiteY95" fmla="*/ 1031531 h 1413010"/>
                <a:gd name="connsiteX96" fmla="*/ 2304911 w 3849849"/>
                <a:gd name="connsiteY96" fmla="*/ 1066396 h 1413010"/>
                <a:gd name="connsiteX97" fmla="*/ 2382877 w 3849849"/>
                <a:gd name="connsiteY97" fmla="*/ 1019157 h 1413010"/>
                <a:gd name="connsiteX98" fmla="*/ 2523696 w 3849849"/>
                <a:gd name="connsiteY98" fmla="*/ 875797 h 1413010"/>
                <a:gd name="connsiteX99" fmla="*/ 2529018 w 3849849"/>
                <a:gd name="connsiteY99" fmla="*/ 865372 h 1413010"/>
                <a:gd name="connsiteX100" fmla="*/ 2640053 w 3849849"/>
                <a:gd name="connsiteY100" fmla="*/ 640586 h 1413010"/>
                <a:gd name="connsiteX101" fmla="*/ 2768039 w 3849849"/>
                <a:gd name="connsiteY101" fmla="*/ 531303 h 1413010"/>
                <a:gd name="connsiteX102" fmla="*/ 2895347 w 3849849"/>
                <a:gd name="connsiteY102" fmla="*/ 505504 h 1413010"/>
                <a:gd name="connsiteX103" fmla="*/ 2975196 w 3849849"/>
                <a:gd name="connsiteY103" fmla="*/ 610385 h 1413010"/>
                <a:gd name="connsiteX104" fmla="*/ 2894252 w 3849849"/>
                <a:gd name="connsiteY104" fmla="*/ 762922 h 1413010"/>
                <a:gd name="connsiteX105" fmla="*/ 2740379 w 3849849"/>
                <a:gd name="connsiteY105" fmla="*/ 883309 h 1413010"/>
                <a:gd name="connsiteX106" fmla="*/ 2662655 w 3849849"/>
                <a:gd name="connsiteY106" fmla="*/ 936220 h 1413010"/>
                <a:gd name="connsiteX107" fmla="*/ 2653960 w 3849849"/>
                <a:gd name="connsiteY107" fmla="*/ 953018 h 1413010"/>
                <a:gd name="connsiteX108" fmla="*/ 2743161 w 3849849"/>
                <a:gd name="connsiteY108" fmla="*/ 1070995 h 1413010"/>
                <a:gd name="connsiteX109" fmla="*/ 2849312 w 3849849"/>
                <a:gd name="connsiteY109" fmla="*/ 1064535 h 1413010"/>
                <a:gd name="connsiteX110" fmla="*/ 2956470 w 3849849"/>
                <a:gd name="connsiteY110" fmla="*/ 1001856 h 1413010"/>
                <a:gd name="connsiteX111" fmla="*/ 3116322 w 3849849"/>
                <a:gd name="connsiteY111" fmla="*/ 853393 h 1413010"/>
                <a:gd name="connsiteX112" fmla="*/ 3131192 w 3849849"/>
                <a:gd name="connsiteY112" fmla="*/ 828141 h 1413010"/>
                <a:gd name="connsiteX113" fmla="*/ 3215597 w 3849849"/>
                <a:gd name="connsiteY113" fmla="*/ 665268 h 1413010"/>
                <a:gd name="connsiteX114" fmla="*/ 3212750 w 3849849"/>
                <a:gd name="connsiteY114" fmla="*/ 648842 h 1413010"/>
                <a:gd name="connsiteX115" fmla="*/ 3191440 w 3849849"/>
                <a:gd name="connsiteY115" fmla="*/ 575126 h 1413010"/>
                <a:gd name="connsiteX116" fmla="*/ 3272932 w 3849849"/>
                <a:gd name="connsiteY116" fmla="*/ 443438 h 1413010"/>
                <a:gd name="connsiteX117" fmla="*/ 3328756 w 3849849"/>
                <a:gd name="connsiteY117" fmla="*/ 421625 h 1413010"/>
                <a:gd name="connsiteX118" fmla="*/ 3391851 w 3849849"/>
                <a:gd name="connsiteY118" fmla="*/ 471756 h 1413010"/>
                <a:gd name="connsiteX119" fmla="*/ 3376937 w 3849849"/>
                <a:gd name="connsiteY119" fmla="*/ 604494 h 1413010"/>
                <a:gd name="connsiteX120" fmla="*/ 3375054 w 3849849"/>
                <a:gd name="connsiteY120" fmla="*/ 609685 h 1413010"/>
                <a:gd name="connsiteX121" fmla="*/ 3400655 w 3849849"/>
                <a:gd name="connsiteY121" fmla="*/ 617153 h 1413010"/>
                <a:gd name="connsiteX122" fmla="*/ 3449384 w 3849849"/>
                <a:gd name="connsiteY122" fmla="*/ 613692 h 1413010"/>
                <a:gd name="connsiteX123" fmla="*/ 3538628 w 3849849"/>
                <a:gd name="connsiteY123" fmla="*/ 648492 h 1413010"/>
                <a:gd name="connsiteX124" fmla="*/ 3558316 w 3849849"/>
                <a:gd name="connsiteY124" fmla="*/ 792115 h 1413010"/>
                <a:gd name="connsiteX125" fmla="*/ 3521524 w 3849849"/>
                <a:gd name="connsiteY125" fmla="*/ 856327 h 1413010"/>
                <a:gd name="connsiteX126" fmla="*/ 3447434 w 3849849"/>
                <a:gd name="connsiteY126" fmla="*/ 970976 h 1413010"/>
                <a:gd name="connsiteX127" fmla="*/ 3431820 w 3849849"/>
                <a:gd name="connsiteY127" fmla="*/ 1054307 h 1413010"/>
                <a:gd name="connsiteX128" fmla="*/ 3462940 w 3849849"/>
                <a:gd name="connsiteY128" fmla="*/ 1081420 h 1413010"/>
                <a:gd name="connsiteX129" fmla="*/ 3538518 w 3849849"/>
                <a:gd name="connsiteY129" fmla="*/ 1062936 h 1413010"/>
                <a:gd name="connsiteX130" fmla="*/ 3656606 w 3849849"/>
                <a:gd name="connsiteY130" fmla="*/ 959588 h 1413010"/>
                <a:gd name="connsiteX131" fmla="*/ 3795958 w 3849849"/>
                <a:gd name="connsiteY131" fmla="*/ 783136 h 1413010"/>
                <a:gd name="connsiteX132" fmla="*/ 3813434 w 3849849"/>
                <a:gd name="connsiteY132" fmla="*/ 767171 h 1413010"/>
                <a:gd name="connsiteX133" fmla="*/ 3840022 w 3849849"/>
                <a:gd name="connsiteY133" fmla="*/ 767411 h 1413010"/>
                <a:gd name="connsiteX134" fmla="*/ 3848716 w 3849849"/>
                <a:gd name="connsiteY134" fmla="*/ 792553 h 1413010"/>
                <a:gd name="connsiteX135" fmla="*/ 3831568 w 3849849"/>
                <a:gd name="connsiteY135" fmla="*/ 829959 h 1413010"/>
                <a:gd name="connsiteX136" fmla="*/ 3658489 w 3849849"/>
                <a:gd name="connsiteY136" fmla="*/ 1054636 h 1413010"/>
                <a:gd name="connsiteX137" fmla="*/ 3523582 w 3849849"/>
                <a:gd name="connsiteY137" fmla="*/ 1161312 h 1413010"/>
                <a:gd name="connsiteX138" fmla="*/ 3421636 w 3849849"/>
                <a:gd name="connsiteY138" fmla="*/ 1182052 h 1413010"/>
                <a:gd name="connsiteX139" fmla="*/ 3326697 w 3849849"/>
                <a:gd name="connsiteY139" fmla="*/ 1111357 h 1413010"/>
                <a:gd name="connsiteX140" fmla="*/ 3325449 w 3849849"/>
                <a:gd name="connsiteY140" fmla="*/ 985386 h 1413010"/>
                <a:gd name="connsiteX141" fmla="*/ 3417475 w 3849849"/>
                <a:gd name="connsiteY141" fmla="*/ 814322 h 1413010"/>
                <a:gd name="connsiteX142" fmla="*/ 3443317 w 3849849"/>
                <a:gd name="connsiteY142" fmla="*/ 752213 h 1413010"/>
                <a:gd name="connsiteX143" fmla="*/ 3442770 w 3849849"/>
                <a:gd name="connsiteY143" fmla="*/ 728604 h 1413010"/>
                <a:gd name="connsiteX144" fmla="*/ 3412744 w 3849849"/>
                <a:gd name="connsiteY144" fmla="*/ 707295 h 1413010"/>
                <a:gd name="connsiteX145" fmla="*/ 3317521 w 3849849"/>
                <a:gd name="connsiteY145" fmla="*/ 697790 h 1413010"/>
                <a:gd name="connsiteX146" fmla="*/ 3309790 w 3849849"/>
                <a:gd name="connsiteY146" fmla="*/ 695644 h 1413010"/>
                <a:gd name="connsiteX147" fmla="*/ 3255937 w 3849849"/>
                <a:gd name="connsiteY147" fmla="*/ 784516 h 1413010"/>
                <a:gd name="connsiteX148" fmla="*/ 3080953 w 3849849"/>
                <a:gd name="connsiteY148" fmla="*/ 1074302 h 1413010"/>
                <a:gd name="connsiteX149" fmla="*/ 3047861 w 3849849"/>
                <a:gd name="connsiteY149" fmla="*/ 1126994 h 1413010"/>
                <a:gd name="connsiteX150" fmla="*/ 3018690 w 3849849"/>
                <a:gd name="connsiteY150" fmla="*/ 1150296 h 1413010"/>
                <a:gd name="connsiteX151" fmla="*/ 2988840 w 3849849"/>
                <a:gd name="connsiteY151" fmla="*/ 1124366 h 1413010"/>
                <a:gd name="connsiteX152" fmla="*/ 2998476 w 3849849"/>
                <a:gd name="connsiteY152" fmla="*/ 1096794 h 1413010"/>
                <a:gd name="connsiteX153" fmla="*/ 3029903 w 3849849"/>
                <a:gd name="connsiteY153" fmla="*/ 1029516 h 1413010"/>
                <a:gd name="connsiteX154" fmla="*/ 2984284 w 3849849"/>
                <a:gd name="connsiteY154" fmla="*/ 1065235 h 1413010"/>
                <a:gd name="connsiteX155" fmla="*/ 2802335 w 3849849"/>
                <a:gd name="connsiteY155" fmla="*/ 1160152 h 1413010"/>
                <a:gd name="connsiteX156" fmla="*/ 2592858 w 3849849"/>
                <a:gd name="connsiteY156" fmla="*/ 1111292 h 1413010"/>
                <a:gd name="connsiteX157" fmla="*/ 2526762 w 3849849"/>
                <a:gd name="connsiteY157" fmla="*/ 977721 h 1413010"/>
                <a:gd name="connsiteX158" fmla="*/ 2525536 w 3849849"/>
                <a:gd name="connsiteY158" fmla="*/ 973056 h 1413010"/>
                <a:gd name="connsiteX159" fmla="*/ 2517104 w 3849849"/>
                <a:gd name="connsiteY159" fmla="*/ 982408 h 1413010"/>
                <a:gd name="connsiteX160" fmla="*/ 2354318 w 3849849"/>
                <a:gd name="connsiteY160" fmla="*/ 1138886 h 1413010"/>
                <a:gd name="connsiteX161" fmla="*/ 2126247 w 3849849"/>
                <a:gd name="connsiteY161" fmla="*/ 1067798 h 1413010"/>
                <a:gd name="connsiteX162" fmla="*/ 2116304 w 3849849"/>
                <a:gd name="connsiteY162" fmla="*/ 944038 h 1413010"/>
                <a:gd name="connsiteX163" fmla="*/ 2170574 w 3849849"/>
                <a:gd name="connsiteY163" fmla="*/ 625825 h 1413010"/>
                <a:gd name="connsiteX164" fmla="*/ 2217966 w 3849849"/>
                <a:gd name="connsiteY164" fmla="*/ 402966 h 1413010"/>
                <a:gd name="connsiteX165" fmla="*/ 2220638 w 3849849"/>
                <a:gd name="connsiteY165" fmla="*/ 388928 h 1413010"/>
                <a:gd name="connsiteX166" fmla="*/ 2168997 w 3849849"/>
                <a:gd name="connsiteY166" fmla="*/ 394885 h 1413010"/>
                <a:gd name="connsiteX167" fmla="*/ 1971455 w 3849849"/>
                <a:gd name="connsiteY167" fmla="*/ 365626 h 1413010"/>
                <a:gd name="connsiteX168" fmla="*/ 1959782 w 3849849"/>
                <a:gd name="connsiteY168" fmla="*/ 340703 h 1413010"/>
                <a:gd name="connsiteX169" fmla="*/ 2027213 w 3849849"/>
                <a:gd name="connsiteY169" fmla="*/ 298216 h 1413010"/>
                <a:gd name="connsiteX170" fmla="*/ 2237479 w 3849849"/>
                <a:gd name="connsiteY170" fmla="*/ 292325 h 1413010"/>
                <a:gd name="connsiteX171" fmla="*/ 2249612 w 3849849"/>
                <a:gd name="connsiteY171" fmla="*/ 281134 h 1413010"/>
                <a:gd name="connsiteX172" fmla="*/ 2301232 w 3849849"/>
                <a:gd name="connsiteY172" fmla="*/ 123692 h 1413010"/>
                <a:gd name="connsiteX173" fmla="*/ 2378036 w 3849849"/>
                <a:gd name="connsiteY173" fmla="*/ 70080 h 1413010"/>
                <a:gd name="connsiteX174" fmla="*/ 647275 w 3849849"/>
                <a:gd name="connsiteY174" fmla="*/ 94 h 1413010"/>
                <a:gd name="connsiteX175" fmla="*/ 727642 w 3849849"/>
                <a:gd name="connsiteY175" fmla="*/ 8759 h 1413010"/>
                <a:gd name="connsiteX176" fmla="*/ 875273 w 3849849"/>
                <a:gd name="connsiteY176" fmla="*/ 176341 h 1413010"/>
                <a:gd name="connsiteX177" fmla="*/ 860972 w 3849849"/>
                <a:gd name="connsiteY177" fmla="*/ 294910 h 1413010"/>
                <a:gd name="connsiteX178" fmla="*/ 793693 w 3849849"/>
                <a:gd name="connsiteY178" fmla="*/ 429729 h 1413010"/>
                <a:gd name="connsiteX179" fmla="*/ 765836 w 3849849"/>
                <a:gd name="connsiteY179" fmla="*/ 457367 h 1413010"/>
                <a:gd name="connsiteX180" fmla="*/ 701952 w 3849849"/>
                <a:gd name="connsiteY180" fmla="*/ 470770 h 1413010"/>
                <a:gd name="connsiteX181" fmla="*/ 595976 w 3849849"/>
                <a:gd name="connsiteY181" fmla="*/ 421472 h 1413010"/>
                <a:gd name="connsiteX182" fmla="*/ 646851 w 3849849"/>
                <a:gd name="connsiteY182" fmla="*/ 390746 h 1413010"/>
                <a:gd name="connsiteX183" fmla="*/ 748820 w 3849849"/>
                <a:gd name="connsiteY183" fmla="*/ 222813 h 1413010"/>
                <a:gd name="connsiteX184" fmla="*/ 751404 w 3849849"/>
                <a:gd name="connsiteY184" fmla="*/ 149031 h 1413010"/>
                <a:gd name="connsiteX185" fmla="*/ 656575 w 3849849"/>
                <a:gd name="connsiteY185" fmla="*/ 72927 h 1413010"/>
                <a:gd name="connsiteX186" fmla="*/ 515865 w 3849849"/>
                <a:gd name="connsiteY186" fmla="*/ 115742 h 1413010"/>
                <a:gd name="connsiteX187" fmla="*/ 331441 w 3849849"/>
                <a:gd name="connsiteY187" fmla="*/ 392410 h 1413010"/>
                <a:gd name="connsiteX188" fmla="*/ 347823 w 3849849"/>
                <a:gd name="connsiteY188" fmla="*/ 555722 h 1413010"/>
                <a:gd name="connsiteX189" fmla="*/ 420138 w 3849849"/>
                <a:gd name="connsiteY189" fmla="*/ 657559 h 1413010"/>
                <a:gd name="connsiteX190" fmla="*/ 470158 w 3849849"/>
                <a:gd name="connsiteY190" fmla="*/ 666473 h 1413010"/>
                <a:gd name="connsiteX191" fmla="*/ 568623 w 3849849"/>
                <a:gd name="connsiteY191" fmla="*/ 671488 h 1413010"/>
                <a:gd name="connsiteX192" fmla="*/ 593436 w 3849849"/>
                <a:gd name="connsiteY192" fmla="*/ 717807 h 1413010"/>
                <a:gd name="connsiteX193" fmla="*/ 481963 w 3849849"/>
                <a:gd name="connsiteY193" fmla="*/ 781954 h 1413010"/>
                <a:gd name="connsiteX194" fmla="*/ 418649 w 3849849"/>
                <a:gd name="connsiteY194" fmla="*/ 758279 h 1413010"/>
                <a:gd name="connsiteX195" fmla="*/ 401106 w 3849849"/>
                <a:gd name="connsiteY195" fmla="*/ 756440 h 1413010"/>
                <a:gd name="connsiteX196" fmla="*/ 225114 w 3849849"/>
                <a:gd name="connsiteY196" fmla="*/ 874483 h 1413010"/>
                <a:gd name="connsiteX197" fmla="*/ 163443 w 3849849"/>
                <a:gd name="connsiteY197" fmla="*/ 1025092 h 1413010"/>
                <a:gd name="connsiteX198" fmla="*/ 224589 w 3849849"/>
                <a:gd name="connsiteY198" fmla="*/ 1237505 h 1413010"/>
                <a:gd name="connsiteX199" fmla="*/ 366854 w 3849849"/>
                <a:gd name="connsiteY199" fmla="*/ 1301936 h 1413010"/>
                <a:gd name="connsiteX200" fmla="*/ 523157 w 3849849"/>
                <a:gd name="connsiteY200" fmla="*/ 1246769 h 1413010"/>
                <a:gd name="connsiteX201" fmla="*/ 678694 w 3849849"/>
                <a:gd name="connsiteY201" fmla="*/ 1057198 h 1413010"/>
                <a:gd name="connsiteX202" fmla="*/ 704362 w 3849849"/>
                <a:gd name="connsiteY202" fmla="*/ 1008974 h 1413010"/>
                <a:gd name="connsiteX203" fmla="*/ 711523 w 3849849"/>
                <a:gd name="connsiteY203" fmla="*/ 998111 h 1413010"/>
                <a:gd name="connsiteX204" fmla="*/ 737103 w 3849849"/>
                <a:gd name="connsiteY204" fmla="*/ 990840 h 1413010"/>
                <a:gd name="connsiteX205" fmla="*/ 750331 w 3849849"/>
                <a:gd name="connsiteY205" fmla="*/ 1013682 h 1413010"/>
                <a:gd name="connsiteX206" fmla="*/ 734978 w 3849849"/>
                <a:gd name="connsiteY206" fmla="*/ 1074828 h 1413010"/>
                <a:gd name="connsiteX207" fmla="*/ 567046 w 3849849"/>
                <a:gd name="connsiteY207" fmla="*/ 1324734 h 1413010"/>
                <a:gd name="connsiteX208" fmla="*/ 389258 w 3849849"/>
                <a:gd name="connsiteY208" fmla="*/ 1410014 h 1413010"/>
                <a:gd name="connsiteX209" fmla="*/ 52692 w 3849849"/>
                <a:gd name="connsiteY209" fmla="*/ 1272567 h 1413010"/>
                <a:gd name="connsiteX210" fmla="*/ 175 w 3849849"/>
                <a:gd name="connsiteY210" fmla="*/ 1093619 h 1413010"/>
                <a:gd name="connsiteX211" fmla="*/ 41151 w 3849849"/>
                <a:gd name="connsiteY211" fmla="*/ 931139 h 1413010"/>
                <a:gd name="connsiteX212" fmla="*/ 197958 w 3849849"/>
                <a:gd name="connsiteY212" fmla="*/ 763076 h 1413010"/>
                <a:gd name="connsiteX213" fmla="*/ 314096 w 3849849"/>
                <a:gd name="connsiteY213" fmla="*/ 705105 h 1413010"/>
                <a:gd name="connsiteX214" fmla="*/ 322878 w 3849849"/>
                <a:gd name="connsiteY214" fmla="*/ 701207 h 1413010"/>
                <a:gd name="connsiteX215" fmla="*/ 284749 w 3849849"/>
                <a:gd name="connsiteY215" fmla="*/ 675123 h 1413010"/>
                <a:gd name="connsiteX216" fmla="*/ 167012 w 3849849"/>
                <a:gd name="connsiteY216" fmla="*/ 510169 h 1413010"/>
                <a:gd name="connsiteX217" fmla="*/ 162808 w 3849849"/>
                <a:gd name="connsiteY217" fmla="*/ 414530 h 1413010"/>
                <a:gd name="connsiteX218" fmla="*/ 281574 w 3849849"/>
                <a:gd name="connsiteY218" fmla="*/ 166398 h 1413010"/>
                <a:gd name="connsiteX219" fmla="*/ 567221 w 3849849"/>
                <a:gd name="connsiteY219" fmla="*/ 9941 h 1413010"/>
                <a:gd name="connsiteX220" fmla="*/ 647275 w 3849849"/>
                <a:gd name="connsiteY220" fmla="*/ 94 h 14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3849849" h="1413010">
                  <a:moveTo>
                    <a:pt x="1175254" y="596841"/>
                  </a:moveTo>
                  <a:cubicBezTo>
                    <a:pt x="1169686" y="593670"/>
                    <a:pt x="1161840" y="594443"/>
                    <a:pt x="1152730" y="599721"/>
                  </a:cubicBezTo>
                  <a:cubicBezTo>
                    <a:pt x="1138078" y="608218"/>
                    <a:pt x="1123077" y="617766"/>
                    <a:pt x="1111776" y="630075"/>
                  </a:cubicBezTo>
                  <a:cubicBezTo>
                    <a:pt x="1048221" y="699280"/>
                    <a:pt x="1001376" y="778078"/>
                    <a:pt x="979322" y="870257"/>
                  </a:cubicBezTo>
                  <a:cubicBezTo>
                    <a:pt x="970562" y="906896"/>
                    <a:pt x="965174" y="944017"/>
                    <a:pt x="967978" y="981773"/>
                  </a:cubicBezTo>
                  <a:cubicBezTo>
                    <a:pt x="969204" y="998286"/>
                    <a:pt x="970146" y="1015479"/>
                    <a:pt x="984425" y="1027567"/>
                  </a:cubicBezTo>
                  <a:cubicBezTo>
                    <a:pt x="1006544" y="1046270"/>
                    <a:pt x="1030328" y="1041299"/>
                    <a:pt x="1053258" y="1030721"/>
                  </a:cubicBezTo>
                  <a:cubicBezTo>
                    <a:pt x="1097015" y="1010573"/>
                    <a:pt x="1130851" y="978029"/>
                    <a:pt x="1159738" y="940338"/>
                  </a:cubicBezTo>
                  <a:cubicBezTo>
                    <a:pt x="1169374" y="927767"/>
                    <a:pt x="1180346" y="914233"/>
                    <a:pt x="1184004" y="899472"/>
                  </a:cubicBezTo>
                  <a:cubicBezTo>
                    <a:pt x="1201064" y="830704"/>
                    <a:pt x="1215913" y="761390"/>
                    <a:pt x="1231221" y="692206"/>
                  </a:cubicBezTo>
                  <a:cubicBezTo>
                    <a:pt x="1232951" y="684388"/>
                    <a:pt x="1232513" y="676065"/>
                    <a:pt x="1233104" y="666933"/>
                  </a:cubicBezTo>
                  <a:cubicBezTo>
                    <a:pt x="1211554" y="671510"/>
                    <a:pt x="1192151" y="675627"/>
                    <a:pt x="1169878" y="680358"/>
                  </a:cubicBezTo>
                  <a:cubicBezTo>
                    <a:pt x="1173250" y="672079"/>
                    <a:pt x="1176339" y="666933"/>
                    <a:pt x="1177412" y="661414"/>
                  </a:cubicBezTo>
                  <a:cubicBezTo>
                    <a:pt x="1180259" y="646894"/>
                    <a:pt x="1184113" y="632221"/>
                    <a:pt x="1184113" y="617613"/>
                  </a:cubicBezTo>
                  <a:cubicBezTo>
                    <a:pt x="1184113" y="607123"/>
                    <a:pt x="1180823" y="600011"/>
                    <a:pt x="1175254" y="596841"/>
                  </a:cubicBezTo>
                  <a:close/>
                  <a:moveTo>
                    <a:pt x="2831053" y="590032"/>
                  </a:moveTo>
                  <a:cubicBezTo>
                    <a:pt x="2825654" y="589680"/>
                    <a:pt x="2819730" y="590691"/>
                    <a:pt x="2813483" y="593259"/>
                  </a:cubicBezTo>
                  <a:cubicBezTo>
                    <a:pt x="2798963" y="599216"/>
                    <a:pt x="2784793" y="608064"/>
                    <a:pt x="2773186" y="618598"/>
                  </a:cubicBezTo>
                  <a:cubicBezTo>
                    <a:pt x="2725991" y="661413"/>
                    <a:pt x="2699294" y="717194"/>
                    <a:pt x="2678861" y="776084"/>
                  </a:cubicBezTo>
                  <a:cubicBezTo>
                    <a:pt x="2670473" y="800262"/>
                    <a:pt x="2665633" y="825666"/>
                    <a:pt x="2658778" y="852144"/>
                  </a:cubicBezTo>
                  <a:cubicBezTo>
                    <a:pt x="2662370" y="850983"/>
                    <a:pt x="2663508" y="850896"/>
                    <a:pt x="2664275" y="850326"/>
                  </a:cubicBezTo>
                  <a:cubicBezTo>
                    <a:pt x="2694870" y="828032"/>
                    <a:pt x="2725991" y="806394"/>
                    <a:pt x="2755841" y="783158"/>
                  </a:cubicBezTo>
                  <a:cubicBezTo>
                    <a:pt x="2788691" y="757578"/>
                    <a:pt x="2819440" y="729633"/>
                    <a:pt x="2840617" y="692928"/>
                  </a:cubicBezTo>
                  <a:cubicBezTo>
                    <a:pt x="2852794" y="671816"/>
                    <a:pt x="2861642" y="649894"/>
                    <a:pt x="2860043" y="624796"/>
                  </a:cubicBezTo>
                  <a:cubicBezTo>
                    <a:pt x="2858729" y="604412"/>
                    <a:pt x="2847252" y="591087"/>
                    <a:pt x="2831053" y="590032"/>
                  </a:cubicBezTo>
                  <a:close/>
                  <a:moveTo>
                    <a:pt x="1813727" y="452946"/>
                  </a:moveTo>
                  <a:cubicBezTo>
                    <a:pt x="1840755" y="451735"/>
                    <a:pt x="1862769" y="467146"/>
                    <a:pt x="1880656" y="492868"/>
                  </a:cubicBezTo>
                  <a:cubicBezTo>
                    <a:pt x="1886657" y="501519"/>
                    <a:pt x="1886657" y="510848"/>
                    <a:pt x="1882211" y="520835"/>
                  </a:cubicBezTo>
                  <a:cubicBezTo>
                    <a:pt x="1869312" y="549810"/>
                    <a:pt x="1850718" y="574973"/>
                    <a:pt x="1830329" y="598779"/>
                  </a:cubicBezTo>
                  <a:cubicBezTo>
                    <a:pt x="1824241" y="605875"/>
                    <a:pt x="1823080" y="612379"/>
                    <a:pt x="1824569" y="620613"/>
                  </a:cubicBezTo>
                  <a:cubicBezTo>
                    <a:pt x="1834687" y="676438"/>
                    <a:pt x="1852361" y="729634"/>
                    <a:pt x="1877634" y="780553"/>
                  </a:cubicBezTo>
                  <a:cubicBezTo>
                    <a:pt x="1899293" y="824178"/>
                    <a:pt x="1919552" y="868504"/>
                    <a:pt x="1940094" y="912765"/>
                  </a:cubicBezTo>
                  <a:cubicBezTo>
                    <a:pt x="1956498" y="948091"/>
                    <a:pt x="1953694" y="982255"/>
                    <a:pt x="1934510" y="1016157"/>
                  </a:cubicBezTo>
                  <a:cubicBezTo>
                    <a:pt x="1898002" y="1080742"/>
                    <a:pt x="1850565" y="1134617"/>
                    <a:pt x="1783265" y="1167840"/>
                  </a:cubicBezTo>
                  <a:cubicBezTo>
                    <a:pt x="1738610" y="1189872"/>
                    <a:pt x="1692532" y="1194755"/>
                    <a:pt x="1648118" y="1165321"/>
                  </a:cubicBezTo>
                  <a:cubicBezTo>
                    <a:pt x="1623523" y="1149027"/>
                    <a:pt x="1602521" y="1128748"/>
                    <a:pt x="1587804" y="1103168"/>
                  </a:cubicBezTo>
                  <a:cubicBezTo>
                    <a:pt x="1578671" y="1087268"/>
                    <a:pt x="1570875" y="1070186"/>
                    <a:pt x="1565487" y="1052709"/>
                  </a:cubicBezTo>
                  <a:cubicBezTo>
                    <a:pt x="1562925" y="1044409"/>
                    <a:pt x="1565224" y="1032889"/>
                    <a:pt x="1569123" y="1024633"/>
                  </a:cubicBezTo>
                  <a:cubicBezTo>
                    <a:pt x="1586074" y="988760"/>
                    <a:pt x="1612486" y="963005"/>
                    <a:pt x="1652213" y="953062"/>
                  </a:cubicBezTo>
                  <a:cubicBezTo>
                    <a:pt x="1658564" y="951463"/>
                    <a:pt x="1664696" y="949010"/>
                    <a:pt x="1670938" y="947018"/>
                  </a:cubicBezTo>
                  <a:cubicBezTo>
                    <a:pt x="1671573" y="946820"/>
                    <a:pt x="1672339" y="946996"/>
                    <a:pt x="1673654" y="946996"/>
                  </a:cubicBezTo>
                  <a:cubicBezTo>
                    <a:pt x="1681450" y="967823"/>
                    <a:pt x="1688765" y="989045"/>
                    <a:pt x="1697350" y="1009740"/>
                  </a:cubicBezTo>
                  <a:cubicBezTo>
                    <a:pt x="1704752" y="1027545"/>
                    <a:pt x="1712987" y="1045066"/>
                    <a:pt x="1721988" y="1062104"/>
                  </a:cubicBezTo>
                  <a:cubicBezTo>
                    <a:pt x="1735347" y="1087377"/>
                    <a:pt x="1749911" y="1093729"/>
                    <a:pt x="1777987" y="1085866"/>
                  </a:cubicBezTo>
                  <a:cubicBezTo>
                    <a:pt x="1805538" y="1078158"/>
                    <a:pt x="1829015" y="1063528"/>
                    <a:pt x="1835344" y="1033656"/>
                  </a:cubicBezTo>
                  <a:cubicBezTo>
                    <a:pt x="1838388" y="1019311"/>
                    <a:pt x="1837293" y="1002688"/>
                    <a:pt x="1833176" y="988519"/>
                  </a:cubicBezTo>
                  <a:cubicBezTo>
                    <a:pt x="1821635" y="948770"/>
                    <a:pt x="1808297" y="909502"/>
                    <a:pt x="1794325" y="870541"/>
                  </a:cubicBezTo>
                  <a:cubicBezTo>
                    <a:pt x="1774571" y="815440"/>
                    <a:pt x="1753612" y="760776"/>
                    <a:pt x="1733157" y="705916"/>
                  </a:cubicBezTo>
                  <a:cubicBezTo>
                    <a:pt x="1731799" y="702280"/>
                    <a:pt x="1730397" y="698645"/>
                    <a:pt x="1728317" y="693192"/>
                  </a:cubicBezTo>
                  <a:cubicBezTo>
                    <a:pt x="1717389" y="708828"/>
                    <a:pt x="1707753" y="723173"/>
                    <a:pt x="1697569" y="737102"/>
                  </a:cubicBezTo>
                  <a:cubicBezTo>
                    <a:pt x="1650045" y="802102"/>
                    <a:pt x="1603572" y="867892"/>
                    <a:pt x="1554384" y="931600"/>
                  </a:cubicBezTo>
                  <a:cubicBezTo>
                    <a:pt x="1512795" y="985453"/>
                    <a:pt x="1468578" y="1037313"/>
                    <a:pt x="1424339" y="1089042"/>
                  </a:cubicBezTo>
                  <a:cubicBezTo>
                    <a:pt x="1404475" y="1112300"/>
                    <a:pt x="1381677" y="1132930"/>
                    <a:pt x="1351608" y="1143377"/>
                  </a:cubicBezTo>
                  <a:cubicBezTo>
                    <a:pt x="1323904" y="1153013"/>
                    <a:pt x="1295718" y="1156210"/>
                    <a:pt x="1266656" y="1151809"/>
                  </a:cubicBezTo>
                  <a:cubicBezTo>
                    <a:pt x="1235667" y="1147100"/>
                    <a:pt x="1216789" y="1128682"/>
                    <a:pt x="1206320" y="1099970"/>
                  </a:cubicBezTo>
                  <a:cubicBezTo>
                    <a:pt x="1196137" y="1072025"/>
                    <a:pt x="1189588" y="1043511"/>
                    <a:pt x="1190574" y="1013573"/>
                  </a:cubicBezTo>
                  <a:cubicBezTo>
                    <a:pt x="1190683" y="1010660"/>
                    <a:pt x="1190508" y="1007747"/>
                    <a:pt x="1190311" y="1004835"/>
                  </a:cubicBezTo>
                  <a:cubicBezTo>
                    <a:pt x="1190267" y="1004287"/>
                    <a:pt x="1189479" y="1003805"/>
                    <a:pt x="1188778" y="1002973"/>
                  </a:cubicBezTo>
                  <a:cubicBezTo>
                    <a:pt x="1177434" y="1018084"/>
                    <a:pt x="1167075" y="1033875"/>
                    <a:pt x="1154745" y="1047957"/>
                  </a:cubicBezTo>
                  <a:cubicBezTo>
                    <a:pt x="1104724" y="1105073"/>
                    <a:pt x="1042176" y="1139938"/>
                    <a:pt x="967189" y="1153539"/>
                  </a:cubicBezTo>
                  <a:cubicBezTo>
                    <a:pt x="932411" y="1159846"/>
                    <a:pt x="901816" y="1154108"/>
                    <a:pt x="876018" y="1129711"/>
                  </a:cubicBezTo>
                  <a:cubicBezTo>
                    <a:pt x="854161" y="1109037"/>
                    <a:pt x="843014" y="1082362"/>
                    <a:pt x="836334" y="1053454"/>
                  </a:cubicBezTo>
                  <a:cubicBezTo>
                    <a:pt x="824113" y="1000498"/>
                    <a:pt x="831494" y="948594"/>
                    <a:pt x="843715" y="896822"/>
                  </a:cubicBezTo>
                  <a:cubicBezTo>
                    <a:pt x="870083" y="784954"/>
                    <a:pt x="927177" y="690366"/>
                    <a:pt x="1006829" y="608765"/>
                  </a:cubicBezTo>
                  <a:cubicBezTo>
                    <a:pt x="1048089" y="566476"/>
                    <a:pt x="1094606" y="531413"/>
                    <a:pt x="1150540" y="509907"/>
                  </a:cubicBezTo>
                  <a:cubicBezTo>
                    <a:pt x="1195261" y="492715"/>
                    <a:pt x="1235886" y="502592"/>
                    <a:pt x="1273708" y="527843"/>
                  </a:cubicBezTo>
                  <a:cubicBezTo>
                    <a:pt x="1294907" y="541991"/>
                    <a:pt x="1304675" y="573571"/>
                    <a:pt x="1296791" y="598253"/>
                  </a:cubicBezTo>
                  <a:cubicBezTo>
                    <a:pt x="1291776" y="614000"/>
                    <a:pt x="1284176" y="628936"/>
                    <a:pt x="1277343" y="645142"/>
                  </a:cubicBezTo>
                  <a:cubicBezTo>
                    <a:pt x="1288469" y="643653"/>
                    <a:pt x="1300010" y="642076"/>
                    <a:pt x="1311574" y="640543"/>
                  </a:cubicBezTo>
                  <a:cubicBezTo>
                    <a:pt x="1314815" y="640127"/>
                    <a:pt x="1318078" y="639601"/>
                    <a:pt x="1321341" y="639404"/>
                  </a:cubicBezTo>
                  <a:cubicBezTo>
                    <a:pt x="1344577" y="637959"/>
                    <a:pt x="1347731" y="641069"/>
                    <a:pt x="1343614" y="664414"/>
                  </a:cubicBezTo>
                  <a:cubicBezTo>
                    <a:pt x="1337372" y="699849"/>
                    <a:pt x="1330868" y="735240"/>
                    <a:pt x="1323685" y="770500"/>
                  </a:cubicBezTo>
                  <a:cubicBezTo>
                    <a:pt x="1309296" y="840998"/>
                    <a:pt x="1293287" y="911188"/>
                    <a:pt x="1280453" y="981971"/>
                  </a:cubicBezTo>
                  <a:cubicBezTo>
                    <a:pt x="1277015" y="1000915"/>
                    <a:pt x="1279906" y="1022202"/>
                    <a:pt x="1284790" y="1041168"/>
                  </a:cubicBezTo>
                  <a:cubicBezTo>
                    <a:pt x="1292192" y="1069813"/>
                    <a:pt x="1323137" y="1078924"/>
                    <a:pt x="1349199" y="1062542"/>
                  </a:cubicBezTo>
                  <a:cubicBezTo>
                    <a:pt x="1378545" y="1044102"/>
                    <a:pt x="1402022" y="1019158"/>
                    <a:pt x="1425084" y="993775"/>
                  </a:cubicBezTo>
                  <a:cubicBezTo>
                    <a:pt x="1504451" y="906458"/>
                    <a:pt x="1573919" y="811673"/>
                    <a:pt x="1637321" y="712311"/>
                  </a:cubicBezTo>
                  <a:cubicBezTo>
                    <a:pt x="1644570" y="700944"/>
                    <a:pt x="1651972" y="689644"/>
                    <a:pt x="1659966" y="678825"/>
                  </a:cubicBezTo>
                  <a:cubicBezTo>
                    <a:pt x="1667521" y="668598"/>
                    <a:pt x="1669449" y="657472"/>
                    <a:pt x="1662813" y="647201"/>
                  </a:cubicBezTo>
                  <a:cubicBezTo>
                    <a:pt x="1642117" y="615117"/>
                    <a:pt x="1651512" y="585814"/>
                    <a:pt x="1670325" y="557716"/>
                  </a:cubicBezTo>
                  <a:cubicBezTo>
                    <a:pt x="1699277" y="514462"/>
                    <a:pt x="1736442" y="480604"/>
                    <a:pt x="1784995" y="459930"/>
                  </a:cubicBezTo>
                  <a:cubicBezTo>
                    <a:pt x="1795152" y="455599"/>
                    <a:pt x="1804718" y="453349"/>
                    <a:pt x="1813727" y="452946"/>
                  </a:cubicBezTo>
                  <a:close/>
                  <a:moveTo>
                    <a:pt x="2378036" y="70080"/>
                  </a:moveTo>
                  <a:cubicBezTo>
                    <a:pt x="2388220" y="69773"/>
                    <a:pt x="2398492" y="69664"/>
                    <a:pt x="2408610" y="70605"/>
                  </a:cubicBezTo>
                  <a:cubicBezTo>
                    <a:pt x="2427312" y="72335"/>
                    <a:pt x="2437058" y="81337"/>
                    <a:pt x="2437036" y="100040"/>
                  </a:cubicBezTo>
                  <a:cubicBezTo>
                    <a:pt x="2437014" y="132014"/>
                    <a:pt x="2436138" y="164055"/>
                    <a:pt x="2433598" y="195898"/>
                  </a:cubicBezTo>
                  <a:cubicBezTo>
                    <a:pt x="2431649" y="220098"/>
                    <a:pt x="2426546" y="244057"/>
                    <a:pt x="2422779" y="268629"/>
                  </a:cubicBezTo>
                  <a:cubicBezTo>
                    <a:pt x="2440256" y="269461"/>
                    <a:pt x="2457666" y="270228"/>
                    <a:pt x="2475077" y="271126"/>
                  </a:cubicBezTo>
                  <a:cubicBezTo>
                    <a:pt x="2554182" y="275199"/>
                    <a:pt x="2631052" y="289872"/>
                    <a:pt x="2704878" y="319197"/>
                  </a:cubicBezTo>
                  <a:cubicBezTo>
                    <a:pt x="2712040" y="322044"/>
                    <a:pt x="2715040" y="326709"/>
                    <a:pt x="2715631" y="333870"/>
                  </a:cubicBezTo>
                  <a:cubicBezTo>
                    <a:pt x="2718391" y="367882"/>
                    <a:pt x="2692680" y="391972"/>
                    <a:pt x="2659150" y="386410"/>
                  </a:cubicBezTo>
                  <a:cubicBezTo>
                    <a:pt x="2634754" y="382380"/>
                    <a:pt x="2610531" y="376970"/>
                    <a:pt x="2586047" y="373707"/>
                  </a:cubicBezTo>
                  <a:cubicBezTo>
                    <a:pt x="2525908" y="365670"/>
                    <a:pt x="2465463" y="363108"/>
                    <a:pt x="2404843" y="366042"/>
                  </a:cubicBezTo>
                  <a:cubicBezTo>
                    <a:pt x="2401798" y="366195"/>
                    <a:pt x="2397002" y="369984"/>
                    <a:pt x="2396280" y="372875"/>
                  </a:cubicBezTo>
                  <a:cubicBezTo>
                    <a:pt x="2352216" y="549721"/>
                    <a:pt x="2279967" y="716318"/>
                    <a:pt x="2210958" y="884163"/>
                  </a:cubicBezTo>
                  <a:cubicBezTo>
                    <a:pt x="2190635" y="933592"/>
                    <a:pt x="2191686" y="983678"/>
                    <a:pt x="2217638" y="1031531"/>
                  </a:cubicBezTo>
                  <a:cubicBezTo>
                    <a:pt x="2234216" y="1062082"/>
                    <a:pt x="2271316" y="1076514"/>
                    <a:pt x="2304911" y="1066396"/>
                  </a:cubicBezTo>
                  <a:cubicBezTo>
                    <a:pt x="2334915" y="1057373"/>
                    <a:pt x="2359531" y="1038933"/>
                    <a:pt x="2382877" y="1019157"/>
                  </a:cubicBezTo>
                  <a:cubicBezTo>
                    <a:pt x="2434167" y="975706"/>
                    <a:pt x="2480005" y="926759"/>
                    <a:pt x="2523696" y="875797"/>
                  </a:cubicBezTo>
                  <a:cubicBezTo>
                    <a:pt x="2526171" y="872906"/>
                    <a:pt x="2528273" y="869073"/>
                    <a:pt x="2529018" y="865372"/>
                  </a:cubicBezTo>
                  <a:cubicBezTo>
                    <a:pt x="2546232" y="780661"/>
                    <a:pt x="2586594" y="707404"/>
                    <a:pt x="2640053" y="640586"/>
                  </a:cubicBezTo>
                  <a:cubicBezTo>
                    <a:pt x="2675707" y="595997"/>
                    <a:pt x="2717844" y="558832"/>
                    <a:pt x="2768039" y="531303"/>
                  </a:cubicBezTo>
                  <a:cubicBezTo>
                    <a:pt x="2807679" y="509556"/>
                    <a:pt x="2849859" y="499898"/>
                    <a:pt x="2895347" y="505504"/>
                  </a:cubicBezTo>
                  <a:cubicBezTo>
                    <a:pt x="2950010" y="512228"/>
                    <a:pt x="2982882" y="555963"/>
                    <a:pt x="2975196" y="610385"/>
                  </a:cubicBezTo>
                  <a:cubicBezTo>
                    <a:pt x="2966610" y="671269"/>
                    <a:pt x="2935315" y="719691"/>
                    <a:pt x="2894252" y="762922"/>
                  </a:cubicBezTo>
                  <a:cubicBezTo>
                    <a:pt x="2848962" y="810599"/>
                    <a:pt x="2793991" y="846143"/>
                    <a:pt x="2740379" y="883309"/>
                  </a:cubicBezTo>
                  <a:cubicBezTo>
                    <a:pt x="2714624" y="901157"/>
                    <a:pt x="2688738" y="918853"/>
                    <a:pt x="2662655" y="936220"/>
                  </a:cubicBezTo>
                  <a:cubicBezTo>
                    <a:pt x="2656260" y="940490"/>
                    <a:pt x="2653500" y="945024"/>
                    <a:pt x="2653960" y="953018"/>
                  </a:cubicBezTo>
                  <a:cubicBezTo>
                    <a:pt x="2657333" y="1011382"/>
                    <a:pt x="2691322" y="1056869"/>
                    <a:pt x="2743161" y="1070995"/>
                  </a:cubicBezTo>
                  <a:cubicBezTo>
                    <a:pt x="2779187" y="1080807"/>
                    <a:pt x="2814578" y="1077346"/>
                    <a:pt x="2849312" y="1064535"/>
                  </a:cubicBezTo>
                  <a:cubicBezTo>
                    <a:pt x="2888733" y="1049992"/>
                    <a:pt x="2923051" y="1026515"/>
                    <a:pt x="2956470" y="1001856"/>
                  </a:cubicBezTo>
                  <a:cubicBezTo>
                    <a:pt x="3015317" y="958427"/>
                    <a:pt x="3067550" y="907705"/>
                    <a:pt x="3116322" y="853393"/>
                  </a:cubicBezTo>
                  <a:cubicBezTo>
                    <a:pt x="3122717" y="846275"/>
                    <a:pt x="3126681" y="836814"/>
                    <a:pt x="3131192" y="828141"/>
                  </a:cubicBezTo>
                  <a:cubicBezTo>
                    <a:pt x="3159356" y="773872"/>
                    <a:pt x="3187192" y="719406"/>
                    <a:pt x="3215597" y="665268"/>
                  </a:cubicBezTo>
                  <a:cubicBezTo>
                    <a:pt x="3219386" y="658085"/>
                    <a:pt x="3219210" y="653770"/>
                    <a:pt x="3212750" y="648842"/>
                  </a:cubicBezTo>
                  <a:cubicBezTo>
                    <a:pt x="3187542" y="629614"/>
                    <a:pt x="3183578" y="602961"/>
                    <a:pt x="3191440" y="575126"/>
                  </a:cubicBezTo>
                  <a:cubicBezTo>
                    <a:pt x="3205916" y="523747"/>
                    <a:pt x="3232066" y="479114"/>
                    <a:pt x="3272932" y="443438"/>
                  </a:cubicBezTo>
                  <a:cubicBezTo>
                    <a:pt x="3289379" y="429093"/>
                    <a:pt x="3306221" y="420464"/>
                    <a:pt x="3328756" y="421625"/>
                  </a:cubicBezTo>
                  <a:cubicBezTo>
                    <a:pt x="3362417" y="423377"/>
                    <a:pt x="3381032" y="442628"/>
                    <a:pt x="3391851" y="471756"/>
                  </a:cubicBezTo>
                  <a:cubicBezTo>
                    <a:pt x="3409174" y="518360"/>
                    <a:pt x="3401027" y="562380"/>
                    <a:pt x="3376937" y="604494"/>
                  </a:cubicBezTo>
                  <a:cubicBezTo>
                    <a:pt x="3376433" y="605392"/>
                    <a:pt x="3376214" y="606443"/>
                    <a:pt x="3375054" y="609685"/>
                  </a:cubicBezTo>
                  <a:cubicBezTo>
                    <a:pt x="3383748" y="612378"/>
                    <a:pt x="3392180" y="617043"/>
                    <a:pt x="3400655" y="617153"/>
                  </a:cubicBezTo>
                  <a:cubicBezTo>
                    <a:pt x="3416883" y="617372"/>
                    <a:pt x="3433155" y="615116"/>
                    <a:pt x="3449384" y="613692"/>
                  </a:cubicBezTo>
                  <a:cubicBezTo>
                    <a:pt x="3490666" y="610101"/>
                    <a:pt x="3514121" y="609838"/>
                    <a:pt x="3538628" y="648492"/>
                  </a:cubicBezTo>
                  <a:cubicBezTo>
                    <a:pt x="3566551" y="692534"/>
                    <a:pt x="3578093" y="741459"/>
                    <a:pt x="3558316" y="792115"/>
                  </a:cubicBezTo>
                  <a:cubicBezTo>
                    <a:pt x="3549446" y="814848"/>
                    <a:pt x="3534730" y="835478"/>
                    <a:pt x="3521524" y="856327"/>
                  </a:cubicBezTo>
                  <a:cubicBezTo>
                    <a:pt x="3497192" y="894784"/>
                    <a:pt x="3471372" y="932300"/>
                    <a:pt x="3447434" y="970976"/>
                  </a:cubicBezTo>
                  <a:cubicBezTo>
                    <a:pt x="3431754" y="996337"/>
                    <a:pt x="3423038" y="1023887"/>
                    <a:pt x="3431820" y="1054307"/>
                  </a:cubicBezTo>
                  <a:cubicBezTo>
                    <a:pt x="3437032" y="1072375"/>
                    <a:pt x="3444390" y="1078222"/>
                    <a:pt x="3462940" y="1081420"/>
                  </a:cubicBezTo>
                  <a:cubicBezTo>
                    <a:pt x="3490995" y="1086260"/>
                    <a:pt x="3515392" y="1077259"/>
                    <a:pt x="3538518" y="1062936"/>
                  </a:cubicBezTo>
                  <a:cubicBezTo>
                    <a:pt x="3583590" y="1035013"/>
                    <a:pt x="3620908" y="998198"/>
                    <a:pt x="3656606" y="959588"/>
                  </a:cubicBezTo>
                  <a:cubicBezTo>
                    <a:pt x="3707655" y="904398"/>
                    <a:pt x="3753077" y="844786"/>
                    <a:pt x="3795958" y="783136"/>
                  </a:cubicBezTo>
                  <a:cubicBezTo>
                    <a:pt x="3800360" y="776785"/>
                    <a:pt x="3806864" y="771397"/>
                    <a:pt x="3813434" y="767171"/>
                  </a:cubicBezTo>
                  <a:cubicBezTo>
                    <a:pt x="3821844" y="761761"/>
                    <a:pt x="3831393" y="760951"/>
                    <a:pt x="3840022" y="767411"/>
                  </a:cubicBezTo>
                  <a:cubicBezTo>
                    <a:pt x="3848475" y="773741"/>
                    <a:pt x="3851804" y="783267"/>
                    <a:pt x="3848716" y="792553"/>
                  </a:cubicBezTo>
                  <a:cubicBezTo>
                    <a:pt x="3844380" y="805496"/>
                    <a:pt x="3838817" y="818417"/>
                    <a:pt x="3831568" y="829959"/>
                  </a:cubicBezTo>
                  <a:cubicBezTo>
                    <a:pt x="3781109" y="910377"/>
                    <a:pt x="3724168" y="985934"/>
                    <a:pt x="3658489" y="1054636"/>
                  </a:cubicBezTo>
                  <a:cubicBezTo>
                    <a:pt x="3618564" y="1096400"/>
                    <a:pt x="3574632" y="1133477"/>
                    <a:pt x="3523582" y="1161312"/>
                  </a:cubicBezTo>
                  <a:cubicBezTo>
                    <a:pt x="3491783" y="1178657"/>
                    <a:pt x="3458319" y="1187439"/>
                    <a:pt x="3421636" y="1182052"/>
                  </a:cubicBezTo>
                  <a:cubicBezTo>
                    <a:pt x="3377025" y="1175504"/>
                    <a:pt x="3346057" y="1150450"/>
                    <a:pt x="3326697" y="1111357"/>
                  </a:cubicBezTo>
                  <a:cubicBezTo>
                    <a:pt x="3306242" y="1070053"/>
                    <a:pt x="3303483" y="1027172"/>
                    <a:pt x="3325449" y="985386"/>
                  </a:cubicBezTo>
                  <a:cubicBezTo>
                    <a:pt x="3355562" y="928073"/>
                    <a:pt x="3387427" y="871679"/>
                    <a:pt x="3417475" y="814322"/>
                  </a:cubicBezTo>
                  <a:cubicBezTo>
                    <a:pt x="3427856" y="794524"/>
                    <a:pt x="3435827" y="773324"/>
                    <a:pt x="3443317" y="752213"/>
                  </a:cubicBezTo>
                  <a:cubicBezTo>
                    <a:pt x="3445792" y="745226"/>
                    <a:pt x="3444347" y="736269"/>
                    <a:pt x="3442770" y="728604"/>
                  </a:cubicBezTo>
                  <a:cubicBezTo>
                    <a:pt x="3439353" y="712047"/>
                    <a:pt x="3429695" y="705192"/>
                    <a:pt x="3412744" y="707295"/>
                  </a:cubicBezTo>
                  <a:cubicBezTo>
                    <a:pt x="3380200" y="711346"/>
                    <a:pt x="3348072" y="713142"/>
                    <a:pt x="3317521" y="697790"/>
                  </a:cubicBezTo>
                  <a:cubicBezTo>
                    <a:pt x="3315331" y="696695"/>
                    <a:pt x="3312725" y="696432"/>
                    <a:pt x="3309790" y="695644"/>
                  </a:cubicBezTo>
                  <a:cubicBezTo>
                    <a:pt x="3291722" y="725428"/>
                    <a:pt x="3273786" y="754950"/>
                    <a:pt x="3255937" y="784516"/>
                  </a:cubicBezTo>
                  <a:cubicBezTo>
                    <a:pt x="3197594" y="881096"/>
                    <a:pt x="3139361" y="977743"/>
                    <a:pt x="3080953" y="1074302"/>
                  </a:cubicBezTo>
                  <a:cubicBezTo>
                    <a:pt x="3070221" y="1092063"/>
                    <a:pt x="3059118" y="1109584"/>
                    <a:pt x="3047861" y="1126994"/>
                  </a:cubicBezTo>
                  <a:cubicBezTo>
                    <a:pt x="3040787" y="1137901"/>
                    <a:pt x="3032049" y="1147012"/>
                    <a:pt x="3018690" y="1150296"/>
                  </a:cubicBezTo>
                  <a:cubicBezTo>
                    <a:pt x="3000162" y="1154852"/>
                    <a:pt x="2985883" y="1143135"/>
                    <a:pt x="2988840" y="1124366"/>
                  </a:cubicBezTo>
                  <a:cubicBezTo>
                    <a:pt x="2990329" y="1114884"/>
                    <a:pt x="2994315" y="1105576"/>
                    <a:pt x="2998476" y="1096794"/>
                  </a:cubicBezTo>
                  <a:cubicBezTo>
                    <a:pt x="3009032" y="1074565"/>
                    <a:pt x="3020332" y="1052686"/>
                    <a:pt x="3029903" y="1029516"/>
                  </a:cubicBezTo>
                  <a:cubicBezTo>
                    <a:pt x="3014704" y="1041451"/>
                    <a:pt x="2999812" y="1053781"/>
                    <a:pt x="2984284" y="1065235"/>
                  </a:cubicBezTo>
                  <a:cubicBezTo>
                    <a:pt x="2928613" y="1106320"/>
                    <a:pt x="2869854" y="1141536"/>
                    <a:pt x="2802335" y="1160152"/>
                  </a:cubicBezTo>
                  <a:cubicBezTo>
                    <a:pt x="2723494" y="1181899"/>
                    <a:pt x="2652383" y="1168890"/>
                    <a:pt x="2592858" y="1111292"/>
                  </a:cubicBezTo>
                  <a:cubicBezTo>
                    <a:pt x="2555452" y="1075069"/>
                    <a:pt x="2534274" y="1029406"/>
                    <a:pt x="2526762" y="977721"/>
                  </a:cubicBezTo>
                  <a:cubicBezTo>
                    <a:pt x="2526631" y="976758"/>
                    <a:pt x="2526280" y="975838"/>
                    <a:pt x="2525536" y="973056"/>
                  </a:cubicBezTo>
                  <a:cubicBezTo>
                    <a:pt x="2522141" y="976801"/>
                    <a:pt x="2519535" y="979539"/>
                    <a:pt x="2517104" y="982408"/>
                  </a:cubicBezTo>
                  <a:cubicBezTo>
                    <a:pt x="2468201" y="1040137"/>
                    <a:pt x="2415421" y="1093487"/>
                    <a:pt x="2354318" y="1138886"/>
                  </a:cubicBezTo>
                  <a:cubicBezTo>
                    <a:pt x="2267943" y="1203055"/>
                    <a:pt x="2159054" y="1154173"/>
                    <a:pt x="2126247" y="1067798"/>
                  </a:cubicBezTo>
                  <a:cubicBezTo>
                    <a:pt x="2110873" y="1027304"/>
                    <a:pt x="2109428" y="985846"/>
                    <a:pt x="2116304" y="944038"/>
                  </a:cubicBezTo>
                  <a:cubicBezTo>
                    <a:pt x="2133759" y="837843"/>
                    <a:pt x="2150951" y="731604"/>
                    <a:pt x="2170574" y="625825"/>
                  </a:cubicBezTo>
                  <a:cubicBezTo>
                    <a:pt x="2184415" y="551189"/>
                    <a:pt x="2202044" y="477231"/>
                    <a:pt x="2217966" y="402966"/>
                  </a:cubicBezTo>
                  <a:cubicBezTo>
                    <a:pt x="2218864" y="398805"/>
                    <a:pt x="2219565" y="394578"/>
                    <a:pt x="2220638" y="388928"/>
                  </a:cubicBezTo>
                  <a:cubicBezTo>
                    <a:pt x="2202789" y="390987"/>
                    <a:pt x="2185882" y="392826"/>
                    <a:pt x="2168997" y="394885"/>
                  </a:cubicBezTo>
                  <a:cubicBezTo>
                    <a:pt x="2100470" y="403229"/>
                    <a:pt x="2034660" y="392958"/>
                    <a:pt x="1971455" y="365626"/>
                  </a:cubicBezTo>
                  <a:cubicBezTo>
                    <a:pt x="1957921" y="359778"/>
                    <a:pt x="1955971" y="354588"/>
                    <a:pt x="1959782" y="340703"/>
                  </a:cubicBezTo>
                  <a:cubicBezTo>
                    <a:pt x="1968235" y="309867"/>
                    <a:pt x="1993246" y="294231"/>
                    <a:pt x="2027213" y="298216"/>
                  </a:cubicBezTo>
                  <a:cubicBezTo>
                    <a:pt x="2097580" y="306473"/>
                    <a:pt x="2167639" y="303626"/>
                    <a:pt x="2237479" y="292325"/>
                  </a:cubicBezTo>
                  <a:cubicBezTo>
                    <a:pt x="2244619" y="291165"/>
                    <a:pt x="2247357" y="288186"/>
                    <a:pt x="2249612" y="281134"/>
                  </a:cubicBezTo>
                  <a:cubicBezTo>
                    <a:pt x="2266454" y="228529"/>
                    <a:pt x="2284500" y="176319"/>
                    <a:pt x="2301232" y="123692"/>
                  </a:cubicBezTo>
                  <a:cubicBezTo>
                    <a:pt x="2313299" y="85717"/>
                    <a:pt x="2340828" y="71218"/>
                    <a:pt x="2378036" y="70080"/>
                  </a:cubicBezTo>
                  <a:close/>
                  <a:moveTo>
                    <a:pt x="647275" y="94"/>
                  </a:moveTo>
                  <a:cubicBezTo>
                    <a:pt x="674046" y="-533"/>
                    <a:pt x="700869" y="1926"/>
                    <a:pt x="727642" y="8759"/>
                  </a:cubicBezTo>
                  <a:cubicBezTo>
                    <a:pt x="805563" y="28644"/>
                    <a:pt x="866951" y="97412"/>
                    <a:pt x="875273" y="176341"/>
                  </a:cubicBezTo>
                  <a:cubicBezTo>
                    <a:pt x="879521" y="216615"/>
                    <a:pt x="872711" y="256189"/>
                    <a:pt x="860972" y="294910"/>
                  </a:cubicBezTo>
                  <a:cubicBezTo>
                    <a:pt x="846167" y="343660"/>
                    <a:pt x="826763" y="390176"/>
                    <a:pt x="793693" y="429729"/>
                  </a:cubicBezTo>
                  <a:cubicBezTo>
                    <a:pt x="785349" y="439737"/>
                    <a:pt x="775823" y="448979"/>
                    <a:pt x="765836" y="457367"/>
                  </a:cubicBezTo>
                  <a:cubicBezTo>
                    <a:pt x="747155" y="473048"/>
                    <a:pt x="725386" y="475545"/>
                    <a:pt x="701952" y="470770"/>
                  </a:cubicBezTo>
                  <a:cubicBezTo>
                    <a:pt x="662773" y="462777"/>
                    <a:pt x="626725" y="448453"/>
                    <a:pt x="595976" y="421472"/>
                  </a:cubicBezTo>
                  <a:cubicBezTo>
                    <a:pt x="613540" y="411004"/>
                    <a:pt x="631477" y="402528"/>
                    <a:pt x="646851" y="390746"/>
                  </a:cubicBezTo>
                  <a:cubicBezTo>
                    <a:pt x="702434" y="348128"/>
                    <a:pt x="734956" y="290946"/>
                    <a:pt x="748820" y="222813"/>
                  </a:cubicBezTo>
                  <a:cubicBezTo>
                    <a:pt x="753769" y="198394"/>
                    <a:pt x="755631" y="173822"/>
                    <a:pt x="751404" y="149031"/>
                  </a:cubicBezTo>
                  <a:cubicBezTo>
                    <a:pt x="742118" y="94564"/>
                    <a:pt x="711873" y="70386"/>
                    <a:pt x="656575" y="72927"/>
                  </a:cubicBezTo>
                  <a:cubicBezTo>
                    <a:pt x="605985" y="75248"/>
                    <a:pt x="558965" y="89790"/>
                    <a:pt x="515865" y="115742"/>
                  </a:cubicBezTo>
                  <a:cubicBezTo>
                    <a:pt x="411005" y="178881"/>
                    <a:pt x="350626" y="272768"/>
                    <a:pt x="331441" y="392410"/>
                  </a:cubicBezTo>
                  <a:cubicBezTo>
                    <a:pt x="322615" y="447534"/>
                    <a:pt x="326185" y="502964"/>
                    <a:pt x="347823" y="555722"/>
                  </a:cubicBezTo>
                  <a:cubicBezTo>
                    <a:pt x="364029" y="595230"/>
                    <a:pt x="392740" y="625760"/>
                    <a:pt x="420138" y="657559"/>
                  </a:cubicBezTo>
                  <a:cubicBezTo>
                    <a:pt x="435818" y="675758"/>
                    <a:pt x="453032" y="668225"/>
                    <a:pt x="470158" y="666473"/>
                  </a:cubicBezTo>
                  <a:cubicBezTo>
                    <a:pt x="503316" y="663078"/>
                    <a:pt x="536232" y="660275"/>
                    <a:pt x="568623" y="671488"/>
                  </a:cubicBezTo>
                  <a:cubicBezTo>
                    <a:pt x="594684" y="680511"/>
                    <a:pt x="600685" y="691461"/>
                    <a:pt x="593436" y="717807"/>
                  </a:cubicBezTo>
                  <a:cubicBezTo>
                    <a:pt x="579945" y="766820"/>
                    <a:pt x="531501" y="795510"/>
                    <a:pt x="481963" y="781954"/>
                  </a:cubicBezTo>
                  <a:cubicBezTo>
                    <a:pt x="460325" y="776018"/>
                    <a:pt x="439870" y="765879"/>
                    <a:pt x="418649" y="758279"/>
                  </a:cubicBezTo>
                  <a:cubicBezTo>
                    <a:pt x="413217" y="756352"/>
                    <a:pt x="406516" y="755126"/>
                    <a:pt x="401106" y="756440"/>
                  </a:cubicBezTo>
                  <a:cubicBezTo>
                    <a:pt x="328112" y="774310"/>
                    <a:pt x="269923" y="814695"/>
                    <a:pt x="225114" y="874483"/>
                  </a:cubicBezTo>
                  <a:cubicBezTo>
                    <a:pt x="191563" y="919269"/>
                    <a:pt x="167757" y="969071"/>
                    <a:pt x="163443" y="1025092"/>
                  </a:cubicBezTo>
                  <a:cubicBezTo>
                    <a:pt x="157442" y="1102817"/>
                    <a:pt x="171612" y="1176512"/>
                    <a:pt x="224589" y="1237505"/>
                  </a:cubicBezTo>
                  <a:cubicBezTo>
                    <a:pt x="261732" y="1280276"/>
                    <a:pt x="310789" y="1299001"/>
                    <a:pt x="366854" y="1301936"/>
                  </a:cubicBezTo>
                  <a:cubicBezTo>
                    <a:pt x="426774" y="1305067"/>
                    <a:pt x="476947" y="1281371"/>
                    <a:pt x="523157" y="1246769"/>
                  </a:cubicBezTo>
                  <a:cubicBezTo>
                    <a:pt x="590479" y="1196354"/>
                    <a:pt x="638069" y="1129557"/>
                    <a:pt x="678694" y="1057198"/>
                  </a:cubicBezTo>
                  <a:cubicBezTo>
                    <a:pt x="687608" y="1041320"/>
                    <a:pt x="695733" y="1025005"/>
                    <a:pt x="704362" y="1008974"/>
                  </a:cubicBezTo>
                  <a:cubicBezTo>
                    <a:pt x="706398" y="1005163"/>
                    <a:pt x="708588" y="1001221"/>
                    <a:pt x="711523" y="998111"/>
                  </a:cubicBezTo>
                  <a:cubicBezTo>
                    <a:pt x="718487" y="990752"/>
                    <a:pt x="727050" y="986657"/>
                    <a:pt x="737103" y="990840"/>
                  </a:cubicBezTo>
                  <a:cubicBezTo>
                    <a:pt x="746958" y="994935"/>
                    <a:pt x="752324" y="1003630"/>
                    <a:pt x="750331" y="1013682"/>
                  </a:cubicBezTo>
                  <a:cubicBezTo>
                    <a:pt x="746257" y="1034290"/>
                    <a:pt x="741987" y="1055096"/>
                    <a:pt x="734978" y="1074828"/>
                  </a:cubicBezTo>
                  <a:cubicBezTo>
                    <a:pt x="700398" y="1172351"/>
                    <a:pt x="647048" y="1257675"/>
                    <a:pt x="567046" y="1324734"/>
                  </a:cubicBezTo>
                  <a:cubicBezTo>
                    <a:pt x="515164" y="1368206"/>
                    <a:pt x="457960" y="1402590"/>
                    <a:pt x="389258" y="1410014"/>
                  </a:cubicBezTo>
                  <a:cubicBezTo>
                    <a:pt x="252775" y="1424753"/>
                    <a:pt x="136637" y="1386077"/>
                    <a:pt x="52692" y="1272567"/>
                  </a:cubicBezTo>
                  <a:cubicBezTo>
                    <a:pt x="13732" y="1219897"/>
                    <a:pt x="-1862" y="1159145"/>
                    <a:pt x="175" y="1093619"/>
                  </a:cubicBezTo>
                  <a:cubicBezTo>
                    <a:pt x="1971" y="1036349"/>
                    <a:pt x="14520" y="982233"/>
                    <a:pt x="41151" y="931139"/>
                  </a:cubicBezTo>
                  <a:cubicBezTo>
                    <a:pt x="77944" y="860511"/>
                    <a:pt x="130965" y="805321"/>
                    <a:pt x="197958" y="763076"/>
                  </a:cubicBezTo>
                  <a:cubicBezTo>
                    <a:pt x="234707" y="739905"/>
                    <a:pt x="273449" y="720589"/>
                    <a:pt x="314096" y="705105"/>
                  </a:cubicBezTo>
                  <a:cubicBezTo>
                    <a:pt x="316768" y="704098"/>
                    <a:pt x="319308" y="702805"/>
                    <a:pt x="322878" y="701207"/>
                  </a:cubicBezTo>
                  <a:cubicBezTo>
                    <a:pt x="309650" y="692206"/>
                    <a:pt x="296816" y="684168"/>
                    <a:pt x="284749" y="675123"/>
                  </a:cubicBezTo>
                  <a:cubicBezTo>
                    <a:pt x="228093" y="632593"/>
                    <a:pt x="186460" y="579134"/>
                    <a:pt x="167012" y="510169"/>
                  </a:cubicBezTo>
                  <a:cubicBezTo>
                    <a:pt x="158165" y="478764"/>
                    <a:pt x="160223" y="446460"/>
                    <a:pt x="162808" y="414530"/>
                  </a:cubicBezTo>
                  <a:cubicBezTo>
                    <a:pt x="170714" y="316832"/>
                    <a:pt x="215916" y="236348"/>
                    <a:pt x="281574" y="166398"/>
                  </a:cubicBezTo>
                  <a:cubicBezTo>
                    <a:pt x="359539" y="83330"/>
                    <a:pt x="456208" y="32937"/>
                    <a:pt x="567221" y="9941"/>
                  </a:cubicBezTo>
                  <a:cubicBezTo>
                    <a:pt x="593786" y="4433"/>
                    <a:pt x="620505" y="721"/>
                    <a:pt x="647275" y="94"/>
                  </a:cubicBezTo>
                  <a:close/>
                </a:path>
              </a:pathLst>
            </a:custGeom>
            <a:solidFill>
              <a:schemeClr val="accent3"/>
            </a:solidFill>
            <a:ln w="6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E99166B-1303-408F-87AD-9E28A5CC76E7}"/>
                </a:ext>
              </a:extLst>
            </p:cNvPr>
            <p:cNvSpPr/>
            <p:nvPr/>
          </p:nvSpPr>
          <p:spPr>
            <a:xfrm>
              <a:off x="7559297" y="2536256"/>
              <a:ext cx="1774789" cy="606794"/>
            </a:xfrm>
            <a:custGeom>
              <a:avLst/>
              <a:gdLst>
                <a:gd name="connsiteX0" fmla="*/ 546788 w 1774789"/>
                <a:gd name="connsiteY0" fmla="*/ 137122 h 606794"/>
                <a:gd name="connsiteX1" fmla="*/ 544948 w 1774789"/>
                <a:gd name="connsiteY1" fmla="*/ 137210 h 606794"/>
                <a:gd name="connsiteX2" fmla="*/ 502965 w 1774789"/>
                <a:gd name="connsiteY2" fmla="*/ 389064 h 606794"/>
                <a:gd name="connsiteX3" fmla="*/ 588903 w 1774789"/>
                <a:gd name="connsiteY3" fmla="*/ 389064 h 606794"/>
                <a:gd name="connsiteX4" fmla="*/ 546788 w 1774789"/>
                <a:gd name="connsiteY4" fmla="*/ 137122 h 606794"/>
                <a:gd name="connsiteX5" fmla="*/ 855475 w 1774789"/>
                <a:gd name="connsiteY5" fmla="*/ 66012 h 606794"/>
                <a:gd name="connsiteX6" fmla="*/ 855453 w 1774789"/>
                <a:gd name="connsiteY6" fmla="*/ 260816 h 606794"/>
                <a:gd name="connsiteX7" fmla="*/ 927330 w 1774789"/>
                <a:gd name="connsiteY7" fmla="*/ 255670 h 606794"/>
                <a:gd name="connsiteX8" fmla="*/ 982256 w 1774789"/>
                <a:gd name="connsiteY8" fmla="*/ 197283 h 606794"/>
                <a:gd name="connsiteX9" fmla="*/ 979913 w 1774789"/>
                <a:gd name="connsiteY9" fmla="*/ 124552 h 606794"/>
                <a:gd name="connsiteX10" fmla="*/ 937032 w 1774789"/>
                <a:gd name="connsiteY10" fmla="*/ 72845 h 606794"/>
                <a:gd name="connsiteX11" fmla="*/ 855475 w 1774789"/>
                <a:gd name="connsiteY11" fmla="*/ 66012 h 606794"/>
                <a:gd name="connsiteX12" fmla="*/ 1206714 w 1774789"/>
                <a:gd name="connsiteY12" fmla="*/ 65771 h 606794"/>
                <a:gd name="connsiteX13" fmla="*/ 1206692 w 1774789"/>
                <a:gd name="connsiteY13" fmla="*/ 259129 h 606794"/>
                <a:gd name="connsiteX14" fmla="*/ 1292783 w 1774789"/>
                <a:gd name="connsiteY14" fmla="*/ 252056 h 606794"/>
                <a:gd name="connsiteX15" fmla="*/ 1332707 w 1774789"/>
                <a:gd name="connsiteY15" fmla="*/ 209569 h 606794"/>
                <a:gd name="connsiteX16" fmla="*/ 1329663 w 1774789"/>
                <a:gd name="connsiteY16" fmla="*/ 114477 h 606794"/>
                <a:gd name="connsiteX17" fmla="*/ 1308025 w 1774789"/>
                <a:gd name="connsiteY17" fmla="*/ 83378 h 606794"/>
                <a:gd name="connsiteX18" fmla="*/ 1206714 w 1774789"/>
                <a:gd name="connsiteY18" fmla="*/ 65771 h 606794"/>
                <a:gd name="connsiteX19" fmla="*/ 0 w 1774789"/>
                <a:gd name="connsiteY19" fmla="*/ 726 h 606794"/>
                <a:gd name="connsiteX20" fmla="*/ 85674 w 1774789"/>
                <a:gd name="connsiteY20" fmla="*/ 726 h 606794"/>
                <a:gd name="connsiteX21" fmla="*/ 85674 w 1774789"/>
                <a:gd name="connsiteY21" fmla="*/ 259523 h 606794"/>
                <a:gd name="connsiteX22" fmla="*/ 103129 w 1774789"/>
                <a:gd name="connsiteY22" fmla="*/ 259523 h 606794"/>
                <a:gd name="connsiteX23" fmla="*/ 224567 w 1774789"/>
                <a:gd name="connsiteY23" fmla="*/ 259786 h 606794"/>
                <a:gd name="connsiteX24" fmla="*/ 237664 w 1774789"/>
                <a:gd name="connsiteY24" fmla="*/ 246033 h 606794"/>
                <a:gd name="connsiteX25" fmla="*/ 237554 w 1774789"/>
                <a:gd name="connsiteY25" fmla="*/ 13100 h 606794"/>
                <a:gd name="connsiteX26" fmla="*/ 237554 w 1774789"/>
                <a:gd name="connsiteY26" fmla="*/ 1230 h 606794"/>
                <a:gd name="connsiteX27" fmla="*/ 322944 w 1774789"/>
                <a:gd name="connsiteY27" fmla="*/ 1230 h 606794"/>
                <a:gd name="connsiteX28" fmla="*/ 322944 w 1774789"/>
                <a:gd name="connsiteY28" fmla="*/ 605725 h 606794"/>
                <a:gd name="connsiteX29" fmla="*/ 237532 w 1774789"/>
                <a:gd name="connsiteY29" fmla="*/ 605725 h 606794"/>
                <a:gd name="connsiteX30" fmla="*/ 237532 w 1774789"/>
                <a:gd name="connsiteY30" fmla="*/ 593198 h 606794"/>
                <a:gd name="connsiteX31" fmla="*/ 237708 w 1774789"/>
                <a:gd name="connsiteY31" fmla="*/ 337270 h 606794"/>
                <a:gd name="connsiteX32" fmla="*/ 225684 w 1774789"/>
                <a:gd name="connsiteY32" fmla="*/ 324765 h 606794"/>
                <a:gd name="connsiteX33" fmla="*/ 96493 w 1774789"/>
                <a:gd name="connsiteY33" fmla="*/ 325006 h 606794"/>
                <a:gd name="connsiteX34" fmla="*/ 85871 w 1774789"/>
                <a:gd name="connsiteY34" fmla="*/ 325487 h 606794"/>
                <a:gd name="connsiteX35" fmla="*/ 85850 w 1774789"/>
                <a:gd name="connsiteY35" fmla="*/ 605594 h 606794"/>
                <a:gd name="connsiteX36" fmla="*/ 0 w 1774789"/>
                <a:gd name="connsiteY36" fmla="*/ 605594 h 606794"/>
                <a:gd name="connsiteX37" fmla="*/ 0 w 1774789"/>
                <a:gd name="connsiteY37" fmla="*/ 726 h 606794"/>
                <a:gd name="connsiteX38" fmla="*/ 589494 w 1774789"/>
                <a:gd name="connsiteY38" fmla="*/ 441 h 606794"/>
                <a:gd name="connsiteX39" fmla="*/ 719429 w 1774789"/>
                <a:gd name="connsiteY39" fmla="*/ 606339 h 606794"/>
                <a:gd name="connsiteX40" fmla="*/ 636689 w 1774789"/>
                <a:gd name="connsiteY40" fmla="*/ 606011 h 606794"/>
                <a:gd name="connsiteX41" fmla="*/ 630732 w 1774789"/>
                <a:gd name="connsiteY41" fmla="*/ 598718 h 606794"/>
                <a:gd name="connsiteX42" fmla="*/ 603423 w 1774789"/>
                <a:gd name="connsiteY42" fmla="*/ 471914 h 606794"/>
                <a:gd name="connsiteX43" fmla="*/ 582683 w 1774789"/>
                <a:gd name="connsiteY43" fmla="*/ 455291 h 606794"/>
                <a:gd name="connsiteX44" fmla="*/ 501739 w 1774789"/>
                <a:gd name="connsiteY44" fmla="*/ 454941 h 606794"/>
                <a:gd name="connsiteX45" fmla="*/ 489650 w 1774789"/>
                <a:gd name="connsiteY45" fmla="*/ 465059 h 606794"/>
                <a:gd name="connsiteX46" fmla="*/ 462647 w 1774789"/>
                <a:gd name="connsiteY46" fmla="*/ 593133 h 606794"/>
                <a:gd name="connsiteX47" fmla="*/ 446966 w 1774789"/>
                <a:gd name="connsiteY47" fmla="*/ 606120 h 606794"/>
                <a:gd name="connsiteX48" fmla="*/ 383652 w 1774789"/>
                <a:gd name="connsiteY48" fmla="*/ 606449 h 606794"/>
                <a:gd name="connsiteX49" fmla="*/ 372680 w 1774789"/>
                <a:gd name="connsiteY49" fmla="*/ 605813 h 606794"/>
                <a:gd name="connsiteX50" fmla="*/ 385010 w 1774789"/>
                <a:gd name="connsiteY50" fmla="*/ 546507 h 606794"/>
                <a:gd name="connsiteX51" fmla="*/ 454806 w 1774789"/>
                <a:gd name="connsiteY51" fmla="*/ 221592 h 606794"/>
                <a:gd name="connsiteX52" fmla="*/ 500731 w 1774789"/>
                <a:gd name="connsiteY52" fmla="*/ 9683 h 606794"/>
                <a:gd name="connsiteX53" fmla="*/ 507389 w 1774789"/>
                <a:gd name="connsiteY53" fmla="*/ 835 h 606794"/>
                <a:gd name="connsiteX54" fmla="*/ 589494 w 1774789"/>
                <a:gd name="connsiteY54" fmla="*/ 441 h 606794"/>
                <a:gd name="connsiteX55" fmla="*/ 772297 w 1774789"/>
                <a:gd name="connsiteY55" fmla="*/ 398 h 606794"/>
                <a:gd name="connsiteX56" fmla="*/ 926607 w 1774789"/>
                <a:gd name="connsiteY56" fmla="*/ 727 h 606794"/>
                <a:gd name="connsiteX57" fmla="*/ 1066989 w 1774789"/>
                <a:gd name="connsiteY57" fmla="*/ 120916 h 606794"/>
                <a:gd name="connsiteX58" fmla="*/ 1065325 w 1774789"/>
                <a:gd name="connsiteY58" fmla="*/ 226082 h 606794"/>
                <a:gd name="connsiteX59" fmla="*/ 956392 w 1774789"/>
                <a:gd name="connsiteY59" fmla="*/ 321941 h 606794"/>
                <a:gd name="connsiteX60" fmla="*/ 870104 w 1774789"/>
                <a:gd name="connsiteY60" fmla="*/ 324919 h 606794"/>
                <a:gd name="connsiteX61" fmla="*/ 855015 w 1774789"/>
                <a:gd name="connsiteY61" fmla="*/ 324941 h 606794"/>
                <a:gd name="connsiteX62" fmla="*/ 855015 w 1774789"/>
                <a:gd name="connsiteY62" fmla="*/ 337161 h 606794"/>
                <a:gd name="connsiteX63" fmla="*/ 855190 w 1774789"/>
                <a:gd name="connsiteY63" fmla="*/ 594010 h 606794"/>
                <a:gd name="connsiteX64" fmla="*/ 842334 w 1774789"/>
                <a:gd name="connsiteY64" fmla="*/ 606778 h 606794"/>
                <a:gd name="connsiteX65" fmla="*/ 768508 w 1774789"/>
                <a:gd name="connsiteY65" fmla="*/ 606581 h 606794"/>
                <a:gd name="connsiteX66" fmla="*/ 768508 w 1774789"/>
                <a:gd name="connsiteY66" fmla="*/ 1471 h 606794"/>
                <a:gd name="connsiteX67" fmla="*/ 772297 w 1774789"/>
                <a:gd name="connsiteY67" fmla="*/ 398 h 606794"/>
                <a:gd name="connsiteX68" fmla="*/ 1121061 w 1774789"/>
                <a:gd name="connsiteY68" fmla="*/ 354 h 606794"/>
                <a:gd name="connsiteX69" fmla="*/ 1170403 w 1774789"/>
                <a:gd name="connsiteY69" fmla="*/ 354 h 606794"/>
                <a:gd name="connsiteX70" fmla="*/ 1287526 w 1774789"/>
                <a:gd name="connsiteY70" fmla="*/ 989 h 606794"/>
                <a:gd name="connsiteX71" fmla="*/ 1398102 w 1774789"/>
                <a:gd name="connsiteY71" fmla="*/ 60186 h 606794"/>
                <a:gd name="connsiteX72" fmla="*/ 1421776 w 1774789"/>
                <a:gd name="connsiteY72" fmla="*/ 137801 h 606794"/>
                <a:gd name="connsiteX73" fmla="*/ 1415841 w 1774789"/>
                <a:gd name="connsiteY73" fmla="*/ 233112 h 606794"/>
                <a:gd name="connsiteX74" fmla="*/ 1309033 w 1774789"/>
                <a:gd name="connsiteY74" fmla="*/ 321786 h 606794"/>
                <a:gd name="connsiteX75" fmla="*/ 1220643 w 1774789"/>
                <a:gd name="connsiteY75" fmla="*/ 324962 h 606794"/>
                <a:gd name="connsiteX76" fmla="*/ 1207962 w 1774789"/>
                <a:gd name="connsiteY76" fmla="*/ 324984 h 606794"/>
                <a:gd name="connsiteX77" fmla="*/ 1207020 w 1774789"/>
                <a:gd name="connsiteY77" fmla="*/ 336547 h 606794"/>
                <a:gd name="connsiteX78" fmla="*/ 1207458 w 1774789"/>
                <a:gd name="connsiteY78" fmla="*/ 593527 h 606794"/>
                <a:gd name="connsiteX79" fmla="*/ 1193858 w 1774789"/>
                <a:gd name="connsiteY79" fmla="*/ 606755 h 606794"/>
                <a:gd name="connsiteX80" fmla="*/ 1121061 w 1774789"/>
                <a:gd name="connsiteY80" fmla="*/ 606514 h 606794"/>
                <a:gd name="connsiteX81" fmla="*/ 1121061 w 1774789"/>
                <a:gd name="connsiteY81" fmla="*/ 354 h 606794"/>
                <a:gd name="connsiteX82" fmla="*/ 1698817 w 1774789"/>
                <a:gd name="connsiteY82" fmla="*/ 178 h 606794"/>
                <a:gd name="connsiteX83" fmla="*/ 1774789 w 1774789"/>
                <a:gd name="connsiteY83" fmla="*/ 376 h 606794"/>
                <a:gd name="connsiteX84" fmla="*/ 1756546 w 1774789"/>
                <a:gd name="connsiteY84" fmla="*/ 59288 h 606794"/>
                <a:gd name="connsiteX85" fmla="*/ 1647197 w 1774789"/>
                <a:gd name="connsiteY85" fmla="*/ 405358 h 606794"/>
                <a:gd name="connsiteX86" fmla="*/ 1645292 w 1774789"/>
                <a:gd name="connsiteY86" fmla="*/ 422572 h 606794"/>
                <a:gd name="connsiteX87" fmla="*/ 1645182 w 1774789"/>
                <a:gd name="connsiteY87" fmla="*/ 594206 h 606794"/>
                <a:gd name="connsiteX88" fmla="*/ 1644635 w 1774789"/>
                <a:gd name="connsiteY88" fmla="*/ 605703 h 606794"/>
                <a:gd name="connsiteX89" fmla="*/ 1558304 w 1774789"/>
                <a:gd name="connsiteY89" fmla="*/ 605703 h 606794"/>
                <a:gd name="connsiteX90" fmla="*/ 1558304 w 1774789"/>
                <a:gd name="connsiteY90" fmla="*/ 593417 h 606794"/>
                <a:gd name="connsiteX91" fmla="*/ 1557866 w 1774789"/>
                <a:gd name="connsiteY91" fmla="*/ 427215 h 606794"/>
                <a:gd name="connsiteX92" fmla="*/ 1547989 w 1774789"/>
                <a:gd name="connsiteY92" fmla="*/ 380808 h 606794"/>
                <a:gd name="connsiteX93" fmla="*/ 1431829 w 1774789"/>
                <a:gd name="connsiteY93" fmla="*/ 12684 h 606794"/>
                <a:gd name="connsiteX94" fmla="*/ 1428675 w 1774789"/>
                <a:gd name="connsiteY94" fmla="*/ 376 h 606794"/>
                <a:gd name="connsiteX95" fmla="*/ 1509882 w 1774789"/>
                <a:gd name="connsiteY95" fmla="*/ 748 h 606794"/>
                <a:gd name="connsiteX96" fmla="*/ 1517394 w 1774789"/>
                <a:gd name="connsiteY96" fmla="*/ 9070 h 606794"/>
                <a:gd name="connsiteX97" fmla="*/ 1571816 w 1774789"/>
                <a:gd name="connsiteY97" fmla="*/ 198837 h 606794"/>
                <a:gd name="connsiteX98" fmla="*/ 1601447 w 1774789"/>
                <a:gd name="connsiteY98" fmla="*/ 301572 h 606794"/>
                <a:gd name="connsiteX99" fmla="*/ 1619713 w 1774789"/>
                <a:gd name="connsiteY99" fmla="*/ 238674 h 606794"/>
                <a:gd name="connsiteX100" fmla="*/ 1684669 w 1774789"/>
                <a:gd name="connsiteY100" fmla="*/ 11216 h 606794"/>
                <a:gd name="connsiteX101" fmla="*/ 1698817 w 1774789"/>
                <a:gd name="connsiteY101" fmla="*/ 178 h 60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74789" h="606794">
                  <a:moveTo>
                    <a:pt x="546788" y="137122"/>
                  </a:moveTo>
                  <a:cubicBezTo>
                    <a:pt x="546175" y="137166"/>
                    <a:pt x="545562" y="137187"/>
                    <a:pt x="544948" y="137210"/>
                  </a:cubicBezTo>
                  <a:cubicBezTo>
                    <a:pt x="530998" y="220891"/>
                    <a:pt x="517047" y="304595"/>
                    <a:pt x="502965" y="389064"/>
                  </a:cubicBezTo>
                  <a:cubicBezTo>
                    <a:pt x="531896" y="389064"/>
                    <a:pt x="559753" y="389064"/>
                    <a:pt x="588903" y="389064"/>
                  </a:cubicBezTo>
                  <a:cubicBezTo>
                    <a:pt x="574755" y="304485"/>
                    <a:pt x="560782" y="220804"/>
                    <a:pt x="546788" y="137122"/>
                  </a:cubicBezTo>
                  <a:close/>
                  <a:moveTo>
                    <a:pt x="855475" y="66012"/>
                  </a:moveTo>
                  <a:cubicBezTo>
                    <a:pt x="855475" y="130728"/>
                    <a:pt x="855475" y="194283"/>
                    <a:pt x="855453" y="260816"/>
                  </a:cubicBezTo>
                  <a:cubicBezTo>
                    <a:pt x="880310" y="259174"/>
                    <a:pt x="904137" y="259393"/>
                    <a:pt x="927330" y="255670"/>
                  </a:cubicBezTo>
                  <a:cubicBezTo>
                    <a:pt x="961144" y="250216"/>
                    <a:pt x="980482" y="229652"/>
                    <a:pt x="982256" y="197283"/>
                  </a:cubicBezTo>
                  <a:cubicBezTo>
                    <a:pt x="983592" y="173127"/>
                    <a:pt x="982782" y="148577"/>
                    <a:pt x="979913" y="124552"/>
                  </a:cubicBezTo>
                  <a:cubicBezTo>
                    <a:pt x="976891" y="99213"/>
                    <a:pt x="961714" y="81167"/>
                    <a:pt x="937032" y="72845"/>
                  </a:cubicBezTo>
                  <a:cubicBezTo>
                    <a:pt x="910664" y="63953"/>
                    <a:pt x="883310" y="65837"/>
                    <a:pt x="855475" y="66012"/>
                  </a:cubicBezTo>
                  <a:close/>
                  <a:moveTo>
                    <a:pt x="1206714" y="65771"/>
                  </a:moveTo>
                  <a:cubicBezTo>
                    <a:pt x="1206714" y="130683"/>
                    <a:pt x="1206714" y="194085"/>
                    <a:pt x="1206692" y="259129"/>
                  </a:cubicBezTo>
                  <a:cubicBezTo>
                    <a:pt x="1236892" y="259414"/>
                    <a:pt x="1265363" y="261517"/>
                    <a:pt x="1292783" y="252056"/>
                  </a:cubicBezTo>
                  <a:cubicBezTo>
                    <a:pt x="1313303" y="244982"/>
                    <a:pt x="1327889" y="231600"/>
                    <a:pt x="1332707" y="209569"/>
                  </a:cubicBezTo>
                  <a:cubicBezTo>
                    <a:pt x="1339671" y="177638"/>
                    <a:pt x="1338598" y="145532"/>
                    <a:pt x="1329663" y="114477"/>
                  </a:cubicBezTo>
                  <a:cubicBezTo>
                    <a:pt x="1326334" y="102870"/>
                    <a:pt x="1317662" y="90803"/>
                    <a:pt x="1308025" y="83378"/>
                  </a:cubicBezTo>
                  <a:cubicBezTo>
                    <a:pt x="1278219" y="60405"/>
                    <a:pt x="1242477" y="67106"/>
                    <a:pt x="1206714" y="65771"/>
                  </a:cubicBezTo>
                  <a:close/>
                  <a:moveTo>
                    <a:pt x="0" y="726"/>
                  </a:moveTo>
                  <a:cubicBezTo>
                    <a:pt x="28361" y="726"/>
                    <a:pt x="56328" y="726"/>
                    <a:pt x="85674" y="726"/>
                  </a:cubicBezTo>
                  <a:cubicBezTo>
                    <a:pt x="85674" y="86838"/>
                    <a:pt x="85674" y="172513"/>
                    <a:pt x="85674" y="259523"/>
                  </a:cubicBezTo>
                  <a:cubicBezTo>
                    <a:pt x="92398" y="259523"/>
                    <a:pt x="97763" y="259523"/>
                    <a:pt x="103129" y="259523"/>
                  </a:cubicBezTo>
                  <a:cubicBezTo>
                    <a:pt x="143601" y="259523"/>
                    <a:pt x="184095" y="259129"/>
                    <a:pt x="224567" y="259786"/>
                  </a:cubicBezTo>
                  <a:cubicBezTo>
                    <a:pt x="235605" y="259961"/>
                    <a:pt x="237708" y="256085"/>
                    <a:pt x="237664" y="246033"/>
                  </a:cubicBezTo>
                  <a:cubicBezTo>
                    <a:pt x="237335" y="168396"/>
                    <a:pt x="237532" y="90737"/>
                    <a:pt x="237554" y="13100"/>
                  </a:cubicBezTo>
                  <a:cubicBezTo>
                    <a:pt x="237554" y="9486"/>
                    <a:pt x="237554" y="5873"/>
                    <a:pt x="237554" y="1230"/>
                  </a:cubicBezTo>
                  <a:cubicBezTo>
                    <a:pt x="266025" y="1230"/>
                    <a:pt x="293926" y="1230"/>
                    <a:pt x="322944" y="1230"/>
                  </a:cubicBezTo>
                  <a:cubicBezTo>
                    <a:pt x="322944" y="202210"/>
                    <a:pt x="322944" y="403541"/>
                    <a:pt x="322944" y="605725"/>
                  </a:cubicBezTo>
                  <a:cubicBezTo>
                    <a:pt x="295109" y="605725"/>
                    <a:pt x="267207" y="605725"/>
                    <a:pt x="237532" y="605725"/>
                  </a:cubicBezTo>
                  <a:cubicBezTo>
                    <a:pt x="237532" y="601564"/>
                    <a:pt x="237532" y="597381"/>
                    <a:pt x="237532" y="593198"/>
                  </a:cubicBezTo>
                  <a:cubicBezTo>
                    <a:pt x="237532" y="507896"/>
                    <a:pt x="237379" y="422572"/>
                    <a:pt x="237708" y="337270"/>
                  </a:cubicBezTo>
                  <a:cubicBezTo>
                    <a:pt x="237751" y="327918"/>
                    <a:pt x="235671" y="324633"/>
                    <a:pt x="225684" y="324765"/>
                  </a:cubicBezTo>
                  <a:cubicBezTo>
                    <a:pt x="182628" y="325312"/>
                    <a:pt x="139550" y="324984"/>
                    <a:pt x="96493" y="325006"/>
                  </a:cubicBezTo>
                  <a:cubicBezTo>
                    <a:pt x="93296" y="325006"/>
                    <a:pt x="90120" y="325290"/>
                    <a:pt x="85871" y="325487"/>
                  </a:cubicBezTo>
                  <a:cubicBezTo>
                    <a:pt x="85871" y="419002"/>
                    <a:pt x="85871" y="511816"/>
                    <a:pt x="85850" y="605594"/>
                  </a:cubicBezTo>
                  <a:cubicBezTo>
                    <a:pt x="56897" y="605594"/>
                    <a:pt x="28996" y="605594"/>
                    <a:pt x="0" y="605594"/>
                  </a:cubicBezTo>
                  <a:cubicBezTo>
                    <a:pt x="0" y="404679"/>
                    <a:pt x="0" y="203349"/>
                    <a:pt x="0" y="726"/>
                  </a:cubicBezTo>
                  <a:close/>
                  <a:moveTo>
                    <a:pt x="589494" y="441"/>
                  </a:moveTo>
                  <a:cubicBezTo>
                    <a:pt x="632879" y="202670"/>
                    <a:pt x="676001" y="403760"/>
                    <a:pt x="719429" y="606339"/>
                  </a:cubicBezTo>
                  <a:cubicBezTo>
                    <a:pt x="690477" y="606339"/>
                    <a:pt x="663583" y="606514"/>
                    <a:pt x="636689" y="606011"/>
                  </a:cubicBezTo>
                  <a:cubicBezTo>
                    <a:pt x="634609" y="605967"/>
                    <a:pt x="631346" y="601543"/>
                    <a:pt x="630732" y="598718"/>
                  </a:cubicBezTo>
                  <a:cubicBezTo>
                    <a:pt x="621468" y="556472"/>
                    <a:pt x="612884" y="514094"/>
                    <a:pt x="603423" y="471914"/>
                  </a:cubicBezTo>
                  <a:cubicBezTo>
                    <a:pt x="599393" y="453912"/>
                    <a:pt x="603838" y="455182"/>
                    <a:pt x="582683" y="455291"/>
                  </a:cubicBezTo>
                  <a:cubicBezTo>
                    <a:pt x="555701" y="455423"/>
                    <a:pt x="528698" y="455576"/>
                    <a:pt x="501739" y="454941"/>
                  </a:cubicBezTo>
                  <a:cubicBezTo>
                    <a:pt x="493614" y="454744"/>
                    <a:pt x="491139" y="457876"/>
                    <a:pt x="489650" y="465059"/>
                  </a:cubicBezTo>
                  <a:cubicBezTo>
                    <a:pt x="480802" y="507787"/>
                    <a:pt x="471450" y="550405"/>
                    <a:pt x="462647" y="593133"/>
                  </a:cubicBezTo>
                  <a:cubicBezTo>
                    <a:pt x="460785" y="602222"/>
                    <a:pt x="459296" y="607237"/>
                    <a:pt x="446966" y="606120"/>
                  </a:cubicBezTo>
                  <a:cubicBezTo>
                    <a:pt x="426051" y="604236"/>
                    <a:pt x="404808" y="606186"/>
                    <a:pt x="383652" y="606449"/>
                  </a:cubicBezTo>
                  <a:cubicBezTo>
                    <a:pt x="380476" y="606470"/>
                    <a:pt x="377301" y="606098"/>
                    <a:pt x="372680" y="605813"/>
                  </a:cubicBezTo>
                  <a:cubicBezTo>
                    <a:pt x="376928" y="585380"/>
                    <a:pt x="380849" y="565911"/>
                    <a:pt x="385010" y="546507"/>
                  </a:cubicBezTo>
                  <a:cubicBezTo>
                    <a:pt x="408246" y="438209"/>
                    <a:pt x="431504" y="329890"/>
                    <a:pt x="454806" y="221592"/>
                  </a:cubicBezTo>
                  <a:cubicBezTo>
                    <a:pt x="470027" y="150941"/>
                    <a:pt x="485226" y="80290"/>
                    <a:pt x="500731" y="9683"/>
                  </a:cubicBezTo>
                  <a:cubicBezTo>
                    <a:pt x="501476" y="6288"/>
                    <a:pt x="505046" y="879"/>
                    <a:pt x="507389" y="835"/>
                  </a:cubicBezTo>
                  <a:cubicBezTo>
                    <a:pt x="534655" y="222"/>
                    <a:pt x="561943" y="441"/>
                    <a:pt x="589494" y="441"/>
                  </a:cubicBezTo>
                  <a:close/>
                  <a:moveTo>
                    <a:pt x="772297" y="398"/>
                  </a:moveTo>
                  <a:cubicBezTo>
                    <a:pt x="823719" y="376"/>
                    <a:pt x="875207" y="-675"/>
                    <a:pt x="926607" y="727"/>
                  </a:cubicBezTo>
                  <a:cubicBezTo>
                    <a:pt x="1008603" y="2960"/>
                    <a:pt x="1051834" y="40213"/>
                    <a:pt x="1066989" y="120916"/>
                  </a:cubicBezTo>
                  <a:cubicBezTo>
                    <a:pt x="1073559" y="155869"/>
                    <a:pt x="1074194" y="191326"/>
                    <a:pt x="1065325" y="226082"/>
                  </a:cubicBezTo>
                  <a:cubicBezTo>
                    <a:pt x="1051418" y="280614"/>
                    <a:pt x="1012413" y="315655"/>
                    <a:pt x="956392" y="321941"/>
                  </a:cubicBezTo>
                  <a:cubicBezTo>
                    <a:pt x="927877" y="325116"/>
                    <a:pt x="898881" y="324087"/>
                    <a:pt x="870104" y="324919"/>
                  </a:cubicBezTo>
                  <a:cubicBezTo>
                    <a:pt x="865461" y="325050"/>
                    <a:pt x="860818" y="324941"/>
                    <a:pt x="855015" y="324941"/>
                  </a:cubicBezTo>
                  <a:cubicBezTo>
                    <a:pt x="855015" y="330065"/>
                    <a:pt x="855015" y="333613"/>
                    <a:pt x="855015" y="337161"/>
                  </a:cubicBezTo>
                  <a:cubicBezTo>
                    <a:pt x="854993" y="422770"/>
                    <a:pt x="854796" y="508401"/>
                    <a:pt x="855190" y="594010"/>
                  </a:cubicBezTo>
                  <a:cubicBezTo>
                    <a:pt x="855256" y="604237"/>
                    <a:pt x="852299" y="607040"/>
                    <a:pt x="842334" y="606778"/>
                  </a:cubicBezTo>
                  <a:cubicBezTo>
                    <a:pt x="817959" y="606121"/>
                    <a:pt x="793540" y="606559"/>
                    <a:pt x="768508" y="606581"/>
                  </a:cubicBezTo>
                  <a:cubicBezTo>
                    <a:pt x="768508" y="404067"/>
                    <a:pt x="768508" y="203043"/>
                    <a:pt x="768508" y="1471"/>
                  </a:cubicBezTo>
                  <a:cubicBezTo>
                    <a:pt x="769690" y="1121"/>
                    <a:pt x="770983" y="398"/>
                    <a:pt x="772297" y="398"/>
                  </a:cubicBezTo>
                  <a:close/>
                  <a:moveTo>
                    <a:pt x="1121061" y="354"/>
                  </a:moveTo>
                  <a:cubicBezTo>
                    <a:pt x="1137793" y="354"/>
                    <a:pt x="1154109" y="310"/>
                    <a:pt x="1170403" y="354"/>
                  </a:cubicBezTo>
                  <a:cubicBezTo>
                    <a:pt x="1209451" y="442"/>
                    <a:pt x="1248544" y="-566"/>
                    <a:pt x="1287526" y="989"/>
                  </a:cubicBezTo>
                  <a:cubicBezTo>
                    <a:pt x="1333452" y="2829"/>
                    <a:pt x="1372829" y="19298"/>
                    <a:pt x="1398102" y="60186"/>
                  </a:cubicBezTo>
                  <a:cubicBezTo>
                    <a:pt x="1412710" y="83838"/>
                    <a:pt x="1419367" y="110338"/>
                    <a:pt x="1421776" y="137801"/>
                  </a:cubicBezTo>
                  <a:cubicBezTo>
                    <a:pt x="1424601" y="169841"/>
                    <a:pt x="1425456" y="201904"/>
                    <a:pt x="1415841" y="233112"/>
                  </a:cubicBezTo>
                  <a:cubicBezTo>
                    <a:pt x="1399591" y="285716"/>
                    <a:pt x="1362229" y="314669"/>
                    <a:pt x="1309033" y="321786"/>
                  </a:cubicBezTo>
                  <a:cubicBezTo>
                    <a:pt x="1279949" y="325663"/>
                    <a:pt x="1250142" y="324108"/>
                    <a:pt x="1220643" y="324962"/>
                  </a:cubicBezTo>
                  <a:cubicBezTo>
                    <a:pt x="1216700" y="325093"/>
                    <a:pt x="1212736" y="324984"/>
                    <a:pt x="1207962" y="324984"/>
                  </a:cubicBezTo>
                  <a:cubicBezTo>
                    <a:pt x="1207590" y="329473"/>
                    <a:pt x="1207020" y="332999"/>
                    <a:pt x="1207020" y="336547"/>
                  </a:cubicBezTo>
                  <a:cubicBezTo>
                    <a:pt x="1207042" y="422222"/>
                    <a:pt x="1206955" y="507874"/>
                    <a:pt x="1207458" y="593527"/>
                  </a:cubicBezTo>
                  <a:cubicBezTo>
                    <a:pt x="1207524" y="604302"/>
                    <a:pt x="1204129" y="607039"/>
                    <a:pt x="1193858" y="606755"/>
                  </a:cubicBezTo>
                  <a:cubicBezTo>
                    <a:pt x="1169877" y="606076"/>
                    <a:pt x="1145852" y="606536"/>
                    <a:pt x="1121061" y="606514"/>
                  </a:cubicBezTo>
                  <a:cubicBezTo>
                    <a:pt x="1121061" y="404176"/>
                    <a:pt x="1121061" y="202867"/>
                    <a:pt x="1121061" y="354"/>
                  </a:cubicBezTo>
                  <a:close/>
                  <a:moveTo>
                    <a:pt x="1698817" y="178"/>
                  </a:moveTo>
                  <a:cubicBezTo>
                    <a:pt x="1723542" y="748"/>
                    <a:pt x="1748290" y="376"/>
                    <a:pt x="1774789" y="376"/>
                  </a:cubicBezTo>
                  <a:cubicBezTo>
                    <a:pt x="1768460" y="20809"/>
                    <a:pt x="1762613" y="40081"/>
                    <a:pt x="1756546" y="59288"/>
                  </a:cubicBezTo>
                  <a:cubicBezTo>
                    <a:pt x="1720082" y="174637"/>
                    <a:pt x="1683508" y="289965"/>
                    <a:pt x="1647197" y="405358"/>
                  </a:cubicBezTo>
                  <a:cubicBezTo>
                    <a:pt x="1645489" y="410768"/>
                    <a:pt x="1645314" y="416812"/>
                    <a:pt x="1645292" y="422572"/>
                  </a:cubicBezTo>
                  <a:cubicBezTo>
                    <a:pt x="1645161" y="479798"/>
                    <a:pt x="1645226" y="537001"/>
                    <a:pt x="1645182" y="594206"/>
                  </a:cubicBezTo>
                  <a:cubicBezTo>
                    <a:pt x="1645182" y="597775"/>
                    <a:pt x="1644854" y="601345"/>
                    <a:pt x="1644635" y="605703"/>
                  </a:cubicBezTo>
                  <a:cubicBezTo>
                    <a:pt x="1616055" y="605703"/>
                    <a:pt x="1588154" y="605703"/>
                    <a:pt x="1558304" y="605703"/>
                  </a:cubicBezTo>
                  <a:cubicBezTo>
                    <a:pt x="1558304" y="601761"/>
                    <a:pt x="1558304" y="597578"/>
                    <a:pt x="1558304" y="593417"/>
                  </a:cubicBezTo>
                  <a:cubicBezTo>
                    <a:pt x="1558326" y="538009"/>
                    <a:pt x="1559048" y="482601"/>
                    <a:pt x="1557866" y="427215"/>
                  </a:cubicBezTo>
                  <a:cubicBezTo>
                    <a:pt x="1557537" y="411665"/>
                    <a:pt x="1552719" y="395875"/>
                    <a:pt x="1547989" y="380808"/>
                  </a:cubicBezTo>
                  <a:cubicBezTo>
                    <a:pt x="1509531" y="258034"/>
                    <a:pt x="1470592" y="135392"/>
                    <a:pt x="1431829" y="12684"/>
                  </a:cubicBezTo>
                  <a:cubicBezTo>
                    <a:pt x="1430734" y="9267"/>
                    <a:pt x="1430033" y="5741"/>
                    <a:pt x="1428675" y="376"/>
                  </a:cubicBezTo>
                  <a:cubicBezTo>
                    <a:pt x="1456751" y="376"/>
                    <a:pt x="1483339" y="135"/>
                    <a:pt x="1509882" y="748"/>
                  </a:cubicBezTo>
                  <a:cubicBezTo>
                    <a:pt x="1512510" y="814"/>
                    <a:pt x="1516430" y="5719"/>
                    <a:pt x="1517394" y="9070"/>
                  </a:cubicBezTo>
                  <a:cubicBezTo>
                    <a:pt x="1535746" y="72275"/>
                    <a:pt x="1553705" y="135567"/>
                    <a:pt x="1571816" y="198837"/>
                  </a:cubicBezTo>
                  <a:cubicBezTo>
                    <a:pt x="1581299" y="231994"/>
                    <a:pt x="1590935" y="265130"/>
                    <a:pt x="1601447" y="301572"/>
                  </a:cubicBezTo>
                  <a:cubicBezTo>
                    <a:pt x="1608127" y="278599"/>
                    <a:pt x="1613974" y="258647"/>
                    <a:pt x="1619713" y="238674"/>
                  </a:cubicBezTo>
                  <a:cubicBezTo>
                    <a:pt x="1641438" y="162877"/>
                    <a:pt x="1663250" y="87101"/>
                    <a:pt x="1684669" y="11216"/>
                  </a:cubicBezTo>
                  <a:cubicBezTo>
                    <a:pt x="1686925" y="3266"/>
                    <a:pt x="1690144" y="-19"/>
                    <a:pt x="1698817" y="178"/>
                  </a:cubicBezTo>
                  <a:close/>
                </a:path>
              </a:pathLst>
            </a:custGeom>
            <a:solidFill>
              <a:schemeClr val="accent4"/>
            </a:solidFill>
            <a:ln w="693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B97013-2FDD-4C03-9C63-8E7B4AC05E49}"/>
                </a:ext>
              </a:extLst>
            </p:cNvPr>
            <p:cNvSpPr/>
            <p:nvPr/>
          </p:nvSpPr>
          <p:spPr>
            <a:xfrm>
              <a:off x="7042790" y="2496527"/>
              <a:ext cx="316818" cy="475189"/>
            </a:xfrm>
            <a:custGeom>
              <a:avLst/>
              <a:gdLst>
                <a:gd name="connsiteX0" fmla="*/ 503376 w 1003261"/>
                <a:gd name="connsiteY0" fmla="*/ 1503421 h 1504769"/>
                <a:gd name="connsiteX1" fmla="*/ 938487 w 1003261"/>
                <a:gd name="connsiteY1" fmla="*/ 1183295 h 1504769"/>
                <a:gd name="connsiteX2" fmla="*/ 1003262 w 1003261"/>
                <a:gd name="connsiteY2" fmla="*/ 728764 h 1504769"/>
                <a:gd name="connsiteX3" fmla="*/ 957490 w 1003261"/>
                <a:gd name="connsiteY3" fmla="*/ 364461 h 1504769"/>
                <a:gd name="connsiteX4" fmla="*/ 866639 w 1003261"/>
                <a:gd name="connsiteY4" fmla="*/ 104878 h 1504769"/>
                <a:gd name="connsiteX5" fmla="*/ 606918 w 1003261"/>
                <a:gd name="connsiteY5" fmla="*/ 26233 h 1504769"/>
                <a:gd name="connsiteX6" fmla="*/ 485483 w 1003261"/>
                <a:gd name="connsiteY6" fmla="*/ 110426 h 1504769"/>
                <a:gd name="connsiteX7" fmla="*/ 61607 w 1003261"/>
                <a:gd name="connsiteY7" fmla="*/ 728695 h 1504769"/>
                <a:gd name="connsiteX8" fmla="*/ 31092 w 1003261"/>
                <a:gd name="connsiteY8" fmla="*/ 1176567 h 1504769"/>
                <a:gd name="connsiteX9" fmla="*/ 503376 w 1003261"/>
                <a:gd name="connsiteY9" fmla="*/ 1503421 h 1504769"/>
                <a:gd name="connsiteX10" fmla="*/ 426396 w 1003261"/>
                <a:gd name="connsiteY10" fmla="*/ 213413 h 1504769"/>
                <a:gd name="connsiteX11" fmla="*/ 464470 w 1003261"/>
                <a:gd name="connsiteY11" fmla="*/ 216326 h 1504769"/>
                <a:gd name="connsiteX12" fmla="*/ 755330 w 1003261"/>
                <a:gd name="connsiteY12" fmla="*/ 415642 h 1504769"/>
                <a:gd name="connsiteX13" fmla="*/ 926628 w 1003261"/>
                <a:gd name="connsiteY13" fmla="*/ 532430 h 1504769"/>
                <a:gd name="connsiteX14" fmla="*/ 959570 w 1003261"/>
                <a:gd name="connsiteY14" fmla="*/ 587842 h 1504769"/>
                <a:gd name="connsiteX15" fmla="*/ 959432 w 1003261"/>
                <a:gd name="connsiteY15" fmla="*/ 722037 h 1504769"/>
                <a:gd name="connsiteX16" fmla="*/ 350109 w 1003261"/>
                <a:gd name="connsiteY16" fmla="*/ 301282 h 1504769"/>
                <a:gd name="connsiteX17" fmla="*/ 426396 w 1003261"/>
                <a:gd name="connsiteY17" fmla="*/ 213413 h 1504769"/>
                <a:gd name="connsiteX18" fmla="*/ 189699 w 1003261"/>
                <a:gd name="connsiteY18" fmla="*/ 537909 h 1504769"/>
                <a:gd name="connsiteX19" fmla="*/ 609345 w 1003261"/>
                <a:gd name="connsiteY19" fmla="*/ 822805 h 1504769"/>
                <a:gd name="connsiteX20" fmla="*/ 921705 w 1003261"/>
                <a:gd name="connsiteY20" fmla="*/ 1034813 h 1504769"/>
                <a:gd name="connsiteX21" fmla="*/ 938626 w 1003261"/>
                <a:gd name="connsiteY21" fmla="*/ 1080169 h 1504769"/>
                <a:gd name="connsiteX22" fmla="*/ 899859 w 1003261"/>
                <a:gd name="connsiteY22" fmla="*/ 1186831 h 1504769"/>
                <a:gd name="connsiteX23" fmla="*/ 125271 w 1003261"/>
                <a:gd name="connsiteY23" fmla="*/ 658026 h 1504769"/>
                <a:gd name="connsiteX24" fmla="*/ 189699 w 1003261"/>
                <a:gd name="connsiteY24" fmla="*/ 537909 h 1504769"/>
                <a:gd name="connsiteX25" fmla="*/ 41772 w 1003261"/>
                <a:gd name="connsiteY25" fmla="*/ 946251 h 1504769"/>
                <a:gd name="connsiteX26" fmla="*/ 695272 w 1003261"/>
                <a:gd name="connsiteY26" fmla="*/ 1393707 h 1504769"/>
                <a:gd name="connsiteX27" fmla="*/ 543323 w 1003261"/>
                <a:gd name="connsiteY27" fmla="*/ 1450229 h 1504769"/>
                <a:gd name="connsiteX28" fmla="*/ 515790 w 1003261"/>
                <a:gd name="connsiteY28" fmla="*/ 1438647 h 1504769"/>
                <a:gd name="connsiteX29" fmla="*/ 80401 w 1003261"/>
                <a:gd name="connsiteY29" fmla="*/ 1138563 h 1504769"/>
                <a:gd name="connsiteX30" fmla="*/ 47736 w 1003261"/>
                <a:gd name="connsiteY30" fmla="*/ 1090294 h 1504769"/>
                <a:gd name="connsiteX31" fmla="*/ 30815 w 1003261"/>
                <a:gd name="connsiteY31" fmla="*/ 949372 h 1504769"/>
                <a:gd name="connsiteX32" fmla="*/ 41772 w 1003261"/>
                <a:gd name="connsiteY32" fmla="*/ 946251 h 150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3261" h="1504769">
                  <a:moveTo>
                    <a:pt x="503376" y="1503421"/>
                  </a:moveTo>
                  <a:cubicBezTo>
                    <a:pt x="711639" y="1487956"/>
                    <a:pt x="851521" y="1365897"/>
                    <a:pt x="938487" y="1183295"/>
                  </a:cubicBezTo>
                  <a:cubicBezTo>
                    <a:pt x="996743" y="1060958"/>
                    <a:pt x="1000419" y="926832"/>
                    <a:pt x="1003262" y="728764"/>
                  </a:cubicBezTo>
                  <a:cubicBezTo>
                    <a:pt x="993622" y="649842"/>
                    <a:pt x="979613" y="506493"/>
                    <a:pt x="957490" y="364461"/>
                  </a:cubicBezTo>
                  <a:cubicBezTo>
                    <a:pt x="943342" y="273472"/>
                    <a:pt x="915810" y="184771"/>
                    <a:pt x="866639" y="104878"/>
                  </a:cubicBezTo>
                  <a:cubicBezTo>
                    <a:pt x="803183" y="1752"/>
                    <a:pt x="714760" y="-27098"/>
                    <a:pt x="606918" y="26233"/>
                  </a:cubicBezTo>
                  <a:cubicBezTo>
                    <a:pt x="563088" y="47871"/>
                    <a:pt x="520090" y="76236"/>
                    <a:pt x="485483" y="110426"/>
                  </a:cubicBezTo>
                  <a:cubicBezTo>
                    <a:pt x="304337" y="288798"/>
                    <a:pt x="162375" y="495327"/>
                    <a:pt x="61607" y="728695"/>
                  </a:cubicBezTo>
                  <a:cubicBezTo>
                    <a:pt x="-879" y="873362"/>
                    <a:pt x="-24042" y="1023092"/>
                    <a:pt x="31092" y="1176567"/>
                  </a:cubicBezTo>
                  <a:cubicBezTo>
                    <a:pt x="114938" y="1409589"/>
                    <a:pt x="302811" y="1518332"/>
                    <a:pt x="503376" y="1503421"/>
                  </a:cubicBezTo>
                  <a:close/>
                  <a:moveTo>
                    <a:pt x="426396" y="213413"/>
                  </a:moveTo>
                  <a:cubicBezTo>
                    <a:pt x="441445" y="195243"/>
                    <a:pt x="452611" y="208212"/>
                    <a:pt x="464470" y="216326"/>
                  </a:cubicBezTo>
                  <a:cubicBezTo>
                    <a:pt x="561493" y="282695"/>
                    <a:pt x="658377" y="349134"/>
                    <a:pt x="755330" y="415642"/>
                  </a:cubicBezTo>
                  <a:cubicBezTo>
                    <a:pt x="812337" y="454757"/>
                    <a:pt x="868720" y="494703"/>
                    <a:pt x="926628" y="532430"/>
                  </a:cubicBezTo>
                  <a:cubicBezTo>
                    <a:pt x="947989" y="546301"/>
                    <a:pt x="959917" y="562182"/>
                    <a:pt x="959570" y="587842"/>
                  </a:cubicBezTo>
                  <a:cubicBezTo>
                    <a:pt x="959016" y="630285"/>
                    <a:pt x="959432" y="672728"/>
                    <a:pt x="959432" y="722037"/>
                  </a:cubicBezTo>
                  <a:cubicBezTo>
                    <a:pt x="755954" y="581531"/>
                    <a:pt x="554766" y="442620"/>
                    <a:pt x="350109" y="301282"/>
                  </a:cubicBezTo>
                  <a:cubicBezTo>
                    <a:pt x="377226" y="270212"/>
                    <a:pt x="402400" y="242333"/>
                    <a:pt x="426396" y="213413"/>
                  </a:cubicBezTo>
                  <a:close/>
                  <a:moveTo>
                    <a:pt x="189699" y="537909"/>
                  </a:moveTo>
                  <a:cubicBezTo>
                    <a:pt x="332633" y="634932"/>
                    <a:pt x="471058" y="728764"/>
                    <a:pt x="609345" y="822805"/>
                  </a:cubicBezTo>
                  <a:cubicBezTo>
                    <a:pt x="713372" y="893544"/>
                    <a:pt x="816845" y="965253"/>
                    <a:pt x="921705" y="1034813"/>
                  </a:cubicBezTo>
                  <a:cubicBezTo>
                    <a:pt x="941123" y="1047712"/>
                    <a:pt x="945700" y="1060473"/>
                    <a:pt x="938626" y="1080169"/>
                  </a:cubicBezTo>
                  <a:cubicBezTo>
                    <a:pt x="926351" y="1114428"/>
                    <a:pt x="913798" y="1148480"/>
                    <a:pt x="899859" y="1186831"/>
                  </a:cubicBezTo>
                  <a:cubicBezTo>
                    <a:pt x="639374" y="1009014"/>
                    <a:pt x="383398" y="834248"/>
                    <a:pt x="125271" y="658026"/>
                  </a:cubicBezTo>
                  <a:cubicBezTo>
                    <a:pt x="146978" y="617594"/>
                    <a:pt x="167437" y="579451"/>
                    <a:pt x="189699" y="537909"/>
                  </a:cubicBezTo>
                  <a:close/>
                  <a:moveTo>
                    <a:pt x="41772" y="946251"/>
                  </a:moveTo>
                  <a:cubicBezTo>
                    <a:pt x="258218" y="1094386"/>
                    <a:pt x="474595" y="1242590"/>
                    <a:pt x="695272" y="1393707"/>
                  </a:cubicBezTo>
                  <a:cubicBezTo>
                    <a:pt x="646240" y="1424083"/>
                    <a:pt x="596030" y="1440935"/>
                    <a:pt x="543323" y="1450229"/>
                  </a:cubicBezTo>
                  <a:cubicBezTo>
                    <a:pt x="535000" y="1451685"/>
                    <a:pt x="523973" y="1444264"/>
                    <a:pt x="515790" y="1438647"/>
                  </a:cubicBezTo>
                  <a:cubicBezTo>
                    <a:pt x="370360" y="1339127"/>
                    <a:pt x="224791" y="1239677"/>
                    <a:pt x="80401" y="1138563"/>
                  </a:cubicBezTo>
                  <a:cubicBezTo>
                    <a:pt x="65282" y="1127952"/>
                    <a:pt x="51204" y="1108048"/>
                    <a:pt x="47736" y="1090294"/>
                  </a:cubicBezTo>
                  <a:cubicBezTo>
                    <a:pt x="38790" y="1043967"/>
                    <a:pt x="36016" y="996392"/>
                    <a:pt x="30815" y="949372"/>
                  </a:cubicBezTo>
                  <a:cubicBezTo>
                    <a:pt x="34421" y="948331"/>
                    <a:pt x="38097" y="947291"/>
                    <a:pt x="41772" y="946251"/>
                  </a:cubicBezTo>
                  <a:close/>
                </a:path>
              </a:pathLst>
            </a:custGeom>
            <a:solidFill>
              <a:schemeClr val="accent1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AD23-E576-4FBA-9A35-E3A13CD62621}"/>
                </a:ext>
              </a:extLst>
            </p:cNvPr>
            <p:cNvSpPr/>
            <p:nvPr/>
          </p:nvSpPr>
          <p:spPr>
            <a:xfrm>
              <a:off x="6620721" y="2574343"/>
              <a:ext cx="331275" cy="458915"/>
            </a:xfrm>
            <a:custGeom>
              <a:avLst/>
              <a:gdLst>
                <a:gd name="connsiteX0" fmla="*/ 146159 w 1049039"/>
                <a:gd name="connsiteY0" fmla="*/ 1201313 h 1453236"/>
                <a:gd name="connsiteX1" fmla="*/ 669347 w 1049039"/>
                <a:gd name="connsiteY1" fmla="*/ 1444460 h 1453236"/>
                <a:gd name="connsiteX2" fmla="*/ 1048978 w 1049039"/>
                <a:gd name="connsiteY2" fmla="*/ 984936 h 1453236"/>
                <a:gd name="connsiteX3" fmla="*/ 951608 w 1049039"/>
                <a:gd name="connsiteY3" fmla="*/ 634988 h 1453236"/>
                <a:gd name="connsiteX4" fmla="*/ 529396 w 1049039"/>
                <a:gd name="connsiteY4" fmla="*/ 152995 h 1453236"/>
                <a:gd name="connsiteX5" fmla="*/ 286943 w 1049039"/>
                <a:gd name="connsiteY5" fmla="*/ 9923 h 1453236"/>
                <a:gd name="connsiteX6" fmla="*/ 54962 w 1049039"/>
                <a:gd name="connsiteY6" fmla="*/ 117903 h 1453236"/>
                <a:gd name="connsiteX7" fmla="*/ 2463 w 1049039"/>
                <a:gd name="connsiteY7" fmla="*/ 373464 h 1453236"/>
                <a:gd name="connsiteX8" fmla="*/ 23338 w 1049039"/>
                <a:gd name="connsiteY8" fmla="*/ 818978 h 1453236"/>
                <a:gd name="connsiteX9" fmla="*/ 146159 w 1049039"/>
                <a:gd name="connsiteY9" fmla="*/ 1201313 h 1453236"/>
                <a:gd name="connsiteX10" fmla="*/ 868941 w 1049039"/>
                <a:gd name="connsiteY10" fmla="*/ 742969 h 1453236"/>
                <a:gd name="connsiteX11" fmla="*/ 927543 w 1049039"/>
                <a:gd name="connsiteY11" fmla="*/ 651425 h 1453236"/>
                <a:gd name="connsiteX12" fmla="*/ 1012221 w 1049039"/>
                <a:gd name="connsiteY12" fmla="*/ 842627 h 1453236"/>
                <a:gd name="connsiteX13" fmla="*/ 1002582 w 1049039"/>
                <a:gd name="connsiteY13" fmla="*/ 870714 h 1453236"/>
                <a:gd name="connsiteX14" fmla="*/ 954590 w 1049039"/>
                <a:gd name="connsiteY14" fmla="*/ 946515 h 1453236"/>
                <a:gd name="connsiteX15" fmla="*/ 902715 w 1049039"/>
                <a:gd name="connsiteY15" fmla="*/ 967945 h 1453236"/>
                <a:gd name="connsiteX16" fmla="*/ 774138 w 1049039"/>
                <a:gd name="connsiteY16" fmla="*/ 941869 h 1453236"/>
                <a:gd name="connsiteX17" fmla="*/ 721500 w 1049039"/>
                <a:gd name="connsiteY17" fmla="*/ 965726 h 1453236"/>
                <a:gd name="connsiteX18" fmla="*/ 642231 w 1049039"/>
                <a:gd name="connsiteY18" fmla="*/ 1087299 h 1453236"/>
                <a:gd name="connsiteX19" fmla="*/ 606238 w 1049039"/>
                <a:gd name="connsiteY19" fmla="*/ 1102487 h 1453236"/>
                <a:gd name="connsiteX20" fmla="*/ 474053 w 1049039"/>
                <a:gd name="connsiteY20" fmla="*/ 1077104 h 1453236"/>
                <a:gd name="connsiteX21" fmla="*/ 415243 w 1049039"/>
                <a:gd name="connsiteY21" fmla="*/ 1100545 h 1453236"/>
                <a:gd name="connsiteX22" fmla="*/ 350885 w 1049039"/>
                <a:gd name="connsiteY22" fmla="*/ 1206931 h 1453236"/>
                <a:gd name="connsiteX23" fmla="*/ 299080 w 1049039"/>
                <a:gd name="connsiteY23" fmla="*/ 1233076 h 1453236"/>
                <a:gd name="connsiteX24" fmla="*/ 190059 w 1049039"/>
                <a:gd name="connsiteY24" fmla="*/ 1214490 h 1453236"/>
                <a:gd name="connsiteX25" fmla="*/ 165162 w 1049039"/>
                <a:gd name="connsiteY25" fmla="*/ 1200481 h 1453236"/>
                <a:gd name="connsiteX26" fmla="*/ 87488 w 1049039"/>
                <a:gd name="connsiteY26" fmla="*/ 1011775 h 1453236"/>
                <a:gd name="connsiteX27" fmla="*/ 221753 w 1049039"/>
                <a:gd name="connsiteY27" fmla="*/ 1031748 h 1453236"/>
                <a:gd name="connsiteX28" fmla="*/ 254209 w 1049039"/>
                <a:gd name="connsiteY28" fmla="*/ 1017739 h 1453236"/>
                <a:gd name="connsiteX29" fmla="*/ 330565 w 1049039"/>
                <a:gd name="connsiteY29" fmla="*/ 894432 h 1453236"/>
                <a:gd name="connsiteX30" fmla="*/ 378002 w 1049039"/>
                <a:gd name="connsiteY30" fmla="*/ 873488 h 1453236"/>
                <a:gd name="connsiteX31" fmla="*/ 516427 w 1049039"/>
                <a:gd name="connsiteY31" fmla="*/ 902547 h 1453236"/>
                <a:gd name="connsiteX32" fmla="*/ 555472 w 1049039"/>
                <a:gd name="connsiteY32" fmla="*/ 886041 h 1453236"/>
                <a:gd name="connsiteX33" fmla="*/ 642162 w 1049039"/>
                <a:gd name="connsiteY33" fmla="*/ 752817 h 1453236"/>
                <a:gd name="connsiteX34" fmla="*/ 674271 w 1049039"/>
                <a:gd name="connsiteY34" fmla="*/ 739917 h 1453236"/>
                <a:gd name="connsiteX35" fmla="*/ 809854 w 1049039"/>
                <a:gd name="connsiteY35" fmla="*/ 766479 h 1453236"/>
                <a:gd name="connsiteX36" fmla="*/ 868941 w 1049039"/>
                <a:gd name="connsiteY36" fmla="*/ 742969 h 1453236"/>
                <a:gd name="connsiteX37" fmla="*/ 58776 w 1049039"/>
                <a:gd name="connsiteY37" fmla="*/ 546912 h 1453236"/>
                <a:gd name="connsiteX38" fmla="*/ 134924 w 1049039"/>
                <a:gd name="connsiteY38" fmla="*/ 431719 h 1453236"/>
                <a:gd name="connsiteX39" fmla="*/ 169947 w 1049039"/>
                <a:gd name="connsiteY39" fmla="*/ 416115 h 1453236"/>
                <a:gd name="connsiteX40" fmla="*/ 305876 w 1049039"/>
                <a:gd name="connsiteY40" fmla="*/ 439972 h 1453236"/>
                <a:gd name="connsiteX41" fmla="*/ 359277 w 1049039"/>
                <a:gd name="connsiteY41" fmla="*/ 417224 h 1453236"/>
                <a:gd name="connsiteX42" fmla="*/ 440973 w 1049039"/>
                <a:gd name="connsiteY42" fmla="*/ 297246 h 1453236"/>
                <a:gd name="connsiteX43" fmla="*/ 476411 w 1049039"/>
                <a:gd name="connsiteY43" fmla="*/ 282474 h 1453236"/>
                <a:gd name="connsiteX44" fmla="*/ 612618 w 1049039"/>
                <a:gd name="connsiteY44" fmla="*/ 302794 h 1453236"/>
                <a:gd name="connsiteX45" fmla="*/ 710958 w 1049039"/>
                <a:gd name="connsiteY45" fmla="*/ 359871 h 1453236"/>
                <a:gd name="connsiteX46" fmla="*/ 745010 w 1049039"/>
                <a:gd name="connsiteY46" fmla="*/ 398985 h 1453236"/>
                <a:gd name="connsiteX47" fmla="*/ 754234 w 1049039"/>
                <a:gd name="connsiteY47" fmla="*/ 491569 h 1453236"/>
                <a:gd name="connsiteX48" fmla="*/ 707352 w 1049039"/>
                <a:gd name="connsiteY48" fmla="*/ 512930 h 1453236"/>
                <a:gd name="connsiteX49" fmla="*/ 572186 w 1049039"/>
                <a:gd name="connsiteY49" fmla="*/ 484496 h 1453236"/>
                <a:gd name="connsiteX50" fmla="*/ 524056 w 1049039"/>
                <a:gd name="connsiteY50" fmla="*/ 504261 h 1453236"/>
                <a:gd name="connsiteX51" fmla="*/ 441736 w 1049039"/>
                <a:gd name="connsiteY51" fmla="*/ 631937 h 1453236"/>
                <a:gd name="connsiteX52" fmla="*/ 406020 w 1049039"/>
                <a:gd name="connsiteY52" fmla="*/ 646501 h 1453236"/>
                <a:gd name="connsiteX53" fmla="*/ 264126 w 1049039"/>
                <a:gd name="connsiteY53" fmla="*/ 618067 h 1453236"/>
                <a:gd name="connsiteX54" fmla="*/ 219256 w 1049039"/>
                <a:gd name="connsiteY54" fmla="*/ 637138 h 1453236"/>
                <a:gd name="connsiteX55" fmla="*/ 148864 w 1049039"/>
                <a:gd name="connsiteY55" fmla="*/ 756007 h 1453236"/>
                <a:gd name="connsiteX56" fmla="*/ 102468 w 1049039"/>
                <a:gd name="connsiteY56" fmla="*/ 777228 h 1453236"/>
                <a:gd name="connsiteX57" fmla="*/ 27984 w 1049039"/>
                <a:gd name="connsiteY57" fmla="*/ 699485 h 1453236"/>
                <a:gd name="connsiteX58" fmla="*/ 17859 w 1049039"/>
                <a:gd name="connsiteY58" fmla="*/ 588245 h 1453236"/>
                <a:gd name="connsiteX59" fmla="*/ 58776 w 1049039"/>
                <a:gd name="connsiteY59" fmla="*/ 546912 h 14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49039" h="1453236">
                  <a:moveTo>
                    <a:pt x="146159" y="1201313"/>
                  </a:moveTo>
                  <a:cubicBezTo>
                    <a:pt x="257607" y="1382529"/>
                    <a:pt x="477798" y="1484891"/>
                    <a:pt x="669347" y="1444460"/>
                  </a:cubicBezTo>
                  <a:cubicBezTo>
                    <a:pt x="901744" y="1395428"/>
                    <a:pt x="1048978" y="1205474"/>
                    <a:pt x="1048978" y="984936"/>
                  </a:cubicBezTo>
                  <a:cubicBezTo>
                    <a:pt x="1050850" y="837772"/>
                    <a:pt x="1009794" y="733606"/>
                    <a:pt x="951608" y="634988"/>
                  </a:cubicBezTo>
                  <a:cubicBezTo>
                    <a:pt x="841201" y="447878"/>
                    <a:pt x="694037" y="292530"/>
                    <a:pt x="529396" y="152995"/>
                  </a:cubicBezTo>
                  <a:cubicBezTo>
                    <a:pt x="456993" y="91619"/>
                    <a:pt x="380429" y="35791"/>
                    <a:pt x="286943" y="9923"/>
                  </a:cubicBezTo>
                  <a:cubicBezTo>
                    <a:pt x="179587" y="-19760"/>
                    <a:pt x="101913" y="17413"/>
                    <a:pt x="54962" y="117903"/>
                  </a:cubicBezTo>
                  <a:cubicBezTo>
                    <a:pt x="17027" y="199114"/>
                    <a:pt x="5931" y="285873"/>
                    <a:pt x="2463" y="373464"/>
                  </a:cubicBezTo>
                  <a:cubicBezTo>
                    <a:pt x="-3501" y="522431"/>
                    <a:pt x="591" y="671398"/>
                    <a:pt x="23338" y="818978"/>
                  </a:cubicBezTo>
                  <a:cubicBezTo>
                    <a:pt x="43797" y="952757"/>
                    <a:pt x="73964" y="1083901"/>
                    <a:pt x="146159" y="1201313"/>
                  </a:cubicBezTo>
                  <a:close/>
                  <a:moveTo>
                    <a:pt x="868941" y="742969"/>
                  </a:moveTo>
                  <a:cubicBezTo>
                    <a:pt x="884545" y="712454"/>
                    <a:pt x="905836" y="684852"/>
                    <a:pt x="927543" y="651425"/>
                  </a:cubicBezTo>
                  <a:cubicBezTo>
                    <a:pt x="975326" y="710304"/>
                    <a:pt x="1000362" y="773761"/>
                    <a:pt x="1012221" y="842627"/>
                  </a:cubicBezTo>
                  <a:cubicBezTo>
                    <a:pt x="1013678" y="851226"/>
                    <a:pt x="1007644" y="862323"/>
                    <a:pt x="1002582" y="870714"/>
                  </a:cubicBezTo>
                  <a:cubicBezTo>
                    <a:pt x="987116" y="896305"/>
                    <a:pt x="969362" y="920578"/>
                    <a:pt x="954590" y="946515"/>
                  </a:cubicBezTo>
                  <a:cubicBezTo>
                    <a:pt x="942246" y="968153"/>
                    <a:pt x="925948" y="973077"/>
                    <a:pt x="902715" y="967945"/>
                  </a:cubicBezTo>
                  <a:cubicBezTo>
                    <a:pt x="859995" y="958513"/>
                    <a:pt x="816719" y="951717"/>
                    <a:pt x="774138" y="941869"/>
                  </a:cubicBezTo>
                  <a:cubicBezTo>
                    <a:pt x="749102" y="936113"/>
                    <a:pt x="734746" y="943256"/>
                    <a:pt x="721500" y="965726"/>
                  </a:cubicBezTo>
                  <a:cubicBezTo>
                    <a:pt x="696949" y="1007337"/>
                    <a:pt x="667406" y="1046035"/>
                    <a:pt x="642231" y="1087299"/>
                  </a:cubicBezTo>
                  <a:cubicBezTo>
                    <a:pt x="632522" y="1103181"/>
                    <a:pt x="623783" y="1106301"/>
                    <a:pt x="606238" y="1102487"/>
                  </a:cubicBezTo>
                  <a:cubicBezTo>
                    <a:pt x="562407" y="1092847"/>
                    <a:pt x="517606" y="1087576"/>
                    <a:pt x="474053" y="1077104"/>
                  </a:cubicBezTo>
                  <a:cubicBezTo>
                    <a:pt x="446798" y="1070516"/>
                    <a:pt x="429460" y="1073637"/>
                    <a:pt x="415243" y="1100545"/>
                  </a:cubicBezTo>
                  <a:cubicBezTo>
                    <a:pt x="395964" y="1137163"/>
                    <a:pt x="370928" y="1170729"/>
                    <a:pt x="350885" y="1206931"/>
                  </a:cubicBezTo>
                  <a:cubicBezTo>
                    <a:pt x="338679" y="1228984"/>
                    <a:pt x="325017" y="1238624"/>
                    <a:pt x="299080" y="1233076"/>
                  </a:cubicBezTo>
                  <a:cubicBezTo>
                    <a:pt x="263086" y="1225378"/>
                    <a:pt x="226260" y="1221494"/>
                    <a:pt x="190059" y="1214490"/>
                  </a:cubicBezTo>
                  <a:cubicBezTo>
                    <a:pt x="181043" y="1212756"/>
                    <a:pt x="169739" y="1207624"/>
                    <a:pt x="165162" y="1200481"/>
                  </a:cubicBezTo>
                  <a:cubicBezTo>
                    <a:pt x="128683" y="1143127"/>
                    <a:pt x="100179" y="1082167"/>
                    <a:pt x="87488" y="1011775"/>
                  </a:cubicBezTo>
                  <a:cubicBezTo>
                    <a:pt x="133607" y="1018918"/>
                    <a:pt x="177506" y="1026963"/>
                    <a:pt x="221753" y="1031748"/>
                  </a:cubicBezTo>
                  <a:cubicBezTo>
                    <a:pt x="232225" y="1032858"/>
                    <a:pt x="248453" y="1026131"/>
                    <a:pt x="254209" y="1017739"/>
                  </a:cubicBezTo>
                  <a:cubicBezTo>
                    <a:pt x="281395" y="977793"/>
                    <a:pt x="307957" y="937084"/>
                    <a:pt x="330565" y="894432"/>
                  </a:cubicBezTo>
                  <a:cubicBezTo>
                    <a:pt x="342563" y="871824"/>
                    <a:pt x="356849" y="869050"/>
                    <a:pt x="378002" y="873488"/>
                  </a:cubicBezTo>
                  <a:cubicBezTo>
                    <a:pt x="424120" y="883197"/>
                    <a:pt x="470863" y="890687"/>
                    <a:pt x="516427" y="902547"/>
                  </a:cubicBezTo>
                  <a:cubicBezTo>
                    <a:pt x="536678" y="907817"/>
                    <a:pt x="545694" y="901645"/>
                    <a:pt x="555472" y="886041"/>
                  </a:cubicBezTo>
                  <a:cubicBezTo>
                    <a:pt x="583490" y="841101"/>
                    <a:pt x="611855" y="796231"/>
                    <a:pt x="642162" y="752817"/>
                  </a:cubicBezTo>
                  <a:cubicBezTo>
                    <a:pt x="647848" y="744702"/>
                    <a:pt x="664215" y="738391"/>
                    <a:pt x="674271" y="739917"/>
                  </a:cubicBezTo>
                  <a:cubicBezTo>
                    <a:pt x="719766" y="746922"/>
                    <a:pt x="764914" y="756215"/>
                    <a:pt x="809854" y="766479"/>
                  </a:cubicBezTo>
                  <a:cubicBezTo>
                    <a:pt x="836069" y="772582"/>
                    <a:pt x="854863" y="770571"/>
                    <a:pt x="868941" y="742969"/>
                  </a:cubicBezTo>
                  <a:close/>
                  <a:moveTo>
                    <a:pt x="58776" y="546912"/>
                  </a:moveTo>
                  <a:cubicBezTo>
                    <a:pt x="84922" y="509046"/>
                    <a:pt x="108016" y="469030"/>
                    <a:pt x="134924" y="431719"/>
                  </a:cubicBezTo>
                  <a:cubicBezTo>
                    <a:pt x="141582" y="422495"/>
                    <a:pt x="158781" y="414728"/>
                    <a:pt x="169947" y="416115"/>
                  </a:cubicBezTo>
                  <a:cubicBezTo>
                    <a:pt x="215580" y="421732"/>
                    <a:pt x="261214" y="429153"/>
                    <a:pt x="305876" y="439972"/>
                  </a:cubicBezTo>
                  <a:cubicBezTo>
                    <a:pt x="332091" y="446352"/>
                    <a:pt x="345823" y="438793"/>
                    <a:pt x="359277" y="417224"/>
                  </a:cubicBezTo>
                  <a:cubicBezTo>
                    <a:pt x="384867" y="376168"/>
                    <a:pt x="411984" y="335945"/>
                    <a:pt x="440973" y="297246"/>
                  </a:cubicBezTo>
                  <a:cubicBezTo>
                    <a:pt x="447769" y="288231"/>
                    <a:pt x="465038" y="281087"/>
                    <a:pt x="476411" y="282474"/>
                  </a:cubicBezTo>
                  <a:cubicBezTo>
                    <a:pt x="522114" y="287953"/>
                    <a:pt x="567678" y="304875"/>
                    <a:pt x="612618" y="302794"/>
                  </a:cubicBezTo>
                  <a:cubicBezTo>
                    <a:pt x="662412" y="300506"/>
                    <a:pt x="684327" y="330743"/>
                    <a:pt x="710958" y="359871"/>
                  </a:cubicBezTo>
                  <a:cubicBezTo>
                    <a:pt x="722609" y="372631"/>
                    <a:pt x="733567" y="386016"/>
                    <a:pt x="745010" y="398985"/>
                  </a:cubicBezTo>
                  <a:cubicBezTo>
                    <a:pt x="783847" y="443093"/>
                    <a:pt x="782876" y="442538"/>
                    <a:pt x="754234" y="491569"/>
                  </a:cubicBezTo>
                  <a:cubicBezTo>
                    <a:pt x="742583" y="511543"/>
                    <a:pt x="730515" y="518547"/>
                    <a:pt x="707352" y="512930"/>
                  </a:cubicBezTo>
                  <a:cubicBezTo>
                    <a:pt x="662620" y="502041"/>
                    <a:pt x="617056" y="494829"/>
                    <a:pt x="572186" y="484496"/>
                  </a:cubicBezTo>
                  <a:cubicBezTo>
                    <a:pt x="550271" y="479433"/>
                    <a:pt x="536123" y="484079"/>
                    <a:pt x="524056" y="504261"/>
                  </a:cubicBezTo>
                  <a:cubicBezTo>
                    <a:pt x="498118" y="547744"/>
                    <a:pt x="471002" y="590673"/>
                    <a:pt x="441736" y="631937"/>
                  </a:cubicBezTo>
                  <a:cubicBezTo>
                    <a:pt x="435286" y="641022"/>
                    <a:pt x="417185" y="648234"/>
                    <a:pt x="406020" y="646501"/>
                  </a:cubicBezTo>
                  <a:cubicBezTo>
                    <a:pt x="358375" y="639080"/>
                    <a:pt x="311285" y="628469"/>
                    <a:pt x="264126" y="618067"/>
                  </a:cubicBezTo>
                  <a:cubicBezTo>
                    <a:pt x="243806" y="613559"/>
                    <a:pt x="230422" y="616055"/>
                    <a:pt x="219256" y="637138"/>
                  </a:cubicBezTo>
                  <a:cubicBezTo>
                    <a:pt x="197688" y="677778"/>
                    <a:pt x="171403" y="715852"/>
                    <a:pt x="148864" y="756007"/>
                  </a:cubicBezTo>
                  <a:cubicBezTo>
                    <a:pt x="137768" y="775772"/>
                    <a:pt x="126533" y="781944"/>
                    <a:pt x="102468" y="777228"/>
                  </a:cubicBezTo>
                  <a:cubicBezTo>
                    <a:pt x="36723" y="764260"/>
                    <a:pt x="35821" y="765993"/>
                    <a:pt x="27984" y="699485"/>
                  </a:cubicBezTo>
                  <a:cubicBezTo>
                    <a:pt x="23269" y="659608"/>
                    <a:pt x="20633" y="619523"/>
                    <a:pt x="17859" y="588245"/>
                  </a:cubicBezTo>
                  <a:cubicBezTo>
                    <a:pt x="35336" y="570908"/>
                    <a:pt x="49414" y="560505"/>
                    <a:pt x="58776" y="546912"/>
                  </a:cubicBezTo>
                  <a:close/>
                </a:path>
              </a:pathLst>
            </a:custGeom>
            <a:solidFill>
              <a:schemeClr val="accent2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FFE233-DBF6-4283-AF8A-E5689D5468D4}"/>
              </a:ext>
            </a:extLst>
          </p:cNvPr>
          <p:cNvGrpSpPr/>
          <p:nvPr/>
        </p:nvGrpSpPr>
        <p:grpSpPr>
          <a:xfrm rot="900000">
            <a:off x="7021527" y="2558178"/>
            <a:ext cx="744766" cy="923118"/>
            <a:chOff x="8651338" y="4755976"/>
            <a:chExt cx="640439" cy="79380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ADBA08B-94BF-4824-B068-B9C7C6BAE5CD}"/>
                </a:ext>
              </a:extLst>
            </p:cNvPr>
            <p:cNvSpPr/>
            <p:nvPr/>
          </p:nvSpPr>
          <p:spPr>
            <a:xfrm>
              <a:off x="8651338" y="4755976"/>
              <a:ext cx="635781" cy="793807"/>
            </a:xfrm>
            <a:custGeom>
              <a:avLst/>
              <a:gdLst>
                <a:gd name="connsiteX0" fmla="*/ 634567 w 635781"/>
                <a:gd name="connsiteY0" fmla="*/ 467439 h 793807"/>
                <a:gd name="connsiteX1" fmla="*/ 456958 w 635781"/>
                <a:gd name="connsiteY1" fmla="*/ 121524 h 793807"/>
                <a:gd name="connsiteX2" fmla="*/ 171545 w 635781"/>
                <a:gd name="connsiteY2" fmla="*/ 7615 h 793807"/>
                <a:gd name="connsiteX3" fmla="*/ 86389 w 635781"/>
                <a:gd name="connsiteY3" fmla="*/ 68523 h 793807"/>
                <a:gd name="connsiteX4" fmla="*/ 81650 w 635781"/>
                <a:gd name="connsiteY4" fmla="*/ 76809 h 793807"/>
                <a:gd name="connsiteX5" fmla="*/ 62113 w 635781"/>
                <a:gd name="connsiteY5" fmla="*/ 620888 h 793807"/>
                <a:gd name="connsiteX6" fmla="*/ 192070 w 635781"/>
                <a:gd name="connsiteY6" fmla="*/ 761196 h 793807"/>
                <a:gd name="connsiteX7" fmla="*/ 463179 w 635781"/>
                <a:gd name="connsiteY7" fmla="*/ 761341 h 793807"/>
                <a:gd name="connsiteX8" fmla="*/ 629624 w 635781"/>
                <a:gd name="connsiteY8" fmla="*/ 556519 h 793807"/>
                <a:gd name="connsiteX9" fmla="*/ 634567 w 635781"/>
                <a:gd name="connsiteY9" fmla="*/ 467439 h 7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81" h="793807">
                  <a:moveTo>
                    <a:pt x="634567" y="467439"/>
                  </a:moveTo>
                  <a:cubicBezTo>
                    <a:pt x="623141" y="331695"/>
                    <a:pt x="552115" y="215489"/>
                    <a:pt x="456958" y="121524"/>
                  </a:cubicBezTo>
                  <a:cubicBezTo>
                    <a:pt x="385728" y="51196"/>
                    <a:pt x="276965" y="-24540"/>
                    <a:pt x="171545" y="7615"/>
                  </a:cubicBezTo>
                  <a:cubicBezTo>
                    <a:pt x="136162" y="18401"/>
                    <a:pt x="110316" y="42009"/>
                    <a:pt x="86389" y="68523"/>
                  </a:cubicBezTo>
                  <a:cubicBezTo>
                    <a:pt x="84819" y="71285"/>
                    <a:pt x="83452" y="74193"/>
                    <a:pt x="81650" y="76809"/>
                  </a:cubicBezTo>
                  <a:cubicBezTo>
                    <a:pt x="-25718" y="232206"/>
                    <a:pt x="-21880" y="456216"/>
                    <a:pt x="62113" y="620888"/>
                  </a:cubicBezTo>
                  <a:cubicBezTo>
                    <a:pt x="91360" y="678220"/>
                    <a:pt x="133778" y="731454"/>
                    <a:pt x="192070" y="761196"/>
                  </a:cubicBezTo>
                  <a:cubicBezTo>
                    <a:pt x="282401" y="807248"/>
                    <a:pt x="373284" y="801986"/>
                    <a:pt x="463179" y="761341"/>
                  </a:cubicBezTo>
                  <a:cubicBezTo>
                    <a:pt x="552231" y="721074"/>
                    <a:pt x="609389" y="653537"/>
                    <a:pt x="629624" y="556519"/>
                  </a:cubicBezTo>
                  <a:cubicBezTo>
                    <a:pt x="635904" y="526399"/>
                    <a:pt x="637038" y="496716"/>
                    <a:pt x="634567" y="4674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37FDBEE-21CA-47BC-B71A-561D931B2524}"/>
                </a:ext>
              </a:extLst>
            </p:cNvPr>
            <p:cNvSpPr/>
            <p:nvPr/>
          </p:nvSpPr>
          <p:spPr>
            <a:xfrm>
              <a:off x="8658850" y="4763242"/>
              <a:ext cx="580479" cy="770240"/>
            </a:xfrm>
            <a:custGeom>
              <a:avLst/>
              <a:gdLst>
                <a:gd name="connsiteX0" fmla="*/ 175993 w 580479"/>
                <a:gd name="connsiteY0" fmla="*/ 719391 h 770240"/>
                <a:gd name="connsiteX1" fmla="*/ 203921 w 580479"/>
                <a:gd name="connsiteY1" fmla="*/ 723956 h 770240"/>
                <a:gd name="connsiteX2" fmla="*/ 234913 w 580479"/>
                <a:gd name="connsiteY2" fmla="*/ 770240 h 770240"/>
                <a:gd name="connsiteX3" fmla="*/ 150397 w 580479"/>
                <a:gd name="connsiteY3" fmla="*/ 731922 h 770240"/>
                <a:gd name="connsiteX4" fmla="*/ 175993 w 580479"/>
                <a:gd name="connsiteY4" fmla="*/ 719391 h 770240"/>
                <a:gd name="connsiteX5" fmla="*/ 407027 w 580479"/>
                <a:gd name="connsiteY5" fmla="*/ 665518 h 770240"/>
                <a:gd name="connsiteX6" fmla="*/ 456771 w 580479"/>
                <a:gd name="connsiteY6" fmla="*/ 717908 h 770240"/>
                <a:gd name="connsiteX7" fmla="*/ 408248 w 580479"/>
                <a:gd name="connsiteY7" fmla="*/ 766025 h 770240"/>
                <a:gd name="connsiteX8" fmla="*/ 357660 w 580479"/>
                <a:gd name="connsiteY8" fmla="*/ 714129 h 770240"/>
                <a:gd name="connsiteX9" fmla="*/ 407027 w 580479"/>
                <a:gd name="connsiteY9" fmla="*/ 665518 h 770240"/>
                <a:gd name="connsiteX10" fmla="*/ 127109 w 580479"/>
                <a:gd name="connsiteY10" fmla="*/ 539078 h 770240"/>
                <a:gd name="connsiteX11" fmla="*/ 176853 w 580479"/>
                <a:gd name="connsiteY11" fmla="*/ 591468 h 770240"/>
                <a:gd name="connsiteX12" fmla="*/ 128330 w 580479"/>
                <a:gd name="connsiteY12" fmla="*/ 639585 h 770240"/>
                <a:gd name="connsiteX13" fmla="*/ 77742 w 580479"/>
                <a:gd name="connsiteY13" fmla="*/ 587689 h 770240"/>
                <a:gd name="connsiteX14" fmla="*/ 127109 w 580479"/>
                <a:gd name="connsiteY14" fmla="*/ 539078 h 770240"/>
                <a:gd name="connsiteX15" fmla="*/ 420692 w 580479"/>
                <a:gd name="connsiteY15" fmla="*/ 439850 h 770240"/>
                <a:gd name="connsiteX16" fmla="*/ 470436 w 580479"/>
                <a:gd name="connsiteY16" fmla="*/ 492212 h 770240"/>
                <a:gd name="connsiteX17" fmla="*/ 421913 w 580479"/>
                <a:gd name="connsiteY17" fmla="*/ 540357 h 770240"/>
                <a:gd name="connsiteX18" fmla="*/ 371325 w 580479"/>
                <a:gd name="connsiteY18" fmla="*/ 488461 h 770240"/>
                <a:gd name="connsiteX19" fmla="*/ 420692 w 580479"/>
                <a:gd name="connsiteY19" fmla="*/ 439850 h 770240"/>
                <a:gd name="connsiteX20" fmla="*/ 236076 w 580479"/>
                <a:gd name="connsiteY20" fmla="*/ 363446 h 770240"/>
                <a:gd name="connsiteX21" fmla="*/ 286867 w 580479"/>
                <a:gd name="connsiteY21" fmla="*/ 413626 h 770240"/>
                <a:gd name="connsiteX22" fmla="*/ 236687 w 580479"/>
                <a:gd name="connsiteY22" fmla="*/ 464941 h 770240"/>
                <a:gd name="connsiteX23" fmla="*/ 185489 w 580479"/>
                <a:gd name="connsiteY23" fmla="*/ 412725 h 770240"/>
                <a:gd name="connsiteX24" fmla="*/ 236076 w 580479"/>
                <a:gd name="connsiteY24" fmla="*/ 363446 h 770240"/>
                <a:gd name="connsiteX25" fmla="*/ 529688 w 580479"/>
                <a:gd name="connsiteY25" fmla="*/ 264190 h 770240"/>
                <a:gd name="connsiteX26" fmla="*/ 580479 w 580479"/>
                <a:gd name="connsiteY26" fmla="*/ 314371 h 770240"/>
                <a:gd name="connsiteX27" fmla="*/ 530299 w 580479"/>
                <a:gd name="connsiteY27" fmla="*/ 365685 h 770240"/>
                <a:gd name="connsiteX28" fmla="*/ 479101 w 580479"/>
                <a:gd name="connsiteY28" fmla="*/ 313469 h 770240"/>
                <a:gd name="connsiteX29" fmla="*/ 529688 w 580479"/>
                <a:gd name="connsiteY29" fmla="*/ 264190 h 770240"/>
                <a:gd name="connsiteX30" fmla="*/ 25962 w 580479"/>
                <a:gd name="connsiteY30" fmla="*/ 173655 h 770240"/>
                <a:gd name="connsiteX31" fmla="*/ 64804 w 580479"/>
                <a:gd name="connsiteY31" fmla="*/ 242791 h 770240"/>
                <a:gd name="connsiteX32" fmla="*/ 15700 w 580479"/>
                <a:gd name="connsiteY32" fmla="*/ 272243 h 770240"/>
                <a:gd name="connsiteX33" fmla="*/ 0 w 580479"/>
                <a:gd name="connsiteY33" fmla="*/ 259712 h 770240"/>
                <a:gd name="connsiteX34" fmla="*/ 25962 w 580479"/>
                <a:gd name="connsiteY34" fmla="*/ 173655 h 770240"/>
                <a:gd name="connsiteX35" fmla="*/ 307073 w 580479"/>
                <a:gd name="connsiteY35" fmla="*/ 86987 h 770240"/>
                <a:gd name="connsiteX36" fmla="*/ 354114 w 580479"/>
                <a:gd name="connsiteY36" fmla="*/ 137226 h 770240"/>
                <a:gd name="connsiteX37" fmla="*/ 306637 w 580479"/>
                <a:gd name="connsiteY37" fmla="*/ 186186 h 770240"/>
                <a:gd name="connsiteX38" fmla="*/ 257794 w 580479"/>
                <a:gd name="connsiteY38" fmla="*/ 134697 h 770240"/>
                <a:gd name="connsiteX39" fmla="*/ 307073 w 580479"/>
                <a:gd name="connsiteY39" fmla="*/ 86987 h 770240"/>
                <a:gd name="connsiteX40" fmla="*/ 165835 w 580479"/>
                <a:gd name="connsiteY40" fmla="*/ 0 h 770240"/>
                <a:gd name="connsiteX41" fmla="*/ 176243 w 580479"/>
                <a:gd name="connsiteY41" fmla="*/ 49541 h 770240"/>
                <a:gd name="connsiteX42" fmla="*/ 137634 w 580479"/>
                <a:gd name="connsiteY42" fmla="*/ 96669 h 770240"/>
                <a:gd name="connsiteX43" fmla="*/ 82191 w 580479"/>
                <a:gd name="connsiteY43" fmla="*/ 72567 h 770240"/>
                <a:gd name="connsiteX44" fmla="*/ 81726 w 580479"/>
                <a:gd name="connsiteY44" fmla="*/ 58089 h 770240"/>
                <a:gd name="connsiteX45" fmla="*/ 165835 w 580479"/>
                <a:gd name="connsiteY45" fmla="*/ 0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479" h="770240">
                  <a:moveTo>
                    <a:pt x="175993" y="719391"/>
                  </a:moveTo>
                  <a:cubicBezTo>
                    <a:pt x="184973" y="718229"/>
                    <a:pt x="194342" y="719915"/>
                    <a:pt x="203921" y="723956"/>
                  </a:cubicBezTo>
                  <a:cubicBezTo>
                    <a:pt x="224069" y="732474"/>
                    <a:pt x="234215" y="748348"/>
                    <a:pt x="234913" y="770240"/>
                  </a:cubicBezTo>
                  <a:cubicBezTo>
                    <a:pt x="202933" y="765821"/>
                    <a:pt x="175749" y="750907"/>
                    <a:pt x="150397" y="731922"/>
                  </a:cubicBezTo>
                  <a:cubicBezTo>
                    <a:pt x="158422" y="724567"/>
                    <a:pt x="167013" y="720554"/>
                    <a:pt x="175993" y="719391"/>
                  </a:cubicBezTo>
                  <a:close/>
                  <a:moveTo>
                    <a:pt x="407027" y="665518"/>
                  </a:moveTo>
                  <a:cubicBezTo>
                    <a:pt x="435432" y="665460"/>
                    <a:pt x="457033" y="688195"/>
                    <a:pt x="456771" y="717908"/>
                  </a:cubicBezTo>
                  <a:cubicBezTo>
                    <a:pt x="456539" y="746110"/>
                    <a:pt x="436391" y="766112"/>
                    <a:pt x="408248" y="766025"/>
                  </a:cubicBezTo>
                  <a:cubicBezTo>
                    <a:pt x="379262" y="765938"/>
                    <a:pt x="357224" y="743347"/>
                    <a:pt x="357660" y="714129"/>
                  </a:cubicBezTo>
                  <a:cubicBezTo>
                    <a:pt x="358067" y="687469"/>
                    <a:pt x="380221" y="665635"/>
                    <a:pt x="407027" y="665518"/>
                  </a:cubicBezTo>
                  <a:close/>
                  <a:moveTo>
                    <a:pt x="127109" y="539078"/>
                  </a:moveTo>
                  <a:cubicBezTo>
                    <a:pt x="155484" y="538991"/>
                    <a:pt x="177086" y="561726"/>
                    <a:pt x="176853" y="591468"/>
                  </a:cubicBezTo>
                  <a:cubicBezTo>
                    <a:pt x="176621" y="619670"/>
                    <a:pt x="156473" y="639672"/>
                    <a:pt x="128330" y="639585"/>
                  </a:cubicBezTo>
                  <a:cubicBezTo>
                    <a:pt x="99344" y="639498"/>
                    <a:pt x="77306" y="616908"/>
                    <a:pt x="77742" y="587689"/>
                  </a:cubicBezTo>
                  <a:cubicBezTo>
                    <a:pt x="78149" y="561029"/>
                    <a:pt x="100303" y="539195"/>
                    <a:pt x="127109" y="539078"/>
                  </a:cubicBezTo>
                  <a:close/>
                  <a:moveTo>
                    <a:pt x="420692" y="439850"/>
                  </a:moveTo>
                  <a:cubicBezTo>
                    <a:pt x="449097" y="439734"/>
                    <a:pt x="470698" y="462470"/>
                    <a:pt x="470436" y="492212"/>
                  </a:cubicBezTo>
                  <a:cubicBezTo>
                    <a:pt x="470204" y="520413"/>
                    <a:pt x="450056" y="540415"/>
                    <a:pt x="421913" y="540357"/>
                  </a:cubicBezTo>
                  <a:cubicBezTo>
                    <a:pt x="392927" y="540270"/>
                    <a:pt x="370889" y="517680"/>
                    <a:pt x="371325" y="488461"/>
                  </a:cubicBezTo>
                  <a:cubicBezTo>
                    <a:pt x="371732" y="461801"/>
                    <a:pt x="393886" y="439967"/>
                    <a:pt x="420692" y="439850"/>
                  </a:cubicBezTo>
                  <a:close/>
                  <a:moveTo>
                    <a:pt x="236076" y="363446"/>
                  </a:moveTo>
                  <a:cubicBezTo>
                    <a:pt x="264394" y="363417"/>
                    <a:pt x="286722" y="385483"/>
                    <a:pt x="286867" y="413626"/>
                  </a:cubicBezTo>
                  <a:cubicBezTo>
                    <a:pt x="287013" y="441275"/>
                    <a:pt x="264219" y="464592"/>
                    <a:pt x="236687" y="464941"/>
                  </a:cubicBezTo>
                  <a:cubicBezTo>
                    <a:pt x="209532" y="465290"/>
                    <a:pt x="185256" y="440519"/>
                    <a:pt x="185489" y="412725"/>
                  </a:cubicBezTo>
                  <a:cubicBezTo>
                    <a:pt x="185750" y="386210"/>
                    <a:pt x="209067" y="363475"/>
                    <a:pt x="236076" y="363446"/>
                  </a:cubicBezTo>
                  <a:close/>
                  <a:moveTo>
                    <a:pt x="529688" y="264190"/>
                  </a:moveTo>
                  <a:cubicBezTo>
                    <a:pt x="558006" y="264161"/>
                    <a:pt x="580334" y="286228"/>
                    <a:pt x="580479" y="314371"/>
                  </a:cubicBezTo>
                  <a:cubicBezTo>
                    <a:pt x="580625" y="342020"/>
                    <a:pt x="557831" y="365336"/>
                    <a:pt x="530299" y="365685"/>
                  </a:cubicBezTo>
                  <a:cubicBezTo>
                    <a:pt x="503144" y="366034"/>
                    <a:pt x="478868" y="341263"/>
                    <a:pt x="479101" y="313469"/>
                  </a:cubicBezTo>
                  <a:cubicBezTo>
                    <a:pt x="479362" y="286954"/>
                    <a:pt x="502650" y="264219"/>
                    <a:pt x="529688" y="264190"/>
                  </a:cubicBezTo>
                  <a:close/>
                  <a:moveTo>
                    <a:pt x="25962" y="173655"/>
                  </a:moveTo>
                  <a:cubicBezTo>
                    <a:pt x="60909" y="173829"/>
                    <a:pt x="76870" y="219736"/>
                    <a:pt x="64804" y="242791"/>
                  </a:cubicBezTo>
                  <a:cubicBezTo>
                    <a:pt x="55268" y="261020"/>
                    <a:pt x="36458" y="272737"/>
                    <a:pt x="15700" y="272243"/>
                  </a:cubicBezTo>
                  <a:cubicBezTo>
                    <a:pt x="6338" y="272010"/>
                    <a:pt x="1599" y="268434"/>
                    <a:pt x="0" y="259712"/>
                  </a:cubicBezTo>
                  <a:cubicBezTo>
                    <a:pt x="5291" y="230028"/>
                    <a:pt x="13112" y="201071"/>
                    <a:pt x="25962" y="173655"/>
                  </a:cubicBezTo>
                  <a:close/>
                  <a:moveTo>
                    <a:pt x="307073" y="86987"/>
                  </a:moveTo>
                  <a:cubicBezTo>
                    <a:pt x="336292" y="87133"/>
                    <a:pt x="354259" y="106321"/>
                    <a:pt x="354114" y="137226"/>
                  </a:cubicBezTo>
                  <a:cubicBezTo>
                    <a:pt x="353997" y="165921"/>
                    <a:pt x="334227" y="186302"/>
                    <a:pt x="306637" y="186186"/>
                  </a:cubicBezTo>
                  <a:cubicBezTo>
                    <a:pt x="278174" y="186098"/>
                    <a:pt x="257474" y="164264"/>
                    <a:pt x="257794" y="134697"/>
                  </a:cubicBezTo>
                  <a:cubicBezTo>
                    <a:pt x="258084" y="107484"/>
                    <a:pt x="279395" y="86871"/>
                    <a:pt x="307073" y="86987"/>
                  </a:cubicBezTo>
                  <a:close/>
                  <a:moveTo>
                    <a:pt x="165835" y="0"/>
                  </a:moveTo>
                  <a:cubicBezTo>
                    <a:pt x="173016" y="13374"/>
                    <a:pt x="178511" y="21689"/>
                    <a:pt x="176243" y="49541"/>
                  </a:cubicBezTo>
                  <a:cubicBezTo>
                    <a:pt x="174266" y="73643"/>
                    <a:pt x="160747" y="90156"/>
                    <a:pt x="137634" y="96669"/>
                  </a:cubicBezTo>
                  <a:cubicBezTo>
                    <a:pt x="119347" y="101844"/>
                    <a:pt x="95507" y="89778"/>
                    <a:pt x="82191" y="72567"/>
                  </a:cubicBezTo>
                  <a:cubicBezTo>
                    <a:pt x="76144" y="64746"/>
                    <a:pt x="76580" y="65473"/>
                    <a:pt x="81726" y="58089"/>
                  </a:cubicBezTo>
                  <a:cubicBezTo>
                    <a:pt x="97513" y="37621"/>
                    <a:pt x="131587" y="9827"/>
                    <a:pt x="165835" y="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8200FBF-4357-4805-B5D5-F115ED966BD9}"/>
                </a:ext>
              </a:extLst>
            </p:cNvPr>
            <p:cNvSpPr/>
            <p:nvPr/>
          </p:nvSpPr>
          <p:spPr>
            <a:xfrm>
              <a:off x="8679173" y="4867120"/>
              <a:ext cx="612604" cy="582108"/>
            </a:xfrm>
            <a:custGeom>
              <a:avLst/>
              <a:gdLst>
                <a:gd name="connsiteX0" fmla="*/ 509829 w 612604"/>
                <a:gd name="connsiteY0" fmla="*/ 479712 h 582108"/>
                <a:gd name="connsiteX1" fmla="*/ 561929 w 612604"/>
                <a:gd name="connsiteY1" fmla="*/ 530764 h 582108"/>
                <a:gd name="connsiteX2" fmla="*/ 507096 w 612604"/>
                <a:gd name="connsiteY2" fmla="*/ 582108 h 582108"/>
                <a:gd name="connsiteX3" fmla="*/ 457032 w 612604"/>
                <a:gd name="connsiteY3" fmla="*/ 530910 h 582108"/>
                <a:gd name="connsiteX4" fmla="*/ 509829 w 612604"/>
                <a:gd name="connsiteY4" fmla="*/ 479712 h 582108"/>
                <a:gd name="connsiteX5" fmla="*/ 272533 w 612604"/>
                <a:gd name="connsiteY5" fmla="*/ 442061 h 582108"/>
                <a:gd name="connsiteX6" fmla="*/ 324633 w 612604"/>
                <a:gd name="connsiteY6" fmla="*/ 493114 h 582108"/>
                <a:gd name="connsiteX7" fmla="*/ 269800 w 612604"/>
                <a:gd name="connsiteY7" fmla="*/ 544457 h 582108"/>
                <a:gd name="connsiteX8" fmla="*/ 219736 w 612604"/>
                <a:gd name="connsiteY8" fmla="*/ 493259 h 582108"/>
                <a:gd name="connsiteX9" fmla="*/ 272533 w 612604"/>
                <a:gd name="connsiteY9" fmla="*/ 442061 h 582108"/>
                <a:gd name="connsiteX10" fmla="*/ 560504 w 612604"/>
                <a:gd name="connsiteY10" fmla="*/ 330478 h 582108"/>
                <a:gd name="connsiteX11" fmla="*/ 612604 w 612604"/>
                <a:gd name="connsiteY11" fmla="*/ 381531 h 582108"/>
                <a:gd name="connsiteX12" fmla="*/ 557771 w 612604"/>
                <a:gd name="connsiteY12" fmla="*/ 432874 h 582108"/>
                <a:gd name="connsiteX13" fmla="*/ 507707 w 612604"/>
                <a:gd name="connsiteY13" fmla="*/ 381676 h 582108"/>
                <a:gd name="connsiteX14" fmla="*/ 560504 w 612604"/>
                <a:gd name="connsiteY14" fmla="*/ 330478 h 582108"/>
                <a:gd name="connsiteX15" fmla="*/ 52884 w 612604"/>
                <a:gd name="connsiteY15" fmla="*/ 250439 h 582108"/>
                <a:gd name="connsiteX16" fmla="*/ 104780 w 612604"/>
                <a:gd name="connsiteY16" fmla="*/ 302480 h 582108"/>
                <a:gd name="connsiteX17" fmla="*/ 52594 w 612604"/>
                <a:gd name="connsiteY17" fmla="*/ 355074 h 582108"/>
                <a:gd name="connsiteX18" fmla="*/ 0 w 612604"/>
                <a:gd name="connsiteY18" fmla="*/ 302131 h 582108"/>
                <a:gd name="connsiteX19" fmla="*/ 52884 w 612604"/>
                <a:gd name="connsiteY19" fmla="*/ 250439 h 582108"/>
                <a:gd name="connsiteX20" fmla="*/ 342251 w 612604"/>
                <a:gd name="connsiteY20" fmla="*/ 163161 h 582108"/>
                <a:gd name="connsiteX21" fmla="*/ 391966 w 612604"/>
                <a:gd name="connsiteY21" fmla="*/ 216743 h 582108"/>
                <a:gd name="connsiteX22" fmla="*/ 340913 w 612604"/>
                <a:gd name="connsiteY22" fmla="*/ 268232 h 582108"/>
                <a:gd name="connsiteX23" fmla="*/ 287476 w 612604"/>
                <a:gd name="connsiteY23" fmla="*/ 214447 h 582108"/>
                <a:gd name="connsiteX24" fmla="*/ 342251 w 612604"/>
                <a:gd name="connsiteY24" fmla="*/ 163161 h 582108"/>
                <a:gd name="connsiteX25" fmla="*/ 161880 w 612604"/>
                <a:gd name="connsiteY25" fmla="*/ 73586 h 582108"/>
                <a:gd name="connsiteX26" fmla="*/ 213427 w 612604"/>
                <a:gd name="connsiteY26" fmla="*/ 127313 h 582108"/>
                <a:gd name="connsiteX27" fmla="*/ 160513 w 612604"/>
                <a:gd name="connsiteY27" fmla="*/ 178599 h 582108"/>
                <a:gd name="connsiteX28" fmla="*/ 107861 w 612604"/>
                <a:gd name="connsiteY28" fmla="*/ 126616 h 582108"/>
                <a:gd name="connsiteX29" fmla="*/ 161880 w 612604"/>
                <a:gd name="connsiteY29" fmla="*/ 73586 h 582108"/>
                <a:gd name="connsiteX30" fmla="*/ 420109 w 612604"/>
                <a:gd name="connsiteY30" fmla="*/ 176 h 582108"/>
                <a:gd name="connsiteX31" fmla="*/ 480262 w 612604"/>
                <a:gd name="connsiteY31" fmla="*/ 66143 h 582108"/>
                <a:gd name="connsiteX32" fmla="*/ 484623 w 612604"/>
                <a:gd name="connsiteY32" fmla="*/ 76697 h 582108"/>
                <a:gd name="connsiteX33" fmla="*/ 412376 w 612604"/>
                <a:gd name="connsiteY33" fmla="*/ 77511 h 582108"/>
                <a:gd name="connsiteX34" fmla="*/ 409904 w 612604"/>
                <a:gd name="connsiteY34" fmla="*/ 4217 h 582108"/>
                <a:gd name="connsiteX35" fmla="*/ 420109 w 612604"/>
                <a:gd name="connsiteY35" fmla="*/ 176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604" h="582108">
                  <a:moveTo>
                    <a:pt x="509829" y="479712"/>
                  </a:moveTo>
                  <a:cubicBezTo>
                    <a:pt x="538496" y="479915"/>
                    <a:pt x="561754" y="502738"/>
                    <a:pt x="561929" y="530764"/>
                  </a:cubicBezTo>
                  <a:cubicBezTo>
                    <a:pt x="562074" y="559780"/>
                    <a:pt x="538118" y="582224"/>
                    <a:pt x="507096" y="582108"/>
                  </a:cubicBezTo>
                  <a:cubicBezTo>
                    <a:pt x="479796" y="582021"/>
                    <a:pt x="457061" y="558762"/>
                    <a:pt x="457032" y="530910"/>
                  </a:cubicBezTo>
                  <a:cubicBezTo>
                    <a:pt x="457003" y="501313"/>
                    <a:pt x="479506" y="479479"/>
                    <a:pt x="509829" y="479712"/>
                  </a:cubicBezTo>
                  <a:close/>
                  <a:moveTo>
                    <a:pt x="272533" y="442061"/>
                  </a:moveTo>
                  <a:cubicBezTo>
                    <a:pt x="301199" y="442265"/>
                    <a:pt x="324458" y="465087"/>
                    <a:pt x="324633" y="493114"/>
                  </a:cubicBezTo>
                  <a:cubicBezTo>
                    <a:pt x="324807" y="522129"/>
                    <a:pt x="300851" y="544544"/>
                    <a:pt x="269800" y="544457"/>
                  </a:cubicBezTo>
                  <a:cubicBezTo>
                    <a:pt x="242500" y="544370"/>
                    <a:pt x="219765" y="521111"/>
                    <a:pt x="219736" y="493259"/>
                  </a:cubicBezTo>
                  <a:cubicBezTo>
                    <a:pt x="219707" y="463662"/>
                    <a:pt x="242210" y="441828"/>
                    <a:pt x="272533" y="442061"/>
                  </a:cubicBezTo>
                  <a:close/>
                  <a:moveTo>
                    <a:pt x="560504" y="330478"/>
                  </a:moveTo>
                  <a:cubicBezTo>
                    <a:pt x="589171" y="330682"/>
                    <a:pt x="612429" y="353504"/>
                    <a:pt x="612604" y="381531"/>
                  </a:cubicBezTo>
                  <a:cubicBezTo>
                    <a:pt x="612749" y="410546"/>
                    <a:pt x="588793" y="432961"/>
                    <a:pt x="557771" y="432874"/>
                  </a:cubicBezTo>
                  <a:cubicBezTo>
                    <a:pt x="530471" y="432787"/>
                    <a:pt x="507736" y="409558"/>
                    <a:pt x="507707" y="381676"/>
                  </a:cubicBezTo>
                  <a:cubicBezTo>
                    <a:pt x="507678" y="352079"/>
                    <a:pt x="530181" y="330245"/>
                    <a:pt x="560504" y="330478"/>
                  </a:cubicBezTo>
                  <a:close/>
                  <a:moveTo>
                    <a:pt x="52884" y="250439"/>
                  </a:moveTo>
                  <a:cubicBezTo>
                    <a:pt x="83004" y="250468"/>
                    <a:pt x="104838" y="272389"/>
                    <a:pt x="104780" y="302480"/>
                  </a:cubicBezTo>
                  <a:cubicBezTo>
                    <a:pt x="104693" y="331582"/>
                    <a:pt x="81202" y="355277"/>
                    <a:pt x="52594" y="355074"/>
                  </a:cubicBezTo>
                  <a:cubicBezTo>
                    <a:pt x="24393" y="354899"/>
                    <a:pt x="-29" y="330332"/>
                    <a:pt x="0" y="302131"/>
                  </a:cubicBezTo>
                  <a:cubicBezTo>
                    <a:pt x="0" y="273029"/>
                    <a:pt x="23142" y="250410"/>
                    <a:pt x="52884" y="250439"/>
                  </a:cubicBezTo>
                  <a:close/>
                  <a:moveTo>
                    <a:pt x="342251" y="163161"/>
                  </a:moveTo>
                  <a:cubicBezTo>
                    <a:pt x="372778" y="163597"/>
                    <a:pt x="392344" y="184705"/>
                    <a:pt x="391966" y="216743"/>
                  </a:cubicBezTo>
                  <a:cubicBezTo>
                    <a:pt x="391617" y="246573"/>
                    <a:pt x="369928" y="268465"/>
                    <a:pt x="340913" y="268232"/>
                  </a:cubicBezTo>
                  <a:cubicBezTo>
                    <a:pt x="311811" y="268000"/>
                    <a:pt x="287098" y="243142"/>
                    <a:pt x="287476" y="214447"/>
                  </a:cubicBezTo>
                  <a:cubicBezTo>
                    <a:pt x="287854" y="184734"/>
                    <a:pt x="311375" y="162725"/>
                    <a:pt x="342251" y="163161"/>
                  </a:cubicBezTo>
                  <a:close/>
                  <a:moveTo>
                    <a:pt x="161880" y="73586"/>
                  </a:moveTo>
                  <a:cubicBezTo>
                    <a:pt x="190459" y="74225"/>
                    <a:pt x="213863" y="98618"/>
                    <a:pt x="213427" y="127313"/>
                  </a:cubicBezTo>
                  <a:cubicBezTo>
                    <a:pt x="212961" y="156968"/>
                    <a:pt x="190517" y="178715"/>
                    <a:pt x="160513" y="178599"/>
                  </a:cubicBezTo>
                  <a:cubicBezTo>
                    <a:pt x="130858" y="178482"/>
                    <a:pt x="107978" y="155893"/>
                    <a:pt x="107861" y="126616"/>
                  </a:cubicBezTo>
                  <a:cubicBezTo>
                    <a:pt x="107745" y="98124"/>
                    <a:pt x="133388" y="72946"/>
                    <a:pt x="161880" y="73586"/>
                  </a:cubicBezTo>
                  <a:close/>
                  <a:moveTo>
                    <a:pt x="420109" y="176"/>
                  </a:moveTo>
                  <a:cubicBezTo>
                    <a:pt x="443484" y="19131"/>
                    <a:pt x="461422" y="43059"/>
                    <a:pt x="480262" y="66143"/>
                  </a:cubicBezTo>
                  <a:cubicBezTo>
                    <a:pt x="482559" y="68963"/>
                    <a:pt x="483198" y="73150"/>
                    <a:pt x="484623" y="76697"/>
                  </a:cubicBezTo>
                  <a:cubicBezTo>
                    <a:pt x="466481" y="96321"/>
                    <a:pt x="432465" y="96699"/>
                    <a:pt x="412376" y="77511"/>
                  </a:cubicBezTo>
                  <a:cubicBezTo>
                    <a:pt x="393013" y="58991"/>
                    <a:pt x="391821" y="22213"/>
                    <a:pt x="409904" y="4217"/>
                  </a:cubicBezTo>
                  <a:cubicBezTo>
                    <a:pt x="412841" y="1309"/>
                    <a:pt x="415864" y="-609"/>
                    <a:pt x="420109" y="176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FBD9E7C-1439-4FB2-A9CC-9C884AA36C51}"/>
              </a:ext>
            </a:extLst>
          </p:cNvPr>
          <p:cNvGrpSpPr/>
          <p:nvPr/>
        </p:nvGrpSpPr>
        <p:grpSpPr>
          <a:xfrm rot="19894702">
            <a:off x="8876270" y="2574684"/>
            <a:ext cx="778471" cy="910378"/>
            <a:chOff x="9538981" y="4900168"/>
            <a:chExt cx="567610" cy="66378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BBE542-C68C-4BA5-B4AA-7D9937F41F5B}"/>
                </a:ext>
              </a:extLst>
            </p:cNvPr>
            <p:cNvSpPr/>
            <p:nvPr/>
          </p:nvSpPr>
          <p:spPr>
            <a:xfrm>
              <a:off x="9538981" y="4900168"/>
              <a:ext cx="567610" cy="663788"/>
            </a:xfrm>
            <a:custGeom>
              <a:avLst/>
              <a:gdLst>
                <a:gd name="connsiteX0" fmla="*/ 450760 w 567610"/>
                <a:gd name="connsiteY0" fmla="*/ 579529 h 663788"/>
                <a:gd name="connsiteX1" fmla="*/ 567199 w 567610"/>
                <a:gd name="connsiteY1" fmla="*/ 265973 h 663788"/>
                <a:gd name="connsiteX2" fmla="*/ 473786 w 567610"/>
                <a:gd name="connsiteY2" fmla="*/ 18704 h 663788"/>
                <a:gd name="connsiteX3" fmla="*/ 385694 w 567610"/>
                <a:gd name="connsiteY3" fmla="*/ 10 h 663788"/>
                <a:gd name="connsiteX4" fmla="*/ 377699 w 567610"/>
                <a:gd name="connsiteY4" fmla="*/ 1813 h 663788"/>
                <a:gd name="connsiteX5" fmla="*/ 21056 w 567610"/>
                <a:gd name="connsiteY5" fmla="*/ 305251 h 663788"/>
                <a:gd name="connsiteX6" fmla="*/ 7450 w 567610"/>
                <a:gd name="connsiteY6" fmla="*/ 469196 h 663788"/>
                <a:gd name="connsiteX7" fmla="*/ 164736 w 567610"/>
                <a:gd name="connsiteY7" fmla="*/ 641368 h 663788"/>
                <a:gd name="connsiteX8" fmla="*/ 391363 w 567610"/>
                <a:gd name="connsiteY8" fmla="*/ 628111 h 663788"/>
                <a:gd name="connsiteX9" fmla="*/ 450760 w 567610"/>
                <a:gd name="connsiteY9" fmla="*/ 579529 h 6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610" h="663788">
                  <a:moveTo>
                    <a:pt x="450760" y="579529"/>
                  </a:moveTo>
                  <a:cubicBezTo>
                    <a:pt x="530275" y="493472"/>
                    <a:pt x="562809" y="380929"/>
                    <a:pt x="567199" y="265973"/>
                  </a:cubicBezTo>
                  <a:cubicBezTo>
                    <a:pt x="570484" y="179916"/>
                    <a:pt x="555424" y="66937"/>
                    <a:pt x="473786" y="18704"/>
                  </a:cubicBezTo>
                  <a:cubicBezTo>
                    <a:pt x="446399" y="2511"/>
                    <a:pt x="416424" y="-193"/>
                    <a:pt x="385694" y="10"/>
                  </a:cubicBezTo>
                  <a:cubicBezTo>
                    <a:pt x="383019" y="621"/>
                    <a:pt x="380373" y="1435"/>
                    <a:pt x="377699" y="1813"/>
                  </a:cubicBezTo>
                  <a:cubicBezTo>
                    <a:pt x="216749" y="23879"/>
                    <a:pt x="76790" y="156337"/>
                    <a:pt x="21056" y="305251"/>
                  </a:cubicBezTo>
                  <a:cubicBezTo>
                    <a:pt x="1635" y="357089"/>
                    <a:pt x="-7523" y="414945"/>
                    <a:pt x="7450" y="469196"/>
                  </a:cubicBezTo>
                  <a:cubicBezTo>
                    <a:pt x="30650" y="553247"/>
                    <a:pt x="86762" y="607904"/>
                    <a:pt x="164736" y="641368"/>
                  </a:cubicBezTo>
                  <a:cubicBezTo>
                    <a:pt x="241984" y="674512"/>
                    <a:pt x="318040" y="671575"/>
                    <a:pt x="391363" y="628111"/>
                  </a:cubicBezTo>
                  <a:cubicBezTo>
                    <a:pt x="414069" y="614621"/>
                    <a:pt x="433578" y="598107"/>
                    <a:pt x="450760" y="5795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868EC25-DA91-47F9-AE60-76E3711329FE}"/>
                </a:ext>
              </a:extLst>
            </p:cNvPr>
            <p:cNvSpPr/>
            <p:nvPr/>
          </p:nvSpPr>
          <p:spPr>
            <a:xfrm>
              <a:off x="9613646" y="5018942"/>
              <a:ext cx="490736" cy="537225"/>
            </a:xfrm>
            <a:custGeom>
              <a:avLst/>
              <a:gdLst>
                <a:gd name="connsiteX0" fmla="*/ 169702 w 490736"/>
                <a:gd name="connsiteY0" fmla="*/ 447264 h 537225"/>
                <a:gd name="connsiteX1" fmla="*/ 202352 w 490736"/>
                <a:gd name="connsiteY1" fmla="*/ 490467 h 537225"/>
                <a:gd name="connsiteX2" fmla="*/ 167580 w 490736"/>
                <a:gd name="connsiteY2" fmla="*/ 534775 h 537225"/>
                <a:gd name="connsiteX3" fmla="*/ 162492 w 490736"/>
                <a:gd name="connsiteY3" fmla="*/ 537217 h 537225"/>
                <a:gd name="connsiteX4" fmla="*/ 128389 w 490736"/>
                <a:gd name="connsiteY4" fmla="*/ 530821 h 537225"/>
                <a:gd name="connsiteX5" fmla="*/ 122487 w 490736"/>
                <a:gd name="connsiteY5" fmla="*/ 521285 h 537225"/>
                <a:gd name="connsiteX6" fmla="*/ 118795 w 490736"/>
                <a:gd name="connsiteY6" fmla="*/ 465144 h 537225"/>
                <a:gd name="connsiteX7" fmla="*/ 169702 w 490736"/>
                <a:gd name="connsiteY7" fmla="*/ 447264 h 537225"/>
                <a:gd name="connsiteX8" fmla="*/ 324606 w 490736"/>
                <a:gd name="connsiteY8" fmla="*/ 400951 h 537225"/>
                <a:gd name="connsiteX9" fmla="*/ 368972 w 490736"/>
                <a:gd name="connsiteY9" fmla="*/ 446450 h 537225"/>
                <a:gd name="connsiteX10" fmla="*/ 323268 w 490736"/>
                <a:gd name="connsiteY10" fmla="*/ 491223 h 537225"/>
                <a:gd name="connsiteX11" fmla="*/ 278990 w 490736"/>
                <a:gd name="connsiteY11" fmla="*/ 445142 h 537225"/>
                <a:gd name="connsiteX12" fmla="*/ 324606 w 490736"/>
                <a:gd name="connsiteY12" fmla="*/ 400951 h 537225"/>
                <a:gd name="connsiteX13" fmla="*/ 87076 w 490736"/>
                <a:gd name="connsiteY13" fmla="*/ 301840 h 537225"/>
                <a:gd name="connsiteX14" fmla="*/ 131268 w 490736"/>
                <a:gd name="connsiteY14" fmla="*/ 347223 h 537225"/>
                <a:gd name="connsiteX15" fmla="*/ 86204 w 490736"/>
                <a:gd name="connsiteY15" fmla="*/ 392374 h 537225"/>
                <a:gd name="connsiteX16" fmla="*/ 40879 w 490736"/>
                <a:gd name="connsiteY16" fmla="*/ 345595 h 537225"/>
                <a:gd name="connsiteX17" fmla="*/ 87076 w 490736"/>
                <a:gd name="connsiteY17" fmla="*/ 301840 h 537225"/>
                <a:gd name="connsiteX18" fmla="*/ 281519 w 490736"/>
                <a:gd name="connsiteY18" fmla="*/ 155281 h 537225"/>
                <a:gd name="connsiteX19" fmla="*/ 327862 w 490736"/>
                <a:gd name="connsiteY19" fmla="*/ 199705 h 537225"/>
                <a:gd name="connsiteX20" fmla="*/ 282798 w 490736"/>
                <a:gd name="connsiteY20" fmla="*/ 246833 h 537225"/>
                <a:gd name="connsiteX21" fmla="*/ 236310 w 490736"/>
                <a:gd name="connsiteY21" fmla="*/ 200984 h 537225"/>
                <a:gd name="connsiteX22" fmla="*/ 281519 w 490736"/>
                <a:gd name="connsiteY22" fmla="*/ 155281 h 537225"/>
                <a:gd name="connsiteX23" fmla="*/ 449981 w 490736"/>
                <a:gd name="connsiteY23" fmla="*/ 89408 h 537225"/>
                <a:gd name="connsiteX24" fmla="*/ 484713 w 490736"/>
                <a:gd name="connsiteY24" fmla="*/ 95215 h 537225"/>
                <a:gd name="connsiteX25" fmla="*/ 489975 w 490736"/>
                <a:gd name="connsiteY25" fmla="*/ 112107 h 537225"/>
                <a:gd name="connsiteX26" fmla="*/ 487388 w 490736"/>
                <a:gd name="connsiteY26" fmla="*/ 166358 h 537225"/>
                <a:gd name="connsiteX27" fmla="*/ 430636 w 490736"/>
                <a:gd name="connsiteY27" fmla="*/ 168713 h 537225"/>
                <a:gd name="connsiteX28" fmla="*/ 422728 w 490736"/>
                <a:gd name="connsiteY28" fmla="*/ 107542 h 537225"/>
                <a:gd name="connsiteX29" fmla="*/ 449981 w 490736"/>
                <a:gd name="connsiteY29" fmla="*/ 89408 h 537225"/>
                <a:gd name="connsiteX30" fmla="*/ 51007 w 490736"/>
                <a:gd name="connsiteY30" fmla="*/ 57242 h 537225"/>
                <a:gd name="connsiteX31" fmla="*/ 75330 w 490736"/>
                <a:gd name="connsiteY31" fmla="*/ 69108 h 537225"/>
                <a:gd name="connsiteX32" fmla="*/ 85390 w 490736"/>
                <a:gd name="connsiteY32" fmla="*/ 122050 h 537225"/>
                <a:gd name="connsiteX33" fmla="*/ 40442 w 490736"/>
                <a:gd name="connsiteY33" fmla="*/ 147635 h 537225"/>
                <a:gd name="connsiteX34" fmla="*/ 466 w 490736"/>
                <a:gd name="connsiteY34" fmla="*/ 112776 h 537225"/>
                <a:gd name="connsiteX35" fmla="*/ 2909 w 490736"/>
                <a:gd name="connsiteY35" fmla="*/ 94343 h 537225"/>
                <a:gd name="connsiteX36" fmla="*/ 25092 w 490736"/>
                <a:gd name="connsiteY36" fmla="*/ 62624 h 537225"/>
                <a:gd name="connsiteX37" fmla="*/ 51007 w 490736"/>
                <a:gd name="connsiteY37" fmla="*/ 57242 h 537225"/>
                <a:gd name="connsiteX38" fmla="*/ 211540 w 490736"/>
                <a:gd name="connsiteY38" fmla="*/ 0 h 537225"/>
                <a:gd name="connsiteX39" fmla="*/ 257737 w 490736"/>
                <a:gd name="connsiteY39" fmla="*/ 45704 h 537225"/>
                <a:gd name="connsiteX40" fmla="*/ 211598 w 490736"/>
                <a:gd name="connsiteY40" fmla="*/ 90186 h 537225"/>
                <a:gd name="connsiteX41" fmla="*/ 166272 w 490736"/>
                <a:gd name="connsiteY41" fmla="*/ 44919 h 537225"/>
                <a:gd name="connsiteX42" fmla="*/ 211540 w 490736"/>
                <a:gd name="connsiteY42" fmla="*/ 0 h 5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0736" h="537225">
                  <a:moveTo>
                    <a:pt x="169702" y="447264"/>
                  </a:moveTo>
                  <a:cubicBezTo>
                    <a:pt x="188862" y="453224"/>
                    <a:pt x="202148" y="470784"/>
                    <a:pt x="202352" y="490467"/>
                  </a:cubicBezTo>
                  <a:cubicBezTo>
                    <a:pt x="202584" y="511109"/>
                    <a:pt x="189007" y="528320"/>
                    <a:pt x="167580" y="534775"/>
                  </a:cubicBezTo>
                  <a:cubicBezTo>
                    <a:pt x="165806" y="535298"/>
                    <a:pt x="164207" y="536403"/>
                    <a:pt x="162492" y="537217"/>
                  </a:cubicBezTo>
                  <a:cubicBezTo>
                    <a:pt x="150688" y="537449"/>
                    <a:pt x="139786" y="532769"/>
                    <a:pt x="128389" y="530821"/>
                  </a:cubicBezTo>
                  <a:cubicBezTo>
                    <a:pt x="128418" y="526402"/>
                    <a:pt x="124900" y="524221"/>
                    <a:pt x="122487" y="521285"/>
                  </a:cubicBezTo>
                  <a:cubicBezTo>
                    <a:pt x="107951" y="503637"/>
                    <a:pt x="106613" y="482850"/>
                    <a:pt x="118795" y="465144"/>
                  </a:cubicBezTo>
                  <a:cubicBezTo>
                    <a:pt x="130221" y="448543"/>
                    <a:pt x="150688" y="441333"/>
                    <a:pt x="169702" y="447264"/>
                  </a:cubicBezTo>
                  <a:close/>
                  <a:moveTo>
                    <a:pt x="324606" y="400951"/>
                  </a:moveTo>
                  <a:cubicBezTo>
                    <a:pt x="350016" y="401154"/>
                    <a:pt x="369146" y="420808"/>
                    <a:pt x="368972" y="446450"/>
                  </a:cubicBezTo>
                  <a:cubicBezTo>
                    <a:pt x="368826" y="471134"/>
                    <a:pt x="347922" y="491572"/>
                    <a:pt x="323268" y="491223"/>
                  </a:cubicBezTo>
                  <a:cubicBezTo>
                    <a:pt x="298614" y="490845"/>
                    <a:pt x="278728" y="470203"/>
                    <a:pt x="278990" y="445142"/>
                  </a:cubicBezTo>
                  <a:cubicBezTo>
                    <a:pt x="279251" y="419732"/>
                    <a:pt x="298876" y="400747"/>
                    <a:pt x="324606" y="400951"/>
                  </a:cubicBezTo>
                  <a:close/>
                  <a:moveTo>
                    <a:pt x="87076" y="301840"/>
                  </a:moveTo>
                  <a:cubicBezTo>
                    <a:pt x="112748" y="302102"/>
                    <a:pt x="131413" y="321261"/>
                    <a:pt x="131268" y="347223"/>
                  </a:cubicBezTo>
                  <a:cubicBezTo>
                    <a:pt x="131122" y="372430"/>
                    <a:pt x="111265" y="392345"/>
                    <a:pt x="86204" y="392374"/>
                  </a:cubicBezTo>
                  <a:cubicBezTo>
                    <a:pt x="61230" y="392403"/>
                    <a:pt x="40443" y="370947"/>
                    <a:pt x="40879" y="345595"/>
                  </a:cubicBezTo>
                  <a:cubicBezTo>
                    <a:pt x="41315" y="320621"/>
                    <a:pt x="61405" y="301578"/>
                    <a:pt x="87076" y="301840"/>
                  </a:cubicBezTo>
                  <a:close/>
                  <a:moveTo>
                    <a:pt x="281519" y="155281"/>
                  </a:moveTo>
                  <a:cubicBezTo>
                    <a:pt x="305563" y="154874"/>
                    <a:pt x="327048" y="175458"/>
                    <a:pt x="327862" y="199705"/>
                  </a:cubicBezTo>
                  <a:cubicBezTo>
                    <a:pt x="328676" y="224417"/>
                    <a:pt x="307714" y="246338"/>
                    <a:pt x="282798" y="246833"/>
                  </a:cubicBezTo>
                  <a:cubicBezTo>
                    <a:pt x="258289" y="247298"/>
                    <a:pt x="236339" y="225638"/>
                    <a:pt x="236310" y="200984"/>
                  </a:cubicBezTo>
                  <a:cubicBezTo>
                    <a:pt x="236281" y="177086"/>
                    <a:pt x="257446" y="155688"/>
                    <a:pt x="281519" y="155281"/>
                  </a:cubicBezTo>
                  <a:close/>
                  <a:moveTo>
                    <a:pt x="449981" y="89408"/>
                  </a:moveTo>
                  <a:cubicBezTo>
                    <a:pt x="460284" y="87358"/>
                    <a:pt x="471834" y="89299"/>
                    <a:pt x="484713" y="95215"/>
                  </a:cubicBezTo>
                  <a:cubicBezTo>
                    <a:pt x="488725" y="100129"/>
                    <a:pt x="488754" y="106292"/>
                    <a:pt x="489975" y="112107"/>
                  </a:cubicBezTo>
                  <a:cubicBezTo>
                    <a:pt x="488085" y="130132"/>
                    <a:pt x="494278" y="148565"/>
                    <a:pt x="487388" y="166358"/>
                  </a:cubicBezTo>
                  <a:cubicBezTo>
                    <a:pt x="472124" y="182610"/>
                    <a:pt x="447993" y="183598"/>
                    <a:pt x="430636" y="168713"/>
                  </a:cubicBezTo>
                  <a:cubicBezTo>
                    <a:pt x="412262" y="152955"/>
                    <a:pt x="408715" y="125393"/>
                    <a:pt x="422728" y="107542"/>
                  </a:cubicBezTo>
                  <a:cubicBezTo>
                    <a:pt x="430622" y="97498"/>
                    <a:pt x="439678" y="91458"/>
                    <a:pt x="449981" y="89408"/>
                  </a:cubicBezTo>
                  <a:close/>
                  <a:moveTo>
                    <a:pt x="51007" y="57242"/>
                  </a:moveTo>
                  <a:cubicBezTo>
                    <a:pt x="59616" y="58350"/>
                    <a:pt x="67960" y="62333"/>
                    <a:pt x="75330" y="69108"/>
                  </a:cubicBezTo>
                  <a:cubicBezTo>
                    <a:pt x="90187" y="82772"/>
                    <a:pt x="94199" y="103792"/>
                    <a:pt x="85390" y="122050"/>
                  </a:cubicBezTo>
                  <a:cubicBezTo>
                    <a:pt x="77395" y="138651"/>
                    <a:pt x="57741" y="149815"/>
                    <a:pt x="40442" y="147635"/>
                  </a:cubicBezTo>
                  <a:cubicBezTo>
                    <a:pt x="21341" y="145221"/>
                    <a:pt x="3636" y="129784"/>
                    <a:pt x="466" y="112776"/>
                  </a:cubicBezTo>
                  <a:cubicBezTo>
                    <a:pt x="-725" y="106379"/>
                    <a:pt x="466" y="100303"/>
                    <a:pt x="2909" y="94343"/>
                  </a:cubicBezTo>
                  <a:cubicBezTo>
                    <a:pt x="10264" y="83731"/>
                    <a:pt x="17678" y="73178"/>
                    <a:pt x="25092" y="62624"/>
                  </a:cubicBezTo>
                  <a:cubicBezTo>
                    <a:pt x="33523" y="57899"/>
                    <a:pt x="42398" y="56133"/>
                    <a:pt x="51007" y="57242"/>
                  </a:cubicBezTo>
                  <a:close/>
                  <a:moveTo>
                    <a:pt x="211540" y="0"/>
                  </a:moveTo>
                  <a:cubicBezTo>
                    <a:pt x="236892" y="-116"/>
                    <a:pt x="258202" y="20962"/>
                    <a:pt x="257737" y="45704"/>
                  </a:cubicBezTo>
                  <a:cubicBezTo>
                    <a:pt x="257301" y="70125"/>
                    <a:pt x="236281" y="90418"/>
                    <a:pt x="211598" y="90186"/>
                  </a:cubicBezTo>
                  <a:cubicBezTo>
                    <a:pt x="186973" y="89954"/>
                    <a:pt x="166476" y="69486"/>
                    <a:pt x="166272" y="44919"/>
                  </a:cubicBezTo>
                  <a:cubicBezTo>
                    <a:pt x="166069" y="20555"/>
                    <a:pt x="186711" y="88"/>
                    <a:pt x="2115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C1FC589-B910-4766-8714-9CF5E4646271}"/>
                </a:ext>
              </a:extLst>
            </p:cNvPr>
            <p:cNvSpPr/>
            <p:nvPr/>
          </p:nvSpPr>
          <p:spPr>
            <a:xfrm>
              <a:off x="9555240" y="4900994"/>
              <a:ext cx="488173" cy="513346"/>
            </a:xfrm>
            <a:custGeom>
              <a:avLst/>
              <a:gdLst>
                <a:gd name="connsiteX0" fmla="*/ 278407 w 488173"/>
                <a:gd name="connsiteY0" fmla="*/ 427056 h 513346"/>
                <a:gd name="connsiteX1" fmla="*/ 322511 w 488173"/>
                <a:gd name="connsiteY1" fmla="*/ 469823 h 513346"/>
                <a:gd name="connsiteX2" fmla="*/ 279511 w 488173"/>
                <a:gd name="connsiteY2" fmla="*/ 513346 h 513346"/>
                <a:gd name="connsiteX3" fmla="*/ 236134 w 488173"/>
                <a:gd name="connsiteY3" fmla="*/ 470201 h 513346"/>
                <a:gd name="connsiteX4" fmla="*/ 278407 w 488173"/>
                <a:gd name="connsiteY4" fmla="*/ 427056 h 513346"/>
                <a:gd name="connsiteX5" fmla="*/ 444619 w 488173"/>
                <a:gd name="connsiteY5" fmla="*/ 370421 h 513346"/>
                <a:gd name="connsiteX6" fmla="*/ 488171 w 488173"/>
                <a:gd name="connsiteY6" fmla="*/ 413304 h 513346"/>
                <a:gd name="connsiteX7" fmla="*/ 445520 w 488173"/>
                <a:gd name="connsiteY7" fmla="*/ 455635 h 513346"/>
                <a:gd name="connsiteX8" fmla="*/ 401882 w 488173"/>
                <a:gd name="connsiteY8" fmla="*/ 412752 h 513346"/>
                <a:gd name="connsiteX9" fmla="*/ 444619 w 488173"/>
                <a:gd name="connsiteY9" fmla="*/ 370421 h 513346"/>
                <a:gd name="connsiteX10" fmla="*/ 42186 w 488173"/>
                <a:gd name="connsiteY10" fmla="*/ 327712 h 513346"/>
                <a:gd name="connsiteX11" fmla="*/ 85331 w 488173"/>
                <a:gd name="connsiteY11" fmla="*/ 370275 h 513346"/>
                <a:gd name="connsiteX12" fmla="*/ 42186 w 488173"/>
                <a:gd name="connsiteY12" fmla="*/ 413130 h 513346"/>
                <a:gd name="connsiteX13" fmla="*/ 1 w 488173"/>
                <a:gd name="connsiteY13" fmla="*/ 369520 h 513346"/>
                <a:gd name="connsiteX14" fmla="*/ 42186 w 488173"/>
                <a:gd name="connsiteY14" fmla="*/ 327712 h 513346"/>
                <a:gd name="connsiteX15" fmla="*/ 207148 w 488173"/>
                <a:gd name="connsiteY15" fmla="*/ 271397 h 513346"/>
                <a:gd name="connsiteX16" fmla="*/ 250293 w 488173"/>
                <a:gd name="connsiteY16" fmla="*/ 313960 h 513346"/>
                <a:gd name="connsiteX17" fmla="*/ 207148 w 488173"/>
                <a:gd name="connsiteY17" fmla="*/ 356815 h 513346"/>
                <a:gd name="connsiteX18" fmla="*/ 164963 w 488173"/>
                <a:gd name="connsiteY18" fmla="*/ 313205 h 513346"/>
                <a:gd name="connsiteX19" fmla="*/ 207148 w 488173"/>
                <a:gd name="connsiteY19" fmla="*/ 271397 h 513346"/>
                <a:gd name="connsiteX20" fmla="*/ 404265 w 488173"/>
                <a:gd name="connsiteY20" fmla="*/ 123675 h 513346"/>
                <a:gd name="connsiteX21" fmla="*/ 446421 w 488173"/>
                <a:gd name="connsiteY21" fmla="*/ 166297 h 513346"/>
                <a:gd name="connsiteX22" fmla="*/ 403073 w 488173"/>
                <a:gd name="connsiteY22" fmla="*/ 209326 h 513346"/>
                <a:gd name="connsiteX23" fmla="*/ 360626 w 488173"/>
                <a:gd name="connsiteY23" fmla="*/ 165832 h 513346"/>
                <a:gd name="connsiteX24" fmla="*/ 404265 w 488173"/>
                <a:gd name="connsiteY24" fmla="*/ 123675 h 513346"/>
                <a:gd name="connsiteX25" fmla="*/ 207177 w 488173"/>
                <a:gd name="connsiteY25" fmla="*/ 64308 h 513346"/>
                <a:gd name="connsiteX26" fmla="*/ 208340 w 488173"/>
                <a:gd name="connsiteY26" fmla="*/ 76490 h 513346"/>
                <a:gd name="connsiteX27" fmla="*/ 151560 w 488173"/>
                <a:gd name="connsiteY27" fmla="*/ 107482 h 513346"/>
                <a:gd name="connsiteX28" fmla="*/ 165573 w 488173"/>
                <a:gd name="connsiteY28" fmla="*/ 92654 h 513346"/>
                <a:gd name="connsiteX29" fmla="*/ 195635 w 488173"/>
                <a:gd name="connsiteY29" fmla="*/ 68000 h 513346"/>
                <a:gd name="connsiteX30" fmla="*/ 207177 w 488173"/>
                <a:gd name="connsiteY30" fmla="*/ 64308 h 513346"/>
                <a:gd name="connsiteX31" fmla="*/ 370889 w 488173"/>
                <a:gd name="connsiteY31" fmla="*/ 56 h 513346"/>
                <a:gd name="connsiteX32" fmla="*/ 345013 w 488173"/>
                <a:gd name="connsiteY32" fmla="*/ 53580 h 513346"/>
                <a:gd name="connsiteX33" fmla="*/ 293379 w 488173"/>
                <a:gd name="connsiteY33" fmla="*/ 29420 h 513346"/>
                <a:gd name="connsiteX34" fmla="*/ 298147 w 488173"/>
                <a:gd name="connsiteY34" fmla="*/ 11278 h 513346"/>
                <a:gd name="connsiteX35" fmla="*/ 370889 w 488173"/>
                <a:gd name="connsiteY35" fmla="*/ 56 h 5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8173" h="513346">
                  <a:moveTo>
                    <a:pt x="278407" y="427056"/>
                  </a:moveTo>
                  <a:cubicBezTo>
                    <a:pt x="301549" y="426388"/>
                    <a:pt x="322220" y="446448"/>
                    <a:pt x="322511" y="469823"/>
                  </a:cubicBezTo>
                  <a:cubicBezTo>
                    <a:pt x="322802" y="493518"/>
                    <a:pt x="303323" y="513259"/>
                    <a:pt x="279511" y="513346"/>
                  </a:cubicBezTo>
                  <a:cubicBezTo>
                    <a:pt x="255700" y="513433"/>
                    <a:pt x="236076" y="493925"/>
                    <a:pt x="236134" y="470201"/>
                  </a:cubicBezTo>
                  <a:cubicBezTo>
                    <a:pt x="236192" y="447408"/>
                    <a:pt x="255497" y="427725"/>
                    <a:pt x="278407" y="427056"/>
                  </a:cubicBezTo>
                  <a:close/>
                  <a:moveTo>
                    <a:pt x="444619" y="370421"/>
                  </a:moveTo>
                  <a:cubicBezTo>
                    <a:pt x="468808" y="370247"/>
                    <a:pt x="488404" y="389523"/>
                    <a:pt x="488171" y="413304"/>
                  </a:cubicBezTo>
                  <a:cubicBezTo>
                    <a:pt x="487997" y="436592"/>
                    <a:pt x="468983" y="455461"/>
                    <a:pt x="445520" y="455635"/>
                  </a:cubicBezTo>
                  <a:cubicBezTo>
                    <a:pt x="421332" y="455810"/>
                    <a:pt x="401678" y="436505"/>
                    <a:pt x="401882" y="412752"/>
                  </a:cubicBezTo>
                  <a:cubicBezTo>
                    <a:pt x="402085" y="389464"/>
                    <a:pt x="421157" y="370596"/>
                    <a:pt x="444619" y="370421"/>
                  </a:cubicBezTo>
                  <a:close/>
                  <a:moveTo>
                    <a:pt x="42186" y="327712"/>
                  </a:moveTo>
                  <a:cubicBezTo>
                    <a:pt x="67422" y="327741"/>
                    <a:pt x="85447" y="345534"/>
                    <a:pt x="85331" y="370275"/>
                  </a:cubicBezTo>
                  <a:cubicBezTo>
                    <a:pt x="85244" y="394813"/>
                    <a:pt x="66753" y="413159"/>
                    <a:pt x="42186" y="413130"/>
                  </a:cubicBezTo>
                  <a:cubicBezTo>
                    <a:pt x="17736" y="413100"/>
                    <a:pt x="-203" y="394552"/>
                    <a:pt x="1" y="369520"/>
                  </a:cubicBezTo>
                  <a:cubicBezTo>
                    <a:pt x="204" y="345011"/>
                    <a:pt x="17677" y="327683"/>
                    <a:pt x="42186" y="327712"/>
                  </a:cubicBezTo>
                  <a:close/>
                  <a:moveTo>
                    <a:pt x="207148" y="271397"/>
                  </a:moveTo>
                  <a:cubicBezTo>
                    <a:pt x="232384" y="271426"/>
                    <a:pt x="250409" y="289219"/>
                    <a:pt x="250293" y="313960"/>
                  </a:cubicBezTo>
                  <a:cubicBezTo>
                    <a:pt x="250177" y="338498"/>
                    <a:pt x="231715" y="356844"/>
                    <a:pt x="207148" y="356815"/>
                  </a:cubicBezTo>
                  <a:cubicBezTo>
                    <a:pt x="182698" y="356785"/>
                    <a:pt x="164759" y="338237"/>
                    <a:pt x="164963" y="313205"/>
                  </a:cubicBezTo>
                  <a:cubicBezTo>
                    <a:pt x="165166" y="288696"/>
                    <a:pt x="182639" y="271368"/>
                    <a:pt x="207148" y="271397"/>
                  </a:cubicBezTo>
                  <a:close/>
                  <a:moveTo>
                    <a:pt x="404265" y="123675"/>
                  </a:moveTo>
                  <a:cubicBezTo>
                    <a:pt x="427552" y="123937"/>
                    <a:pt x="446392" y="142980"/>
                    <a:pt x="446421" y="166297"/>
                  </a:cubicBezTo>
                  <a:cubicBezTo>
                    <a:pt x="446421" y="190341"/>
                    <a:pt x="427233" y="209413"/>
                    <a:pt x="403073" y="209326"/>
                  </a:cubicBezTo>
                  <a:cubicBezTo>
                    <a:pt x="378884" y="209238"/>
                    <a:pt x="360422" y="190311"/>
                    <a:pt x="360626" y="165832"/>
                  </a:cubicBezTo>
                  <a:cubicBezTo>
                    <a:pt x="360829" y="141497"/>
                    <a:pt x="379581" y="123385"/>
                    <a:pt x="404265" y="123675"/>
                  </a:cubicBezTo>
                  <a:close/>
                  <a:moveTo>
                    <a:pt x="207177" y="64308"/>
                  </a:moveTo>
                  <a:cubicBezTo>
                    <a:pt x="210928" y="67099"/>
                    <a:pt x="209183" y="72274"/>
                    <a:pt x="208340" y="76490"/>
                  </a:cubicBezTo>
                  <a:cubicBezTo>
                    <a:pt x="202816" y="104080"/>
                    <a:pt x="174790" y="119751"/>
                    <a:pt x="151560" y="107482"/>
                  </a:cubicBezTo>
                  <a:cubicBezTo>
                    <a:pt x="156299" y="102481"/>
                    <a:pt x="160922" y="97597"/>
                    <a:pt x="165573" y="92654"/>
                  </a:cubicBezTo>
                  <a:cubicBezTo>
                    <a:pt x="175633" y="84427"/>
                    <a:pt x="185634" y="76199"/>
                    <a:pt x="195635" y="68000"/>
                  </a:cubicBezTo>
                  <a:cubicBezTo>
                    <a:pt x="199473" y="66517"/>
                    <a:pt x="202904" y="61139"/>
                    <a:pt x="207177" y="64308"/>
                  </a:cubicBezTo>
                  <a:close/>
                  <a:moveTo>
                    <a:pt x="370889" y="56"/>
                  </a:moveTo>
                  <a:cubicBezTo>
                    <a:pt x="382867" y="18459"/>
                    <a:pt x="369173" y="46835"/>
                    <a:pt x="345013" y="53580"/>
                  </a:cubicBezTo>
                  <a:cubicBezTo>
                    <a:pt x="324342" y="59365"/>
                    <a:pt x="302392" y="48928"/>
                    <a:pt x="293379" y="29420"/>
                  </a:cubicBezTo>
                  <a:cubicBezTo>
                    <a:pt x="289803" y="21715"/>
                    <a:pt x="289774" y="15581"/>
                    <a:pt x="298147" y="11278"/>
                  </a:cubicBezTo>
                  <a:cubicBezTo>
                    <a:pt x="321842" y="3806"/>
                    <a:pt x="345973" y="-555"/>
                    <a:pt x="370889" y="56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CC4A16-0957-4DAF-ABEF-1EFFF0B07FD2}"/>
              </a:ext>
            </a:extLst>
          </p:cNvPr>
          <p:cNvGrpSpPr/>
          <p:nvPr/>
        </p:nvGrpSpPr>
        <p:grpSpPr>
          <a:xfrm>
            <a:off x="7943893" y="2504790"/>
            <a:ext cx="739349" cy="971708"/>
            <a:chOff x="9043464" y="4956456"/>
            <a:chExt cx="554439" cy="728686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AEB6E96-009D-46DF-83F0-345CC2CE2560}"/>
                </a:ext>
              </a:extLst>
            </p:cNvPr>
            <p:cNvSpPr/>
            <p:nvPr/>
          </p:nvSpPr>
          <p:spPr>
            <a:xfrm>
              <a:off x="9043464" y="4956456"/>
              <a:ext cx="552338" cy="728686"/>
            </a:xfrm>
            <a:custGeom>
              <a:avLst/>
              <a:gdLst>
                <a:gd name="connsiteX0" fmla="*/ 547479 w 552338"/>
                <a:gd name="connsiteY0" fmla="*/ 501290 h 728686"/>
                <a:gd name="connsiteX1" fmla="*/ 465318 w 552338"/>
                <a:gd name="connsiteY1" fmla="*/ 160609 h 728686"/>
                <a:gd name="connsiteX2" fmla="*/ 239505 w 552338"/>
                <a:gd name="connsiteY2" fmla="*/ 269 h 728686"/>
                <a:gd name="connsiteX3" fmla="*/ 151994 w 552338"/>
                <a:gd name="connsiteY3" fmla="*/ 35535 h 728686"/>
                <a:gd name="connsiteX4" fmla="*/ 146093 w 552338"/>
                <a:gd name="connsiteY4" fmla="*/ 41786 h 728686"/>
                <a:gd name="connsiteX5" fmla="*/ 13518 w 552338"/>
                <a:gd name="connsiteY5" fmla="*/ 514199 h 728686"/>
                <a:gd name="connsiteX6" fmla="*/ 97569 w 552338"/>
                <a:gd name="connsiteY6" fmla="*/ 664682 h 728686"/>
                <a:gd name="connsiteX7" fmla="*/ 335011 w 552338"/>
                <a:gd name="connsiteY7" fmla="*/ 722364 h 728686"/>
                <a:gd name="connsiteX8" fmla="*/ 524249 w 552338"/>
                <a:gd name="connsiteY8" fmla="*/ 578276 h 728686"/>
                <a:gd name="connsiteX9" fmla="*/ 547479 w 552338"/>
                <a:gd name="connsiteY9" fmla="*/ 501290 h 7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338" h="728686">
                  <a:moveTo>
                    <a:pt x="547479" y="501290"/>
                  </a:moveTo>
                  <a:cubicBezTo>
                    <a:pt x="566289" y="379967"/>
                    <a:pt x="528727" y="263121"/>
                    <a:pt x="465318" y="160609"/>
                  </a:cubicBezTo>
                  <a:cubicBezTo>
                    <a:pt x="417841" y="83884"/>
                    <a:pt x="338645" y="-5545"/>
                    <a:pt x="239505" y="269"/>
                  </a:cubicBezTo>
                  <a:cubicBezTo>
                    <a:pt x="206216" y="2217"/>
                    <a:pt x="178596" y="17394"/>
                    <a:pt x="151994" y="35535"/>
                  </a:cubicBezTo>
                  <a:cubicBezTo>
                    <a:pt x="150017" y="37629"/>
                    <a:pt x="148215" y="39867"/>
                    <a:pt x="146093" y="41786"/>
                  </a:cubicBezTo>
                  <a:cubicBezTo>
                    <a:pt x="19071" y="155114"/>
                    <a:pt x="-25120" y="352115"/>
                    <a:pt x="13518" y="514199"/>
                  </a:cubicBezTo>
                  <a:cubicBezTo>
                    <a:pt x="26979" y="570630"/>
                    <a:pt x="52825" y="626277"/>
                    <a:pt x="97569" y="664682"/>
                  </a:cubicBezTo>
                  <a:cubicBezTo>
                    <a:pt x="166909" y="724195"/>
                    <a:pt x="247646" y="738878"/>
                    <a:pt x="335011" y="722364"/>
                  </a:cubicBezTo>
                  <a:cubicBezTo>
                    <a:pt x="421562" y="705995"/>
                    <a:pt x="485960" y="658955"/>
                    <a:pt x="524249" y="578276"/>
                  </a:cubicBezTo>
                  <a:cubicBezTo>
                    <a:pt x="536111" y="553244"/>
                    <a:pt x="543438" y="527485"/>
                    <a:pt x="547479" y="50129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EDF6F5F-0D15-480B-A5B0-57ABF83B7DCF}"/>
                </a:ext>
              </a:extLst>
            </p:cNvPr>
            <p:cNvSpPr/>
            <p:nvPr/>
          </p:nvSpPr>
          <p:spPr>
            <a:xfrm>
              <a:off x="9043702" y="5232535"/>
              <a:ext cx="549363" cy="221191"/>
            </a:xfrm>
            <a:custGeom>
              <a:avLst/>
              <a:gdLst>
                <a:gd name="connsiteX0" fmla="*/ 2988 w 549363"/>
                <a:gd name="connsiteY0" fmla="*/ 179042 h 221191"/>
                <a:gd name="connsiteX1" fmla="*/ 4936 w 549363"/>
                <a:gd name="connsiteY1" fmla="*/ 48619 h 221191"/>
                <a:gd name="connsiteX2" fmla="*/ 36626 w 549363"/>
                <a:gd name="connsiteY2" fmla="*/ 63621 h 221191"/>
                <a:gd name="connsiteX3" fmla="*/ 103204 w 549363"/>
                <a:gd name="connsiteY3" fmla="*/ 101823 h 221191"/>
                <a:gd name="connsiteX4" fmla="*/ 130184 w 549363"/>
                <a:gd name="connsiteY4" fmla="*/ 97026 h 221191"/>
                <a:gd name="connsiteX5" fmla="*/ 188796 w 549363"/>
                <a:gd name="connsiteY5" fmla="*/ 32658 h 221191"/>
                <a:gd name="connsiteX6" fmla="*/ 214322 w 549363"/>
                <a:gd name="connsiteY6" fmla="*/ 31611 h 221191"/>
                <a:gd name="connsiteX7" fmla="*/ 265695 w 549363"/>
                <a:gd name="connsiteY7" fmla="*/ 82867 h 221191"/>
                <a:gd name="connsiteX8" fmla="*/ 285639 w 549363"/>
                <a:gd name="connsiteY8" fmla="*/ 81443 h 221191"/>
                <a:gd name="connsiteX9" fmla="*/ 329976 w 549363"/>
                <a:gd name="connsiteY9" fmla="*/ 18674 h 221191"/>
                <a:gd name="connsiteX10" fmla="*/ 348205 w 549363"/>
                <a:gd name="connsiteY10" fmla="*/ 16348 h 221191"/>
                <a:gd name="connsiteX11" fmla="*/ 420307 w 549363"/>
                <a:gd name="connsiteY11" fmla="*/ 74785 h 221191"/>
                <a:gd name="connsiteX12" fmla="*/ 439844 w 549363"/>
                <a:gd name="connsiteY12" fmla="*/ 73913 h 221191"/>
                <a:gd name="connsiteX13" fmla="*/ 512905 w 549363"/>
                <a:gd name="connsiteY13" fmla="*/ 7567 h 221191"/>
                <a:gd name="connsiteX14" fmla="*/ 523459 w 549363"/>
                <a:gd name="connsiteY14" fmla="*/ 5154 h 221191"/>
                <a:gd name="connsiteX15" fmla="*/ 549363 w 549363"/>
                <a:gd name="connsiteY15" fmla="*/ 116796 h 221191"/>
                <a:gd name="connsiteX16" fmla="*/ 513254 w 549363"/>
                <a:gd name="connsiteY16" fmla="*/ 150725 h 221191"/>
                <a:gd name="connsiteX17" fmla="*/ 472959 w 549363"/>
                <a:gd name="connsiteY17" fmla="*/ 186194 h 221191"/>
                <a:gd name="connsiteX18" fmla="*/ 442403 w 549363"/>
                <a:gd name="connsiteY18" fmla="*/ 190497 h 221191"/>
                <a:gd name="connsiteX19" fmla="*/ 373673 w 549363"/>
                <a:gd name="connsiteY19" fmla="*/ 155929 h 221191"/>
                <a:gd name="connsiteX20" fmla="*/ 344251 w 549363"/>
                <a:gd name="connsiteY20" fmla="*/ 160493 h 221191"/>
                <a:gd name="connsiteX21" fmla="*/ 305322 w 549363"/>
                <a:gd name="connsiteY21" fmla="*/ 199597 h 221191"/>
                <a:gd name="connsiteX22" fmla="*/ 268660 w 549363"/>
                <a:gd name="connsiteY22" fmla="*/ 201603 h 221191"/>
                <a:gd name="connsiteX23" fmla="*/ 218189 w 549363"/>
                <a:gd name="connsiteY23" fmla="*/ 162441 h 221191"/>
                <a:gd name="connsiteX24" fmla="*/ 190918 w 549363"/>
                <a:gd name="connsiteY24" fmla="*/ 162906 h 221191"/>
                <a:gd name="connsiteX25" fmla="*/ 126666 w 549363"/>
                <a:gd name="connsiteY25" fmla="*/ 212738 h 221191"/>
                <a:gd name="connsiteX26" fmla="*/ 91371 w 549363"/>
                <a:gd name="connsiteY26" fmla="*/ 218349 h 221191"/>
                <a:gd name="connsiteX27" fmla="*/ 14065 w 549363"/>
                <a:gd name="connsiteY27" fmla="*/ 185002 h 221191"/>
                <a:gd name="connsiteX28" fmla="*/ 2988 w 549363"/>
                <a:gd name="connsiteY28" fmla="*/ 179042 h 22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9363" h="221191">
                  <a:moveTo>
                    <a:pt x="2988" y="179042"/>
                  </a:moveTo>
                  <a:cubicBezTo>
                    <a:pt x="-2041" y="150172"/>
                    <a:pt x="-268" y="61499"/>
                    <a:pt x="4936" y="48619"/>
                  </a:cubicBezTo>
                  <a:cubicBezTo>
                    <a:pt x="15606" y="49404"/>
                    <a:pt x="27904" y="58824"/>
                    <a:pt x="36626" y="63621"/>
                  </a:cubicBezTo>
                  <a:cubicBezTo>
                    <a:pt x="59042" y="75977"/>
                    <a:pt x="81573" y="88217"/>
                    <a:pt x="103204" y="101823"/>
                  </a:cubicBezTo>
                  <a:cubicBezTo>
                    <a:pt x="114862" y="109179"/>
                    <a:pt x="121840" y="106620"/>
                    <a:pt x="130184" y="97026"/>
                  </a:cubicBezTo>
                  <a:cubicBezTo>
                    <a:pt x="149227" y="75134"/>
                    <a:pt x="169142" y="53998"/>
                    <a:pt x="188796" y="32658"/>
                  </a:cubicBezTo>
                  <a:cubicBezTo>
                    <a:pt x="201443" y="18935"/>
                    <a:pt x="201559" y="18993"/>
                    <a:pt x="214322" y="31611"/>
                  </a:cubicBezTo>
                  <a:cubicBezTo>
                    <a:pt x="231534" y="48619"/>
                    <a:pt x="249123" y="65249"/>
                    <a:pt x="265695" y="82867"/>
                  </a:cubicBezTo>
                  <a:cubicBezTo>
                    <a:pt x="273981" y="91648"/>
                    <a:pt x="278981" y="91182"/>
                    <a:pt x="285639" y="81443"/>
                  </a:cubicBezTo>
                  <a:cubicBezTo>
                    <a:pt x="300089" y="60307"/>
                    <a:pt x="315614" y="39868"/>
                    <a:pt x="329976" y="18674"/>
                  </a:cubicBezTo>
                  <a:cubicBezTo>
                    <a:pt x="335878" y="9981"/>
                    <a:pt x="340413" y="9864"/>
                    <a:pt x="348205" y="16348"/>
                  </a:cubicBezTo>
                  <a:cubicBezTo>
                    <a:pt x="371987" y="36118"/>
                    <a:pt x="396612" y="54899"/>
                    <a:pt x="420307" y="74785"/>
                  </a:cubicBezTo>
                  <a:cubicBezTo>
                    <a:pt x="428040" y="81269"/>
                    <a:pt x="432925" y="80658"/>
                    <a:pt x="439844" y="73913"/>
                  </a:cubicBezTo>
                  <a:cubicBezTo>
                    <a:pt x="463742" y="50596"/>
                    <a:pt x="488862" y="30710"/>
                    <a:pt x="512905" y="7567"/>
                  </a:cubicBezTo>
                  <a:cubicBezTo>
                    <a:pt x="519999" y="677"/>
                    <a:pt x="520406" y="-4149"/>
                    <a:pt x="523459" y="5154"/>
                  </a:cubicBezTo>
                  <a:cubicBezTo>
                    <a:pt x="532181" y="28035"/>
                    <a:pt x="549363" y="88944"/>
                    <a:pt x="549363" y="116796"/>
                  </a:cubicBezTo>
                  <a:cubicBezTo>
                    <a:pt x="538345" y="128018"/>
                    <a:pt x="525669" y="138892"/>
                    <a:pt x="513254" y="150725"/>
                  </a:cubicBezTo>
                  <a:cubicBezTo>
                    <a:pt x="500317" y="163023"/>
                    <a:pt x="486332" y="174303"/>
                    <a:pt x="472959" y="186194"/>
                  </a:cubicBezTo>
                  <a:cubicBezTo>
                    <a:pt x="463335" y="194742"/>
                    <a:pt x="453741" y="196166"/>
                    <a:pt x="442403" y="190497"/>
                  </a:cubicBezTo>
                  <a:cubicBezTo>
                    <a:pt x="419464" y="179042"/>
                    <a:pt x="396321" y="167907"/>
                    <a:pt x="373673" y="155929"/>
                  </a:cubicBezTo>
                  <a:cubicBezTo>
                    <a:pt x="362102" y="149823"/>
                    <a:pt x="353380" y="150492"/>
                    <a:pt x="344251" y="160493"/>
                  </a:cubicBezTo>
                  <a:cubicBezTo>
                    <a:pt x="331866" y="174070"/>
                    <a:pt x="318608" y="186863"/>
                    <a:pt x="305322" y="199597"/>
                  </a:cubicBezTo>
                  <a:cubicBezTo>
                    <a:pt x="291308" y="213000"/>
                    <a:pt x="284331" y="213436"/>
                    <a:pt x="268660" y="201603"/>
                  </a:cubicBezTo>
                  <a:cubicBezTo>
                    <a:pt x="251652" y="188782"/>
                    <a:pt x="234906" y="175641"/>
                    <a:pt x="218189" y="162441"/>
                  </a:cubicBezTo>
                  <a:cubicBezTo>
                    <a:pt x="208537" y="154824"/>
                    <a:pt x="200338" y="155493"/>
                    <a:pt x="190918" y="162906"/>
                  </a:cubicBezTo>
                  <a:cubicBezTo>
                    <a:pt x="169607" y="179653"/>
                    <a:pt x="147948" y="195934"/>
                    <a:pt x="126666" y="212738"/>
                  </a:cubicBezTo>
                  <a:cubicBezTo>
                    <a:pt x="115793" y="221315"/>
                    <a:pt x="104222" y="223699"/>
                    <a:pt x="91371" y="218349"/>
                  </a:cubicBezTo>
                  <a:cubicBezTo>
                    <a:pt x="65467" y="207563"/>
                    <a:pt x="39911" y="195963"/>
                    <a:pt x="14065" y="185002"/>
                  </a:cubicBezTo>
                  <a:cubicBezTo>
                    <a:pt x="9849" y="183112"/>
                    <a:pt x="5169" y="182967"/>
                    <a:pt x="2988" y="179042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910A8AA-DE44-46A3-A4A7-7499640E6E30}"/>
                </a:ext>
              </a:extLst>
            </p:cNvPr>
            <p:cNvSpPr/>
            <p:nvPr/>
          </p:nvSpPr>
          <p:spPr>
            <a:xfrm>
              <a:off x="9045730" y="5345843"/>
              <a:ext cx="552173" cy="190672"/>
            </a:xfrm>
            <a:custGeom>
              <a:avLst/>
              <a:gdLst>
                <a:gd name="connsiteX0" fmla="*/ 0 w 552173"/>
                <a:gd name="connsiteY0" fmla="*/ 63380 h 190672"/>
                <a:gd name="connsiteX1" fmla="*/ 89168 w 552173"/>
                <a:gd name="connsiteY1" fmla="*/ 100041 h 190672"/>
                <a:gd name="connsiteX2" fmla="*/ 121120 w 552173"/>
                <a:gd name="connsiteY2" fmla="*/ 96000 h 190672"/>
                <a:gd name="connsiteX3" fmla="*/ 190779 w 552173"/>
                <a:gd name="connsiteY3" fmla="*/ 41371 h 190672"/>
                <a:gd name="connsiteX4" fmla="*/ 215317 w 552173"/>
                <a:gd name="connsiteY4" fmla="*/ 41778 h 190672"/>
                <a:gd name="connsiteX5" fmla="*/ 274772 w 552173"/>
                <a:gd name="connsiteY5" fmla="*/ 88267 h 190672"/>
                <a:gd name="connsiteX6" fmla="*/ 295763 w 552173"/>
                <a:gd name="connsiteY6" fmla="*/ 86551 h 190672"/>
                <a:gd name="connsiteX7" fmla="*/ 343618 w 552173"/>
                <a:gd name="connsiteY7" fmla="*/ 37882 h 190672"/>
                <a:gd name="connsiteX8" fmla="*/ 366702 w 552173"/>
                <a:gd name="connsiteY8" fmla="*/ 34103 h 190672"/>
                <a:gd name="connsiteX9" fmla="*/ 438804 w 552173"/>
                <a:gd name="connsiteY9" fmla="*/ 71520 h 190672"/>
                <a:gd name="connsiteX10" fmla="*/ 469360 w 552173"/>
                <a:gd name="connsiteY10" fmla="*/ 67857 h 190672"/>
                <a:gd name="connsiteX11" fmla="*/ 546840 w 552173"/>
                <a:gd name="connsiteY11" fmla="*/ 0 h 190672"/>
                <a:gd name="connsiteX12" fmla="*/ 544602 w 552173"/>
                <a:gd name="connsiteY12" fmla="*/ 109955 h 190672"/>
                <a:gd name="connsiteX13" fmla="*/ 478256 w 552173"/>
                <a:gd name="connsiteY13" fmla="*/ 156792 h 190672"/>
                <a:gd name="connsiteX14" fmla="*/ 449503 w 552173"/>
                <a:gd name="connsiteY14" fmla="*/ 158478 h 190672"/>
                <a:gd name="connsiteX15" fmla="*/ 373243 w 552173"/>
                <a:gd name="connsiteY15" fmla="*/ 113648 h 190672"/>
                <a:gd name="connsiteX16" fmla="*/ 350188 w 552173"/>
                <a:gd name="connsiteY16" fmla="*/ 115363 h 190672"/>
                <a:gd name="connsiteX17" fmla="*/ 291257 w 552173"/>
                <a:gd name="connsiteY17" fmla="*/ 167026 h 190672"/>
                <a:gd name="connsiteX18" fmla="*/ 262968 w 552173"/>
                <a:gd name="connsiteY18" fmla="*/ 167811 h 190672"/>
                <a:gd name="connsiteX19" fmla="*/ 221103 w 552173"/>
                <a:gd name="connsiteY19" fmla="*/ 131906 h 190672"/>
                <a:gd name="connsiteX20" fmla="*/ 203659 w 552173"/>
                <a:gd name="connsiteY20" fmla="*/ 131964 h 190672"/>
                <a:gd name="connsiteX21" fmla="*/ 150803 w 552173"/>
                <a:gd name="connsiteY21" fmla="*/ 179557 h 190672"/>
                <a:gd name="connsiteX22" fmla="*/ 111118 w 552173"/>
                <a:gd name="connsiteY22" fmla="*/ 187116 h 190672"/>
                <a:gd name="connsiteX23" fmla="*/ 36545 w 552173"/>
                <a:gd name="connsiteY23" fmla="*/ 159060 h 190672"/>
                <a:gd name="connsiteX24" fmla="*/ 18403 w 552173"/>
                <a:gd name="connsiteY24" fmla="*/ 150978 h 190672"/>
                <a:gd name="connsiteX25" fmla="*/ 0 w 552173"/>
                <a:gd name="connsiteY25" fmla="*/ 63380 h 1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173" h="190672">
                  <a:moveTo>
                    <a:pt x="0" y="63380"/>
                  </a:moveTo>
                  <a:cubicBezTo>
                    <a:pt x="28870" y="75707"/>
                    <a:pt x="60531" y="87191"/>
                    <a:pt x="89168" y="100041"/>
                  </a:cubicBezTo>
                  <a:cubicBezTo>
                    <a:pt x="101175" y="105420"/>
                    <a:pt x="110740" y="104518"/>
                    <a:pt x="121120" y="96000"/>
                  </a:cubicBezTo>
                  <a:cubicBezTo>
                    <a:pt x="143942" y="77306"/>
                    <a:pt x="167637" y="59658"/>
                    <a:pt x="190779" y="41371"/>
                  </a:cubicBezTo>
                  <a:cubicBezTo>
                    <a:pt x="199327" y="34626"/>
                    <a:pt x="206624" y="34684"/>
                    <a:pt x="215317" y="41778"/>
                  </a:cubicBezTo>
                  <a:cubicBezTo>
                    <a:pt x="234796" y="57652"/>
                    <a:pt x="255206" y="72421"/>
                    <a:pt x="274772" y="88267"/>
                  </a:cubicBezTo>
                  <a:cubicBezTo>
                    <a:pt x="283029" y="94953"/>
                    <a:pt x="288815" y="93819"/>
                    <a:pt x="295763" y="86551"/>
                  </a:cubicBezTo>
                  <a:cubicBezTo>
                    <a:pt x="311463" y="70096"/>
                    <a:pt x="328005" y="54425"/>
                    <a:pt x="343618" y="37882"/>
                  </a:cubicBezTo>
                  <a:cubicBezTo>
                    <a:pt x="350828" y="30236"/>
                    <a:pt x="357602" y="29306"/>
                    <a:pt x="366702" y="34103"/>
                  </a:cubicBezTo>
                  <a:cubicBezTo>
                    <a:pt x="390629" y="46779"/>
                    <a:pt x="415167" y="58321"/>
                    <a:pt x="438804" y="71520"/>
                  </a:cubicBezTo>
                  <a:cubicBezTo>
                    <a:pt x="450782" y="78207"/>
                    <a:pt x="458923" y="77626"/>
                    <a:pt x="469360" y="67857"/>
                  </a:cubicBezTo>
                  <a:cubicBezTo>
                    <a:pt x="494421" y="44424"/>
                    <a:pt x="520936" y="22532"/>
                    <a:pt x="546840" y="0"/>
                  </a:cubicBezTo>
                  <a:cubicBezTo>
                    <a:pt x="552219" y="36777"/>
                    <a:pt x="556376" y="73526"/>
                    <a:pt x="544602" y="109955"/>
                  </a:cubicBezTo>
                  <a:cubicBezTo>
                    <a:pt x="522448" y="125509"/>
                    <a:pt x="499974" y="140656"/>
                    <a:pt x="478256" y="156792"/>
                  </a:cubicBezTo>
                  <a:cubicBezTo>
                    <a:pt x="468430" y="164090"/>
                    <a:pt x="460347" y="165224"/>
                    <a:pt x="449503" y="158478"/>
                  </a:cubicBezTo>
                  <a:cubicBezTo>
                    <a:pt x="424471" y="142924"/>
                    <a:pt x="398479" y="128911"/>
                    <a:pt x="373243" y="113648"/>
                  </a:cubicBezTo>
                  <a:cubicBezTo>
                    <a:pt x="364551" y="108385"/>
                    <a:pt x="358184" y="108007"/>
                    <a:pt x="350188" y="115363"/>
                  </a:cubicBezTo>
                  <a:cubicBezTo>
                    <a:pt x="330942" y="133039"/>
                    <a:pt x="310445" y="149321"/>
                    <a:pt x="291257" y="167026"/>
                  </a:cubicBezTo>
                  <a:cubicBezTo>
                    <a:pt x="281314" y="176213"/>
                    <a:pt x="273551" y="178016"/>
                    <a:pt x="262968" y="167811"/>
                  </a:cubicBezTo>
                  <a:cubicBezTo>
                    <a:pt x="249740" y="155106"/>
                    <a:pt x="234825" y="144145"/>
                    <a:pt x="221103" y="131906"/>
                  </a:cubicBezTo>
                  <a:cubicBezTo>
                    <a:pt x="214707" y="126207"/>
                    <a:pt x="209880" y="126236"/>
                    <a:pt x="203659" y="131964"/>
                  </a:cubicBezTo>
                  <a:cubicBezTo>
                    <a:pt x="186215" y="148012"/>
                    <a:pt x="168073" y="163305"/>
                    <a:pt x="150803" y="179557"/>
                  </a:cubicBezTo>
                  <a:cubicBezTo>
                    <a:pt x="138854" y="190779"/>
                    <a:pt x="126178" y="193890"/>
                    <a:pt x="111118" y="187116"/>
                  </a:cubicBezTo>
                  <a:cubicBezTo>
                    <a:pt x="86871" y="176155"/>
                    <a:pt x="61694" y="167578"/>
                    <a:pt x="36545" y="159060"/>
                  </a:cubicBezTo>
                  <a:cubicBezTo>
                    <a:pt x="30033" y="156850"/>
                    <a:pt x="25556" y="155368"/>
                    <a:pt x="18403" y="150978"/>
                  </a:cubicBezTo>
                  <a:cubicBezTo>
                    <a:pt x="8257" y="123067"/>
                    <a:pt x="1832" y="92889"/>
                    <a:pt x="0" y="63380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EBC8DD6-FBDC-460E-BC56-A1889C7E7981}"/>
                </a:ext>
              </a:extLst>
            </p:cNvPr>
            <p:cNvSpPr/>
            <p:nvPr/>
          </p:nvSpPr>
          <p:spPr>
            <a:xfrm>
              <a:off x="9048405" y="5133084"/>
              <a:ext cx="518173" cy="209532"/>
            </a:xfrm>
            <a:custGeom>
              <a:avLst/>
              <a:gdLst>
                <a:gd name="connsiteX0" fmla="*/ 494218 w 518173"/>
                <a:gd name="connsiteY0" fmla="*/ 44976 h 209532"/>
                <a:gd name="connsiteX1" fmla="*/ 470029 w 518173"/>
                <a:gd name="connsiteY1" fmla="*/ 0 h 209532"/>
                <a:gd name="connsiteX2" fmla="*/ 453457 w 518173"/>
                <a:gd name="connsiteY2" fmla="*/ 13664 h 209532"/>
                <a:gd name="connsiteX3" fmla="*/ 425372 w 518173"/>
                <a:gd name="connsiteY3" fmla="*/ 40935 h 209532"/>
                <a:gd name="connsiteX4" fmla="*/ 392955 w 518173"/>
                <a:gd name="connsiteY4" fmla="*/ 44133 h 209532"/>
                <a:gd name="connsiteX5" fmla="*/ 350421 w 518173"/>
                <a:gd name="connsiteY5" fmla="*/ 13868 h 209532"/>
                <a:gd name="connsiteX6" fmla="*/ 315039 w 518173"/>
                <a:gd name="connsiteY6" fmla="*/ 18461 h 209532"/>
                <a:gd name="connsiteX7" fmla="*/ 284715 w 518173"/>
                <a:gd name="connsiteY7" fmla="*/ 55501 h 209532"/>
                <a:gd name="connsiteX8" fmla="*/ 256456 w 518173"/>
                <a:gd name="connsiteY8" fmla="*/ 58525 h 209532"/>
                <a:gd name="connsiteX9" fmla="*/ 218951 w 518173"/>
                <a:gd name="connsiteY9" fmla="*/ 31196 h 209532"/>
                <a:gd name="connsiteX10" fmla="*/ 179179 w 518173"/>
                <a:gd name="connsiteY10" fmla="*/ 34656 h 209532"/>
                <a:gd name="connsiteX11" fmla="*/ 125364 w 518173"/>
                <a:gd name="connsiteY11" fmla="*/ 91494 h 209532"/>
                <a:gd name="connsiteX12" fmla="*/ 98471 w 518173"/>
                <a:gd name="connsiteY12" fmla="*/ 96088 h 209532"/>
                <a:gd name="connsiteX13" fmla="*/ 43436 w 518173"/>
                <a:gd name="connsiteY13" fmla="*/ 70038 h 209532"/>
                <a:gd name="connsiteX14" fmla="*/ 20584 w 518173"/>
                <a:gd name="connsiteY14" fmla="*/ 56373 h 209532"/>
                <a:gd name="connsiteX15" fmla="*/ 0 w 518173"/>
                <a:gd name="connsiteY15" fmla="*/ 150367 h 209532"/>
                <a:gd name="connsiteX16" fmla="*/ 92976 w 518173"/>
                <a:gd name="connsiteY16" fmla="*/ 203106 h 209532"/>
                <a:gd name="connsiteX17" fmla="*/ 132894 w 518173"/>
                <a:gd name="connsiteY17" fmla="*/ 195402 h 209532"/>
                <a:gd name="connsiteX18" fmla="*/ 184819 w 518173"/>
                <a:gd name="connsiteY18" fmla="*/ 138796 h 209532"/>
                <a:gd name="connsiteX19" fmla="*/ 211509 w 518173"/>
                <a:gd name="connsiteY19" fmla="*/ 139174 h 209532"/>
                <a:gd name="connsiteX20" fmla="*/ 252560 w 518173"/>
                <a:gd name="connsiteY20" fmla="*/ 180167 h 209532"/>
                <a:gd name="connsiteX21" fmla="*/ 289629 w 518173"/>
                <a:gd name="connsiteY21" fmla="*/ 176533 h 209532"/>
                <a:gd name="connsiteX22" fmla="*/ 324923 w 518173"/>
                <a:gd name="connsiteY22" fmla="*/ 126876 h 209532"/>
                <a:gd name="connsiteX23" fmla="*/ 345944 w 518173"/>
                <a:gd name="connsiteY23" fmla="*/ 124056 h 209532"/>
                <a:gd name="connsiteX24" fmla="*/ 408160 w 518173"/>
                <a:gd name="connsiteY24" fmla="*/ 173946 h 209532"/>
                <a:gd name="connsiteX25" fmla="*/ 440810 w 518173"/>
                <a:gd name="connsiteY25" fmla="*/ 173684 h 209532"/>
                <a:gd name="connsiteX26" fmla="*/ 507388 w 518173"/>
                <a:gd name="connsiteY26" fmla="*/ 111235 h 209532"/>
                <a:gd name="connsiteX27" fmla="*/ 518174 w 518173"/>
                <a:gd name="connsiteY27" fmla="*/ 102861 h 209532"/>
                <a:gd name="connsiteX28" fmla="*/ 494218 w 518173"/>
                <a:gd name="connsiteY28" fmla="*/ 44976 h 2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173" h="209532">
                  <a:moveTo>
                    <a:pt x="494218" y="44976"/>
                  </a:moveTo>
                  <a:cubicBezTo>
                    <a:pt x="487734" y="31108"/>
                    <a:pt x="479681" y="12182"/>
                    <a:pt x="470029" y="0"/>
                  </a:cubicBezTo>
                  <a:cubicBezTo>
                    <a:pt x="464243" y="3925"/>
                    <a:pt x="458893" y="9187"/>
                    <a:pt x="453457" y="13664"/>
                  </a:cubicBezTo>
                  <a:cubicBezTo>
                    <a:pt x="443368" y="21979"/>
                    <a:pt x="434675" y="31777"/>
                    <a:pt x="425372" y="40935"/>
                  </a:cubicBezTo>
                  <a:cubicBezTo>
                    <a:pt x="410050" y="56053"/>
                    <a:pt x="410050" y="56112"/>
                    <a:pt x="392955" y="44133"/>
                  </a:cubicBezTo>
                  <a:cubicBezTo>
                    <a:pt x="378680" y="34161"/>
                    <a:pt x="364754" y="23724"/>
                    <a:pt x="350421" y="13868"/>
                  </a:cubicBezTo>
                  <a:cubicBezTo>
                    <a:pt x="333442" y="2180"/>
                    <a:pt x="328093" y="2791"/>
                    <a:pt x="315039" y="18461"/>
                  </a:cubicBezTo>
                  <a:cubicBezTo>
                    <a:pt x="304834" y="30730"/>
                    <a:pt x="294920" y="43232"/>
                    <a:pt x="284715" y="55501"/>
                  </a:cubicBezTo>
                  <a:cubicBezTo>
                    <a:pt x="273115" y="69369"/>
                    <a:pt x="271312" y="69660"/>
                    <a:pt x="256456" y="58525"/>
                  </a:cubicBezTo>
                  <a:cubicBezTo>
                    <a:pt x="244070" y="49250"/>
                    <a:pt x="231540" y="40179"/>
                    <a:pt x="218951" y="31196"/>
                  </a:cubicBezTo>
                  <a:cubicBezTo>
                    <a:pt x="200809" y="18258"/>
                    <a:pt x="194791" y="18345"/>
                    <a:pt x="179179" y="34656"/>
                  </a:cubicBezTo>
                  <a:cubicBezTo>
                    <a:pt x="161124" y="53495"/>
                    <a:pt x="143913" y="73120"/>
                    <a:pt x="125364" y="91494"/>
                  </a:cubicBezTo>
                  <a:cubicBezTo>
                    <a:pt x="116904" y="99867"/>
                    <a:pt x="109112" y="102106"/>
                    <a:pt x="98471" y="96088"/>
                  </a:cubicBezTo>
                  <a:cubicBezTo>
                    <a:pt x="80795" y="86086"/>
                    <a:pt x="61548" y="79254"/>
                    <a:pt x="43436" y="70038"/>
                  </a:cubicBezTo>
                  <a:cubicBezTo>
                    <a:pt x="37069" y="66810"/>
                    <a:pt x="29975" y="62769"/>
                    <a:pt x="20584" y="56373"/>
                  </a:cubicBezTo>
                  <a:cubicBezTo>
                    <a:pt x="15816" y="68962"/>
                    <a:pt x="3111" y="122399"/>
                    <a:pt x="0" y="150367"/>
                  </a:cubicBezTo>
                  <a:cubicBezTo>
                    <a:pt x="15351" y="160514"/>
                    <a:pt x="65444" y="187988"/>
                    <a:pt x="92976" y="203106"/>
                  </a:cubicBezTo>
                  <a:cubicBezTo>
                    <a:pt x="111816" y="213457"/>
                    <a:pt x="118474" y="211596"/>
                    <a:pt x="132894" y="195402"/>
                  </a:cubicBezTo>
                  <a:cubicBezTo>
                    <a:pt x="149902" y="176272"/>
                    <a:pt x="166532" y="156793"/>
                    <a:pt x="184819" y="138796"/>
                  </a:cubicBezTo>
                  <a:cubicBezTo>
                    <a:pt x="197466" y="126353"/>
                    <a:pt x="198542" y="126382"/>
                    <a:pt x="211509" y="139174"/>
                  </a:cubicBezTo>
                  <a:cubicBezTo>
                    <a:pt x="225260" y="152751"/>
                    <a:pt x="238808" y="166561"/>
                    <a:pt x="252560" y="180167"/>
                  </a:cubicBezTo>
                  <a:cubicBezTo>
                    <a:pt x="269830" y="197262"/>
                    <a:pt x="275208" y="196739"/>
                    <a:pt x="289629" y="176533"/>
                  </a:cubicBezTo>
                  <a:cubicBezTo>
                    <a:pt x="301432" y="160020"/>
                    <a:pt x="313498" y="143651"/>
                    <a:pt x="324923" y="126876"/>
                  </a:cubicBezTo>
                  <a:cubicBezTo>
                    <a:pt x="331262" y="117572"/>
                    <a:pt x="337134" y="116759"/>
                    <a:pt x="345944" y="124056"/>
                  </a:cubicBezTo>
                  <a:cubicBezTo>
                    <a:pt x="366411" y="141006"/>
                    <a:pt x="387257" y="157548"/>
                    <a:pt x="408160" y="173946"/>
                  </a:cubicBezTo>
                  <a:cubicBezTo>
                    <a:pt x="423017" y="185575"/>
                    <a:pt x="426070" y="185168"/>
                    <a:pt x="440810" y="173684"/>
                  </a:cubicBezTo>
                  <a:cubicBezTo>
                    <a:pt x="464912" y="154903"/>
                    <a:pt x="483693" y="130423"/>
                    <a:pt x="507388" y="111235"/>
                  </a:cubicBezTo>
                  <a:cubicBezTo>
                    <a:pt x="509975" y="109141"/>
                    <a:pt x="515296" y="105943"/>
                    <a:pt x="518174" y="102861"/>
                  </a:cubicBezTo>
                  <a:cubicBezTo>
                    <a:pt x="510382" y="78440"/>
                    <a:pt x="500701" y="58873"/>
                    <a:pt x="494218" y="44976"/>
                  </a:cubicBezTo>
                  <a:close/>
                </a:path>
              </a:pathLst>
            </a:custGeom>
            <a:solidFill>
              <a:schemeClr val="accent6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F3AF234-6CE2-4ED5-9FDB-CC4551428F1A}"/>
              </a:ext>
            </a:extLst>
          </p:cNvPr>
          <p:cNvGrpSpPr/>
          <p:nvPr/>
        </p:nvGrpSpPr>
        <p:grpSpPr>
          <a:xfrm>
            <a:off x="7208090" y="4746332"/>
            <a:ext cx="2125903" cy="1692861"/>
            <a:chOff x="4010622" y="2375090"/>
            <a:chExt cx="3885098" cy="309371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0DDE06D-802B-4605-880C-A2F0D796136F}"/>
                </a:ext>
              </a:extLst>
            </p:cNvPr>
            <p:cNvGrpSpPr/>
            <p:nvPr/>
          </p:nvGrpSpPr>
          <p:grpSpPr>
            <a:xfrm>
              <a:off x="4965954" y="2375090"/>
              <a:ext cx="2164081" cy="3093713"/>
              <a:chOff x="4965954" y="2375090"/>
              <a:chExt cx="2164081" cy="3093713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A07BED-6824-401C-ADEE-3728081BD4A4}"/>
                  </a:ext>
                </a:extLst>
              </p:cNvPr>
              <p:cNvSpPr/>
              <p:nvPr/>
            </p:nvSpPr>
            <p:spPr>
              <a:xfrm>
                <a:off x="4965954" y="2375090"/>
                <a:ext cx="2164081" cy="3093713"/>
              </a:xfrm>
              <a:custGeom>
                <a:avLst/>
                <a:gdLst>
                  <a:gd name="connsiteX0" fmla="*/ 1475110 w 2164081"/>
                  <a:gd name="connsiteY0" fmla="*/ 179705 h 3093713"/>
                  <a:gd name="connsiteX1" fmla="*/ 1706242 w 2164081"/>
                  <a:gd name="connsiteY1" fmla="*/ 468548 h 3093713"/>
                  <a:gd name="connsiteX2" fmla="*/ 2123742 w 2164081"/>
                  <a:gd name="connsiteY2" fmla="*/ 1649223 h 3093713"/>
                  <a:gd name="connsiteX3" fmla="*/ 2153140 w 2164081"/>
                  <a:gd name="connsiteY3" fmla="*/ 2161723 h 3093713"/>
                  <a:gd name="connsiteX4" fmla="*/ 1649242 w 2164081"/>
                  <a:gd name="connsiteY4" fmla="*/ 2933042 h 3093713"/>
                  <a:gd name="connsiteX5" fmla="*/ 860385 w 2164081"/>
                  <a:gd name="connsiteY5" fmla="*/ 3067169 h 3093713"/>
                  <a:gd name="connsiteX6" fmla="*/ 130115 w 2164081"/>
                  <a:gd name="connsiteY6" fmla="*/ 2506313 h 3093713"/>
                  <a:gd name="connsiteX7" fmla="*/ 386010 w 2164081"/>
                  <a:gd name="connsiteY7" fmla="*/ 668361 h 3093713"/>
                  <a:gd name="connsiteX8" fmla="*/ 872370 w 2164081"/>
                  <a:gd name="connsiteY8" fmla="*/ 66081 h 3093713"/>
                  <a:gd name="connsiteX9" fmla="*/ 1475110 w 2164081"/>
                  <a:gd name="connsiteY9" fmla="*/ 179705 h 309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4081" h="3093713">
                    <a:moveTo>
                      <a:pt x="1475110" y="179705"/>
                    </a:moveTo>
                    <a:cubicBezTo>
                      <a:pt x="1566644" y="265811"/>
                      <a:pt x="1645191" y="371209"/>
                      <a:pt x="1706242" y="468548"/>
                    </a:cubicBezTo>
                    <a:cubicBezTo>
                      <a:pt x="1929190" y="823995"/>
                      <a:pt x="2046739" y="1240117"/>
                      <a:pt x="2123742" y="1649223"/>
                    </a:cubicBezTo>
                    <a:cubicBezTo>
                      <a:pt x="2155603" y="1818470"/>
                      <a:pt x="2178696" y="1989387"/>
                      <a:pt x="2153140" y="2161723"/>
                    </a:cubicBezTo>
                    <a:cubicBezTo>
                      <a:pt x="2103614" y="2495498"/>
                      <a:pt x="1935704" y="2755026"/>
                      <a:pt x="1649242" y="2933042"/>
                    </a:cubicBezTo>
                    <a:cubicBezTo>
                      <a:pt x="1405833" y="3084248"/>
                      <a:pt x="1139498" y="3128178"/>
                      <a:pt x="860385" y="3067169"/>
                    </a:cubicBezTo>
                    <a:cubicBezTo>
                      <a:pt x="549286" y="2999145"/>
                      <a:pt x="279819" y="2785844"/>
                      <a:pt x="130115" y="2506313"/>
                    </a:cubicBezTo>
                    <a:cubicBezTo>
                      <a:pt x="-170419" y="1945081"/>
                      <a:pt x="106689" y="1186332"/>
                      <a:pt x="386010" y="668361"/>
                    </a:cubicBezTo>
                    <a:cubicBezTo>
                      <a:pt x="505439" y="446875"/>
                      <a:pt x="651176" y="199624"/>
                      <a:pt x="872370" y="66081"/>
                    </a:cubicBezTo>
                    <a:cubicBezTo>
                      <a:pt x="1098199" y="-70344"/>
                      <a:pt x="1308243" y="22694"/>
                      <a:pt x="1475110" y="1797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7" name="Graphic 2">
                <a:extLst>
                  <a:ext uri="{FF2B5EF4-FFF2-40B4-BE49-F238E27FC236}">
                    <a16:creationId xmlns:a16="http://schemas.microsoft.com/office/drawing/2014/main" id="{5FC08D39-4636-4BC4-A006-F9CA33732343}"/>
                  </a:ext>
                </a:extLst>
              </p:cNvPr>
              <p:cNvGrpSpPr/>
              <p:nvPr/>
            </p:nvGrpSpPr>
            <p:grpSpPr>
              <a:xfrm>
                <a:off x="5145555" y="2577925"/>
                <a:ext cx="1815107" cy="2632470"/>
                <a:chOff x="5145555" y="2577925"/>
                <a:chExt cx="1815107" cy="2632470"/>
              </a:xfrm>
              <a:solidFill>
                <a:schemeClr val="bg1"/>
              </a:solidFill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8C3DC8EA-35ED-4949-B7DC-E13F6025F76F}"/>
                    </a:ext>
                  </a:extLst>
                </p:cNvPr>
                <p:cNvSpPr/>
                <p:nvPr/>
              </p:nvSpPr>
              <p:spPr>
                <a:xfrm>
                  <a:off x="5265503" y="3286512"/>
                  <a:ext cx="1594983" cy="598756"/>
                </a:xfrm>
                <a:custGeom>
                  <a:avLst/>
                  <a:gdLst>
                    <a:gd name="connsiteX0" fmla="*/ 47250 w 1594983"/>
                    <a:gd name="connsiteY0" fmla="*/ 560161 h 598756"/>
                    <a:gd name="connsiteX1" fmla="*/ 100325 w 1594983"/>
                    <a:gd name="connsiteY1" fmla="*/ 561581 h 598756"/>
                    <a:gd name="connsiteX2" fmla="*/ 132604 w 1594983"/>
                    <a:gd name="connsiteY2" fmla="*/ 509425 h 598756"/>
                    <a:gd name="connsiteX3" fmla="*/ 258589 w 1594983"/>
                    <a:gd name="connsiteY3" fmla="*/ 298002 h 598756"/>
                    <a:gd name="connsiteX4" fmla="*/ 407332 w 1594983"/>
                    <a:gd name="connsiteY4" fmla="*/ 561790 h 598756"/>
                    <a:gd name="connsiteX5" fmla="*/ 466755 w 1594983"/>
                    <a:gd name="connsiteY5" fmla="*/ 560119 h 598756"/>
                    <a:gd name="connsiteX6" fmla="*/ 617168 w 1594983"/>
                    <a:gd name="connsiteY6" fmla="*/ 306813 h 598756"/>
                    <a:gd name="connsiteX7" fmla="*/ 630531 w 1594983"/>
                    <a:gd name="connsiteY7" fmla="*/ 321596 h 598756"/>
                    <a:gd name="connsiteX8" fmla="*/ 766663 w 1594983"/>
                    <a:gd name="connsiteY8" fmla="*/ 565131 h 598756"/>
                    <a:gd name="connsiteX9" fmla="*/ 825166 w 1594983"/>
                    <a:gd name="connsiteY9" fmla="*/ 567386 h 598756"/>
                    <a:gd name="connsiteX10" fmla="*/ 890226 w 1594983"/>
                    <a:gd name="connsiteY10" fmla="*/ 459691 h 598756"/>
                    <a:gd name="connsiteX11" fmla="*/ 981468 w 1594983"/>
                    <a:gd name="connsiteY11" fmla="*/ 307607 h 598756"/>
                    <a:gd name="connsiteX12" fmla="*/ 1129084 w 1594983"/>
                    <a:gd name="connsiteY12" fmla="*/ 572355 h 598756"/>
                    <a:gd name="connsiteX13" fmla="*/ 1187253 w 1594983"/>
                    <a:gd name="connsiteY13" fmla="*/ 573691 h 598756"/>
                    <a:gd name="connsiteX14" fmla="*/ 1326893 w 1594983"/>
                    <a:gd name="connsiteY14" fmla="*/ 337673 h 598756"/>
                    <a:gd name="connsiteX15" fmla="*/ 1357543 w 1594983"/>
                    <a:gd name="connsiteY15" fmla="*/ 338633 h 598756"/>
                    <a:gd name="connsiteX16" fmla="*/ 1491796 w 1594983"/>
                    <a:gd name="connsiteY16" fmla="*/ 579495 h 598756"/>
                    <a:gd name="connsiteX17" fmla="*/ 1545163 w 1594983"/>
                    <a:gd name="connsiteY17" fmla="*/ 581374 h 598756"/>
                    <a:gd name="connsiteX18" fmla="*/ 1580533 w 1594983"/>
                    <a:gd name="connsiteY18" fmla="*/ 523748 h 598756"/>
                    <a:gd name="connsiteX19" fmla="*/ 1581535 w 1594983"/>
                    <a:gd name="connsiteY19" fmla="*/ 444198 h 598756"/>
                    <a:gd name="connsiteX20" fmla="*/ 1519566 w 1594983"/>
                    <a:gd name="connsiteY20" fmla="*/ 546005 h 598756"/>
                    <a:gd name="connsiteX21" fmla="*/ 1370864 w 1594983"/>
                    <a:gd name="connsiteY21" fmla="*/ 279963 h 598756"/>
                    <a:gd name="connsiteX22" fmla="*/ 1445194 w 1594983"/>
                    <a:gd name="connsiteY22" fmla="*/ 318005 h 598756"/>
                    <a:gd name="connsiteX23" fmla="*/ 1495053 w 1594983"/>
                    <a:gd name="connsiteY23" fmla="*/ 408996 h 598756"/>
                    <a:gd name="connsiteX24" fmla="*/ 1548421 w 1594983"/>
                    <a:gd name="connsiteY24" fmla="*/ 410625 h 598756"/>
                    <a:gd name="connsiteX25" fmla="*/ 1546834 w 1594983"/>
                    <a:gd name="connsiteY25" fmla="*/ 330490 h 598756"/>
                    <a:gd name="connsiteX26" fmla="*/ 1520693 w 1594983"/>
                    <a:gd name="connsiteY26" fmla="*/ 371581 h 598756"/>
                    <a:gd name="connsiteX27" fmla="*/ 1469623 w 1594983"/>
                    <a:gd name="connsiteY27" fmla="*/ 279796 h 598756"/>
                    <a:gd name="connsiteX28" fmla="*/ 1510713 w 1594983"/>
                    <a:gd name="connsiteY28" fmla="*/ 278919 h 598756"/>
                    <a:gd name="connsiteX29" fmla="*/ 1527082 w 1594983"/>
                    <a:gd name="connsiteY29" fmla="*/ 258499 h 598756"/>
                    <a:gd name="connsiteX30" fmla="*/ 1496265 w 1594983"/>
                    <a:gd name="connsiteY30" fmla="*/ 168510 h 598756"/>
                    <a:gd name="connsiteX31" fmla="*/ 1384018 w 1594983"/>
                    <a:gd name="connsiteY31" fmla="*/ 220207 h 598756"/>
                    <a:gd name="connsiteX32" fmla="*/ 1338167 w 1594983"/>
                    <a:gd name="connsiteY32" fmla="*/ 123954 h 598756"/>
                    <a:gd name="connsiteX33" fmla="*/ 1370739 w 1594983"/>
                    <a:gd name="connsiteY33" fmla="*/ 80984 h 598756"/>
                    <a:gd name="connsiteX34" fmla="*/ 1460102 w 1594983"/>
                    <a:gd name="connsiteY34" fmla="*/ 77936 h 598756"/>
                    <a:gd name="connsiteX35" fmla="*/ 1397130 w 1594983"/>
                    <a:gd name="connsiteY35" fmla="*/ 16134 h 598756"/>
                    <a:gd name="connsiteX36" fmla="*/ 702063 w 1594983"/>
                    <a:gd name="connsiteY36" fmla="*/ 6989 h 598756"/>
                    <a:gd name="connsiteX37" fmla="*/ 196829 w 1594983"/>
                    <a:gd name="connsiteY37" fmla="*/ 474 h 598756"/>
                    <a:gd name="connsiteX38" fmla="*/ 162002 w 1594983"/>
                    <a:gd name="connsiteY38" fmla="*/ 14923 h 598756"/>
                    <a:gd name="connsiteX39" fmla="*/ 130892 w 1594983"/>
                    <a:gd name="connsiteY39" fmla="*/ 128380 h 598756"/>
                    <a:gd name="connsiteX40" fmla="*/ 106380 w 1594983"/>
                    <a:gd name="connsiteY40" fmla="*/ 185505 h 598756"/>
                    <a:gd name="connsiteX41" fmla="*/ 66250 w 1594983"/>
                    <a:gd name="connsiteY41" fmla="*/ 258332 h 598756"/>
                    <a:gd name="connsiteX42" fmla="*/ 133481 w 1594983"/>
                    <a:gd name="connsiteY42" fmla="*/ 260879 h 598756"/>
                    <a:gd name="connsiteX43" fmla="*/ 77650 w 1594983"/>
                    <a:gd name="connsiteY43" fmla="*/ 352831 h 598756"/>
                    <a:gd name="connsiteX44" fmla="*/ 49380 w 1594983"/>
                    <a:gd name="connsiteY44" fmla="*/ 308860 h 598756"/>
                    <a:gd name="connsiteX45" fmla="*/ 35934 w 1594983"/>
                    <a:gd name="connsiteY45" fmla="*/ 347611 h 598756"/>
                    <a:gd name="connsiteX46" fmla="*/ 64872 w 1594983"/>
                    <a:gd name="connsiteY46" fmla="*/ 404152 h 598756"/>
                    <a:gd name="connsiteX47" fmla="*/ 111683 w 1594983"/>
                    <a:gd name="connsiteY47" fmla="*/ 377301 h 598756"/>
                    <a:gd name="connsiteX48" fmla="*/ 159706 w 1594983"/>
                    <a:gd name="connsiteY48" fmla="*/ 297042 h 598756"/>
                    <a:gd name="connsiteX49" fmla="*/ 230569 w 1594983"/>
                    <a:gd name="connsiteY49" fmla="*/ 265431 h 598756"/>
                    <a:gd name="connsiteX50" fmla="*/ 74811 w 1594983"/>
                    <a:gd name="connsiteY50" fmla="*/ 526629 h 598756"/>
                    <a:gd name="connsiteX51" fmla="*/ 14929 w 1594983"/>
                    <a:gd name="connsiteY51" fmla="*/ 420229 h 598756"/>
                    <a:gd name="connsiteX52" fmla="*/ 15639 w 1594983"/>
                    <a:gd name="connsiteY52" fmla="*/ 503453 h 598756"/>
                    <a:gd name="connsiteX53" fmla="*/ 47250 w 1594983"/>
                    <a:gd name="connsiteY53" fmla="*/ 560161 h 598756"/>
                    <a:gd name="connsiteX54" fmla="*/ 797648 w 1594983"/>
                    <a:gd name="connsiteY54" fmla="*/ 536735 h 598756"/>
                    <a:gd name="connsiteX55" fmla="*/ 648111 w 1594983"/>
                    <a:gd name="connsiteY55" fmla="*/ 270150 h 598756"/>
                    <a:gd name="connsiteX56" fmla="*/ 721105 w 1594983"/>
                    <a:gd name="connsiteY56" fmla="*/ 305978 h 598756"/>
                    <a:gd name="connsiteX57" fmla="*/ 771716 w 1594983"/>
                    <a:gd name="connsiteY57" fmla="*/ 396302 h 598756"/>
                    <a:gd name="connsiteX58" fmla="*/ 827630 w 1594983"/>
                    <a:gd name="connsiteY58" fmla="*/ 398222 h 598756"/>
                    <a:gd name="connsiteX59" fmla="*/ 883043 w 1594983"/>
                    <a:gd name="connsiteY59" fmla="*/ 303765 h 598756"/>
                    <a:gd name="connsiteX60" fmla="*/ 952989 w 1594983"/>
                    <a:gd name="connsiteY60" fmla="*/ 274618 h 598756"/>
                    <a:gd name="connsiteX61" fmla="*/ 797648 w 1594983"/>
                    <a:gd name="connsiteY61" fmla="*/ 536735 h 598756"/>
                    <a:gd name="connsiteX62" fmla="*/ 746368 w 1594983"/>
                    <a:gd name="connsiteY62" fmla="*/ 268688 h 598756"/>
                    <a:gd name="connsiteX63" fmla="*/ 856318 w 1594983"/>
                    <a:gd name="connsiteY63" fmla="*/ 270275 h 598756"/>
                    <a:gd name="connsiteX64" fmla="*/ 799443 w 1594983"/>
                    <a:gd name="connsiteY64" fmla="*/ 363897 h 598756"/>
                    <a:gd name="connsiteX65" fmla="*/ 746368 w 1594983"/>
                    <a:gd name="connsiteY65" fmla="*/ 268688 h 598756"/>
                    <a:gd name="connsiteX66" fmla="*/ 1213644 w 1594983"/>
                    <a:gd name="connsiteY66" fmla="*/ 68833 h 598756"/>
                    <a:gd name="connsiteX67" fmla="*/ 1264506 w 1594983"/>
                    <a:gd name="connsiteY67" fmla="*/ 170556 h 598756"/>
                    <a:gd name="connsiteX68" fmla="*/ 1162198 w 1594983"/>
                    <a:gd name="connsiteY68" fmla="*/ 219747 h 598756"/>
                    <a:gd name="connsiteX69" fmla="*/ 1111420 w 1594983"/>
                    <a:gd name="connsiteY69" fmla="*/ 118442 h 598756"/>
                    <a:gd name="connsiteX70" fmla="*/ 1213644 w 1594983"/>
                    <a:gd name="connsiteY70" fmla="*/ 68833 h 598756"/>
                    <a:gd name="connsiteX71" fmla="*/ 1162156 w 1594983"/>
                    <a:gd name="connsiteY71" fmla="*/ 371288 h 598756"/>
                    <a:gd name="connsiteX72" fmla="*/ 1107453 w 1594983"/>
                    <a:gd name="connsiteY72" fmla="*/ 273407 h 598756"/>
                    <a:gd name="connsiteX73" fmla="*/ 1212934 w 1594983"/>
                    <a:gd name="connsiteY73" fmla="*/ 275161 h 598756"/>
                    <a:gd name="connsiteX74" fmla="*/ 1162156 w 1594983"/>
                    <a:gd name="connsiteY74" fmla="*/ 371288 h 598756"/>
                    <a:gd name="connsiteX75" fmla="*/ 1081688 w 1594983"/>
                    <a:gd name="connsiteY75" fmla="*/ 308860 h 598756"/>
                    <a:gd name="connsiteX76" fmla="*/ 1135055 w 1594983"/>
                    <a:gd name="connsiteY76" fmla="*/ 405071 h 598756"/>
                    <a:gd name="connsiteX77" fmla="*/ 1186543 w 1594983"/>
                    <a:gd name="connsiteY77" fmla="*/ 405363 h 598756"/>
                    <a:gd name="connsiteX78" fmla="*/ 1238950 w 1594983"/>
                    <a:gd name="connsiteY78" fmla="*/ 316668 h 598756"/>
                    <a:gd name="connsiteX79" fmla="*/ 1314532 w 1594983"/>
                    <a:gd name="connsiteY79" fmla="*/ 279963 h 598756"/>
                    <a:gd name="connsiteX80" fmla="*/ 1158690 w 1594983"/>
                    <a:gd name="connsiteY80" fmla="*/ 541454 h 598756"/>
                    <a:gd name="connsiteX81" fmla="*/ 1009780 w 1594983"/>
                    <a:gd name="connsiteY81" fmla="*/ 275495 h 598756"/>
                    <a:gd name="connsiteX82" fmla="*/ 1081688 w 1594983"/>
                    <a:gd name="connsiteY82" fmla="*/ 308860 h 598756"/>
                    <a:gd name="connsiteX83" fmla="*/ 988650 w 1594983"/>
                    <a:gd name="connsiteY83" fmla="*/ 66870 h 598756"/>
                    <a:gd name="connsiteX84" fmla="*/ 1036505 w 1594983"/>
                    <a:gd name="connsiteY84" fmla="*/ 169345 h 598756"/>
                    <a:gd name="connsiteX85" fmla="*/ 932819 w 1594983"/>
                    <a:gd name="connsiteY85" fmla="*/ 215697 h 598756"/>
                    <a:gd name="connsiteX86" fmla="*/ 885048 w 1594983"/>
                    <a:gd name="connsiteY86" fmla="*/ 112762 h 598756"/>
                    <a:gd name="connsiteX87" fmla="*/ 988650 w 1594983"/>
                    <a:gd name="connsiteY87" fmla="*/ 66870 h 598756"/>
                    <a:gd name="connsiteX88" fmla="*/ 760525 w 1594983"/>
                    <a:gd name="connsiteY88" fmla="*/ 62318 h 598756"/>
                    <a:gd name="connsiteX89" fmla="*/ 809298 w 1594983"/>
                    <a:gd name="connsiteY89" fmla="*/ 165420 h 598756"/>
                    <a:gd name="connsiteX90" fmla="*/ 706322 w 1594983"/>
                    <a:gd name="connsiteY90" fmla="*/ 213275 h 598756"/>
                    <a:gd name="connsiteX91" fmla="*/ 657674 w 1594983"/>
                    <a:gd name="connsiteY91" fmla="*/ 110925 h 598756"/>
                    <a:gd name="connsiteX92" fmla="*/ 760525 w 1594983"/>
                    <a:gd name="connsiteY92" fmla="*/ 62318 h 598756"/>
                    <a:gd name="connsiteX93" fmla="*/ 534779 w 1594983"/>
                    <a:gd name="connsiteY93" fmla="*/ 60899 h 598756"/>
                    <a:gd name="connsiteX94" fmla="*/ 581674 w 1594983"/>
                    <a:gd name="connsiteY94" fmla="*/ 163833 h 598756"/>
                    <a:gd name="connsiteX95" fmla="*/ 477904 w 1594983"/>
                    <a:gd name="connsiteY95" fmla="*/ 208556 h 598756"/>
                    <a:gd name="connsiteX96" fmla="*/ 431218 w 1594983"/>
                    <a:gd name="connsiteY96" fmla="*/ 106039 h 598756"/>
                    <a:gd name="connsiteX97" fmla="*/ 534779 w 1594983"/>
                    <a:gd name="connsiteY97" fmla="*/ 60899 h 598756"/>
                    <a:gd name="connsiteX98" fmla="*/ 490974 w 1594983"/>
                    <a:gd name="connsiteY98" fmla="*/ 264888 h 598756"/>
                    <a:gd name="connsiteX99" fmla="*/ 439570 w 1594983"/>
                    <a:gd name="connsiteY99" fmla="*/ 361600 h 598756"/>
                    <a:gd name="connsiteX100" fmla="*/ 385159 w 1594983"/>
                    <a:gd name="connsiteY100" fmla="*/ 264220 h 598756"/>
                    <a:gd name="connsiteX101" fmla="*/ 490974 w 1594983"/>
                    <a:gd name="connsiteY101" fmla="*/ 264888 h 598756"/>
                    <a:gd name="connsiteX102" fmla="*/ 356220 w 1594983"/>
                    <a:gd name="connsiteY102" fmla="*/ 294369 h 598756"/>
                    <a:gd name="connsiteX103" fmla="*/ 410757 w 1594983"/>
                    <a:gd name="connsiteY103" fmla="*/ 393462 h 598756"/>
                    <a:gd name="connsiteX104" fmla="*/ 465084 w 1594983"/>
                    <a:gd name="connsiteY104" fmla="*/ 393420 h 598756"/>
                    <a:gd name="connsiteX105" fmla="*/ 518660 w 1594983"/>
                    <a:gd name="connsiteY105" fmla="*/ 301761 h 598756"/>
                    <a:gd name="connsiteX106" fmla="*/ 592781 w 1594983"/>
                    <a:gd name="connsiteY106" fmla="*/ 268897 h 598756"/>
                    <a:gd name="connsiteX107" fmla="*/ 436104 w 1594983"/>
                    <a:gd name="connsiteY107" fmla="*/ 531599 h 598756"/>
                    <a:gd name="connsiteX108" fmla="*/ 287486 w 1594983"/>
                    <a:gd name="connsiteY108" fmla="*/ 265723 h 598756"/>
                    <a:gd name="connsiteX109" fmla="*/ 356220 w 1594983"/>
                    <a:gd name="connsiteY109" fmla="*/ 294369 h 598756"/>
                    <a:gd name="connsiteX110" fmla="*/ 250363 w 1594983"/>
                    <a:gd name="connsiteY110" fmla="*/ 206635 h 598756"/>
                    <a:gd name="connsiteX111" fmla="*/ 204136 w 1594983"/>
                    <a:gd name="connsiteY111" fmla="*/ 103325 h 598756"/>
                    <a:gd name="connsiteX112" fmla="*/ 307321 w 1594983"/>
                    <a:gd name="connsiteY112" fmla="*/ 56681 h 598756"/>
                    <a:gd name="connsiteX113" fmla="*/ 353757 w 1594983"/>
                    <a:gd name="connsiteY113" fmla="*/ 160409 h 598756"/>
                    <a:gd name="connsiteX114" fmla="*/ 250363 w 1594983"/>
                    <a:gd name="connsiteY114" fmla="*/ 206635 h 59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594983" h="598756">
                      <a:moveTo>
                        <a:pt x="47250" y="560161"/>
                      </a:moveTo>
                      <a:cubicBezTo>
                        <a:pt x="61031" y="584506"/>
                        <a:pt x="85125" y="585258"/>
                        <a:pt x="100325" y="561581"/>
                      </a:cubicBezTo>
                      <a:cubicBezTo>
                        <a:pt x="111391" y="544418"/>
                        <a:pt x="122123" y="526963"/>
                        <a:pt x="132604" y="509425"/>
                      </a:cubicBezTo>
                      <a:cubicBezTo>
                        <a:pt x="174154" y="439939"/>
                        <a:pt x="215536" y="370328"/>
                        <a:pt x="258589" y="298002"/>
                      </a:cubicBezTo>
                      <a:cubicBezTo>
                        <a:pt x="309701" y="388743"/>
                        <a:pt x="358225" y="475434"/>
                        <a:pt x="407332" y="561790"/>
                      </a:cubicBezTo>
                      <a:cubicBezTo>
                        <a:pt x="424662" y="592190"/>
                        <a:pt x="448798" y="590645"/>
                        <a:pt x="466755" y="560119"/>
                      </a:cubicBezTo>
                      <a:cubicBezTo>
                        <a:pt x="516656" y="475266"/>
                        <a:pt x="567225" y="390789"/>
                        <a:pt x="617168" y="306813"/>
                      </a:cubicBezTo>
                      <a:cubicBezTo>
                        <a:pt x="627399" y="308567"/>
                        <a:pt x="627608" y="316334"/>
                        <a:pt x="630531" y="321596"/>
                      </a:cubicBezTo>
                      <a:cubicBezTo>
                        <a:pt x="675964" y="402732"/>
                        <a:pt x="721021" y="484119"/>
                        <a:pt x="766663" y="565131"/>
                      </a:cubicBezTo>
                      <a:cubicBezTo>
                        <a:pt x="784494" y="596825"/>
                        <a:pt x="806333" y="597619"/>
                        <a:pt x="825166" y="567386"/>
                      </a:cubicBezTo>
                      <a:cubicBezTo>
                        <a:pt x="847340" y="531807"/>
                        <a:pt x="868637" y="495645"/>
                        <a:pt x="890226" y="459691"/>
                      </a:cubicBezTo>
                      <a:cubicBezTo>
                        <a:pt x="919832" y="410374"/>
                        <a:pt x="949397" y="361058"/>
                        <a:pt x="981468" y="307607"/>
                      </a:cubicBezTo>
                      <a:cubicBezTo>
                        <a:pt x="1032413" y="399016"/>
                        <a:pt x="1080686" y="485748"/>
                        <a:pt x="1129084" y="572355"/>
                      </a:cubicBezTo>
                      <a:cubicBezTo>
                        <a:pt x="1145578" y="601920"/>
                        <a:pt x="1170174" y="602379"/>
                        <a:pt x="1187253" y="573691"/>
                      </a:cubicBezTo>
                      <a:cubicBezTo>
                        <a:pt x="1234064" y="495185"/>
                        <a:pt x="1282587" y="417598"/>
                        <a:pt x="1326893" y="337673"/>
                      </a:cubicBezTo>
                      <a:cubicBezTo>
                        <a:pt x="1342803" y="308985"/>
                        <a:pt x="1347438" y="320427"/>
                        <a:pt x="1357543" y="338633"/>
                      </a:cubicBezTo>
                      <a:cubicBezTo>
                        <a:pt x="1402141" y="419018"/>
                        <a:pt x="1446948" y="499278"/>
                        <a:pt x="1491796" y="579495"/>
                      </a:cubicBezTo>
                      <a:cubicBezTo>
                        <a:pt x="1505702" y="604342"/>
                        <a:pt x="1529755" y="605344"/>
                        <a:pt x="1545163" y="581374"/>
                      </a:cubicBezTo>
                      <a:cubicBezTo>
                        <a:pt x="1557357" y="562374"/>
                        <a:pt x="1565918" y="540493"/>
                        <a:pt x="1580533" y="523748"/>
                      </a:cubicBezTo>
                      <a:cubicBezTo>
                        <a:pt x="1604043" y="496730"/>
                        <a:pt x="1594772" y="472678"/>
                        <a:pt x="1581535" y="444198"/>
                      </a:cubicBezTo>
                      <a:cubicBezTo>
                        <a:pt x="1560489" y="478774"/>
                        <a:pt x="1541113" y="510594"/>
                        <a:pt x="1519566" y="546005"/>
                      </a:cubicBezTo>
                      <a:cubicBezTo>
                        <a:pt x="1468829" y="455181"/>
                        <a:pt x="1419638" y="367154"/>
                        <a:pt x="1370864" y="279963"/>
                      </a:cubicBezTo>
                      <a:cubicBezTo>
                        <a:pt x="1410493" y="267435"/>
                        <a:pt x="1430370" y="285684"/>
                        <a:pt x="1445194" y="318005"/>
                      </a:cubicBezTo>
                      <a:cubicBezTo>
                        <a:pt x="1459601" y="349365"/>
                        <a:pt x="1477724" y="379097"/>
                        <a:pt x="1495053" y="408996"/>
                      </a:cubicBezTo>
                      <a:cubicBezTo>
                        <a:pt x="1508082" y="431462"/>
                        <a:pt x="1532260" y="431379"/>
                        <a:pt x="1548421" y="410625"/>
                      </a:cubicBezTo>
                      <a:cubicBezTo>
                        <a:pt x="1569216" y="383899"/>
                        <a:pt x="1563997" y="358719"/>
                        <a:pt x="1546834" y="330490"/>
                      </a:cubicBezTo>
                      <a:cubicBezTo>
                        <a:pt x="1540069" y="346317"/>
                        <a:pt x="1533471" y="358677"/>
                        <a:pt x="1520693" y="371581"/>
                      </a:cubicBezTo>
                      <a:cubicBezTo>
                        <a:pt x="1503405" y="340512"/>
                        <a:pt x="1487328" y="311616"/>
                        <a:pt x="1469623" y="279796"/>
                      </a:cubicBezTo>
                      <a:cubicBezTo>
                        <a:pt x="1485908" y="279253"/>
                        <a:pt x="1498686" y="276831"/>
                        <a:pt x="1510713" y="278919"/>
                      </a:cubicBezTo>
                      <a:cubicBezTo>
                        <a:pt x="1530799" y="282343"/>
                        <a:pt x="1533346" y="275703"/>
                        <a:pt x="1527082" y="258499"/>
                      </a:cubicBezTo>
                      <a:cubicBezTo>
                        <a:pt x="1516434" y="229310"/>
                        <a:pt x="1506871" y="199703"/>
                        <a:pt x="1496265" y="168510"/>
                      </a:cubicBezTo>
                      <a:cubicBezTo>
                        <a:pt x="1465322" y="221835"/>
                        <a:pt x="1427363" y="238706"/>
                        <a:pt x="1384018" y="220207"/>
                      </a:cubicBezTo>
                      <a:cubicBezTo>
                        <a:pt x="1346895" y="204380"/>
                        <a:pt x="1326601" y="162831"/>
                        <a:pt x="1338167" y="123954"/>
                      </a:cubicBezTo>
                      <a:cubicBezTo>
                        <a:pt x="1343513" y="105998"/>
                        <a:pt x="1355122" y="91591"/>
                        <a:pt x="1370739" y="80984"/>
                      </a:cubicBezTo>
                      <a:cubicBezTo>
                        <a:pt x="1398801" y="61901"/>
                        <a:pt x="1428741" y="65450"/>
                        <a:pt x="1460102" y="77936"/>
                      </a:cubicBezTo>
                      <a:cubicBezTo>
                        <a:pt x="1441185" y="16718"/>
                        <a:pt x="1441185" y="16718"/>
                        <a:pt x="1397130" y="16134"/>
                      </a:cubicBezTo>
                      <a:cubicBezTo>
                        <a:pt x="1165455" y="13085"/>
                        <a:pt x="933738" y="9995"/>
                        <a:pt x="702063" y="6989"/>
                      </a:cubicBezTo>
                      <a:cubicBezTo>
                        <a:pt x="533651" y="4775"/>
                        <a:pt x="365240" y="2604"/>
                        <a:pt x="196829" y="474"/>
                      </a:cubicBezTo>
                      <a:cubicBezTo>
                        <a:pt x="183174" y="307"/>
                        <a:pt x="167848" y="-3702"/>
                        <a:pt x="162002" y="14923"/>
                      </a:cubicBezTo>
                      <a:cubicBezTo>
                        <a:pt x="150310" y="52296"/>
                        <a:pt x="124127" y="84993"/>
                        <a:pt x="130892" y="128380"/>
                      </a:cubicBezTo>
                      <a:cubicBezTo>
                        <a:pt x="134275" y="150053"/>
                        <a:pt x="124963" y="172560"/>
                        <a:pt x="106380" y="185505"/>
                      </a:cubicBezTo>
                      <a:cubicBezTo>
                        <a:pt x="80699" y="203378"/>
                        <a:pt x="76064" y="230312"/>
                        <a:pt x="66250" y="258332"/>
                      </a:cubicBezTo>
                      <a:cubicBezTo>
                        <a:pt x="89050" y="259209"/>
                        <a:pt x="109679" y="259960"/>
                        <a:pt x="133481" y="260879"/>
                      </a:cubicBezTo>
                      <a:cubicBezTo>
                        <a:pt x="114105" y="292783"/>
                        <a:pt x="96609" y="321596"/>
                        <a:pt x="77650" y="352831"/>
                      </a:cubicBezTo>
                      <a:cubicBezTo>
                        <a:pt x="67336" y="336796"/>
                        <a:pt x="58901" y="323684"/>
                        <a:pt x="49380" y="308860"/>
                      </a:cubicBezTo>
                      <a:cubicBezTo>
                        <a:pt x="43951" y="323809"/>
                        <a:pt x="36727" y="335501"/>
                        <a:pt x="35934" y="347611"/>
                      </a:cubicBezTo>
                      <a:cubicBezTo>
                        <a:pt x="34389" y="371288"/>
                        <a:pt x="44285" y="394422"/>
                        <a:pt x="64872" y="404152"/>
                      </a:cubicBezTo>
                      <a:cubicBezTo>
                        <a:pt x="87213" y="414717"/>
                        <a:pt x="101035" y="396803"/>
                        <a:pt x="111683" y="377301"/>
                      </a:cubicBezTo>
                      <a:cubicBezTo>
                        <a:pt x="126591" y="349950"/>
                        <a:pt x="143462" y="323684"/>
                        <a:pt x="159706" y="297042"/>
                      </a:cubicBezTo>
                      <a:cubicBezTo>
                        <a:pt x="183717" y="257580"/>
                        <a:pt x="183800" y="257622"/>
                        <a:pt x="230569" y="265431"/>
                      </a:cubicBezTo>
                      <a:cubicBezTo>
                        <a:pt x="178831" y="352163"/>
                        <a:pt x="127635" y="438018"/>
                        <a:pt x="74811" y="526629"/>
                      </a:cubicBezTo>
                      <a:cubicBezTo>
                        <a:pt x="53514" y="488796"/>
                        <a:pt x="34723" y="455431"/>
                        <a:pt x="14929" y="420229"/>
                      </a:cubicBezTo>
                      <a:cubicBezTo>
                        <a:pt x="-5031" y="464827"/>
                        <a:pt x="-5156" y="464911"/>
                        <a:pt x="15639" y="503453"/>
                      </a:cubicBezTo>
                      <a:cubicBezTo>
                        <a:pt x="25954" y="522495"/>
                        <a:pt x="36560" y="541328"/>
                        <a:pt x="47250" y="560161"/>
                      </a:cubicBezTo>
                      <a:close/>
                      <a:moveTo>
                        <a:pt x="797648" y="536735"/>
                      </a:moveTo>
                      <a:cubicBezTo>
                        <a:pt x="746869" y="446203"/>
                        <a:pt x="697970" y="359095"/>
                        <a:pt x="648111" y="270150"/>
                      </a:cubicBezTo>
                      <a:cubicBezTo>
                        <a:pt x="685819" y="260044"/>
                        <a:pt x="706740" y="272530"/>
                        <a:pt x="721105" y="305978"/>
                      </a:cubicBezTo>
                      <a:cubicBezTo>
                        <a:pt x="734634" y="337506"/>
                        <a:pt x="754511" y="366361"/>
                        <a:pt x="771716" y="396302"/>
                      </a:cubicBezTo>
                      <a:cubicBezTo>
                        <a:pt x="787125" y="423069"/>
                        <a:pt x="811470" y="424196"/>
                        <a:pt x="827630" y="398222"/>
                      </a:cubicBezTo>
                      <a:cubicBezTo>
                        <a:pt x="846881" y="367196"/>
                        <a:pt x="867760" y="336754"/>
                        <a:pt x="883043" y="303765"/>
                      </a:cubicBezTo>
                      <a:cubicBezTo>
                        <a:pt x="897033" y="273616"/>
                        <a:pt x="916450" y="264470"/>
                        <a:pt x="952989" y="274618"/>
                      </a:cubicBezTo>
                      <a:cubicBezTo>
                        <a:pt x="901584" y="361392"/>
                        <a:pt x="850889" y="446913"/>
                        <a:pt x="797648" y="536735"/>
                      </a:cubicBezTo>
                      <a:close/>
                      <a:moveTo>
                        <a:pt x="746368" y="268688"/>
                      </a:moveTo>
                      <a:cubicBezTo>
                        <a:pt x="784703" y="269231"/>
                        <a:pt x="818151" y="269732"/>
                        <a:pt x="856318" y="270275"/>
                      </a:cubicBezTo>
                      <a:cubicBezTo>
                        <a:pt x="835856" y="303932"/>
                        <a:pt x="818777" y="332077"/>
                        <a:pt x="799443" y="363897"/>
                      </a:cubicBezTo>
                      <a:cubicBezTo>
                        <a:pt x="781529" y="331701"/>
                        <a:pt x="765160" y="302387"/>
                        <a:pt x="746368" y="268688"/>
                      </a:cubicBezTo>
                      <a:close/>
                      <a:moveTo>
                        <a:pt x="1213644" y="68833"/>
                      </a:moveTo>
                      <a:cubicBezTo>
                        <a:pt x="1254818" y="82780"/>
                        <a:pt x="1278286" y="129716"/>
                        <a:pt x="1264506" y="170556"/>
                      </a:cubicBezTo>
                      <a:cubicBezTo>
                        <a:pt x="1250934" y="210769"/>
                        <a:pt x="1202996" y="233820"/>
                        <a:pt x="1162198" y="219747"/>
                      </a:cubicBezTo>
                      <a:cubicBezTo>
                        <a:pt x="1121024" y="205549"/>
                        <a:pt x="1097932" y="159490"/>
                        <a:pt x="1111420" y="118442"/>
                      </a:cubicBezTo>
                      <a:cubicBezTo>
                        <a:pt x="1124782" y="77894"/>
                        <a:pt x="1172262" y="54844"/>
                        <a:pt x="1213644" y="68833"/>
                      </a:cubicBezTo>
                      <a:close/>
                      <a:moveTo>
                        <a:pt x="1162156" y="371288"/>
                      </a:moveTo>
                      <a:cubicBezTo>
                        <a:pt x="1141903" y="335084"/>
                        <a:pt x="1125409" y="305561"/>
                        <a:pt x="1107453" y="273407"/>
                      </a:cubicBezTo>
                      <a:cubicBezTo>
                        <a:pt x="1144492" y="274033"/>
                        <a:pt x="1177231" y="274576"/>
                        <a:pt x="1212934" y="275161"/>
                      </a:cubicBezTo>
                      <a:cubicBezTo>
                        <a:pt x="1202328" y="309737"/>
                        <a:pt x="1178108" y="334332"/>
                        <a:pt x="1162156" y="371288"/>
                      </a:cubicBezTo>
                      <a:close/>
                      <a:moveTo>
                        <a:pt x="1081688" y="308860"/>
                      </a:moveTo>
                      <a:cubicBezTo>
                        <a:pt x="1096930" y="342099"/>
                        <a:pt x="1116473" y="373418"/>
                        <a:pt x="1135055" y="405071"/>
                      </a:cubicBezTo>
                      <a:cubicBezTo>
                        <a:pt x="1148418" y="427829"/>
                        <a:pt x="1173097" y="427620"/>
                        <a:pt x="1186543" y="405363"/>
                      </a:cubicBezTo>
                      <a:cubicBezTo>
                        <a:pt x="1204290" y="375965"/>
                        <a:pt x="1223624" y="347319"/>
                        <a:pt x="1238950" y="316668"/>
                      </a:cubicBezTo>
                      <a:cubicBezTo>
                        <a:pt x="1254985" y="284598"/>
                        <a:pt x="1274611" y="264638"/>
                        <a:pt x="1314532" y="279963"/>
                      </a:cubicBezTo>
                      <a:cubicBezTo>
                        <a:pt x="1263921" y="364899"/>
                        <a:pt x="1212559" y="451047"/>
                        <a:pt x="1158690" y="541454"/>
                      </a:cubicBezTo>
                      <a:cubicBezTo>
                        <a:pt x="1107536" y="450086"/>
                        <a:pt x="1058846" y="363145"/>
                        <a:pt x="1009780" y="275495"/>
                      </a:cubicBezTo>
                      <a:cubicBezTo>
                        <a:pt x="1046820" y="263886"/>
                        <a:pt x="1067072" y="276998"/>
                        <a:pt x="1081688" y="308860"/>
                      </a:cubicBezTo>
                      <a:close/>
                      <a:moveTo>
                        <a:pt x="988650" y="66870"/>
                      </a:moveTo>
                      <a:cubicBezTo>
                        <a:pt x="1029448" y="81945"/>
                        <a:pt x="1051622" y="129466"/>
                        <a:pt x="1036505" y="169345"/>
                      </a:cubicBezTo>
                      <a:cubicBezTo>
                        <a:pt x="1021305" y="209475"/>
                        <a:pt x="973283" y="230939"/>
                        <a:pt x="932819" y="215697"/>
                      </a:cubicBezTo>
                      <a:cubicBezTo>
                        <a:pt x="891896" y="200288"/>
                        <a:pt x="869764" y="152558"/>
                        <a:pt x="885048" y="112762"/>
                      </a:cubicBezTo>
                      <a:cubicBezTo>
                        <a:pt x="900582" y="72382"/>
                        <a:pt x="947476" y="51628"/>
                        <a:pt x="988650" y="66870"/>
                      </a:cubicBezTo>
                      <a:close/>
                      <a:moveTo>
                        <a:pt x="760525" y="62318"/>
                      </a:moveTo>
                      <a:cubicBezTo>
                        <a:pt x="800404" y="76391"/>
                        <a:pt x="823872" y="126000"/>
                        <a:pt x="809298" y="165420"/>
                      </a:cubicBezTo>
                      <a:cubicBezTo>
                        <a:pt x="794140" y="206426"/>
                        <a:pt x="747579" y="228057"/>
                        <a:pt x="706322" y="213275"/>
                      </a:cubicBezTo>
                      <a:cubicBezTo>
                        <a:pt x="665566" y="198659"/>
                        <a:pt x="643142" y="151472"/>
                        <a:pt x="657674" y="110925"/>
                      </a:cubicBezTo>
                      <a:cubicBezTo>
                        <a:pt x="672122" y="70586"/>
                        <a:pt x="719935" y="47995"/>
                        <a:pt x="760525" y="62318"/>
                      </a:cubicBezTo>
                      <a:close/>
                      <a:moveTo>
                        <a:pt x="534779" y="60899"/>
                      </a:moveTo>
                      <a:cubicBezTo>
                        <a:pt x="575452" y="76224"/>
                        <a:pt x="597291" y="124121"/>
                        <a:pt x="581674" y="163833"/>
                      </a:cubicBezTo>
                      <a:cubicBezTo>
                        <a:pt x="565847" y="204046"/>
                        <a:pt x="519161" y="224174"/>
                        <a:pt x="477904" y="208556"/>
                      </a:cubicBezTo>
                      <a:cubicBezTo>
                        <a:pt x="436146" y="192771"/>
                        <a:pt x="415392" y="147130"/>
                        <a:pt x="431218" y="106039"/>
                      </a:cubicBezTo>
                      <a:cubicBezTo>
                        <a:pt x="446836" y="65575"/>
                        <a:pt x="493313" y="45281"/>
                        <a:pt x="534779" y="60899"/>
                      </a:cubicBezTo>
                      <a:close/>
                      <a:moveTo>
                        <a:pt x="490974" y="264888"/>
                      </a:moveTo>
                      <a:cubicBezTo>
                        <a:pt x="479616" y="299756"/>
                        <a:pt x="455605" y="324895"/>
                        <a:pt x="439570" y="361600"/>
                      </a:cubicBezTo>
                      <a:cubicBezTo>
                        <a:pt x="419860" y="326356"/>
                        <a:pt x="403658" y="297334"/>
                        <a:pt x="385159" y="264220"/>
                      </a:cubicBezTo>
                      <a:cubicBezTo>
                        <a:pt x="421697" y="264470"/>
                        <a:pt x="455021" y="264679"/>
                        <a:pt x="490974" y="264888"/>
                      </a:cubicBezTo>
                      <a:close/>
                      <a:moveTo>
                        <a:pt x="356220" y="294369"/>
                      </a:moveTo>
                      <a:cubicBezTo>
                        <a:pt x="370961" y="328862"/>
                        <a:pt x="392007" y="360723"/>
                        <a:pt x="410757" y="393462"/>
                      </a:cubicBezTo>
                      <a:cubicBezTo>
                        <a:pt x="424495" y="417473"/>
                        <a:pt x="450803" y="417306"/>
                        <a:pt x="465084" y="393420"/>
                      </a:cubicBezTo>
                      <a:cubicBezTo>
                        <a:pt x="483249" y="363020"/>
                        <a:pt x="503084" y="333413"/>
                        <a:pt x="518660" y="301761"/>
                      </a:cubicBezTo>
                      <a:cubicBezTo>
                        <a:pt x="534278" y="270024"/>
                        <a:pt x="556285" y="258457"/>
                        <a:pt x="592781" y="268897"/>
                      </a:cubicBezTo>
                      <a:cubicBezTo>
                        <a:pt x="540249" y="357007"/>
                        <a:pt x="489262" y="442486"/>
                        <a:pt x="436104" y="531599"/>
                      </a:cubicBezTo>
                      <a:cubicBezTo>
                        <a:pt x="385618" y="441317"/>
                        <a:pt x="337053" y="354376"/>
                        <a:pt x="287486" y="265723"/>
                      </a:cubicBezTo>
                      <a:cubicBezTo>
                        <a:pt x="320141" y="257455"/>
                        <a:pt x="341981" y="260963"/>
                        <a:pt x="356220" y="294369"/>
                      </a:cubicBezTo>
                      <a:close/>
                      <a:moveTo>
                        <a:pt x="250363" y="206635"/>
                      </a:moveTo>
                      <a:cubicBezTo>
                        <a:pt x="209941" y="191352"/>
                        <a:pt x="188728" y="143914"/>
                        <a:pt x="204136" y="103325"/>
                      </a:cubicBezTo>
                      <a:cubicBezTo>
                        <a:pt x="219587" y="62569"/>
                        <a:pt x="266941" y="41189"/>
                        <a:pt x="307321" y="56681"/>
                      </a:cubicBezTo>
                      <a:cubicBezTo>
                        <a:pt x="347743" y="72173"/>
                        <a:pt x="369332" y="120446"/>
                        <a:pt x="353757" y="160409"/>
                      </a:cubicBezTo>
                      <a:cubicBezTo>
                        <a:pt x="337721" y="201457"/>
                        <a:pt x="291453" y="222169"/>
                        <a:pt x="250363" y="20663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DB4A4DB-9BB1-415C-9FF3-1991A141E876}"/>
                    </a:ext>
                  </a:extLst>
                </p:cNvPr>
                <p:cNvSpPr/>
                <p:nvPr/>
              </p:nvSpPr>
              <p:spPr>
                <a:xfrm>
                  <a:off x="5151071" y="3980664"/>
                  <a:ext cx="1809591" cy="396473"/>
                </a:xfrm>
                <a:custGeom>
                  <a:avLst/>
                  <a:gdLst>
                    <a:gd name="connsiteX0" fmla="*/ 65722 w 1809591"/>
                    <a:gd name="connsiteY0" fmla="*/ 375043 h 396473"/>
                    <a:gd name="connsiteX1" fmla="*/ 203817 w 1809591"/>
                    <a:gd name="connsiteY1" fmla="*/ 289898 h 396473"/>
                    <a:gd name="connsiteX2" fmla="*/ 354147 w 1809591"/>
                    <a:gd name="connsiteY2" fmla="*/ 379553 h 396473"/>
                    <a:gd name="connsiteX3" fmla="*/ 508569 w 1809591"/>
                    <a:gd name="connsiteY3" fmla="*/ 295577 h 396473"/>
                    <a:gd name="connsiteX4" fmla="*/ 813739 w 1809591"/>
                    <a:gd name="connsiteY4" fmla="*/ 300588 h 396473"/>
                    <a:gd name="connsiteX5" fmla="*/ 962733 w 1809591"/>
                    <a:gd name="connsiteY5" fmla="*/ 387779 h 396473"/>
                    <a:gd name="connsiteX6" fmla="*/ 1116863 w 1809591"/>
                    <a:gd name="connsiteY6" fmla="*/ 303344 h 396473"/>
                    <a:gd name="connsiteX7" fmla="*/ 1268237 w 1809591"/>
                    <a:gd name="connsiteY7" fmla="*/ 392164 h 396473"/>
                    <a:gd name="connsiteX8" fmla="*/ 1420153 w 1809591"/>
                    <a:gd name="connsiteY8" fmla="*/ 306643 h 396473"/>
                    <a:gd name="connsiteX9" fmla="*/ 1570108 w 1809591"/>
                    <a:gd name="connsiteY9" fmla="*/ 396465 h 396473"/>
                    <a:gd name="connsiteX10" fmla="*/ 1722860 w 1809591"/>
                    <a:gd name="connsiteY10" fmla="*/ 311737 h 396473"/>
                    <a:gd name="connsiteX11" fmla="*/ 1808798 w 1809591"/>
                    <a:gd name="connsiteY11" fmla="*/ 383269 h 396473"/>
                    <a:gd name="connsiteX12" fmla="*/ 1785080 w 1809591"/>
                    <a:gd name="connsiteY12" fmla="*/ 316164 h 396473"/>
                    <a:gd name="connsiteX13" fmla="*/ 1749251 w 1809591"/>
                    <a:gd name="connsiteY13" fmla="*/ 242252 h 396473"/>
                    <a:gd name="connsiteX14" fmla="*/ 1759607 w 1809591"/>
                    <a:gd name="connsiteY14" fmla="*/ 224504 h 396473"/>
                    <a:gd name="connsiteX15" fmla="*/ 1787836 w 1809591"/>
                    <a:gd name="connsiteY15" fmla="*/ 170636 h 396473"/>
                    <a:gd name="connsiteX16" fmla="*/ 1601218 w 1809591"/>
                    <a:gd name="connsiteY16" fmla="*/ 85407 h 396473"/>
                    <a:gd name="connsiteX17" fmla="*/ 1620468 w 1809591"/>
                    <a:gd name="connsiteY17" fmla="*/ 62148 h 396473"/>
                    <a:gd name="connsiteX18" fmla="*/ 1770589 w 1809591"/>
                    <a:gd name="connsiteY18" fmla="*/ 63902 h 396473"/>
                    <a:gd name="connsiteX19" fmla="*/ 1731378 w 1809591"/>
                    <a:gd name="connsiteY19" fmla="*/ 22310 h 396473"/>
                    <a:gd name="connsiteX20" fmla="*/ 83469 w 1809591"/>
                    <a:gd name="connsiteY20" fmla="*/ 11 h 396473"/>
                    <a:gd name="connsiteX21" fmla="*/ 45051 w 1809591"/>
                    <a:gd name="connsiteY21" fmla="*/ 30787 h 396473"/>
                    <a:gd name="connsiteX22" fmla="*/ 24214 w 1809591"/>
                    <a:gd name="connsiteY22" fmla="*/ 147669 h 396473"/>
                    <a:gd name="connsiteX23" fmla="*/ 55575 w 1809591"/>
                    <a:gd name="connsiteY23" fmla="*/ 119524 h 396473"/>
                    <a:gd name="connsiteX24" fmla="*/ 142348 w 1809591"/>
                    <a:gd name="connsiteY24" fmla="*/ 193144 h 396473"/>
                    <a:gd name="connsiteX25" fmla="*/ 168781 w 1809591"/>
                    <a:gd name="connsiteY25" fmla="*/ 259038 h 396473"/>
                    <a:gd name="connsiteX26" fmla="*/ 158634 w 1809591"/>
                    <a:gd name="connsiteY26" fmla="*/ 275366 h 396473"/>
                    <a:gd name="connsiteX27" fmla="*/ 1456 w 1809591"/>
                    <a:gd name="connsiteY27" fmla="*/ 322887 h 396473"/>
                    <a:gd name="connsiteX28" fmla="*/ 46471 w 1809591"/>
                    <a:gd name="connsiteY28" fmla="*/ 375920 h 396473"/>
                    <a:gd name="connsiteX29" fmla="*/ 65722 w 1809591"/>
                    <a:gd name="connsiteY29" fmla="*/ 375043 h 396473"/>
                    <a:gd name="connsiteX30" fmla="*/ 358364 w 1809591"/>
                    <a:gd name="connsiteY30" fmla="*/ 334830 h 396473"/>
                    <a:gd name="connsiteX31" fmla="*/ 230166 w 1809591"/>
                    <a:gd name="connsiteY31" fmla="*/ 229390 h 396473"/>
                    <a:gd name="connsiteX32" fmla="*/ 238476 w 1809591"/>
                    <a:gd name="connsiteY32" fmla="*/ 203959 h 396473"/>
                    <a:gd name="connsiteX33" fmla="*/ 358657 w 1809591"/>
                    <a:gd name="connsiteY33" fmla="*/ 120902 h 396473"/>
                    <a:gd name="connsiteX34" fmla="*/ 472365 w 1809591"/>
                    <a:gd name="connsiteY34" fmla="*/ 206757 h 396473"/>
                    <a:gd name="connsiteX35" fmla="*/ 484808 w 1809591"/>
                    <a:gd name="connsiteY35" fmla="*/ 227135 h 396473"/>
                    <a:gd name="connsiteX36" fmla="*/ 358364 w 1809591"/>
                    <a:gd name="connsiteY36" fmla="*/ 334830 h 396473"/>
                    <a:gd name="connsiteX37" fmla="*/ 897965 w 1809591"/>
                    <a:gd name="connsiteY37" fmla="*/ 324724 h 396473"/>
                    <a:gd name="connsiteX38" fmla="*/ 837750 w 1809591"/>
                    <a:gd name="connsiteY38" fmla="*/ 236781 h 396473"/>
                    <a:gd name="connsiteX39" fmla="*/ 853576 w 1809591"/>
                    <a:gd name="connsiteY39" fmla="*/ 210098 h 396473"/>
                    <a:gd name="connsiteX40" fmla="*/ 966199 w 1809591"/>
                    <a:gd name="connsiteY40" fmla="*/ 128084 h 396473"/>
                    <a:gd name="connsiteX41" fmla="*/ 1072390 w 1809591"/>
                    <a:gd name="connsiteY41" fmla="*/ 211476 h 396473"/>
                    <a:gd name="connsiteX42" fmla="*/ 1091599 w 1809591"/>
                    <a:gd name="connsiteY42" fmla="*/ 246386 h 396473"/>
                    <a:gd name="connsiteX43" fmla="*/ 897965 w 1809591"/>
                    <a:gd name="connsiteY43" fmla="*/ 324724 h 396473"/>
                    <a:gd name="connsiteX44" fmla="*/ 1575160 w 1809591"/>
                    <a:gd name="connsiteY44" fmla="*/ 138315 h 396473"/>
                    <a:gd name="connsiteX45" fmla="*/ 1686488 w 1809591"/>
                    <a:gd name="connsiteY45" fmla="*/ 221414 h 396473"/>
                    <a:gd name="connsiteX46" fmla="*/ 1700686 w 1809591"/>
                    <a:gd name="connsiteY46" fmla="*/ 247388 h 396473"/>
                    <a:gd name="connsiteX47" fmla="*/ 1577666 w 1809591"/>
                    <a:gd name="connsiteY47" fmla="*/ 352076 h 396473"/>
                    <a:gd name="connsiteX48" fmla="*/ 1446712 w 1809591"/>
                    <a:gd name="connsiteY48" fmla="*/ 249058 h 396473"/>
                    <a:gd name="connsiteX49" fmla="*/ 1455398 w 1809591"/>
                    <a:gd name="connsiteY49" fmla="*/ 220370 h 396473"/>
                    <a:gd name="connsiteX50" fmla="*/ 1523297 w 1809591"/>
                    <a:gd name="connsiteY50" fmla="*/ 191724 h 396473"/>
                    <a:gd name="connsiteX51" fmla="*/ 1575160 w 1809591"/>
                    <a:gd name="connsiteY51" fmla="*/ 138315 h 396473"/>
                    <a:gd name="connsiteX52" fmla="*/ 1316301 w 1809591"/>
                    <a:gd name="connsiteY52" fmla="*/ 57930 h 396473"/>
                    <a:gd name="connsiteX53" fmla="*/ 1550815 w 1809591"/>
                    <a:gd name="connsiteY53" fmla="*/ 61354 h 396473"/>
                    <a:gd name="connsiteX54" fmla="*/ 1434894 w 1809591"/>
                    <a:gd name="connsiteY54" fmla="*/ 179155 h 396473"/>
                    <a:gd name="connsiteX55" fmla="*/ 1296883 w 1809591"/>
                    <a:gd name="connsiteY55" fmla="*/ 81148 h 396473"/>
                    <a:gd name="connsiteX56" fmla="*/ 1316301 w 1809591"/>
                    <a:gd name="connsiteY56" fmla="*/ 57930 h 396473"/>
                    <a:gd name="connsiteX57" fmla="*/ 1387039 w 1809591"/>
                    <a:gd name="connsiteY57" fmla="*/ 219285 h 396473"/>
                    <a:gd name="connsiteX58" fmla="*/ 1397186 w 1809591"/>
                    <a:gd name="connsiteY58" fmla="*/ 241500 h 396473"/>
                    <a:gd name="connsiteX59" fmla="*/ 1265105 w 1809591"/>
                    <a:gd name="connsiteY59" fmla="*/ 348151 h 396473"/>
                    <a:gd name="connsiteX60" fmla="*/ 1140581 w 1809591"/>
                    <a:gd name="connsiteY60" fmla="*/ 235821 h 396473"/>
                    <a:gd name="connsiteX61" fmla="*/ 1154654 w 1809591"/>
                    <a:gd name="connsiteY61" fmla="*/ 214983 h 396473"/>
                    <a:gd name="connsiteX62" fmla="*/ 1269949 w 1809591"/>
                    <a:gd name="connsiteY62" fmla="*/ 132845 h 396473"/>
                    <a:gd name="connsiteX63" fmla="*/ 1387039 w 1809591"/>
                    <a:gd name="connsiteY63" fmla="*/ 219285 h 396473"/>
                    <a:gd name="connsiteX64" fmla="*/ 1226478 w 1809591"/>
                    <a:gd name="connsiteY64" fmla="*/ 56803 h 396473"/>
                    <a:gd name="connsiteX65" fmla="*/ 1244142 w 1809591"/>
                    <a:gd name="connsiteY65" fmla="*/ 80981 h 396473"/>
                    <a:gd name="connsiteX66" fmla="*/ 1110641 w 1809591"/>
                    <a:gd name="connsiteY66" fmla="*/ 176440 h 396473"/>
                    <a:gd name="connsiteX67" fmla="*/ 990377 w 1809591"/>
                    <a:gd name="connsiteY67" fmla="*/ 53629 h 396473"/>
                    <a:gd name="connsiteX68" fmla="*/ 1226478 w 1809591"/>
                    <a:gd name="connsiteY68" fmla="*/ 56803 h 396473"/>
                    <a:gd name="connsiteX69" fmla="*/ 706044 w 1809591"/>
                    <a:gd name="connsiteY69" fmla="*/ 49579 h 396473"/>
                    <a:gd name="connsiteX70" fmla="*/ 911746 w 1809591"/>
                    <a:gd name="connsiteY70" fmla="*/ 52585 h 396473"/>
                    <a:gd name="connsiteX71" fmla="*/ 936592 w 1809591"/>
                    <a:gd name="connsiteY71" fmla="*/ 86785 h 396473"/>
                    <a:gd name="connsiteX72" fmla="*/ 808770 w 1809591"/>
                    <a:gd name="connsiteY72" fmla="*/ 171680 h 396473"/>
                    <a:gd name="connsiteX73" fmla="*/ 688506 w 1809591"/>
                    <a:gd name="connsiteY73" fmla="*/ 71335 h 396473"/>
                    <a:gd name="connsiteX74" fmla="*/ 706044 w 1809591"/>
                    <a:gd name="connsiteY74" fmla="*/ 49579 h 396473"/>
                    <a:gd name="connsiteX75" fmla="*/ 779831 w 1809591"/>
                    <a:gd name="connsiteY75" fmla="*/ 210390 h 396473"/>
                    <a:gd name="connsiteX76" fmla="*/ 789227 w 1809591"/>
                    <a:gd name="connsiteY76" fmla="*/ 226801 h 396473"/>
                    <a:gd name="connsiteX77" fmla="*/ 664035 w 1809591"/>
                    <a:gd name="connsiteY77" fmla="*/ 339423 h 396473"/>
                    <a:gd name="connsiteX78" fmla="*/ 532664 w 1809591"/>
                    <a:gd name="connsiteY78" fmla="*/ 225506 h 396473"/>
                    <a:gd name="connsiteX79" fmla="*/ 546820 w 1809591"/>
                    <a:gd name="connsiteY79" fmla="*/ 206715 h 396473"/>
                    <a:gd name="connsiteX80" fmla="*/ 662073 w 1809591"/>
                    <a:gd name="connsiteY80" fmla="*/ 124952 h 396473"/>
                    <a:gd name="connsiteX81" fmla="*/ 779831 w 1809591"/>
                    <a:gd name="connsiteY81" fmla="*/ 210390 h 396473"/>
                    <a:gd name="connsiteX82" fmla="*/ 400624 w 1809591"/>
                    <a:gd name="connsiteY82" fmla="*/ 45069 h 396473"/>
                    <a:gd name="connsiteX83" fmla="*/ 622319 w 1809591"/>
                    <a:gd name="connsiteY83" fmla="*/ 48242 h 396473"/>
                    <a:gd name="connsiteX84" fmla="*/ 637811 w 1809591"/>
                    <a:gd name="connsiteY84" fmla="*/ 72295 h 396473"/>
                    <a:gd name="connsiteX85" fmla="*/ 466059 w 1809591"/>
                    <a:gd name="connsiteY85" fmla="*/ 158526 h 396473"/>
                    <a:gd name="connsiteX86" fmla="*/ 384338 w 1809591"/>
                    <a:gd name="connsiteY86" fmla="*/ 66031 h 396473"/>
                    <a:gd name="connsiteX87" fmla="*/ 400624 w 1809591"/>
                    <a:gd name="connsiteY87" fmla="*/ 45069 h 396473"/>
                    <a:gd name="connsiteX88" fmla="*/ 160472 w 1809591"/>
                    <a:gd name="connsiteY88" fmla="*/ 155895 h 396473"/>
                    <a:gd name="connsiteX89" fmla="*/ 81298 w 1809591"/>
                    <a:gd name="connsiteY89" fmla="*/ 66031 h 396473"/>
                    <a:gd name="connsiteX90" fmla="*/ 101634 w 1809591"/>
                    <a:gd name="connsiteY90" fmla="*/ 40768 h 396473"/>
                    <a:gd name="connsiteX91" fmla="*/ 310050 w 1809591"/>
                    <a:gd name="connsiteY91" fmla="*/ 44108 h 396473"/>
                    <a:gd name="connsiteX92" fmla="*/ 330720 w 1809591"/>
                    <a:gd name="connsiteY92" fmla="*/ 77390 h 396473"/>
                    <a:gd name="connsiteX93" fmla="*/ 160472 w 1809591"/>
                    <a:gd name="connsiteY93" fmla="*/ 155895 h 39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809591" h="396473">
                      <a:moveTo>
                        <a:pt x="65722" y="375043"/>
                      </a:moveTo>
                      <a:cubicBezTo>
                        <a:pt x="125227" y="370283"/>
                        <a:pt x="170118" y="340592"/>
                        <a:pt x="203817" y="289898"/>
                      </a:cubicBezTo>
                      <a:cubicBezTo>
                        <a:pt x="240272" y="346689"/>
                        <a:pt x="288837" y="378217"/>
                        <a:pt x="354147" y="379553"/>
                      </a:cubicBezTo>
                      <a:cubicBezTo>
                        <a:pt x="420542" y="380889"/>
                        <a:pt x="469942" y="348067"/>
                        <a:pt x="508569" y="295577"/>
                      </a:cubicBezTo>
                      <a:cubicBezTo>
                        <a:pt x="568910" y="394335"/>
                        <a:pt x="715106" y="429162"/>
                        <a:pt x="813739" y="300588"/>
                      </a:cubicBezTo>
                      <a:cubicBezTo>
                        <a:pt x="848691" y="354832"/>
                        <a:pt x="896754" y="386861"/>
                        <a:pt x="962733" y="387779"/>
                      </a:cubicBezTo>
                      <a:cubicBezTo>
                        <a:pt x="1029087" y="388698"/>
                        <a:pt x="1078153" y="356461"/>
                        <a:pt x="1116863" y="303344"/>
                      </a:cubicBezTo>
                      <a:cubicBezTo>
                        <a:pt x="1153109" y="361054"/>
                        <a:pt x="1203595" y="391245"/>
                        <a:pt x="1268237" y="392164"/>
                      </a:cubicBezTo>
                      <a:cubicBezTo>
                        <a:pt x="1332795" y="393083"/>
                        <a:pt x="1382780" y="362307"/>
                        <a:pt x="1420153" y="306643"/>
                      </a:cubicBezTo>
                      <a:cubicBezTo>
                        <a:pt x="1456191" y="363100"/>
                        <a:pt x="1504714" y="395880"/>
                        <a:pt x="1570108" y="396465"/>
                      </a:cubicBezTo>
                      <a:cubicBezTo>
                        <a:pt x="1635961" y="397050"/>
                        <a:pt x="1687073" y="367485"/>
                        <a:pt x="1722860" y="311737"/>
                      </a:cubicBezTo>
                      <a:cubicBezTo>
                        <a:pt x="1763908" y="363017"/>
                        <a:pt x="1769044" y="367276"/>
                        <a:pt x="1808798" y="383269"/>
                      </a:cubicBezTo>
                      <a:cubicBezTo>
                        <a:pt x="1811053" y="357254"/>
                        <a:pt x="1810009" y="335080"/>
                        <a:pt x="1785080" y="316164"/>
                      </a:cubicBezTo>
                      <a:cubicBezTo>
                        <a:pt x="1762697" y="299210"/>
                        <a:pt x="1751798" y="271608"/>
                        <a:pt x="1749251" y="242252"/>
                      </a:cubicBezTo>
                      <a:cubicBezTo>
                        <a:pt x="1748457" y="233232"/>
                        <a:pt x="1745534" y="225256"/>
                        <a:pt x="1759607" y="224504"/>
                      </a:cubicBezTo>
                      <a:cubicBezTo>
                        <a:pt x="1798651" y="222458"/>
                        <a:pt x="1799987" y="199909"/>
                        <a:pt x="1787836" y="170636"/>
                      </a:cubicBezTo>
                      <a:cubicBezTo>
                        <a:pt x="1699475" y="202289"/>
                        <a:pt x="1619716" y="165375"/>
                        <a:pt x="1601218" y="85407"/>
                      </a:cubicBezTo>
                      <a:cubicBezTo>
                        <a:pt x="1596791" y="66324"/>
                        <a:pt x="1600090" y="61313"/>
                        <a:pt x="1620468" y="62148"/>
                      </a:cubicBezTo>
                      <a:cubicBezTo>
                        <a:pt x="1670620" y="64194"/>
                        <a:pt x="1720897" y="63484"/>
                        <a:pt x="1770589" y="63902"/>
                      </a:cubicBezTo>
                      <a:cubicBezTo>
                        <a:pt x="1771759" y="33919"/>
                        <a:pt x="1761611" y="22686"/>
                        <a:pt x="1731378" y="22310"/>
                      </a:cubicBezTo>
                      <a:cubicBezTo>
                        <a:pt x="1182089" y="15796"/>
                        <a:pt x="632758" y="8280"/>
                        <a:pt x="83469" y="11"/>
                      </a:cubicBezTo>
                      <a:cubicBezTo>
                        <a:pt x="58623" y="-364"/>
                        <a:pt x="48768" y="8488"/>
                        <a:pt x="45051" y="30787"/>
                      </a:cubicBezTo>
                      <a:cubicBezTo>
                        <a:pt x="38537" y="69623"/>
                        <a:pt x="31271" y="108291"/>
                        <a:pt x="24214" y="147669"/>
                      </a:cubicBezTo>
                      <a:cubicBezTo>
                        <a:pt x="41627" y="144829"/>
                        <a:pt x="40416" y="123992"/>
                        <a:pt x="55575" y="119524"/>
                      </a:cubicBezTo>
                      <a:cubicBezTo>
                        <a:pt x="78333" y="151344"/>
                        <a:pt x="103889" y="179447"/>
                        <a:pt x="142348" y="193144"/>
                      </a:cubicBezTo>
                      <a:cubicBezTo>
                        <a:pt x="188408" y="209555"/>
                        <a:pt x="189493" y="213438"/>
                        <a:pt x="168781" y="259038"/>
                      </a:cubicBezTo>
                      <a:cubicBezTo>
                        <a:pt x="166151" y="264843"/>
                        <a:pt x="162392" y="270188"/>
                        <a:pt x="158634" y="275366"/>
                      </a:cubicBezTo>
                      <a:cubicBezTo>
                        <a:pt x="118463" y="330988"/>
                        <a:pt x="63717" y="339924"/>
                        <a:pt x="1456" y="322887"/>
                      </a:cubicBezTo>
                      <a:cubicBezTo>
                        <a:pt x="-2303" y="374041"/>
                        <a:pt x="-2303" y="374083"/>
                        <a:pt x="46471" y="375920"/>
                      </a:cubicBezTo>
                      <a:cubicBezTo>
                        <a:pt x="52902" y="376171"/>
                        <a:pt x="59333" y="375544"/>
                        <a:pt x="65722" y="375043"/>
                      </a:cubicBezTo>
                      <a:close/>
                      <a:moveTo>
                        <a:pt x="358364" y="334830"/>
                      </a:moveTo>
                      <a:cubicBezTo>
                        <a:pt x="297021" y="336166"/>
                        <a:pt x="239603" y="289564"/>
                        <a:pt x="230166" y="229390"/>
                      </a:cubicBezTo>
                      <a:cubicBezTo>
                        <a:pt x="228872" y="221164"/>
                        <a:pt x="219643" y="207383"/>
                        <a:pt x="238476" y="203959"/>
                      </a:cubicBezTo>
                      <a:cubicBezTo>
                        <a:pt x="290131" y="194564"/>
                        <a:pt x="328298" y="164706"/>
                        <a:pt x="358657" y="120902"/>
                      </a:cubicBezTo>
                      <a:cubicBezTo>
                        <a:pt x="386802" y="164790"/>
                        <a:pt x="422630" y="195733"/>
                        <a:pt x="472365" y="206757"/>
                      </a:cubicBezTo>
                      <a:cubicBezTo>
                        <a:pt x="485727" y="209722"/>
                        <a:pt x="486604" y="215944"/>
                        <a:pt x="484808" y="227135"/>
                      </a:cubicBezTo>
                      <a:cubicBezTo>
                        <a:pt x="474870" y="288645"/>
                        <a:pt x="422589" y="333410"/>
                        <a:pt x="358364" y="334830"/>
                      </a:cubicBezTo>
                      <a:close/>
                      <a:moveTo>
                        <a:pt x="897965" y="324724"/>
                      </a:moveTo>
                      <a:cubicBezTo>
                        <a:pt x="865937" y="303970"/>
                        <a:pt x="844598" y="275366"/>
                        <a:pt x="837750" y="236781"/>
                      </a:cubicBezTo>
                      <a:cubicBezTo>
                        <a:pt x="835203" y="222416"/>
                        <a:pt x="835370" y="213898"/>
                        <a:pt x="853576" y="210098"/>
                      </a:cubicBezTo>
                      <a:cubicBezTo>
                        <a:pt x="901139" y="200201"/>
                        <a:pt x="937594" y="172849"/>
                        <a:pt x="966199" y="128084"/>
                      </a:cubicBezTo>
                      <a:cubicBezTo>
                        <a:pt x="992715" y="171137"/>
                        <a:pt x="1026122" y="200827"/>
                        <a:pt x="1072390" y="211476"/>
                      </a:cubicBezTo>
                      <a:cubicBezTo>
                        <a:pt x="1094564" y="216612"/>
                        <a:pt x="1096401" y="229849"/>
                        <a:pt x="1091599" y="246386"/>
                      </a:cubicBezTo>
                      <a:cubicBezTo>
                        <a:pt x="1065751" y="335289"/>
                        <a:pt x="965113" y="368236"/>
                        <a:pt x="897965" y="324724"/>
                      </a:cubicBezTo>
                      <a:close/>
                      <a:moveTo>
                        <a:pt x="1575160" y="138315"/>
                      </a:moveTo>
                      <a:cubicBezTo>
                        <a:pt x="1602428" y="181159"/>
                        <a:pt x="1637714" y="210891"/>
                        <a:pt x="1686488" y="221414"/>
                      </a:cubicBezTo>
                      <a:cubicBezTo>
                        <a:pt x="1702899" y="224964"/>
                        <a:pt x="1703525" y="233858"/>
                        <a:pt x="1700686" y="247388"/>
                      </a:cubicBezTo>
                      <a:cubicBezTo>
                        <a:pt x="1688576" y="305474"/>
                        <a:pt x="1635459" y="350949"/>
                        <a:pt x="1577666" y="352076"/>
                      </a:cubicBezTo>
                      <a:cubicBezTo>
                        <a:pt x="1515404" y="353287"/>
                        <a:pt x="1458863" y="309399"/>
                        <a:pt x="1446712" y="249058"/>
                      </a:cubicBezTo>
                      <a:cubicBezTo>
                        <a:pt x="1444791" y="239537"/>
                        <a:pt x="1435980" y="224504"/>
                        <a:pt x="1455398" y="220370"/>
                      </a:cubicBezTo>
                      <a:cubicBezTo>
                        <a:pt x="1479910" y="215150"/>
                        <a:pt x="1502501" y="206214"/>
                        <a:pt x="1523297" y="191724"/>
                      </a:cubicBezTo>
                      <a:cubicBezTo>
                        <a:pt x="1543800" y="177484"/>
                        <a:pt x="1557956" y="157357"/>
                        <a:pt x="1575160" y="138315"/>
                      </a:cubicBezTo>
                      <a:close/>
                      <a:moveTo>
                        <a:pt x="1316301" y="57930"/>
                      </a:moveTo>
                      <a:cubicBezTo>
                        <a:pt x="1394430" y="59976"/>
                        <a:pt x="1472644" y="60352"/>
                        <a:pt x="1550815" y="61354"/>
                      </a:cubicBezTo>
                      <a:cubicBezTo>
                        <a:pt x="1546222" y="125495"/>
                        <a:pt x="1498074" y="174227"/>
                        <a:pt x="1434894" y="179155"/>
                      </a:cubicBezTo>
                      <a:cubicBezTo>
                        <a:pt x="1370210" y="184207"/>
                        <a:pt x="1312250" y="142533"/>
                        <a:pt x="1296883" y="81148"/>
                      </a:cubicBezTo>
                      <a:cubicBezTo>
                        <a:pt x="1292164" y="62357"/>
                        <a:pt x="1296716" y="57387"/>
                        <a:pt x="1316301" y="57930"/>
                      </a:cubicBezTo>
                      <a:close/>
                      <a:moveTo>
                        <a:pt x="1387039" y="219285"/>
                      </a:moveTo>
                      <a:cubicBezTo>
                        <a:pt x="1403241" y="222208"/>
                        <a:pt x="1397896" y="234025"/>
                        <a:pt x="1397186" y="241500"/>
                      </a:cubicBezTo>
                      <a:cubicBezTo>
                        <a:pt x="1391841" y="298291"/>
                        <a:pt x="1327700" y="349570"/>
                        <a:pt x="1265105" y="348151"/>
                      </a:cubicBezTo>
                      <a:cubicBezTo>
                        <a:pt x="1205516" y="346814"/>
                        <a:pt x="1143964" y="291025"/>
                        <a:pt x="1140581" y="235821"/>
                      </a:cubicBezTo>
                      <a:cubicBezTo>
                        <a:pt x="1139872" y="224379"/>
                        <a:pt x="1142586" y="217197"/>
                        <a:pt x="1154654" y="214983"/>
                      </a:cubicBezTo>
                      <a:cubicBezTo>
                        <a:pt x="1204096" y="205880"/>
                        <a:pt x="1240217" y="177150"/>
                        <a:pt x="1269949" y="132845"/>
                      </a:cubicBezTo>
                      <a:cubicBezTo>
                        <a:pt x="1300724" y="178111"/>
                        <a:pt x="1336052" y="210139"/>
                        <a:pt x="1387039" y="219285"/>
                      </a:cubicBezTo>
                      <a:close/>
                      <a:moveTo>
                        <a:pt x="1226478" y="56803"/>
                      </a:moveTo>
                      <a:cubicBezTo>
                        <a:pt x="1247483" y="56803"/>
                        <a:pt x="1249738" y="62691"/>
                        <a:pt x="1244142" y="80981"/>
                      </a:cubicBezTo>
                      <a:cubicBezTo>
                        <a:pt x="1225894" y="140779"/>
                        <a:pt x="1170230" y="181243"/>
                        <a:pt x="1110641" y="176440"/>
                      </a:cubicBezTo>
                      <a:cubicBezTo>
                        <a:pt x="1046291" y="171262"/>
                        <a:pt x="1000064" y="125328"/>
                        <a:pt x="990377" y="53629"/>
                      </a:cubicBezTo>
                      <a:cubicBezTo>
                        <a:pt x="1070135" y="54882"/>
                        <a:pt x="1148307" y="56844"/>
                        <a:pt x="1226478" y="56803"/>
                      </a:cubicBezTo>
                      <a:close/>
                      <a:moveTo>
                        <a:pt x="706044" y="49579"/>
                      </a:moveTo>
                      <a:cubicBezTo>
                        <a:pt x="774528" y="52335"/>
                        <a:pt x="843137" y="51792"/>
                        <a:pt x="911746" y="52585"/>
                      </a:cubicBezTo>
                      <a:cubicBezTo>
                        <a:pt x="948911" y="53003"/>
                        <a:pt x="948911" y="53045"/>
                        <a:pt x="936592" y="86785"/>
                      </a:cubicBezTo>
                      <a:cubicBezTo>
                        <a:pt x="916715" y="141196"/>
                        <a:pt x="865143" y="175480"/>
                        <a:pt x="808770" y="171680"/>
                      </a:cubicBezTo>
                      <a:cubicBezTo>
                        <a:pt x="750350" y="167755"/>
                        <a:pt x="700866" y="126289"/>
                        <a:pt x="688506" y="71335"/>
                      </a:cubicBezTo>
                      <a:cubicBezTo>
                        <a:pt x="685123" y="56218"/>
                        <a:pt x="684831" y="48743"/>
                        <a:pt x="706044" y="49579"/>
                      </a:cubicBezTo>
                      <a:close/>
                      <a:moveTo>
                        <a:pt x="779831" y="210390"/>
                      </a:moveTo>
                      <a:cubicBezTo>
                        <a:pt x="789895" y="212060"/>
                        <a:pt x="789770" y="217948"/>
                        <a:pt x="789227" y="226801"/>
                      </a:cubicBezTo>
                      <a:cubicBezTo>
                        <a:pt x="785761" y="285137"/>
                        <a:pt x="726589" y="338797"/>
                        <a:pt x="664035" y="339423"/>
                      </a:cubicBezTo>
                      <a:cubicBezTo>
                        <a:pt x="597514" y="340050"/>
                        <a:pt x="536463" y="286432"/>
                        <a:pt x="532664" y="225506"/>
                      </a:cubicBezTo>
                      <a:cubicBezTo>
                        <a:pt x="531870" y="212854"/>
                        <a:pt x="534793" y="209137"/>
                        <a:pt x="546820" y="206715"/>
                      </a:cubicBezTo>
                      <a:cubicBezTo>
                        <a:pt x="595760" y="196902"/>
                        <a:pt x="632717" y="169007"/>
                        <a:pt x="662073" y="124952"/>
                      </a:cubicBezTo>
                      <a:cubicBezTo>
                        <a:pt x="691888" y="168882"/>
                        <a:pt x="727257" y="201788"/>
                        <a:pt x="779831" y="210390"/>
                      </a:cubicBezTo>
                      <a:close/>
                      <a:moveTo>
                        <a:pt x="400624" y="45069"/>
                      </a:moveTo>
                      <a:cubicBezTo>
                        <a:pt x="474536" y="46405"/>
                        <a:pt x="548406" y="47825"/>
                        <a:pt x="622319" y="48242"/>
                      </a:cubicBezTo>
                      <a:cubicBezTo>
                        <a:pt x="642363" y="48368"/>
                        <a:pt x="641695" y="57471"/>
                        <a:pt x="637811" y="72295"/>
                      </a:cubicBezTo>
                      <a:cubicBezTo>
                        <a:pt x="618560" y="145330"/>
                        <a:pt x="539220" y="185335"/>
                        <a:pt x="466059" y="158526"/>
                      </a:cubicBezTo>
                      <a:cubicBezTo>
                        <a:pt x="421670" y="142867"/>
                        <a:pt x="396657" y="110421"/>
                        <a:pt x="384338" y="66031"/>
                      </a:cubicBezTo>
                      <a:cubicBezTo>
                        <a:pt x="379828" y="49787"/>
                        <a:pt x="385006" y="44776"/>
                        <a:pt x="400624" y="45069"/>
                      </a:cubicBezTo>
                      <a:close/>
                      <a:moveTo>
                        <a:pt x="160472" y="155895"/>
                      </a:moveTo>
                      <a:cubicBezTo>
                        <a:pt x="122471" y="137647"/>
                        <a:pt x="93700" y="109836"/>
                        <a:pt x="81298" y="66031"/>
                      </a:cubicBezTo>
                      <a:cubicBezTo>
                        <a:pt x="75326" y="44985"/>
                        <a:pt x="82383" y="40267"/>
                        <a:pt x="101634" y="40768"/>
                      </a:cubicBezTo>
                      <a:cubicBezTo>
                        <a:pt x="171078" y="42563"/>
                        <a:pt x="240606" y="45319"/>
                        <a:pt x="310050" y="44108"/>
                      </a:cubicBezTo>
                      <a:cubicBezTo>
                        <a:pt x="342078" y="43565"/>
                        <a:pt x="337276" y="58390"/>
                        <a:pt x="330720" y="77390"/>
                      </a:cubicBezTo>
                      <a:cubicBezTo>
                        <a:pt x="307795" y="143535"/>
                        <a:pt x="227410" y="181117"/>
                        <a:pt x="160472" y="15589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2477B3C3-851A-4751-890D-73F7043E8EB9}"/>
                    </a:ext>
                  </a:extLst>
                </p:cNvPr>
                <p:cNvSpPr/>
                <p:nvPr/>
              </p:nvSpPr>
              <p:spPr>
                <a:xfrm>
                  <a:off x="5380360" y="4994276"/>
                  <a:ext cx="1328583" cy="216120"/>
                </a:xfrm>
                <a:custGeom>
                  <a:avLst/>
                  <a:gdLst>
                    <a:gd name="connsiteX0" fmla="*/ 83350 w 1328583"/>
                    <a:gd name="connsiteY0" fmla="*/ 42510 h 216120"/>
                    <a:gd name="connsiteX1" fmla="*/ 111954 w 1328583"/>
                    <a:gd name="connsiteY1" fmla="*/ 82013 h 216120"/>
                    <a:gd name="connsiteX2" fmla="*/ 133794 w 1328583"/>
                    <a:gd name="connsiteY2" fmla="*/ 122686 h 216120"/>
                    <a:gd name="connsiteX3" fmla="*/ 156803 w 1328583"/>
                    <a:gd name="connsiteY3" fmla="*/ 136341 h 216120"/>
                    <a:gd name="connsiteX4" fmla="*/ 347388 w 1328583"/>
                    <a:gd name="connsiteY4" fmla="*/ 200900 h 216120"/>
                    <a:gd name="connsiteX5" fmla="*/ 447315 w 1328583"/>
                    <a:gd name="connsiteY5" fmla="*/ 122018 h 216120"/>
                    <a:gd name="connsiteX6" fmla="*/ 598063 w 1328583"/>
                    <a:gd name="connsiteY6" fmla="*/ 212508 h 216120"/>
                    <a:gd name="connsiteX7" fmla="*/ 751859 w 1328583"/>
                    <a:gd name="connsiteY7" fmla="*/ 125818 h 216120"/>
                    <a:gd name="connsiteX8" fmla="*/ 901688 w 1328583"/>
                    <a:gd name="connsiteY8" fmla="*/ 216099 h 216120"/>
                    <a:gd name="connsiteX9" fmla="*/ 1055693 w 1328583"/>
                    <a:gd name="connsiteY9" fmla="*/ 131622 h 216120"/>
                    <a:gd name="connsiteX10" fmla="*/ 1154200 w 1328583"/>
                    <a:gd name="connsiteY10" fmla="*/ 164444 h 216120"/>
                    <a:gd name="connsiteX11" fmla="*/ 1084506 w 1328583"/>
                    <a:gd name="connsiteY11" fmla="*/ 84101 h 216120"/>
                    <a:gd name="connsiteX12" fmla="*/ 1105385 w 1328583"/>
                    <a:gd name="connsiteY12" fmla="*/ 54536 h 216120"/>
                    <a:gd name="connsiteX13" fmla="*/ 1266196 w 1328583"/>
                    <a:gd name="connsiteY13" fmla="*/ 57251 h 216120"/>
                    <a:gd name="connsiteX14" fmla="*/ 1328583 w 1328583"/>
                    <a:gd name="connsiteY14" fmla="*/ 18081 h 216120"/>
                    <a:gd name="connsiteX15" fmla="*/ 0 w 1328583"/>
                    <a:gd name="connsiteY15" fmla="*/ 0 h 216120"/>
                    <a:gd name="connsiteX16" fmla="*/ 83350 w 1328583"/>
                    <a:gd name="connsiteY16" fmla="*/ 42510 h 216120"/>
                    <a:gd name="connsiteX17" fmla="*/ 792698 w 1328583"/>
                    <a:gd name="connsiteY17" fmla="*/ 50778 h 216120"/>
                    <a:gd name="connsiteX18" fmla="*/ 1017609 w 1328583"/>
                    <a:gd name="connsiteY18" fmla="*/ 54119 h 216120"/>
                    <a:gd name="connsiteX19" fmla="*/ 1030512 w 1328583"/>
                    <a:gd name="connsiteY19" fmla="*/ 76376 h 216120"/>
                    <a:gd name="connsiteX20" fmla="*/ 849114 w 1328583"/>
                    <a:gd name="connsiteY20" fmla="*/ 161312 h 216120"/>
                    <a:gd name="connsiteX21" fmla="*/ 777749 w 1328583"/>
                    <a:gd name="connsiteY21" fmla="*/ 69945 h 216120"/>
                    <a:gd name="connsiteX22" fmla="*/ 792698 w 1328583"/>
                    <a:gd name="connsiteY22" fmla="*/ 50778 h 216120"/>
                    <a:gd name="connsiteX23" fmla="*/ 490201 w 1328583"/>
                    <a:gd name="connsiteY23" fmla="*/ 46686 h 216120"/>
                    <a:gd name="connsiteX24" fmla="*/ 711646 w 1328583"/>
                    <a:gd name="connsiteY24" fmla="*/ 49776 h 216120"/>
                    <a:gd name="connsiteX25" fmla="*/ 726512 w 1328583"/>
                    <a:gd name="connsiteY25" fmla="*/ 71198 h 216120"/>
                    <a:gd name="connsiteX26" fmla="*/ 557432 w 1328583"/>
                    <a:gd name="connsiteY26" fmla="*/ 160352 h 216120"/>
                    <a:gd name="connsiteX27" fmla="*/ 474500 w 1328583"/>
                    <a:gd name="connsiteY27" fmla="*/ 69319 h 216120"/>
                    <a:gd name="connsiteX28" fmla="*/ 490201 w 1328583"/>
                    <a:gd name="connsiteY28" fmla="*/ 46686 h 216120"/>
                    <a:gd name="connsiteX29" fmla="*/ 183862 w 1328583"/>
                    <a:gd name="connsiteY29" fmla="*/ 42886 h 216120"/>
                    <a:gd name="connsiteX30" fmla="*/ 409023 w 1328583"/>
                    <a:gd name="connsiteY30" fmla="*/ 46519 h 216120"/>
                    <a:gd name="connsiteX31" fmla="*/ 417876 w 1328583"/>
                    <a:gd name="connsiteY31" fmla="*/ 80761 h 216120"/>
                    <a:gd name="connsiteX32" fmla="*/ 287089 w 1328583"/>
                    <a:gd name="connsiteY32" fmla="*/ 164612 h 216120"/>
                    <a:gd name="connsiteX33" fmla="*/ 169205 w 1328583"/>
                    <a:gd name="connsiteY33" fmla="*/ 61468 h 216120"/>
                    <a:gd name="connsiteX34" fmla="*/ 183862 w 1328583"/>
                    <a:gd name="connsiteY34" fmla="*/ 42886 h 21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28583" h="216120">
                      <a:moveTo>
                        <a:pt x="83350" y="42510"/>
                      </a:moveTo>
                      <a:cubicBezTo>
                        <a:pt x="127321" y="41174"/>
                        <a:pt x="129534" y="43888"/>
                        <a:pt x="111954" y="82013"/>
                      </a:cubicBezTo>
                      <a:cubicBezTo>
                        <a:pt x="99260" y="109532"/>
                        <a:pt x="117007" y="122352"/>
                        <a:pt x="133794" y="122686"/>
                      </a:cubicBezTo>
                      <a:cubicBezTo>
                        <a:pt x="148326" y="122978"/>
                        <a:pt x="149829" y="129785"/>
                        <a:pt x="156803" y="136341"/>
                      </a:cubicBezTo>
                      <a:cubicBezTo>
                        <a:pt x="211422" y="187704"/>
                        <a:pt x="272431" y="225119"/>
                        <a:pt x="347388" y="200900"/>
                      </a:cubicBezTo>
                      <a:cubicBezTo>
                        <a:pt x="389480" y="187286"/>
                        <a:pt x="422302" y="161354"/>
                        <a:pt x="447315" y="122018"/>
                      </a:cubicBezTo>
                      <a:cubicBezTo>
                        <a:pt x="484271" y="178308"/>
                        <a:pt x="532544" y="211798"/>
                        <a:pt x="598063" y="212508"/>
                      </a:cubicBezTo>
                      <a:cubicBezTo>
                        <a:pt x="664125" y="213177"/>
                        <a:pt x="714986" y="182609"/>
                        <a:pt x="751859" y="125818"/>
                      </a:cubicBezTo>
                      <a:cubicBezTo>
                        <a:pt x="788564" y="181816"/>
                        <a:pt x="835125" y="215181"/>
                        <a:pt x="901688" y="216099"/>
                      </a:cubicBezTo>
                      <a:cubicBezTo>
                        <a:pt x="969086" y="217060"/>
                        <a:pt x="1018068" y="185073"/>
                        <a:pt x="1055693" y="131622"/>
                      </a:cubicBezTo>
                      <a:cubicBezTo>
                        <a:pt x="1106220" y="198269"/>
                        <a:pt x="1108893" y="199187"/>
                        <a:pt x="1154200" y="164444"/>
                      </a:cubicBezTo>
                      <a:cubicBezTo>
                        <a:pt x="1118539" y="147699"/>
                        <a:pt x="1096658" y="120473"/>
                        <a:pt x="1084506" y="84101"/>
                      </a:cubicBezTo>
                      <a:cubicBezTo>
                        <a:pt x="1077115" y="61969"/>
                        <a:pt x="1079578" y="53451"/>
                        <a:pt x="1105385" y="54536"/>
                      </a:cubicBezTo>
                      <a:cubicBezTo>
                        <a:pt x="1158919" y="56791"/>
                        <a:pt x="1212579" y="56416"/>
                        <a:pt x="1266196" y="57251"/>
                      </a:cubicBezTo>
                      <a:cubicBezTo>
                        <a:pt x="1302651" y="57835"/>
                        <a:pt x="1311295" y="52532"/>
                        <a:pt x="1328583" y="18081"/>
                      </a:cubicBezTo>
                      <a:cubicBezTo>
                        <a:pt x="885861" y="12068"/>
                        <a:pt x="443348" y="6013"/>
                        <a:pt x="0" y="0"/>
                      </a:cubicBezTo>
                      <a:cubicBezTo>
                        <a:pt x="17205" y="37917"/>
                        <a:pt x="47396" y="43596"/>
                        <a:pt x="83350" y="42510"/>
                      </a:cubicBezTo>
                      <a:close/>
                      <a:moveTo>
                        <a:pt x="792698" y="50778"/>
                      </a:moveTo>
                      <a:cubicBezTo>
                        <a:pt x="867655" y="52699"/>
                        <a:pt x="942653" y="54662"/>
                        <a:pt x="1017609" y="54119"/>
                      </a:cubicBezTo>
                      <a:cubicBezTo>
                        <a:pt x="1041161" y="53952"/>
                        <a:pt x="1032475" y="66813"/>
                        <a:pt x="1030512" y="76376"/>
                      </a:cubicBezTo>
                      <a:cubicBezTo>
                        <a:pt x="1015980" y="147407"/>
                        <a:pt x="931545" y="191587"/>
                        <a:pt x="849114" y="161312"/>
                      </a:cubicBezTo>
                      <a:cubicBezTo>
                        <a:pt x="816835" y="147908"/>
                        <a:pt x="789024" y="116214"/>
                        <a:pt x="777749" y="69945"/>
                      </a:cubicBezTo>
                      <a:cubicBezTo>
                        <a:pt x="774492" y="56708"/>
                        <a:pt x="776538" y="50361"/>
                        <a:pt x="792698" y="50778"/>
                      </a:cubicBezTo>
                      <a:close/>
                      <a:moveTo>
                        <a:pt x="490201" y="46686"/>
                      </a:moveTo>
                      <a:cubicBezTo>
                        <a:pt x="563988" y="48440"/>
                        <a:pt x="637817" y="49024"/>
                        <a:pt x="711646" y="49776"/>
                      </a:cubicBezTo>
                      <a:cubicBezTo>
                        <a:pt x="727472" y="49943"/>
                        <a:pt x="731021" y="55037"/>
                        <a:pt x="726512" y="71198"/>
                      </a:cubicBezTo>
                      <a:cubicBezTo>
                        <a:pt x="705507" y="146906"/>
                        <a:pt x="630927" y="186785"/>
                        <a:pt x="557432" y="160352"/>
                      </a:cubicBezTo>
                      <a:cubicBezTo>
                        <a:pt x="513377" y="144985"/>
                        <a:pt x="486610" y="114251"/>
                        <a:pt x="474500" y="69319"/>
                      </a:cubicBezTo>
                      <a:cubicBezTo>
                        <a:pt x="470282" y="53701"/>
                        <a:pt x="470491" y="46227"/>
                        <a:pt x="490201" y="46686"/>
                      </a:cubicBezTo>
                      <a:close/>
                      <a:moveTo>
                        <a:pt x="183862" y="42886"/>
                      </a:moveTo>
                      <a:cubicBezTo>
                        <a:pt x="258902" y="45141"/>
                        <a:pt x="334025" y="43804"/>
                        <a:pt x="409023" y="46519"/>
                      </a:cubicBezTo>
                      <a:cubicBezTo>
                        <a:pt x="447816" y="47939"/>
                        <a:pt x="411487" y="71323"/>
                        <a:pt x="417876" y="80761"/>
                      </a:cubicBezTo>
                      <a:cubicBezTo>
                        <a:pt x="397247" y="135464"/>
                        <a:pt x="342878" y="169622"/>
                        <a:pt x="287089" y="164612"/>
                      </a:cubicBezTo>
                      <a:cubicBezTo>
                        <a:pt x="229546" y="159475"/>
                        <a:pt x="178851" y="115003"/>
                        <a:pt x="169205" y="61468"/>
                      </a:cubicBezTo>
                      <a:cubicBezTo>
                        <a:pt x="167075" y="49484"/>
                        <a:pt x="165864" y="42343"/>
                        <a:pt x="183862" y="4288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B3C6769D-46E9-4AAE-A3AA-05E5E2572F43}"/>
                    </a:ext>
                  </a:extLst>
                </p:cNvPr>
                <p:cNvSpPr/>
                <p:nvPr/>
              </p:nvSpPr>
              <p:spPr>
                <a:xfrm>
                  <a:off x="5145555" y="4420134"/>
                  <a:ext cx="1814451" cy="65787"/>
                </a:xfrm>
                <a:custGeom>
                  <a:avLst/>
                  <a:gdLst>
                    <a:gd name="connsiteX0" fmla="*/ 1783288 w 1814451"/>
                    <a:gd name="connsiteY0" fmla="*/ 64273 h 65787"/>
                    <a:gd name="connsiteX1" fmla="*/ 1811307 w 1814451"/>
                    <a:gd name="connsiteY1" fmla="*/ 54459 h 65787"/>
                    <a:gd name="connsiteX2" fmla="*/ 1788382 w 1814451"/>
                    <a:gd name="connsiteY2" fmla="*/ 23517 h 65787"/>
                    <a:gd name="connsiteX3" fmla="*/ 27600 w 1814451"/>
                    <a:gd name="connsiteY3" fmla="*/ 7 h 65787"/>
                    <a:gd name="connsiteX4" fmla="*/ 4174 w 1814451"/>
                    <a:gd name="connsiteY4" fmla="*/ 33204 h 65787"/>
                    <a:gd name="connsiteX5" fmla="*/ 38666 w 1814451"/>
                    <a:gd name="connsiteY5" fmla="*/ 40470 h 65787"/>
                    <a:gd name="connsiteX6" fmla="*/ 1329458 w 1814451"/>
                    <a:gd name="connsiteY6" fmla="*/ 58176 h 65787"/>
                    <a:gd name="connsiteX7" fmla="*/ 1783288 w 1814451"/>
                    <a:gd name="connsiteY7" fmla="*/ 64273 h 6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14451" h="65787">
                      <a:moveTo>
                        <a:pt x="1783288" y="64273"/>
                      </a:moveTo>
                      <a:cubicBezTo>
                        <a:pt x="1793811" y="64398"/>
                        <a:pt x="1807340" y="71330"/>
                        <a:pt x="1811307" y="54459"/>
                      </a:cubicBezTo>
                      <a:cubicBezTo>
                        <a:pt x="1818448" y="32411"/>
                        <a:pt x="1814481" y="23809"/>
                        <a:pt x="1788382" y="23517"/>
                      </a:cubicBezTo>
                      <a:cubicBezTo>
                        <a:pt x="1201427" y="16292"/>
                        <a:pt x="614514" y="8024"/>
                        <a:pt x="27600" y="7"/>
                      </a:cubicBezTo>
                      <a:cubicBezTo>
                        <a:pt x="2921" y="-327"/>
                        <a:pt x="-6099" y="12158"/>
                        <a:pt x="4174" y="33204"/>
                      </a:cubicBezTo>
                      <a:cubicBezTo>
                        <a:pt x="11982" y="49198"/>
                        <a:pt x="27308" y="40303"/>
                        <a:pt x="38666" y="40470"/>
                      </a:cubicBezTo>
                      <a:cubicBezTo>
                        <a:pt x="468944" y="46734"/>
                        <a:pt x="899222" y="52413"/>
                        <a:pt x="1329458" y="58176"/>
                      </a:cubicBezTo>
                      <a:cubicBezTo>
                        <a:pt x="1480748" y="60180"/>
                        <a:pt x="1632039" y="62310"/>
                        <a:pt x="1783288" y="6427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D8E374C9-619D-464E-9EE5-82C33B90DDD3}"/>
                    </a:ext>
                  </a:extLst>
                </p:cNvPr>
                <p:cNvSpPr/>
                <p:nvPr/>
              </p:nvSpPr>
              <p:spPr>
                <a:xfrm>
                  <a:off x="5256255" y="4813295"/>
                  <a:ext cx="1587818" cy="61946"/>
                </a:xfrm>
                <a:custGeom>
                  <a:avLst/>
                  <a:gdLst>
                    <a:gd name="connsiteX0" fmla="*/ 0 w 1587818"/>
                    <a:gd name="connsiteY0" fmla="*/ 0 h 61946"/>
                    <a:gd name="connsiteX1" fmla="*/ 52866 w 1587818"/>
                    <a:gd name="connsiteY1" fmla="*/ 42176 h 61946"/>
                    <a:gd name="connsiteX2" fmla="*/ 1530234 w 1587818"/>
                    <a:gd name="connsiteY2" fmla="*/ 61927 h 61946"/>
                    <a:gd name="connsiteX3" fmla="*/ 1587819 w 1587818"/>
                    <a:gd name="connsiteY3" fmla="*/ 21714 h 61946"/>
                    <a:gd name="connsiteX4" fmla="*/ 0 w 1587818"/>
                    <a:gd name="connsiteY4" fmla="*/ 0 h 6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7818" h="61946">
                      <a:moveTo>
                        <a:pt x="0" y="0"/>
                      </a:moveTo>
                      <a:cubicBezTo>
                        <a:pt x="3174" y="34618"/>
                        <a:pt x="22842" y="41800"/>
                        <a:pt x="52866" y="42176"/>
                      </a:cubicBezTo>
                      <a:cubicBezTo>
                        <a:pt x="545322" y="47938"/>
                        <a:pt x="1037778" y="54160"/>
                        <a:pt x="1530234" y="61927"/>
                      </a:cubicBezTo>
                      <a:cubicBezTo>
                        <a:pt x="1561720" y="62429"/>
                        <a:pt x="1578215" y="53242"/>
                        <a:pt x="1587819" y="21714"/>
                      </a:cubicBezTo>
                      <a:cubicBezTo>
                        <a:pt x="1057822" y="14448"/>
                        <a:pt x="529245" y="7224"/>
                        <a:pt x="0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5503B52F-CA5C-40D3-914F-C9ECD2361700}"/>
                    </a:ext>
                  </a:extLst>
                </p:cNvPr>
                <p:cNvSpPr/>
                <p:nvPr/>
              </p:nvSpPr>
              <p:spPr>
                <a:xfrm>
                  <a:off x="5670998" y="2667402"/>
                  <a:ext cx="768104" cy="210498"/>
                </a:xfrm>
                <a:custGeom>
                  <a:avLst/>
                  <a:gdLst>
                    <a:gd name="connsiteX0" fmla="*/ 189082 w 768104"/>
                    <a:gd name="connsiteY0" fmla="*/ 116772 h 210498"/>
                    <a:gd name="connsiteX1" fmla="*/ 339913 w 768104"/>
                    <a:gd name="connsiteY1" fmla="*/ 206594 h 210498"/>
                    <a:gd name="connsiteX2" fmla="*/ 493458 w 768104"/>
                    <a:gd name="connsiteY2" fmla="*/ 120572 h 210498"/>
                    <a:gd name="connsiteX3" fmla="*/ 752318 w 768104"/>
                    <a:gd name="connsiteY3" fmla="*/ 174983 h 210498"/>
                    <a:gd name="connsiteX4" fmla="*/ 760586 w 768104"/>
                    <a:gd name="connsiteY4" fmla="*/ 137192 h 210498"/>
                    <a:gd name="connsiteX5" fmla="*/ 727555 w 768104"/>
                    <a:gd name="connsiteY5" fmla="*/ 139196 h 210498"/>
                    <a:gd name="connsiteX6" fmla="*/ 519933 w 768104"/>
                    <a:gd name="connsiteY6" fmla="*/ 67706 h 210498"/>
                    <a:gd name="connsiteX7" fmla="*/ 537639 w 768104"/>
                    <a:gd name="connsiteY7" fmla="*/ 45658 h 210498"/>
                    <a:gd name="connsiteX8" fmla="*/ 682122 w 768104"/>
                    <a:gd name="connsiteY8" fmla="*/ 47203 h 210498"/>
                    <a:gd name="connsiteX9" fmla="*/ 609045 w 768104"/>
                    <a:gd name="connsiteY9" fmla="*/ 5110 h 210498"/>
                    <a:gd name="connsiteX10" fmla="*/ 194343 w 768104"/>
                    <a:gd name="connsiteY10" fmla="*/ 16 h 210498"/>
                    <a:gd name="connsiteX11" fmla="*/ 134378 w 768104"/>
                    <a:gd name="connsiteY11" fmla="*/ 38684 h 210498"/>
                    <a:gd name="connsiteX12" fmla="*/ 164528 w 768104"/>
                    <a:gd name="connsiteY12" fmla="*/ 58853 h 210498"/>
                    <a:gd name="connsiteX13" fmla="*/ 57292 w 768104"/>
                    <a:gd name="connsiteY13" fmla="*/ 156484 h 210498"/>
                    <a:gd name="connsiteX14" fmla="*/ 0 w 768104"/>
                    <a:gd name="connsiteY14" fmla="*/ 198493 h 210498"/>
                    <a:gd name="connsiteX15" fmla="*/ 189082 w 768104"/>
                    <a:gd name="connsiteY15" fmla="*/ 116772 h 210498"/>
                    <a:gd name="connsiteX16" fmla="*/ 231466 w 768104"/>
                    <a:gd name="connsiteY16" fmla="*/ 40730 h 210498"/>
                    <a:gd name="connsiteX17" fmla="*/ 453328 w 768104"/>
                    <a:gd name="connsiteY17" fmla="*/ 44196 h 210498"/>
                    <a:gd name="connsiteX18" fmla="*/ 468111 w 768104"/>
                    <a:gd name="connsiteY18" fmla="*/ 65034 h 210498"/>
                    <a:gd name="connsiteX19" fmla="*/ 303500 w 768104"/>
                    <a:gd name="connsiteY19" fmla="*/ 156526 h 210498"/>
                    <a:gd name="connsiteX20" fmla="*/ 215849 w 768104"/>
                    <a:gd name="connsiteY20" fmla="*/ 63530 h 210498"/>
                    <a:gd name="connsiteX21" fmla="*/ 231466 w 768104"/>
                    <a:gd name="connsiteY21" fmla="*/ 40730 h 210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8104" h="210498">
                      <a:moveTo>
                        <a:pt x="189082" y="116772"/>
                      </a:moveTo>
                      <a:cubicBezTo>
                        <a:pt x="226247" y="172520"/>
                        <a:pt x="273684" y="206093"/>
                        <a:pt x="339913" y="206594"/>
                      </a:cubicBezTo>
                      <a:cubicBezTo>
                        <a:pt x="406851" y="207137"/>
                        <a:pt x="456460" y="175359"/>
                        <a:pt x="493458" y="120572"/>
                      </a:cubicBezTo>
                      <a:cubicBezTo>
                        <a:pt x="559353" y="226847"/>
                        <a:pt x="682665" y="230647"/>
                        <a:pt x="752318" y="174983"/>
                      </a:cubicBezTo>
                      <a:cubicBezTo>
                        <a:pt x="765848" y="164168"/>
                        <a:pt x="775494" y="156693"/>
                        <a:pt x="760586" y="137192"/>
                      </a:cubicBezTo>
                      <a:cubicBezTo>
                        <a:pt x="745136" y="116939"/>
                        <a:pt x="738496" y="130719"/>
                        <a:pt x="727555" y="139196"/>
                      </a:cubicBezTo>
                      <a:cubicBezTo>
                        <a:pt x="651138" y="198451"/>
                        <a:pt x="539726" y="159658"/>
                        <a:pt x="519933" y="67706"/>
                      </a:cubicBezTo>
                      <a:cubicBezTo>
                        <a:pt x="516258" y="50710"/>
                        <a:pt x="517887" y="44822"/>
                        <a:pt x="537639" y="45658"/>
                      </a:cubicBezTo>
                      <a:cubicBezTo>
                        <a:pt x="584867" y="47662"/>
                        <a:pt x="632221" y="46869"/>
                        <a:pt x="682122" y="47203"/>
                      </a:cubicBezTo>
                      <a:cubicBezTo>
                        <a:pt x="663456" y="18389"/>
                        <a:pt x="642410" y="5152"/>
                        <a:pt x="609045" y="5110"/>
                      </a:cubicBezTo>
                      <a:cubicBezTo>
                        <a:pt x="470825" y="4902"/>
                        <a:pt x="332563" y="1978"/>
                        <a:pt x="194343" y="16"/>
                      </a:cubicBezTo>
                      <a:cubicBezTo>
                        <a:pt x="163567" y="-402"/>
                        <a:pt x="151541" y="7324"/>
                        <a:pt x="134378" y="38684"/>
                      </a:cubicBezTo>
                      <a:cubicBezTo>
                        <a:pt x="168537" y="41315"/>
                        <a:pt x="168537" y="41315"/>
                        <a:pt x="164528" y="58853"/>
                      </a:cubicBezTo>
                      <a:cubicBezTo>
                        <a:pt x="152585" y="111218"/>
                        <a:pt x="111244" y="151974"/>
                        <a:pt x="57292" y="156484"/>
                      </a:cubicBezTo>
                      <a:cubicBezTo>
                        <a:pt x="28938" y="158865"/>
                        <a:pt x="11609" y="169513"/>
                        <a:pt x="0" y="198493"/>
                      </a:cubicBezTo>
                      <a:cubicBezTo>
                        <a:pt x="80427" y="212190"/>
                        <a:pt x="142438" y="184922"/>
                        <a:pt x="189082" y="116772"/>
                      </a:cubicBezTo>
                      <a:close/>
                      <a:moveTo>
                        <a:pt x="231466" y="40730"/>
                      </a:moveTo>
                      <a:cubicBezTo>
                        <a:pt x="305421" y="42484"/>
                        <a:pt x="379374" y="43820"/>
                        <a:pt x="453328" y="44196"/>
                      </a:cubicBezTo>
                      <a:cubicBezTo>
                        <a:pt x="470825" y="44280"/>
                        <a:pt x="471619" y="50293"/>
                        <a:pt x="468111" y="65034"/>
                      </a:cubicBezTo>
                      <a:cubicBezTo>
                        <a:pt x="450489" y="139196"/>
                        <a:pt x="372359" y="181163"/>
                        <a:pt x="303500" y="156526"/>
                      </a:cubicBezTo>
                      <a:cubicBezTo>
                        <a:pt x="254308" y="140032"/>
                        <a:pt x="228836" y="107711"/>
                        <a:pt x="215849" y="63530"/>
                      </a:cubicBezTo>
                      <a:cubicBezTo>
                        <a:pt x="211339" y="48163"/>
                        <a:pt x="212466" y="40271"/>
                        <a:pt x="231466" y="4073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0BECF28-3ADA-47AB-B4F3-7B9EEE4D111B}"/>
                    </a:ext>
                  </a:extLst>
                </p:cNvPr>
                <p:cNvSpPr/>
                <p:nvPr/>
              </p:nvSpPr>
              <p:spPr>
                <a:xfrm>
                  <a:off x="5305989" y="4902282"/>
                  <a:ext cx="1480792" cy="61068"/>
                </a:xfrm>
                <a:custGeom>
                  <a:avLst/>
                  <a:gdLst>
                    <a:gd name="connsiteX0" fmla="*/ 62095 w 1480792"/>
                    <a:gd name="connsiteY0" fmla="*/ 42635 h 61068"/>
                    <a:gd name="connsiteX1" fmla="*/ 1419950 w 1480792"/>
                    <a:gd name="connsiteY1" fmla="*/ 61051 h 61068"/>
                    <a:gd name="connsiteX2" fmla="*/ 1480792 w 1480792"/>
                    <a:gd name="connsiteY2" fmla="*/ 20253 h 61068"/>
                    <a:gd name="connsiteX3" fmla="*/ 0 w 1480792"/>
                    <a:gd name="connsiteY3" fmla="*/ 0 h 61068"/>
                    <a:gd name="connsiteX4" fmla="*/ 62095 w 1480792"/>
                    <a:gd name="connsiteY4" fmla="*/ 42635 h 6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792" h="61068">
                      <a:moveTo>
                        <a:pt x="62095" y="42635"/>
                      </a:moveTo>
                      <a:cubicBezTo>
                        <a:pt x="514713" y="47479"/>
                        <a:pt x="967332" y="53743"/>
                        <a:pt x="1419950" y="61051"/>
                      </a:cubicBezTo>
                      <a:cubicBezTo>
                        <a:pt x="1452397" y="61594"/>
                        <a:pt x="1469100" y="49692"/>
                        <a:pt x="1480792" y="20253"/>
                      </a:cubicBezTo>
                      <a:cubicBezTo>
                        <a:pt x="986624" y="13488"/>
                        <a:pt x="494962" y="6765"/>
                        <a:pt x="0" y="0"/>
                      </a:cubicBezTo>
                      <a:cubicBezTo>
                        <a:pt x="15242" y="26600"/>
                        <a:pt x="29273" y="42259"/>
                        <a:pt x="62095" y="4263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86770032-9E8A-4F5A-BF41-2530C25F0F6F}"/>
                    </a:ext>
                  </a:extLst>
                </p:cNvPr>
                <p:cNvSpPr/>
                <p:nvPr/>
              </p:nvSpPr>
              <p:spPr>
                <a:xfrm>
                  <a:off x="5482877" y="3148411"/>
                  <a:ext cx="1174661" cy="56895"/>
                </a:xfrm>
                <a:custGeom>
                  <a:avLst/>
                  <a:gdLst>
                    <a:gd name="connsiteX0" fmla="*/ 1174662 w 1174661"/>
                    <a:gd name="connsiteY0" fmla="*/ 56896 h 56895"/>
                    <a:gd name="connsiteX1" fmla="*/ 1127350 w 1174661"/>
                    <a:gd name="connsiteY1" fmla="*/ 15263 h 56895"/>
                    <a:gd name="connsiteX2" fmla="*/ 53325 w 1174661"/>
                    <a:gd name="connsiteY2" fmla="*/ 21 h 56895"/>
                    <a:gd name="connsiteX3" fmla="*/ 0 w 1174661"/>
                    <a:gd name="connsiteY3" fmla="*/ 40902 h 56895"/>
                    <a:gd name="connsiteX4" fmla="*/ 1174662 w 1174661"/>
                    <a:gd name="connsiteY4" fmla="*/ 56896 h 56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4661" h="56895">
                      <a:moveTo>
                        <a:pt x="1174662" y="56896"/>
                      </a:moveTo>
                      <a:cubicBezTo>
                        <a:pt x="1168941" y="28458"/>
                        <a:pt x="1158167" y="15597"/>
                        <a:pt x="1127350" y="15263"/>
                      </a:cubicBezTo>
                      <a:cubicBezTo>
                        <a:pt x="769314" y="11379"/>
                        <a:pt x="411320" y="6118"/>
                        <a:pt x="53325" y="21"/>
                      </a:cubicBezTo>
                      <a:cubicBezTo>
                        <a:pt x="21881" y="-522"/>
                        <a:pt x="4719" y="9375"/>
                        <a:pt x="0" y="40902"/>
                      </a:cubicBezTo>
                      <a:cubicBezTo>
                        <a:pt x="391359" y="46206"/>
                        <a:pt x="782217" y="51551"/>
                        <a:pt x="1174662" y="5689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F232AE27-0E9E-4034-AF07-C89724C3CBEC}"/>
                    </a:ext>
                  </a:extLst>
                </p:cNvPr>
                <p:cNvSpPr/>
                <p:nvPr/>
              </p:nvSpPr>
              <p:spPr>
                <a:xfrm>
                  <a:off x="5535743" y="3045136"/>
                  <a:ext cx="1071017" cy="55524"/>
                </a:xfrm>
                <a:custGeom>
                  <a:avLst/>
                  <a:gdLst>
                    <a:gd name="connsiteX0" fmla="*/ 1071018 w 1071017"/>
                    <a:gd name="connsiteY0" fmla="*/ 55525 h 55524"/>
                    <a:gd name="connsiteX1" fmla="*/ 1027798 w 1071017"/>
                    <a:gd name="connsiteY1" fmla="*/ 13224 h 55524"/>
                    <a:gd name="connsiteX2" fmla="*/ 58921 w 1071017"/>
                    <a:gd name="connsiteY2" fmla="*/ 28 h 55524"/>
                    <a:gd name="connsiteX3" fmla="*/ 0 w 1071017"/>
                    <a:gd name="connsiteY3" fmla="*/ 40993 h 55524"/>
                    <a:gd name="connsiteX4" fmla="*/ 1071018 w 1071017"/>
                    <a:gd name="connsiteY4" fmla="*/ 55525 h 55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017" h="55524">
                      <a:moveTo>
                        <a:pt x="1071018" y="55525"/>
                      </a:moveTo>
                      <a:cubicBezTo>
                        <a:pt x="1062123" y="31597"/>
                        <a:pt x="1057029" y="13516"/>
                        <a:pt x="1027798" y="13224"/>
                      </a:cubicBezTo>
                      <a:cubicBezTo>
                        <a:pt x="704839" y="9841"/>
                        <a:pt x="381880" y="5540"/>
                        <a:pt x="58921" y="28"/>
                      </a:cubicBezTo>
                      <a:cubicBezTo>
                        <a:pt x="27978" y="-515"/>
                        <a:pt x="8310" y="6626"/>
                        <a:pt x="0" y="40993"/>
                      </a:cubicBezTo>
                      <a:cubicBezTo>
                        <a:pt x="357994" y="45837"/>
                        <a:pt x="713525" y="50639"/>
                        <a:pt x="1071018" y="5552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7B1250BC-5F1E-4C4B-BB5A-725B94D98C6C}"/>
                    </a:ext>
                  </a:extLst>
                </p:cNvPr>
                <p:cNvSpPr/>
                <p:nvPr/>
              </p:nvSpPr>
              <p:spPr>
                <a:xfrm>
                  <a:off x="5595583" y="2942319"/>
                  <a:ext cx="957142" cy="53653"/>
                </a:xfrm>
                <a:custGeom>
                  <a:avLst/>
                  <a:gdLst>
                    <a:gd name="connsiteX0" fmla="*/ 957143 w 957142"/>
                    <a:gd name="connsiteY0" fmla="*/ 53653 h 53653"/>
                    <a:gd name="connsiteX1" fmla="*/ 906365 w 957142"/>
                    <a:gd name="connsiteY1" fmla="*/ 11143 h 53653"/>
                    <a:gd name="connsiteX2" fmla="*/ 60383 w 957142"/>
                    <a:gd name="connsiteY2" fmla="*/ 36 h 53653"/>
                    <a:gd name="connsiteX3" fmla="*/ 0 w 957142"/>
                    <a:gd name="connsiteY3" fmla="*/ 40625 h 53653"/>
                    <a:gd name="connsiteX4" fmla="*/ 957143 w 957142"/>
                    <a:gd name="connsiteY4" fmla="*/ 53653 h 53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7142" h="53653">
                      <a:moveTo>
                        <a:pt x="957143" y="53653"/>
                      </a:moveTo>
                      <a:cubicBezTo>
                        <a:pt x="946035" y="28849"/>
                        <a:pt x="937725" y="11394"/>
                        <a:pt x="906365" y="11143"/>
                      </a:cubicBezTo>
                      <a:cubicBezTo>
                        <a:pt x="624371" y="8763"/>
                        <a:pt x="342335" y="4671"/>
                        <a:pt x="60383" y="36"/>
                      </a:cubicBezTo>
                      <a:cubicBezTo>
                        <a:pt x="30400" y="-465"/>
                        <a:pt x="7475" y="3877"/>
                        <a:pt x="0" y="40625"/>
                      </a:cubicBezTo>
                      <a:cubicBezTo>
                        <a:pt x="319368" y="44968"/>
                        <a:pt x="637065" y="49311"/>
                        <a:pt x="957143" y="5365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09516346-0A09-4D6D-828C-7A95EC6C16BD}"/>
                    </a:ext>
                  </a:extLst>
                </p:cNvPr>
                <p:cNvSpPr/>
                <p:nvPr/>
              </p:nvSpPr>
              <p:spPr>
                <a:xfrm>
                  <a:off x="5644969" y="4523614"/>
                  <a:ext cx="99948" cy="241827"/>
                </a:xfrm>
                <a:custGeom>
                  <a:avLst/>
                  <a:gdLst>
                    <a:gd name="connsiteX0" fmla="*/ 1141 w 99948"/>
                    <a:gd name="connsiteY0" fmla="*/ 231052 h 241827"/>
                    <a:gd name="connsiteX1" fmla="*/ 67370 w 99948"/>
                    <a:gd name="connsiteY1" fmla="*/ 239571 h 241827"/>
                    <a:gd name="connsiteX2" fmla="*/ 97687 w 99948"/>
                    <a:gd name="connsiteY2" fmla="*/ 234811 h 241827"/>
                    <a:gd name="connsiteX3" fmla="*/ 98480 w 99948"/>
                    <a:gd name="connsiteY3" fmla="*/ 216520 h 241827"/>
                    <a:gd name="connsiteX4" fmla="*/ 99816 w 99948"/>
                    <a:gd name="connsiteY4" fmla="*/ 71911 h 241827"/>
                    <a:gd name="connsiteX5" fmla="*/ 27825 w 99948"/>
                    <a:gd name="connsiteY5" fmla="*/ 4 h 241827"/>
                    <a:gd name="connsiteX6" fmla="*/ 3898 w 99948"/>
                    <a:gd name="connsiteY6" fmla="*/ 22678 h 241827"/>
                    <a:gd name="connsiteX7" fmla="*/ 1141 w 99948"/>
                    <a:gd name="connsiteY7" fmla="*/ 215435 h 241827"/>
                    <a:gd name="connsiteX8" fmla="*/ 1141 w 99948"/>
                    <a:gd name="connsiteY8" fmla="*/ 231052 h 241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948" h="241827">
                      <a:moveTo>
                        <a:pt x="1141" y="231052"/>
                      </a:moveTo>
                      <a:cubicBezTo>
                        <a:pt x="20851" y="248424"/>
                        <a:pt x="45196" y="236899"/>
                        <a:pt x="67370" y="239571"/>
                      </a:cubicBezTo>
                      <a:cubicBezTo>
                        <a:pt x="77100" y="240740"/>
                        <a:pt x="90212" y="246002"/>
                        <a:pt x="97687" y="234811"/>
                      </a:cubicBezTo>
                      <a:cubicBezTo>
                        <a:pt x="98021" y="227252"/>
                        <a:pt x="98438" y="221866"/>
                        <a:pt x="98480" y="216520"/>
                      </a:cubicBezTo>
                      <a:cubicBezTo>
                        <a:pt x="98981" y="168331"/>
                        <a:pt x="99357" y="120101"/>
                        <a:pt x="99816" y="71911"/>
                      </a:cubicBezTo>
                      <a:cubicBezTo>
                        <a:pt x="100568" y="-707"/>
                        <a:pt x="100568" y="-38"/>
                        <a:pt x="27825" y="4"/>
                      </a:cubicBezTo>
                      <a:cubicBezTo>
                        <a:pt x="9952" y="4"/>
                        <a:pt x="3689" y="2634"/>
                        <a:pt x="3898" y="22678"/>
                      </a:cubicBezTo>
                      <a:cubicBezTo>
                        <a:pt x="4482" y="86903"/>
                        <a:pt x="2269" y="151169"/>
                        <a:pt x="1141" y="215435"/>
                      </a:cubicBezTo>
                      <a:cubicBezTo>
                        <a:pt x="1100" y="220780"/>
                        <a:pt x="-1406" y="228797"/>
                        <a:pt x="1141" y="2310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8BB17CA5-9C90-42B1-A63F-E7F57E3542EC}"/>
                    </a:ext>
                  </a:extLst>
                </p:cNvPr>
                <p:cNvSpPr/>
                <p:nvPr/>
              </p:nvSpPr>
              <p:spPr>
                <a:xfrm>
                  <a:off x="6576105" y="4535298"/>
                  <a:ext cx="102133" cy="241801"/>
                </a:xfrm>
                <a:custGeom>
                  <a:avLst/>
                  <a:gdLst>
                    <a:gd name="connsiteX0" fmla="*/ 5 w 102133"/>
                    <a:gd name="connsiteY0" fmla="*/ 229850 h 241801"/>
                    <a:gd name="connsiteX1" fmla="*/ 18755 w 102133"/>
                    <a:gd name="connsiteY1" fmla="*/ 240499 h 241801"/>
                    <a:gd name="connsiteX2" fmla="*/ 96843 w 102133"/>
                    <a:gd name="connsiteY2" fmla="*/ 237617 h 241801"/>
                    <a:gd name="connsiteX3" fmla="*/ 98012 w 102133"/>
                    <a:gd name="connsiteY3" fmla="*/ 218116 h 241801"/>
                    <a:gd name="connsiteX4" fmla="*/ 99474 w 102133"/>
                    <a:gd name="connsiteY4" fmla="*/ 73674 h 241801"/>
                    <a:gd name="connsiteX5" fmla="*/ 95548 w 102133"/>
                    <a:gd name="connsiteY5" fmla="*/ 5858 h 241801"/>
                    <a:gd name="connsiteX6" fmla="*/ 28401 w 102133"/>
                    <a:gd name="connsiteY6" fmla="*/ 1307 h 241801"/>
                    <a:gd name="connsiteX7" fmla="*/ 2803 w 102133"/>
                    <a:gd name="connsiteY7" fmla="*/ 24525 h 241801"/>
                    <a:gd name="connsiteX8" fmla="*/ 924 w 102133"/>
                    <a:gd name="connsiteY8" fmla="*/ 220246 h 241801"/>
                    <a:gd name="connsiteX9" fmla="*/ 5 w 102133"/>
                    <a:gd name="connsiteY9" fmla="*/ 229850 h 241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133" h="241801">
                      <a:moveTo>
                        <a:pt x="5" y="229850"/>
                      </a:moveTo>
                      <a:cubicBezTo>
                        <a:pt x="339" y="243422"/>
                        <a:pt x="11990" y="241209"/>
                        <a:pt x="18755" y="240499"/>
                      </a:cubicBezTo>
                      <a:cubicBezTo>
                        <a:pt x="45021" y="237784"/>
                        <a:pt x="72289" y="246679"/>
                        <a:pt x="96843" y="237617"/>
                      </a:cubicBezTo>
                      <a:cubicBezTo>
                        <a:pt x="97386" y="228723"/>
                        <a:pt x="97928" y="223420"/>
                        <a:pt x="98012" y="218116"/>
                      </a:cubicBezTo>
                      <a:cubicBezTo>
                        <a:pt x="98555" y="169969"/>
                        <a:pt x="99265" y="121821"/>
                        <a:pt x="99474" y="73674"/>
                      </a:cubicBezTo>
                      <a:cubicBezTo>
                        <a:pt x="99557" y="50248"/>
                        <a:pt x="107491" y="18303"/>
                        <a:pt x="95548" y="5858"/>
                      </a:cubicBezTo>
                      <a:cubicBezTo>
                        <a:pt x="84148" y="-6043"/>
                        <a:pt x="51326" y="4397"/>
                        <a:pt x="28401" y="1307"/>
                      </a:cubicBezTo>
                      <a:cubicBezTo>
                        <a:pt x="7814" y="-1491"/>
                        <a:pt x="2720" y="4898"/>
                        <a:pt x="2803" y="24525"/>
                      </a:cubicBezTo>
                      <a:cubicBezTo>
                        <a:pt x="3053" y="89751"/>
                        <a:pt x="1717" y="155019"/>
                        <a:pt x="924" y="220246"/>
                      </a:cubicBezTo>
                      <a:cubicBezTo>
                        <a:pt x="882" y="223461"/>
                        <a:pt x="-78" y="226677"/>
                        <a:pt x="5" y="22985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E44146E0-25E2-4900-B2CA-55C9DFBE6A79}"/>
                    </a:ext>
                  </a:extLst>
                </p:cNvPr>
                <p:cNvSpPr/>
                <p:nvPr/>
              </p:nvSpPr>
              <p:spPr>
                <a:xfrm>
                  <a:off x="6266512" y="4530912"/>
                  <a:ext cx="99491" cy="242197"/>
                </a:xfrm>
                <a:custGeom>
                  <a:avLst/>
                  <a:gdLst>
                    <a:gd name="connsiteX0" fmla="*/ 7602 w 99491"/>
                    <a:gd name="connsiteY0" fmla="*/ 240207 h 242197"/>
                    <a:gd name="connsiteX1" fmla="*/ 76211 w 99491"/>
                    <a:gd name="connsiteY1" fmla="*/ 242087 h 242197"/>
                    <a:gd name="connsiteX2" fmla="*/ 98009 w 99491"/>
                    <a:gd name="connsiteY2" fmla="*/ 221249 h 242197"/>
                    <a:gd name="connsiteX3" fmla="*/ 99345 w 99491"/>
                    <a:gd name="connsiteY3" fmla="*/ 76431 h 242197"/>
                    <a:gd name="connsiteX4" fmla="*/ 19336 w 99491"/>
                    <a:gd name="connsiteY4" fmla="*/ 1099 h 242197"/>
                    <a:gd name="connsiteX5" fmla="*/ 2675 w 99491"/>
                    <a:gd name="connsiteY5" fmla="*/ 16675 h 242197"/>
                    <a:gd name="connsiteX6" fmla="*/ 44 w 99491"/>
                    <a:gd name="connsiteY6" fmla="*/ 222502 h 242197"/>
                    <a:gd name="connsiteX7" fmla="*/ 7602 w 99491"/>
                    <a:gd name="connsiteY7" fmla="*/ 240207 h 24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491" h="242197">
                      <a:moveTo>
                        <a:pt x="7602" y="240207"/>
                      </a:moveTo>
                      <a:cubicBezTo>
                        <a:pt x="31238" y="240792"/>
                        <a:pt x="53745" y="240834"/>
                        <a:pt x="76211" y="242087"/>
                      </a:cubicBezTo>
                      <a:cubicBezTo>
                        <a:pt x="91787" y="242964"/>
                        <a:pt x="98301" y="238871"/>
                        <a:pt x="98009" y="221249"/>
                      </a:cubicBezTo>
                      <a:cubicBezTo>
                        <a:pt x="97257" y="172977"/>
                        <a:pt x="98844" y="124704"/>
                        <a:pt x="99345" y="76431"/>
                      </a:cubicBezTo>
                      <a:cubicBezTo>
                        <a:pt x="100180" y="-2784"/>
                        <a:pt x="100139" y="-2283"/>
                        <a:pt x="19336" y="1099"/>
                      </a:cubicBezTo>
                      <a:cubicBezTo>
                        <a:pt x="6349" y="1642"/>
                        <a:pt x="2717" y="3438"/>
                        <a:pt x="2675" y="16675"/>
                      </a:cubicBezTo>
                      <a:cubicBezTo>
                        <a:pt x="2466" y="85284"/>
                        <a:pt x="1422" y="153893"/>
                        <a:pt x="44" y="222502"/>
                      </a:cubicBezTo>
                      <a:cubicBezTo>
                        <a:pt x="-81" y="230895"/>
                        <a:pt x="-457" y="237451"/>
                        <a:pt x="7602" y="24020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A0F91A7-582D-45BC-BE94-936738EADC28}"/>
                    </a:ext>
                  </a:extLst>
                </p:cNvPr>
                <p:cNvSpPr/>
                <p:nvPr/>
              </p:nvSpPr>
              <p:spPr>
                <a:xfrm>
                  <a:off x="5801111" y="4525399"/>
                  <a:ext cx="101947" cy="239162"/>
                </a:xfrm>
                <a:custGeom>
                  <a:avLst/>
                  <a:gdLst>
                    <a:gd name="connsiteX0" fmla="*/ 3054 w 101947"/>
                    <a:gd name="connsiteY0" fmla="*/ 238329 h 239162"/>
                    <a:gd name="connsiteX1" fmla="*/ 92793 w 101947"/>
                    <a:gd name="connsiteY1" fmla="*/ 238872 h 239162"/>
                    <a:gd name="connsiteX2" fmla="*/ 97428 w 101947"/>
                    <a:gd name="connsiteY2" fmla="*/ 232399 h 239162"/>
                    <a:gd name="connsiteX3" fmla="*/ 97303 w 101947"/>
                    <a:gd name="connsiteY3" fmla="*/ 215028 h 239162"/>
                    <a:gd name="connsiteX4" fmla="*/ 99600 w 101947"/>
                    <a:gd name="connsiteY4" fmla="*/ 28660 h 239162"/>
                    <a:gd name="connsiteX5" fmla="*/ 88116 w 101947"/>
                    <a:gd name="connsiteY5" fmla="*/ 1935 h 239162"/>
                    <a:gd name="connsiteX6" fmla="*/ 3430 w 101947"/>
                    <a:gd name="connsiteY6" fmla="*/ 5443 h 239162"/>
                    <a:gd name="connsiteX7" fmla="*/ 3221 w 101947"/>
                    <a:gd name="connsiteY7" fmla="*/ 17845 h 239162"/>
                    <a:gd name="connsiteX8" fmla="*/ 6 w 101947"/>
                    <a:gd name="connsiteY8" fmla="*/ 220248 h 239162"/>
                    <a:gd name="connsiteX9" fmla="*/ 3054 w 101947"/>
                    <a:gd name="connsiteY9" fmla="*/ 238329 h 2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947" h="239162">
                      <a:moveTo>
                        <a:pt x="3054" y="238329"/>
                      </a:moveTo>
                      <a:cubicBezTo>
                        <a:pt x="32953" y="239373"/>
                        <a:pt x="62894" y="239289"/>
                        <a:pt x="92793" y="238872"/>
                      </a:cubicBezTo>
                      <a:cubicBezTo>
                        <a:pt x="94589" y="238830"/>
                        <a:pt x="96301" y="234070"/>
                        <a:pt x="97428" y="232399"/>
                      </a:cubicBezTo>
                      <a:cubicBezTo>
                        <a:pt x="97386" y="225760"/>
                        <a:pt x="97219" y="220373"/>
                        <a:pt x="97303" y="215028"/>
                      </a:cubicBezTo>
                      <a:cubicBezTo>
                        <a:pt x="98263" y="152891"/>
                        <a:pt x="99725" y="90797"/>
                        <a:pt x="99600" y="28660"/>
                      </a:cubicBezTo>
                      <a:cubicBezTo>
                        <a:pt x="99600" y="19766"/>
                        <a:pt x="109663" y="2018"/>
                        <a:pt x="88116" y="1935"/>
                      </a:cubicBezTo>
                      <a:cubicBezTo>
                        <a:pt x="59804" y="1852"/>
                        <a:pt x="31199" y="-4162"/>
                        <a:pt x="3430" y="5443"/>
                      </a:cubicBezTo>
                      <a:cubicBezTo>
                        <a:pt x="2094" y="5902"/>
                        <a:pt x="3305" y="13544"/>
                        <a:pt x="3221" y="17845"/>
                      </a:cubicBezTo>
                      <a:cubicBezTo>
                        <a:pt x="2094" y="85326"/>
                        <a:pt x="883" y="152766"/>
                        <a:pt x="6" y="220248"/>
                      </a:cubicBezTo>
                      <a:cubicBezTo>
                        <a:pt x="-119" y="226553"/>
                        <a:pt x="1760" y="238287"/>
                        <a:pt x="3054" y="2383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FC187AD3-CD16-4734-92C3-630510898023}"/>
                    </a:ext>
                  </a:extLst>
                </p:cNvPr>
                <p:cNvSpPr/>
                <p:nvPr/>
              </p:nvSpPr>
              <p:spPr>
                <a:xfrm>
                  <a:off x="6112764" y="4529307"/>
                  <a:ext cx="98732" cy="242079"/>
                </a:xfrm>
                <a:custGeom>
                  <a:avLst/>
                  <a:gdLst>
                    <a:gd name="connsiteX0" fmla="*/ 77666 w 98732"/>
                    <a:gd name="connsiteY0" fmla="*/ 240978 h 242079"/>
                    <a:gd name="connsiteX1" fmla="*/ 95831 w 98732"/>
                    <a:gd name="connsiteY1" fmla="*/ 223021 h 242079"/>
                    <a:gd name="connsiteX2" fmla="*/ 98629 w 98732"/>
                    <a:gd name="connsiteY2" fmla="*/ 17403 h 242079"/>
                    <a:gd name="connsiteX3" fmla="*/ 90277 w 98732"/>
                    <a:gd name="connsiteY3" fmla="*/ 1786 h 242079"/>
                    <a:gd name="connsiteX4" fmla="*/ 24007 w 98732"/>
                    <a:gd name="connsiteY4" fmla="*/ 199 h 242079"/>
                    <a:gd name="connsiteX5" fmla="*/ 831 w 98732"/>
                    <a:gd name="connsiteY5" fmla="*/ 23082 h 242079"/>
                    <a:gd name="connsiteX6" fmla="*/ 163 w 98732"/>
                    <a:gd name="connsiteY6" fmla="*/ 167650 h 242079"/>
                    <a:gd name="connsiteX7" fmla="*/ 77666 w 98732"/>
                    <a:gd name="connsiteY7" fmla="*/ 240978 h 242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732" h="242079">
                      <a:moveTo>
                        <a:pt x="77666" y="240978"/>
                      </a:moveTo>
                      <a:cubicBezTo>
                        <a:pt x="92282" y="240351"/>
                        <a:pt x="95789" y="237094"/>
                        <a:pt x="95831" y="223021"/>
                      </a:cubicBezTo>
                      <a:cubicBezTo>
                        <a:pt x="96123" y="154496"/>
                        <a:pt x="97293" y="85929"/>
                        <a:pt x="98629" y="17403"/>
                      </a:cubicBezTo>
                      <a:cubicBezTo>
                        <a:pt x="98754" y="10430"/>
                        <a:pt x="99882" y="4417"/>
                        <a:pt x="90277" y="1786"/>
                      </a:cubicBezTo>
                      <a:cubicBezTo>
                        <a:pt x="68981" y="1368"/>
                        <a:pt x="46389" y="2120"/>
                        <a:pt x="24007" y="199"/>
                      </a:cubicBezTo>
                      <a:cubicBezTo>
                        <a:pt x="5550" y="-1388"/>
                        <a:pt x="747" y="6546"/>
                        <a:pt x="831" y="23082"/>
                      </a:cubicBezTo>
                      <a:cubicBezTo>
                        <a:pt x="1040" y="71272"/>
                        <a:pt x="664" y="119461"/>
                        <a:pt x="163" y="167650"/>
                      </a:cubicBezTo>
                      <a:cubicBezTo>
                        <a:pt x="-714" y="244944"/>
                        <a:pt x="-839" y="244318"/>
                        <a:pt x="77666" y="2409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11955857-E3DE-440F-9A6E-5B3FFEA34F5E}"/>
                    </a:ext>
                  </a:extLst>
                </p:cNvPr>
                <p:cNvSpPr/>
                <p:nvPr/>
              </p:nvSpPr>
              <p:spPr>
                <a:xfrm>
                  <a:off x="5335904" y="4518947"/>
                  <a:ext cx="99067" cy="240355"/>
                </a:xfrm>
                <a:custGeom>
                  <a:avLst/>
                  <a:gdLst>
                    <a:gd name="connsiteX0" fmla="*/ 98784 w 99067"/>
                    <a:gd name="connsiteY0" fmla="*/ 74908 h 240355"/>
                    <a:gd name="connsiteX1" fmla="*/ 23744 w 99067"/>
                    <a:gd name="connsiteY1" fmla="*/ 411 h 240355"/>
                    <a:gd name="connsiteX2" fmla="*/ 2531 w 99067"/>
                    <a:gd name="connsiteY2" fmla="*/ 19286 h 240355"/>
                    <a:gd name="connsiteX3" fmla="*/ 944 w 99067"/>
                    <a:gd name="connsiteY3" fmla="*/ 221480 h 240355"/>
                    <a:gd name="connsiteX4" fmla="*/ 8126 w 99067"/>
                    <a:gd name="connsiteY4" fmla="*/ 239018 h 240355"/>
                    <a:gd name="connsiteX5" fmla="*/ 88511 w 99067"/>
                    <a:gd name="connsiteY5" fmla="*/ 240355 h 240355"/>
                    <a:gd name="connsiteX6" fmla="*/ 97155 w 99067"/>
                    <a:gd name="connsiteY6" fmla="*/ 226700 h 240355"/>
                    <a:gd name="connsiteX7" fmla="*/ 96821 w 99067"/>
                    <a:gd name="connsiteY7" fmla="*/ 212961 h 240355"/>
                    <a:gd name="connsiteX8" fmla="*/ 98784 w 99067"/>
                    <a:gd name="connsiteY8" fmla="*/ 74908 h 24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067" h="240355">
                      <a:moveTo>
                        <a:pt x="98784" y="74908"/>
                      </a:moveTo>
                      <a:cubicBezTo>
                        <a:pt x="100078" y="-1719"/>
                        <a:pt x="100162" y="-1217"/>
                        <a:pt x="23744" y="411"/>
                      </a:cubicBezTo>
                      <a:cubicBezTo>
                        <a:pt x="8961" y="745"/>
                        <a:pt x="2489" y="2625"/>
                        <a:pt x="2531" y="19286"/>
                      </a:cubicBezTo>
                      <a:cubicBezTo>
                        <a:pt x="2698" y="86684"/>
                        <a:pt x="1570" y="154082"/>
                        <a:pt x="944" y="221480"/>
                      </a:cubicBezTo>
                      <a:cubicBezTo>
                        <a:pt x="860" y="228370"/>
                        <a:pt x="-3733" y="238476"/>
                        <a:pt x="8126" y="239018"/>
                      </a:cubicBezTo>
                      <a:cubicBezTo>
                        <a:pt x="34893" y="240229"/>
                        <a:pt x="61702" y="240062"/>
                        <a:pt x="88511" y="240355"/>
                      </a:cubicBezTo>
                      <a:cubicBezTo>
                        <a:pt x="93689" y="240396"/>
                        <a:pt x="95944" y="236972"/>
                        <a:pt x="97155" y="226700"/>
                      </a:cubicBezTo>
                      <a:cubicBezTo>
                        <a:pt x="97113" y="225781"/>
                        <a:pt x="96738" y="219350"/>
                        <a:pt x="96821" y="212961"/>
                      </a:cubicBezTo>
                      <a:cubicBezTo>
                        <a:pt x="97406" y="166943"/>
                        <a:pt x="97990" y="120926"/>
                        <a:pt x="98784" y="7490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40B9DE70-26DC-4912-9E93-6A16AB95EBCC}"/>
                    </a:ext>
                  </a:extLst>
                </p:cNvPr>
                <p:cNvSpPr/>
                <p:nvPr/>
              </p:nvSpPr>
              <p:spPr>
                <a:xfrm>
                  <a:off x="5956933" y="4527644"/>
                  <a:ext cx="99596" cy="241316"/>
                </a:xfrm>
                <a:custGeom>
                  <a:avLst/>
                  <a:gdLst>
                    <a:gd name="connsiteX0" fmla="*/ 78323 w 99596"/>
                    <a:gd name="connsiteY0" fmla="*/ 240553 h 241316"/>
                    <a:gd name="connsiteX1" fmla="*/ 96864 w 99596"/>
                    <a:gd name="connsiteY1" fmla="*/ 223682 h 241316"/>
                    <a:gd name="connsiteX2" fmla="*/ 99369 w 99596"/>
                    <a:gd name="connsiteY2" fmla="*/ 21238 h 241316"/>
                    <a:gd name="connsiteX3" fmla="*/ 85338 w 99596"/>
                    <a:gd name="connsiteY3" fmla="*/ 1194 h 241316"/>
                    <a:gd name="connsiteX4" fmla="*/ 21365 w 99596"/>
                    <a:gd name="connsiteY4" fmla="*/ 66 h 241316"/>
                    <a:gd name="connsiteX5" fmla="*/ 2197 w 99596"/>
                    <a:gd name="connsiteY5" fmla="*/ 20277 h 241316"/>
                    <a:gd name="connsiteX6" fmla="*/ 277 w 99596"/>
                    <a:gd name="connsiteY6" fmla="*/ 164886 h 241316"/>
                    <a:gd name="connsiteX7" fmla="*/ 78323 w 99596"/>
                    <a:gd name="connsiteY7" fmla="*/ 240553 h 241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596" h="241316">
                      <a:moveTo>
                        <a:pt x="78323" y="240553"/>
                      </a:moveTo>
                      <a:cubicBezTo>
                        <a:pt x="91853" y="240093"/>
                        <a:pt x="96822" y="238339"/>
                        <a:pt x="96864" y="223682"/>
                      </a:cubicBezTo>
                      <a:cubicBezTo>
                        <a:pt x="97156" y="156201"/>
                        <a:pt x="98743" y="88719"/>
                        <a:pt x="99369" y="21238"/>
                      </a:cubicBezTo>
                      <a:cubicBezTo>
                        <a:pt x="99453" y="13679"/>
                        <a:pt x="102292" y="2781"/>
                        <a:pt x="85338" y="1194"/>
                      </a:cubicBezTo>
                      <a:cubicBezTo>
                        <a:pt x="66422" y="901"/>
                        <a:pt x="43831" y="1110"/>
                        <a:pt x="21365" y="66"/>
                      </a:cubicBezTo>
                      <a:cubicBezTo>
                        <a:pt x="6081" y="-644"/>
                        <a:pt x="1947" y="4242"/>
                        <a:pt x="2197" y="20277"/>
                      </a:cubicBezTo>
                      <a:cubicBezTo>
                        <a:pt x="2949" y="68466"/>
                        <a:pt x="1028" y="116697"/>
                        <a:pt x="277" y="164886"/>
                      </a:cubicBezTo>
                      <a:cubicBezTo>
                        <a:pt x="-1018" y="243601"/>
                        <a:pt x="-1018" y="243142"/>
                        <a:pt x="78323" y="24055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0EB7B463-2A8C-4576-B790-20A92B556FD5}"/>
                    </a:ext>
                  </a:extLst>
                </p:cNvPr>
                <p:cNvSpPr/>
                <p:nvPr/>
              </p:nvSpPr>
              <p:spPr>
                <a:xfrm>
                  <a:off x="6421411" y="4533444"/>
                  <a:ext cx="99203" cy="241738"/>
                </a:xfrm>
                <a:custGeom>
                  <a:avLst/>
                  <a:gdLst>
                    <a:gd name="connsiteX0" fmla="*/ 27 w 99203"/>
                    <a:gd name="connsiteY0" fmla="*/ 220346 h 241738"/>
                    <a:gd name="connsiteX1" fmla="*/ 16813 w 99203"/>
                    <a:gd name="connsiteY1" fmla="*/ 240473 h 241738"/>
                    <a:gd name="connsiteX2" fmla="*/ 97407 w 99203"/>
                    <a:gd name="connsiteY2" fmla="*/ 235796 h 241738"/>
                    <a:gd name="connsiteX3" fmla="*/ 97115 w 99203"/>
                    <a:gd name="connsiteY3" fmla="*/ 214332 h 241738"/>
                    <a:gd name="connsiteX4" fmla="*/ 98869 w 99203"/>
                    <a:gd name="connsiteY4" fmla="*/ 76363 h 241738"/>
                    <a:gd name="connsiteX5" fmla="*/ 21073 w 99203"/>
                    <a:gd name="connsiteY5" fmla="*/ 321 h 241738"/>
                    <a:gd name="connsiteX6" fmla="*/ 2699 w 99203"/>
                    <a:gd name="connsiteY6" fmla="*/ 18193 h 241738"/>
                    <a:gd name="connsiteX7" fmla="*/ 1697 w 99203"/>
                    <a:gd name="connsiteY7" fmla="*/ 124134 h 241738"/>
                    <a:gd name="connsiteX8" fmla="*/ 27 w 99203"/>
                    <a:gd name="connsiteY8" fmla="*/ 220346 h 24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203" h="241738">
                      <a:moveTo>
                        <a:pt x="27" y="220346"/>
                      </a:moveTo>
                      <a:cubicBezTo>
                        <a:pt x="-266" y="232330"/>
                        <a:pt x="1614" y="242561"/>
                        <a:pt x="16813" y="240473"/>
                      </a:cubicBezTo>
                      <a:cubicBezTo>
                        <a:pt x="43539" y="236798"/>
                        <a:pt x="72185" y="248157"/>
                        <a:pt x="97407" y="235796"/>
                      </a:cubicBezTo>
                      <a:cubicBezTo>
                        <a:pt x="97240" y="225022"/>
                        <a:pt x="97031" y="219677"/>
                        <a:pt x="97115" y="214332"/>
                      </a:cubicBezTo>
                      <a:cubicBezTo>
                        <a:pt x="97658" y="168356"/>
                        <a:pt x="98033" y="122339"/>
                        <a:pt x="98869" y="76363"/>
                      </a:cubicBezTo>
                      <a:cubicBezTo>
                        <a:pt x="100330" y="-1767"/>
                        <a:pt x="100497" y="-1015"/>
                        <a:pt x="21073" y="321"/>
                      </a:cubicBezTo>
                      <a:cubicBezTo>
                        <a:pt x="5622" y="571"/>
                        <a:pt x="2783" y="5833"/>
                        <a:pt x="2699" y="18193"/>
                      </a:cubicBezTo>
                      <a:cubicBezTo>
                        <a:pt x="2449" y="53521"/>
                        <a:pt x="2156" y="88849"/>
                        <a:pt x="1697" y="124134"/>
                      </a:cubicBezTo>
                      <a:cubicBezTo>
                        <a:pt x="1279" y="156205"/>
                        <a:pt x="778" y="188317"/>
                        <a:pt x="27" y="22034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A9FDD8E9-3555-4488-A8DA-5B789B4F96F8}"/>
                    </a:ext>
                  </a:extLst>
                </p:cNvPr>
                <p:cNvSpPr/>
                <p:nvPr/>
              </p:nvSpPr>
              <p:spPr>
                <a:xfrm>
                  <a:off x="6731684" y="4536432"/>
                  <a:ext cx="100747" cy="242033"/>
                </a:xfrm>
                <a:custGeom>
                  <a:avLst/>
                  <a:gdLst>
                    <a:gd name="connsiteX0" fmla="*/ 7994 w 100747"/>
                    <a:gd name="connsiteY0" fmla="*/ 241494 h 242033"/>
                    <a:gd name="connsiteX1" fmla="*/ 88045 w 100747"/>
                    <a:gd name="connsiteY1" fmla="*/ 241995 h 242033"/>
                    <a:gd name="connsiteX2" fmla="*/ 96521 w 100747"/>
                    <a:gd name="connsiteY2" fmla="*/ 234061 h 242033"/>
                    <a:gd name="connsiteX3" fmla="*/ 97398 w 100747"/>
                    <a:gd name="connsiteY3" fmla="*/ 227630 h 242033"/>
                    <a:gd name="connsiteX4" fmla="*/ 96772 w 100747"/>
                    <a:gd name="connsiteY4" fmla="*/ 16207 h 242033"/>
                    <a:gd name="connsiteX5" fmla="*/ 25699 w 100747"/>
                    <a:gd name="connsiteY5" fmla="*/ 2552 h 242033"/>
                    <a:gd name="connsiteX6" fmla="*/ 2356 w 100747"/>
                    <a:gd name="connsiteY6" fmla="*/ 19214 h 242033"/>
                    <a:gd name="connsiteX7" fmla="*/ 477 w 100747"/>
                    <a:gd name="connsiteY7" fmla="*/ 227713 h 242033"/>
                    <a:gd name="connsiteX8" fmla="*/ 7994 w 100747"/>
                    <a:gd name="connsiteY8" fmla="*/ 241494 h 24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747" h="242033">
                      <a:moveTo>
                        <a:pt x="7994" y="241494"/>
                      </a:moveTo>
                      <a:cubicBezTo>
                        <a:pt x="34677" y="241744"/>
                        <a:pt x="61361" y="242162"/>
                        <a:pt x="88045" y="241995"/>
                      </a:cubicBezTo>
                      <a:cubicBezTo>
                        <a:pt x="92095" y="241953"/>
                        <a:pt x="96313" y="239447"/>
                        <a:pt x="96521" y="234061"/>
                      </a:cubicBezTo>
                      <a:cubicBezTo>
                        <a:pt x="96814" y="231931"/>
                        <a:pt x="97398" y="229759"/>
                        <a:pt x="97398" y="227630"/>
                      </a:cubicBezTo>
                      <a:cubicBezTo>
                        <a:pt x="98150" y="157058"/>
                        <a:pt x="104915" y="85735"/>
                        <a:pt x="96772" y="16207"/>
                      </a:cubicBezTo>
                      <a:cubicBezTo>
                        <a:pt x="93097" y="-15153"/>
                        <a:pt x="49877" y="10027"/>
                        <a:pt x="25699" y="2552"/>
                      </a:cubicBezTo>
                      <a:cubicBezTo>
                        <a:pt x="13423" y="-1248"/>
                        <a:pt x="2440" y="1968"/>
                        <a:pt x="2356" y="19214"/>
                      </a:cubicBezTo>
                      <a:cubicBezTo>
                        <a:pt x="1939" y="88700"/>
                        <a:pt x="1062" y="158186"/>
                        <a:pt x="477" y="227713"/>
                      </a:cubicBezTo>
                      <a:cubicBezTo>
                        <a:pt x="394" y="233560"/>
                        <a:pt x="-2696" y="241410"/>
                        <a:pt x="7994" y="24149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5ED6A03A-6068-43BF-AE70-DB86EABD43D3}"/>
                    </a:ext>
                  </a:extLst>
                </p:cNvPr>
                <p:cNvSpPr/>
                <p:nvPr/>
              </p:nvSpPr>
              <p:spPr>
                <a:xfrm>
                  <a:off x="5490862" y="4520314"/>
                  <a:ext cx="99974" cy="240911"/>
                </a:xfrm>
                <a:custGeom>
                  <a:avLst/>
                  <a:gdLst>
                    <a:gd name="connsiteX0" fmla="*/ 13479 w 99974"/>
                    <a:gd name="connsiteY0" fmla="*/ 240533 h 240911"/>
                    <a:gd name="connsiteX1" fmla="*/ 87266 w 99974"/>
                    <a:gd name="connsiteY1" fmla="*/ 240909 h 240911"/>
                    <a:gd name="connsiteX2" fmla="*/ 96954 w 99974"/>
                    <a:gd name="connsiteY2" fmla="*/ 232432 h 240911"/>
                    <a:gd name="connsiteX3" fmla="*/ 99751 w 99974"/>
                    <a:gd name="connsiteY3" fmla="*/ 75420 h 240911"/>
                    <a:gd name="connsiteX4" fmla="*/ 20202 w 99974"/>
                    <a:gd name="connsiteY4" fmla="*/ 756 h 240911"/>
                    <a:gd name="connsiteX5" fmla="*/ 3164 w 99974"/>
                    <a:gd name="connsiteY5" fmla="*/ 18587 h 240911"/>
                    <a:gd name="connsiteX6" fmla="*/ 74 w 99974"/>
                    <a:gd name="connsiteY6" fmla="*/ 220531 h 240911"/>
                    <a:gd name="connsiteX7" fmla="*/ 13479 w 99974"/>
                    <a:gd name="connsiteY7" fmla="*/ 240533 h 24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74" h="240911">
                      <a:moveTo>
                        <a:pt x="13479" y="240533"/>
                      </a:moveTo>
                      <a:cubicBezTo>
                        <a:pt x="38074" y="240491"/>
                        <a:pt x="62670" y="240533"/>
                        <a:pt x="87266" y="240909"/>
                      </a:cubicBezTo>
                      <a:cubicBezTo>
                        <a:pt x="93613" y="240992"/>
                        <a:pt x="97705" y="239531"/>
                        <a:pt x="96954" y="232432"/>
                      </a:cubicBezTo>
                      <a:cubicBezTo>
                        <a:pt x="97914" y="180108"/>
                        <a:pt x="99000" y="127785"/>
                        <a:pt x="99751" y="75420"/>
                      </a:cubicBezTo>
                      <a:cubicBezTo>
                        <a:pt x="100879" y="-2334"/>
                        <a:pt x="100795" y="-1791"/>
                        <a:pt x="20202" y="756"/>
                      </a:cubicBezTo>
                      <a:cubicBezTo>
                        <a:pt x="5628" y="1216"/>
                        <a:pt x="3248" y="4932"/>
                        <a:pt x="3164" y="18587"/>
                      </a:cubicBezTo>
                      <a:cubicBezTo>
                        <a:pt x="2872" y="85902"/>
                        <a:pt x="1202" y="153216"/>
                        <a:pt x="74" y="220531"/>
                      </a:cubicBezTo>
                      <a:cubicBezTo>
                        <a:pt x="-51" y="230177"/>
                        <a:pt x="-1262" y="240533"/>
                        <a:pt x="13479" y="24053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FFD1AFF3-35A7-47D3-8C8C-AB5B8D8DAB40}"/>
                    </a:ext>
                  </a:extLst>
                </p:cNvPr>
                <p:cNvSpPr/>
                <p:nvPr/>
              </p:nvSpPr>
              <p:spPr>
                <a:xfrm>
                  <a:off x="5181912" y="4517144"/>
                  <a:ext cx="99486" cy="241514"/>
                </a:xfrm>
                <a:custGeom>
                  <a:avLst/>
                  <a:gdLst>
                    <a:gd name="connsiteX0" fmla="*/ 99481 w 99486"/>
                    <a:gd name="connsiteY0" fmla="*/ 16162 h 241514"/>
                    <a:gd name="connsiteX1" fmla="*/ 91380 w 99486"/>
                    <a:gd name="connsiteY1" fmla="*/ 1337 h 241514"/>
                    <a:gd name="connsiteX2" fmla="*/ 10243 w 99486"/>
                    <a:gd name="connsiteY2" fmla="*/ 1 h 241514"/>
                    <a:gd name="connsiteX3" fmla="*/ 1557 w 99486"/>
                    <a:gd name="connsiteY3" fmla="*/ 10524 h 241514"/>
                    <a:gd name="connsiteX4" fmla="*/ 38305 w 99486"/>
                    <a:gd name="connsiteY4" fmla="*/ 229213 h 241514"/>
                    <a:gd name="connsiteX5" fmla="*/ 87287 w 99486"/>
                    <a:gd name="connsiteY5" fmla="*/ 240237 h 241514"/>
                    <a:gd name="connsiteX6" fmla="*/ 96474 w 99486"/>
                    <a:gd name="connsiteY6" fmla="*/ 227751 h 241514"/>
                    <a:gd name="connsiteX7" fmla="*/ 99481 w 99486"/>
                    <a:gd name="connsiteY7" fmla="*/ 16162 h 241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486" h="241514">
                      <a:moveTo>
                        <a:pt x="99481" y="16162"/>
                      </a:moveTo>
                      <a:cubicBezTo>
                        <a:pt x="99564" y="9648"/>
                        <a:pt x="98729" y="2966"/>
                        <a:pt x="91380" y="1337"/>
                      </a:cubicBezTo>
                      <a:cubicBezTo>
                        <a:pt x="63736" y="878"/>
                        <a:pt x="36969" y="335"/>
                        <a:pt x="10243" y="1"/>
                      </a:cubicBezTo>
                      <a:cubicBezTo>
                        <a:pt x="3311" y="-82"/>
                        <a:pt x="1933" y="4261"/>
                        <a:pt x="1557" y="10524"/>
                      </a:cubicBezTo>
                      <a:cubicBezTo>
                        <a:pt x="-3036" y="86274"/>
                        <a:pt x="681" y="160604"/>
                        <a:pt x="38305" y="229213"/>
                      </a:cubicBezTo>
                      <a:cubicBezTo>
                        <a:pt x="50331" y="251136"/>
                        <a:pt x="71002" y="236228"/>
                        <a:pt x="87287" y="240237"/>
                      </a:cubicBezTo>
                      <a:cubicBezTo>
                        <a:pt x="95681" y="242325"/>
                        <a:pt x="96391" y="235184"/>
                        <a:pt x="96474" y="227751"/>
                      </a:cubicBezTo>
                      <a:cubicBezTo>
                        <a:pt x="97184" y="157221"/>
                        <a:pt x="98478" y="86692"/>
                        <a:pt x="99481" y="1616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05407E94-9AEC-4C39-A169-3DB0428302AF}"/>
                    </a:ext>
                  </a:extLst>
                </p:cNvPr>
                <p:cNvSpPr/>
                <p:nvPr/>
              </p:nvSpPr>
              <p:spPr>
                <a:xfrm>
                  <a:off x="5902214" y="2577925"/>
                  <a:ext cx="353317" cy="44810"/>
                </a:xfrm>
                <a:custGeom>
                  <a:avLst/>
                  <a:gdLst>
                    <a:gd name="connsiteX0" fmla="*/ 256020 w 353317"/>
                    <a:gd name="connsiteY0" fmla="*/ 1967 h 44810"/>
                    <a:gd name="connsiteX1" fmla="*/ 111244 w 353317"/>
                    <a:gd name="connsiteY1" fmla="*/ 589 h 44810"/>
                    <a:gd name="connsiteX2" fmla="*/ 0 w 353317"/>
                    <a:gd name="connsiteY2" fmla="*/ 39967 h 44810"/>
                    <a:gd name="connsiteX3" fmla="*/ 353317 w 353317"/>
                    <a:gd name="connsiteY3" fmla="*/ 44811 h 44810"/>
                    <a:gd name="connsiteX4" fmla="*/ 256020 w 353317"/>
                    <a:gd name="connsiteY4" fmla="*/ 1967 h 4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317" h="44810">
                      <a:moveTo>
                        <a:pt x="256020" y="1967"/>
                      </a:moveTo>
                      <a:cubicBezTo>
                        <a:pt x="207790" y="3595"/>
                        <a:pt x="159183" y="4848"/>
                        <a:pt x="111244" y="589"/>
                      </a:cubicBezTo>
                      <a:cubicBezTo>
                        <a:pt x="68860" y="-3170"/>
                        <a:pt x="35620" y="11195"/>
                        <a:pt x="0" y="39967"/>
                      </a:cubicBezTo>
                      <a:cubicBezTo>
                        <a:pt x="118761" y="41595"/>
                        <a:pt x="232803" y="43140"/>
                        <a:pt x="353317" y="44811"/>
                      </a:cubicBezTo>
                      <a:cubicBezTo>
                        <a:pt x="320579" y="20800"/>
                        <a:pt x="294104" y="714"/>
                        <a:pt x="256020" y="19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28160588-FA00-43B1-B3BF-13E79FE3E90F}"/>
                    </a:ext>
                  </a:extLst>
                </p:cNvPr>
                <p:cNvSpPr/>
                <p:nvPr/>
              </p:nvSpPr>
              <p:spPr>
                <a:xfrm>
                  <a:off x="6887377" y="4539001"/>
                  <a:ext cx="59970" cy="200924"/>
                </a:xfrm>
                <a:custGeom>
                  <a:avLst/>
                  <a:gdLst>
                    <a:gd name="connsiteX0" fmla="*/ 58671 w 59970"/>
                    <a:gd name="connsiteY0" fmla="*/ 21072 h 200924"/>
                    <a:gd name="connsiteX1" fmla="*/ 47897 w 59970"/>
                    <a:gd name="connsiteY1" fmla="*/ 2531 h 200924"/>
                    <a:gd name="connsiteX2" fmla="*/ 3591 w 59970"/>
                    <a:gd name="connsiteY2" fmla="*/ 13347 h 200924"/>
                    <a:gd name="connsiteX3" fmla="*/ 0 w 59970"/>
                    <a:gd name="connsiteY3" fmla="*/ 200925 h 200924"/>
                    <a:gd name="connsiteX4" fmla="*/ 58671 w 59970"/>
                    <a:gd name="connsiteY4" fmla="*/ 21072 h 20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70" h="200924">
                      <a:moveTo>
                        <a:pt x="58671" y="21072"/>
                      </a:moveTo>
                      <a:cubicBezTo>
                        <a:pt x="60800" y="9588"/>
                        <a:pt x="62053" y="-267"/>
                        <a:pt x="47897" y="2531"/>
                      </a:cubicBezTo>
                      <a:cubicBezTo>
                        <a:pt x="32655" y="5496"/>
                        <a:pt x="5429" y="-10498"/>
                        <a:pt x="3591" y="13347"/>
                      </a:cubicBezTo>
                      <a:cubicBezTo>
                        <a:pt x="-1253" y="75608"/>
                        <a:pt x="710" y="138371"/>
                        <a:pt x="0" y="200925"/>
                      </a:cubicBezTo>
                      <a:cubicBezTo>
                        <a:pt x="30024" y="142756"/>
                        <a:pt x="47145" y="82791"/>
                        <a:pt x="58671" y="2107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2315BE41-A000-47C8-AB46-1C4839E0497A}"/>
                    </a:ext>
                  </a:extLst>
                </p:cNvPr>
                <p:cNvSpPr/>
                <p:nvPr/>
              </p:nvSpPr>
              <p:spPr>
                <a:xfrm>
                  <a:off x="6201147" y="3830640"/>
                  <a:ext cx="91426" cy="91434"/>
                </a:xfrm>
                <a:custGeom>
                  <a:avLst/>
                  <a:gdLst>
                    <a:gd name="connsiteX0" fmla="*/ 60230 w 91426"/>
                    <a:gd name="connsiteY0" fmla="*/ 2378 h 91434"/>
                    <a:gd name="connsiteX1" fmla="*/ 3022 w 91426"/>
                    <a:gd name="connsiteY1" fmla="*/ 29981 h 91434"/>
                    <a:gd name="connsiteX2" fmla="*/ 31543 w 91426"/>
                    <a:gd name="connsiteY2" fmla="*/ 88818 h 91434"/>
                    <a:gd name="connsiteX3" fmla="*/ 89420 w 91426"/>
                    <a:gd name="connsiteY3" fmla="*/ 58669 h 91434"/>
                    <a:gd name="connsiteX4" fmla="*/ 60230 w 91426"/>
                    <a:gd name="connsiteY4" fmla="*/ 2378 h 91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26" h="91434">
                      <a:moveTo>
                        <a:pt x="60230" y="2378"/>
                      </a:moveTo>
                      <a:cubicBezTo>
                        <a:pt x="36971" y="-5472"/>
                        <a:pt x="11666" y="6721"/>
                        <a:pt x="3022" y="29981"/>
                      </a:cubicBezTo>
                      <a:cubicBezTo>
                        <a:pt x="-6165" y="54702"/>
                        <a:pt x="6237" y="80299"/>
                        <a:pt x="31543" y="88818"/>
                      </a:cubicBezTo>
                      <a:cubicBezTo>
                        <a:pt x="56848" y="97337"/>
                        <a:pt x="81527" y="84475"/>
                        <a:pt x="89420" y="58669"/>
                      </a:cubicBezTo>
                      <a:cubicBezTo>
                        <a:pt x="96644" y="35033"/>
                        <a:pt x="83782" y="10312"/>
                        <a:pt x="60230" y="23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4FDFEC47-5C01-41E9-860C-8D9E41EC195B}"/>
                    </a:ext>
                  </a:extLst>
                </p:cNvPr>
                <p:cNvSpPr/>
                <p:nvPr/>
              </p:nvSpPr>
              <p:spPr>
                <a:xfrm>
                  <a:off x="6564891" y="3835975"/>
                  <a:ext cx="91308" cy="91914"/>
                </a:xfrm>
                <a:custGeom>
                  <a:avLst/>
                  <a:gdLst>
                    <a:gd name="connsiteX0" fmla="*/ 3787 w 91308"/>
                    <a:gd name="connsiteY0" fmla="*/ 27067 h 91914"/>
                    <a:gd name="connsiteX1" fmla="*/ 27296 w 91308"/>
                    <a:gd name="connsiteY1" fmla="*/ 88953 h 91914"/>
                    <a:gd name="connsiteX2" fmla="*/ 88473 w 91308"/>
                    <a:gd name="connsiteY2" fmla="*/ 61810 h 91914"/>
                    <a:gd name="connsiteX3" fmla="*/ 62081 w 91308"/>
                    <a:gd name="connsiteY3" fmla="*/ 3933 h 91914"/>
                    <a:gd name="connsiteX4" fmla="*/ 3787 w 91308"/>
                    <a:gd name="connsiteY4" fmla="*/ 27067 h 91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08" h="91914">
                      <a:moveTo>
                        <a:pt x="3787" y="27067"/>
                      </a:moveTo>
                      <a:cubicBezTo>
                        <a:pt x="-6235" y="51496"/>
                        <a:pt x="4329" y="79307"/>
                        <a:pt x="27296" y="88953"/>
                      </a:cubicBezTo>
                      <a:cubicBezTo>
                        <a:pt x="49387" y="98224"/>
                        <a:pt x="79745" y="84778"/>
                        <a:pt x="88473" y="61810"/>
                      </a:cubicBezTo>
                      <a:cubicBezTo>
                        <a:pt x="97117" y="39094"/>
                        <a:pt x="85341" y="13329"/>
                        <a:pt x="62081" y="3933"/>
                      </a:cubicBezTo>
                      <a:cubicBezTo>
                        <a:pt x="37360" y="-6047"/>
                        <a:pt x="13516" y="3432"/>
                        <a:pt x="3787" y="270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0B888D5D-8785-4FD0-8251-4320898A3807}"/>
                    </a:ext>
                  </a:extLst>
                </p:cNvPr>
                <p:cNvSpPr/>
                <p:nvPr/>
              </p:nvSpPr>
              <p:spPr>
                <a:xfrm>
                  <a:off x="5837588" y="3825098"/>
                  <a:ext cx="91524" cy="91855"/>
                </a:xfrm>
                <a:custGeom>
                  <a:avLst/>
                  <a:gdLst>
                    <a:gd name="connsiteX0" fmla="*/ 3075 w 91524"/>
                    <a:gd name="connsiteY0" fmla="*/ 29301 h 91855"/>
                    <a:gd name="connsiteX1" fmla="*/ 31345 w 91524"/>
                    <a:gd name="connsiteY1" fmla="*/ 89057 h 91855"/>
                    <a:gd name="connsiteX2" fmla="*/ 88596 w 91524"/>
                    <a:gd name="connsiteY2" fmla="*/ 62582 h 91855"/>
                    <a:gd name="connsiteX3" fmla="*/ 61871 w 91524"/>
                    <a:gd name="connsiteY3" fmla="*/ 1991 h 91855"/>
                    <a:gd name="connsiteX4" fmla="*/ 3075 w 91524"/>
                    <a:gd name="connsiteY4" fmla="*/ 29301 h 9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524" h="91855">
                      <a:moveTo>
                        <a:pt x="3075" y="29301"/>
                      </a:moveTo>
                      <a:cubicBezTo>
                        <a:pt x="-6404" y="52519"/>
                        <a:pt x="6875" y="80580"/>
                        <a:pt x="31345" y="89057"/>
                      </a:cubicBezTo>
                      <a:cubicBezTo>
                        <a:pt x="55774" y="97492"/>
                        <a:pt x="79952" y="86343"/>
                        <a:pt x="88596" y="62582"/>
                      </a:cubicBezTo>
                      <a:cubicBezTo>
                        <a:pt x="97574" y="38028"/>
                        <a:pt x="85130" y="9800"/>
                        <a:pt x="61871" y="1991"/>
                      </a:cubicBezTo>
                      <a:cubicBezTo>
                        <a:pt x="40240" y="-5233"/>
                        <a:pt x="11761" y="7962"/>
                        <a:pt x="3075" y="2930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2DB1F239-4A6F-47DB-AFFB-FABD032411EC}"/>
                    </a:ext>
                  </a:extLst>
                </p:cNvPr>
                <p:cNvSpPr/>
                <p:nvPr/>
              </p:nvSpPr>
              <p:spPr>
                <a:xfrm>
                  <a:off x="5475189" y="3821399"/>
                  <a:ext cx="92471" cy="91449"/>
                </a:xfrm>
                <a:custGeom>
                  <a:avLst/>
                  <a:gdLst>
                    <a:gd name="connsiteX0" fmla="*/ 2552 w 92471"/>
                    <a:gd name="connsiteY0" fmla="*/ 28573 h 91449"/>
                    <a:gd name="connsiteX1" fmla="*/ 30823 w 92471"/>
                    <a:gd name="connsiteY1" fmla="*/ 89457 h 91449"/>
                    <a:gd name="connsiteX2" fmla="*/ 89827 w 92471"/>
                    <a:gd name="connsiteY2" fmla="*/ 62272 h 91449"/>
                    <a:gd name="connsiteX3" fmla="*/ 60930 w 92471"/>
                    <a:gd name="connsiteY3" fmla="*/ 2391 h 91449"/>
                    <a:gd name="connsiteX4" fmla="*/ 2552 w 92471"/>
                    <a:gd name="connsiteY4" fmla="*/ 28573 h 9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471" h="91449">
                      <a:moveTo>
                        <a:pt x="2552" y="28573"/>
                      </a:moveTo>
                      <a:cubicBezTo>
                        <a:pt x="-6050" y="51540"/>
                        <a:pt x="8023" y="81815"/>
                        <a:pt x="30823" y="89457"/>
                      </a:cubicBezTo>
                      <a:cubicBezTo>
                        <a:pt x="52537" y="96723"/>
                        <a:pt x="81601" y="83319"/>
                        <a:pt x="89827" y="62272"/>
                      </a:cubicBezTo>
                      <a:cubicBezTo>
                        <a:pt x="98638" y="39681"/>
                        <a:pt x="84524" y="10408"/>
                        <a:pt x="60930" y="2391"/>
                      </a:cubicBezTo>
                      <a:cubicBezTo>
                        <a:pt x="37922" y="-5460"/>
                        <a:pt x="10779" y="6734"/>
                        <a:pt x="2552" y="2857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3512A380-50E2-4530-886D-4C7FB120DBF5}"/>
                    </a:ext>
                  </a:extLst>
                </p:cNvPr>
                <p:cNvSpPr/>
                <p:nvPr/>
              </p:nvSpPr>
              <p:spPr>
                <a:xfrm>
                  <a:off x="5182389" y="4197356"/>
                  <a:ext cx="43465" cy="44957"/>
                </a:xfrm>
                <a:custGeom>
                  <a:avLst/>
                  <a:gdLst>
                    <a:gd name="connsiteX0" fmla="*/ 13442 w 43465"/>
                    <a:gd name="connsiteY0" fmla="*/ 43099 h 44957"/>
                    <a:gd name="connsiteX1" fmla="*/ 43048 w 43465"/>
                    <a:gd name="connsiteY1" fmla="*/ 30070 h 44957"/>
                    <a:gd name="connsiteX2" fmla="*/ 28725 w 43465"/>
                    <a:gd name="connsiteY2" fmla="*/ 1299 h 44957"/>
                    <a:gd name="connsiteX3" fmla="*/ 2459 w 43465"/>
                    <a:gd name="connsiteY3" fmla="*/ 13576 h 44957"/>
                    <a:gd name="connsiteX4" fmla="*/ 13442 w 43465"/>
                    <a:gd name="connsiteY4" fmla="*/ 43099 h 4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465" h="44957">
                      <a:moveTo>
                        <a:pt x="13442" y="43099"/>
                      </a:moveTo>
                      <a:cubicBezTo>
                        <a:pt x="26387" y="48653"/>
                        <a:pt x="35991" y="41011"/>
                        <a:pt x="43048" y="30070"/>
                      </a:cubicBezTo>
                      <a:cubicBezTo>
                        <a:pt x="44510" y="17375"/>
                        <a:pt x="42672" y="5683"/>
                        <a:pt x="28725" y="1299"/>
                      </a:cubicBezTo>
                      <a:cubicBezTo>
                        <a:pt x="17033" y="-2376"/>
                        <a:pt x="7470" y="1758"/>
                        <a:pt x="2459" y="13576"/>
                      </a:cubicBezTo>
                      <a:cubicBezTo>
                        <a:pt x="-3178" y="26771"/>
                        <a:pt x="1039" y="37754"/>
                        <a:pt x="13442" y="4309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D19834EC-939E-4681-9799-561B3F80138D}"/>
                    </a:ext>
                  </a:extLst>
                </p:cNvPr>
                <p:cNvSpPr/>
                <p:nvPr/>
              </p:nvSpPr>
              <p:spPr>
                <a:xfrm>
                  <a:off x="6705789" y="4218167"/>
                  <a:ext cx="44042" cy="44409"/>
                </a:xfrm>
                <a:custGeom>
                  <a:avLst/>
                  <a:gdLst>
                    <a:gd name="connsiteX0" fmla="*/ 15139 w 44042"/>
                    <a:gd name="connsiteY0" fmla="*/ 44085 h 44409"/>
                    <a:gd name="connsiteX1" fmla="*/ 42616 w 44042"/>
                    <a:gd name="connsiteY1" fmla="*/ 28885 h 44409"/>
                    <a:gd name="connsiteX2" fmla="*/ 31258 w 44042"/>
                    <a:gd name="connsiteY2" fmla="*/ 2160 h 44409"/>
                    <a:gd name="connsiteX3" fmla="*/ 1902 w 44042"/>
                    <a:gd name="connsiteY3" fmla="*/ 14353 h 44409"/>
                    <a:gd name="connsiteX4" fmla="*/ 15139 w 44042"/>
                    <a:gd name="connsiteY4" fmla="*/ 44085 h 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42" h="44409">
                      <a:moveTo>
                        <a:pt x="15139" y="44085"/>
                      </a:moveTo>
                      <a:cubicBezTo>
                        <a:pt x="27416" y="45463"/>
                        <a:pt x="38065" y="42832"/>
                        <a:pt x="42616" y="28885"/>
                      </a:cubicBezTo>
                      <a:cubicBezTo>
                        <a:pt x="46542" y="16775"/>
                        <a:pt x="42241" y="7045"/>
                        <a:pt x="31258" y="2160"/>
                      </a:cubicBezTo>
                      <a:cubicBezTo>
                        <a:pt x="18229" y="-3603"/>
                        <a:pt x="6746" y="2744"/>
                        <a:pt x="1902" y="14353"/>
                      </a:cubicBezTo>
                      <a:cubicBezTo>
                        <a:pt x="-3109" y="26212"/>
                        <a:pt x="1944" y="37445"/>
                        <a:pt x="15139" y="4408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525710BC-86A7-4BB8-90DE-F30FBEEC1ACE}"/>
                    </a:ext>
                  </a:extLst>
                </p:cNvPr>
                <p:cNvSpPr/>
                <p:nvPr/>
              </p:nvSpPr>
              <p:spPr>
                <a:xfrm>
                  <a:off x="6096968" y="4210385"/>
                  <a:ext cx="43095" cy="44149"/>
                </a:xfrm>
                <a:custGeom>
                  <a:avLst/>
                  <a:gdLst>
                    <a:gd name="connsiteX0" fmla="*/ 28862 w 43095"/>
                    <a:gd name="connsiteY0" fmla="*/ 1757 h 44149"/>
                    <a:gd name="connsiteX1" fmla="*/ 2763 w 43095"/>
                    <a:gd name="connsiteY1" fmla="*/ 12573 h 44149"/>
                    <a:gd name="connsiteX2" fmla="*/ 12869 w 43095"/>
                    <a:gd name="connsiteY2" fmla="*/ 42012 h 44149"/>
                    <a:gd name="connsiteX3" fmla="*/ 42684 w 43095"/>
                    <a:gd name="connsiteY3" fmla="*/ 29443 h 44149"/>
                    <a:gd name="connsiteX4" fmla="*/ 28862 w 43095"/>
                    <a:gd name="connsiteY4" fmla="*/ 1757 h 4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95" h="44149">
                      <a:moveTo>
                        <a:pt x="28862" y="1757"/>
                      </a:moveTo>
                      <a:cubicBezTo>
                        <a:pt x="16794" y="-2544"/>
                        <a:pt x="8275" y="1047"/>
                        <a:pt x="2763" y="12573"/>
                      </a:cubicBezTo>
                      <a:cubicBezTo>
                        <a:pt x="-3584" y="25810"/>
                        <a:pt x="1510" y="36625"/>
                        <a:pt x="12869" y="42012"/>
                      </a:cubicBezTo>
                      <a:cubicBezTo>
                        <a:pt x="24853" y="47650"/>
                        <a:pt x="35502" y="41678"/>
                        <a:pt x="42684" y="29443"/>
                      </a:cubicBezTo>
                      <a:cubicBezTo>
                        <a:pt x="43979" y="17876"/>
                        <a:pt x="42935" y="6810"/>
                        <a:pt x="28862" y="175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E0A6348A-EB95-4824-9441-7467EBB64F97}"/>
                    </a:ext>
                  </a:extLst>
                </p:cNvPr>
                <p:cNvSpPr/>
                <p:nvPr/>
              </p:nvSpPr>
              <p:spPr>
                <a:xfrm>
                  <a:off x="5791447" y="4205576"/>
                  <a:ext cx="43654" cy="44609"/>
                </a:xfrm>
                <a:custGeom>
                  <a:avLst/>
                  <a:gdLst>
                    <a:gd name="connsiteX0" fmla="*/ 15182 w 43654"/>
                    <a:gd name="connsiteY0" fmla="*/ 43021 h 44609"/>
                    <a:gd name="connsiteX1" fmla="*/ 43077 w 43654"/>
                    <a:gd name="connsiteY1" fmla="*/ 27279 h 44609"/>
                    <a:gd name="connsiteX2" fmla="*/ 27542 w 43654"/>
                    <a:gd name="connsiteY2" fmla="*/ 887 h 44609"/>
                    <a:gd name="connsiteX3" fmla="*/ 1402 w 43654"/>
                    <a:gd name="connsiteY3" fmla="*/ 14500 h 44609"/>
                    <a:gd name="connsiteX4" fmla="*/ 15182 w 43654"/>
                    <a:gd name="connsiteY4" fmla="*/ 43021 h 4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54" h="44609">
                      <a:moveTo>
                        <a:pt x="15182" y="43021"/>
                      </a:moveTo>
                      <a:cubicBezTo>
                        <a:pt x="29171" y="47865"/>
                        <a:pt x="37690" y="41351"/>
                        <a:pt x="43077" y="27279"/>
                      </a:cubicBezTo>
                      <a:cubicBezTo>
                        <a:pt x="45457" y="14918"/>
                        <a:pt x="40529" y="4604"/>
                        <a:pt x="27542" y="887"/>
                      </a:cubicBezTo>
                      <a:cubicBezTo>
                        <a:pt x="15850" y="-2453"/>
                        <a:pt x="4868" y="3977"/>
                        <a:pt x="1402" y="14500"/>
                      </a:cubicBezTo>
                      <a:cubicBezTo>
                        <a:pt x="-2440" y="26151"/>
                        <a:pt x="1443" y="38219"/>
                        <a:pt x="15182" y="4302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69C1E655-563E-4D14-88CC-8BCE00372099}"/>
                    </a:ext>
                  </a:extLst>
                </p:cNvPr>
                <p:cNvSpPr/>
                <p:nvPr/>
              </p:nvSpPr>
              <p:spPr>
                <a:xfrm>
                  <a:off x="6400996" y="4214080"/>
                  <a:ext cx="44652" cy="43738"/>
                </a:xfrm>
                <a:custGeom>
                  <a:avLst/>
                  <a:gdLst>
                    <a:gd name="connsiteX0" fmla="*/ 13718 w 44652"/>
                    <a:gd name="connsiteY0" fmla="*/ 41407 h 43738"/>
                    <a:gd name="connsiteX1" fmla="*/ 43366 w 44652"/>
                    <a:gd name="connsiteY1" fmla="*/ 31218 h 43738"/>
                    <a:gd name="connsiteX2" fmla="*/ 29837 w 44652"/>
                    <a:gd name="connsiteY2" fmla="*/ 1569 h 43738"/>
                    <a:gd name="connsiteX3" fmla="*/ 1316 w 44652"/>
                    <a:gd name="connsiteY3" fmla="*/ 15391 h 43738"/>
                    <a:gd name="connsiteX4" fmla="*/ 13718 w 44652"/>
                    <a:gd name="connsiteY4" fmla="*/ 41407 h 4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52" h="43738">
                      <a:moveTo>
                        <a:pt x="13718" y="41407"/>
                      </a:moveTo>
                      <a:cubicBezTo>
                        <a:pt x="27080" y="47128"/>
                        <a:pt x="36351" y="41783"/>
                        <a:pt x="43366" y="31218"/>
                      </a:cubicBezTo>
                      <a:cubicBezTo>
                        <a:pt x="47500" y="16811"/>
                        <a:pt x="41320" y="5745"/>
                        <a:pt x="29837" y="1569"/>
                      </a:cubicBezTo>
                      <a:cubicBezTo>
                        <a:pt x="18228" y="-2648"/>
                        <a:pt x="5700" y="1528"/>
                        <a:pt x="1316" y="15391"/>
                      </a:cubicBezTo>
                      <a:cubicBezTo>
                        <a:pt x="-2443" y="27126"/>
                        <a:pt x="1900" y="36354"/>
                        <a:pt x="13718" y="4140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4F8E362F-1488-495B-89E7-A64EE63A6064}"/>
                    </a:ext>
                  </a:extLst>
                </p:cNvPr>
                <p:cNvSpPr/>
                <p:nvPr/>
              </p:nvSpPr>
              <p:spPr>
                <a:xfrm>
                  <a:off x="5486276" y="4202701"/>
                  <a:ext cx="45326" cy="43067"/>
                </a:xfrm>
                <a:custGeom>
                  <a:avLst/>
                  <a:gdLst>
                    <a:gd name="connsiteX0" fmla="*/ 31344 w 45326"/>
                    <a:gd name="connsiteY0" fmla="*/ 1925 h 43067"/>
                    <a:gd name="connsiteX1" fmla="*/ 1236 w 45326"/>
                    <a:gd name="connsiteY1" fmla="*/ 14619 h 43067"/>
                    <a:gd name="connsiteX2" fmla="*/ 14056 w 45326"/>
                    <a:gd name="connsiteY2" fmla="*/ 40843 h 43067"/>
                    <a:gd name="connsiteX3" fmla="*/ 43454 w 45326"/>
                    <a:gd name="connsiteY3" fmla="*/ 29402 h 43067"/>
                    <a:gd name="connsiteX4" fmla="*/ 31344 w 45326"/>
                    <a:gd name="connsiteY4" fmla="*/ 1925 h 4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26" h="43067">
                      <a:moveTo>
                        <a:pt x="31344" y="1925"/>
                      </a:moveTo>
                      <a:cubicBezTo>
                        <a:pt x="16227" y="-2711"/>
                        <a:pt x="5746" y="839"/>
                        <a:pt x="1236" y="14619"/>
                      </a:cubicBezTo>
                      <a:cubicBezTo>
                        <a:pt x="-2731" y="26771"/>
                        <a:pt x="3199" y="36333"/>
                        <a:pt x="14056" y="40843"/>
                      </a:cubicBezTo>
                      <a:cubicBezTo>
                        <a:pt x="26416" y="45938"/>
                        <a:pt x="38276" y="42347"/>
                        <a:pt x="43454" y="29402"/>
                      </a:cubicBezTo>
                      <a:cubicBezTo>
                        <a:pt x="48715" y="16331"/>
                        <a:pt x="42326" y="6685"/>
                        <a:pt x="31344" y="192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B6E6170-A0F7-40E3-9E67-A6F2795781F0}"/>
                </a:ext>
              </a:extLst>
            </p:cNvPr>
            <p:cNvGrpSpPr/>
            <p:nvPr/>
          </p:nvGrpSpPr>
          <p:grpSpPr>
            <a:xfrm>
              <a:off x="4010622" y="2886656"/>
              <a:ext cx="1737898" cy="2457463"/>
              <a:chOff x="4010622" y="2886656"/>
              <a:chExt cx="1737898" cy="2457463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7CF8B15-A035-4038-B287-48040BA49364}"/>
                  </a:ext>
                </a:extLst>
              </p:cNvPr>
              <p:cNvSpPr/>
              <p:nvPr/>
            </p:nvSpPr>
            <p:spPr>
              <a:xfrm>
                <a:off x="4010622" y="2886656"/>
                <a:ext cx="1737898" cy="2457463"/>
              </a:xfrm>
              <a:custGeom>
                <a:avLst/>
                <a:gdLst>
                  <a:gd name="connsiteX0" fmla="*/ 1496057 w 1737898"/>
                  <a:gd name="connsiteY0" fmla="*/ 2180864 h 2457463"/>
                  <a:gd name="connsiteX1" fmla="*/ 1278747 w 1737898"/>
                  <a:gd name="connsiteY1" fmla="*/ 2350821 h 2457463"/>
                  <a:gd name="connsiteX2" fmla="*/ 891397 w 1737898"/>
                  <a:gd name="connsiteY2" fmla="*/ 2457096 h 2457463"/>
                  <a:gd name="connsiteX3" fmla="*/ 311875 w 1737898"/>
                  <a:gd name="connsiteY3" fmla="*/ 2259203 h 2457463"/>
                  <a:gd name="connsiteX4" fmla="*/ 10338 w 1737898"/>
                  <a:gd name="connsiteY4" fmla="*/ 1728162 h 2457463"/>
                  <a:gd name="connsiteX5" fmla="*/ 63120 w 1737898"/>
                  <a:gd name="connsiteY5" fmla="*/ 1251324 h 2457463"/>
                  <a:gd name="connsiteX6" fmla="*/ 491686 w 1737898"/>
                  <a:gd name="connsiteY6" fmla="*/ 416073 h 2457463"/>
                  <a:gd name="connsiteX7" fmla="*/ 789339 w 1737898"/>
                  <a:gd name="connsiteY7" fmla="*/ 106101 h 2457463"/>
                  <a:gd name="connsiteX8" fmla="*/ 980091 w 1737898"/>
                  <a:gd name="connsiteY8" fmla="*/ 11184 h 2457463"/>
                  <a:gd name="connsiteX9" fmla="*/ 1518983 w 1737898"/>
                  <a:gd name="connsiteY9" fmla="*/ 418036 h 2457463"/>
                  <a:gd name="connsiteX10" fmla="*/ 1727816 w 1737898"/>
                  <a:gd name="connsiteY10" fmla="*/ 1239130 h 2457463"/>
                  <a:gd name="connsiteX11" fmla="*/ 1694744 w 1737898"/>
                  <a:gd name="connsiteY11" fmla="*/ 1824958 h 2457463"/>
                  <a:gd name="connsiteX12" fmla="*/ 1496057 w 1737898"/>
                  <a:gd name="connsiteY12" fmla="*/ 2180864 h 245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898" h="2457463">
                    <a:moveTo>
                      <a:pt x="1496057" y="2180864"/>
                    </a:moveTo>
                    <a:cubicBezTo>
                      <a:pt x="1433295" y="2248763"/>
                      <a:pt x="1359842" y="2306724"/>
                      <a:pt x="1278747" y="2350821"/>
                    </a:cubicBezTo>
                    <a:cubicBezTo>
                      <a:pt x="1158024" y="2416465"/>
                      <a:pt x="1029450" y="2453379"/>
                      <a:pt x="891397" y="2457096"/>
                    </a:cubicBezTo>
                    <a:cubicBezTo>
                      <a:pt x="673460" y="2462984"/>
                      <a:pt x="479158" y="2398300"/>
                      <a:pt x="311875" y="2259203"/>
                    </a:cubicBezTo>
                    <a:cubicBezTo>
                      <a:pt x="145342" y="2120732"/>
                      <a:pt x="45373" y="1942549"/>
                      <a:pt x="10338" y="1728162"/>
                    </a:cubicBezTo>
                    <a:cubicBezTo>
                      <a:pt x="-16471" y="1564177"/>
                      <a:pt x="11590" y="1406205"/>
                      <a:pt x="63120" y="1251324"/>
                    </a:cubicBezTo>
                    <a:cubicBezTo>
                      <a:pt x="162964" y="950997"/>
                      <a:pt x="304692" y="671718"/>
                      <a:pt x="491686" y="416073"/>
                    </a:cubicBezTo>
                    <a:cubicBezTo>
                      <a:pt x="576873" y="299609"/>
                      <a:pt x="671664" y="191706"/>
                      <a:pt x="789339" y="106101"/>
                    </a:cubicBezTo>
                    <a:cubicBezTo>
                      <a:pt x="847592" y="63758"/>
                      <a:pt x="909854" y="29182"/>
                      <a:pt x="980091" y="11184"/>
                    </a:cubicBezTo>
                    <a:cubicBezTo>
                      <a:pt x="1252064" y="-58427"/>
                      <a:pt x="1421519" y="211457"/>
                      <a:pt x="1518983" y="418036"/>
                    </a:cubicBezTo>
                    <a:cubicBezTo>
                      <a:pt x="1640124" y="674850"/>
                      <a:pt x="1704974" y="956885"/>
                      <a:pt x="1727816" y="1239130"/>
                    </a:cubicBezTo>
                    <a:cubicBezTo>
                      <a:pt x="1743601" y="1434058"/>
                      <a:pt x="1746357" y="1634707"/>
                      <a:pt x="1694744" y="1824958"/>
                    </a:cubicBezTo>
                    <a:cubicBezTo>
                      <a:pt x="1658873" y="1957081"/>
                      <a:pt x="1589304" y="2079976"/>
                      <a:pt x="1496057" y="21808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5" name="Graphic 2">
                <a:extLst>
                  <a:ext uri="{FF2B5EF4-FFF2-40B4-BE49-F238E27FC236}">
                    <a16:creationId xmlns:a16="http://schemas.microsoft.com/office/drawing/2014/main" id="{C4EFF667-7E17-4170-BC65-9CBA6CE839F7}"/>
                  </a:ext>
                </a:extLst>
              </p:cNvPr>
              <p:cNvGrpSpPr/>
              <p:nvPr/>
            </p:nvGrpSpPr>
            <p:grpSpPr>
              <a:xfrm>
                <a:off x="4118387" y="3047693"/>
                <a:ext cx="1512744" cy="2176014"/>
                <a:chOff x="4118387" y="3047693"/>
                <a:chExt cx="1512744" cy="2176014"/>
              </a:xfrm>
              <a:solidFill>
                <a:schemeClr val="bg1"/>
              </a:solidFill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27CFE1D4-437E-40F9-8F9F-416FBEF622FE}"/>
                    </a:ext>
                  </a:extLst>
                </p:cNvPr>
                <p:cNvSpPr/>
                <p:nvPr/>
              </p:nvSpPr>
              <p:spPr>
                <a:xfrm>
                  <a:off x="4118387" y="4095305"/>
                  <a:ext cx="1512744" cy="590380"/>
                </a:xfrm>
                <a:custGeom>
                  <a:avLst/>
                  <a:gdLst>
                    <a:gd name="connsiteX0" fmla="*/ 1493649 w 1512744"/>
                    <a:gd name="connsiteY0" fmla="*/ 375697 h 590380"/>
                    <a:gd name="connsiteX1" fmla="*/ 1420989 w 1512744"/>
                    <a:gd name="connsiteY1" fmla="*/ 369809 h 590380"/>
                    <a:gd name="connsiteX2" fmla="*/ 1473688 w 1512744"/>
                    <a:gd name="connsiteY2" fmla="*/ 295479 h 590380"/>
                    <a:gd name="connsiteX3" fmla="*/ 1509099 w 1512744"/>
                    <a:gd name="connsiteY3" fmla="*/ 370101 h 590380"/>
                    <a:gd name="connsiteX4" fmla="*/ 1498576 w 1512744"/>
                    <a:gd name="connsiteY4" fmla="*/ 268253 h 590380"/>
                    <a:gd name="connsiteX5" fmla="*/ 1455022 w 1512744"/>
                    <a:gd name="connsiteY5" fmla="*/ 264453 h 590380"/>
                    <a:gd name="connsiteX6" fmla="*/ 1403743 w 1512744"/>
                    <a:gd name="connsiteY6" fmla="*/ 337655 h 590380"/>
                    <a:gd name="connsiteX7" fmla="*/ 1341147 w 1512744"/>
                    <a:gd name="connsiteY7" fmla="*/ 359411 h 590380"/>
                    <a:gd name="connsiteX8" fmla="*/ 1486675 w 1512744"/>
                    <a:gd name="connsiteY8" fmla="*/ 153793 h 590380"/>
                    <a:gd name="connsiteX9" fmla="*/ 1509767 w 1512744"/>
                    <a:gd name="connsiteY9" fmla="*/ 200228 h 590380"/>
                    <a:gd name="connsiteX10" fmla="*/ 1506469 w 1512744"/>
                    <a:gd name="connsiteY10" fmla="*/ 133499 h 590380"/>
                    <a:gd name="connsiteX11" fmla="*/ 1498660 w 1512744"/>
                    <a:gd name="connsiteY11" fmla="*/ 112954 h 590380"/>
                    <a:gd name="connsiteX12" fmla="*/ 1466422 w 1512744"/>
                    <a:gd name="connsiteY12" fmla="*/ 123852 h 590380"/>
                    <a:gd name="connsiteX13" fmla="*/ 1391216 w 1512744"/>
                    <a:gd name="connsiteY13" fmla="*/ 231171 h 590380"/>
                    <a:gd name="connsiteX14" fmla="*/ 1320519 w 1512744"/>
                    <a:gd name="connsiteY14" fmla="*/ 330431 h 590380"/>
                    <a:gd name="connsiteX15" fmla="*/ 1213325 w 1512744"/>
                    <a:gd name="connsiteY15" fmla="*/ 98296 h 590380"/>
                    <a:gd name="connsiteX16" fmla="*/ 1171274 w 1512744"/>
                    <a:gd name="connsiteY16" fmla="*/ 93954 h 590380"/>
                    <a:gd name="connsiteX17" fmla="*/ 1125507 w 1512744"/>
                    <a:gd name="connsiteY17" fmla="*/ 158428 h 590380"/>
                    <a:gd name="connsiteX18" fmla="*/ 1023408 w 1512744"/>
                    <a:gd name="connsiteY18" fmla="*/ 302453 h 590380"/>
                    <a:gd name="connsiteX19" fmla="*/ 1013135 w 1512744"/>
                    <a:gd name="connsiteY19" fmla="*/ 281741 h 590380"/>
                    <a:gd name="connsiteX20" fmla="*/ 917592 w 1512744"/>
                    <a:gd name="connsiteY20" fmla="*/ 74452 h 590380"/>
                    <a:gd name="connsiteX21" fmla="*/ 871199 w 1512744"/>
                    <a:gd name="connsiteY21" fmla="*/ 69483 h 590380"/>
                    <a:gd name="connsiteX22" fmla="*/ 757199 w 1512744"/>
                    <a:gd name="connsiteY22" fmla="*/ 231004 h 590380"/>
                    <a:gd name="connsiteX23" fmla="*/ 725212 w 1512744"/>
                    <a:gd name="connsiteY23" fmla="*/ 275268 h 590380"/>
                    <a:gd name="connsiteX24" fmla="*/ 620732 w 1512744"/>
                    <a:gd name="connsiteY24" fmla="*/ 47685 h 590380"/>
                    <a:gd name="connsiteX25" fmla="*/ 572961 w 1512744"/>
                    <a:gd name="connsiteY25" fmla="*/ 42966 h 590380"/>
                    <a:gd name="connsiteX26" fmla="*/ 510574 w 1512744"/>
                    <a:gd name="connsiteY26" fmla="*/ 131411 h 590380"/>
                    <a:gd name="connsiteX27" fmla="*/ 427892 w 1512744"/>
                    <a:gd name="connsiteY27" fmla="*/ 247791 h 590380"/>
                    <a:gd name="connsiteX28" fmla="*/ 321534 w 1512744"/>
                    <a:gd name="connsiteY28" fmla="*/ 17577 h 590380"/>
                    <a:gd name="connsiteX29" fmla="*/ 277354 w 1512744"/>
                    <a:gd name="connsiteY29" fmla="*/ 12775 h 590380"/>
                    <a:gd name="connsiteX30" fmla="*/ 233006 w 1512744"/>
                    <a:gd name="connsiteY30" fmla="*/ 75705 h 590380"/>
                    <a:gd name="connsiteX31" fmla="*/ 130406 w 1512744"/>
                    <a:gd name="connsiteY31" fmla="*/ 220147 h 590380"/>
                    <a:gd name="connsiteX32" fmla="*/ 60920 w 1512744"/>
                    <a:gd name="connsiteY32" fmla="*/ 70276 h 590380"/>
                    <a:gd name="connsiteX33" fmla="*/ 60336 w 1512744"/>
                    <a:gd name="connsiteY33" fmla="*/ 149200 h 590380"/>
                    <a:gd name="connsiteX34" fmla="*/ 104641 w 1512744"/>
                    <a:gd name="connsiteY34" fmla="*/ 245119 h 590380"/>
                    <a:gd name="connsiteX35" fmla="*/ 49311 w 1512744"/>
                    <a:gd name="connsiteY35" fmla="*/ 214635 h 590380"/>
                    <a:gd name="connsiteX36" fmla="*/ 30687 w 1512744"/>
                    <a:gd name="connsiteY36" fmla="*/ 174965 h 590380"/>
                    <a:gd name="connsiteX37" fmla="*/ 12355 w 1512744"/>
                    <a:gd name="connsiteY37" fmla="*/ 257062 h 590380"/>
                    <a:gd name="connsiteX38" fmla="*/ 2751 w 1512744"/>
                    <a:gd name="connsiteY38" fmla="*/ 355820 h 590380"/>
                    <a:gd name="connsiteX39" fmla="*/ 2292 w 1512744"/>
                    <a:gd name="connsiteY39" fmla="*/ 442719 h 590380"/>
                    <a:gd name="connsiteX40" fmla="*/ 14443 w 1512744"/>
                    <a:gd name="connsiteY40" fmla="*/ 455163 h 590380"/>
                    <a:gd name="connsiteX41" fmla="*/ 182270 w 1512744"/>
                    <a:gd name="connsiteY41" fmla="*/ 471157 h 590380"/>
                    <a:gd name="connsiteX42" fmla="*/ 383378 w 1512744"/>
                    <a:gd name="connsiteY42" fmla="*/ 489155 h 590380"/>
                    <a:gd name="connsiteX43" fmla="*/ 627831 w 1512744"/>
                    <a:gd name="connsiteY43" fmla="*/ 512664 h 590380"/>
                    <a:gd name="connsiteX44" fmla="*/ 874498 w 1512744"/>
                    <a:gd name="connsiteY44" fmla="*/ 534755 h 590380"/>
                    <a:gd name="connsiteX45" fmla="*/ 1166597 w 1512744"/>
                    <a:gd name="connsiteY45" fmla="*/ 562649 h 590380"/>
                    <a:gd name="connsiteX46" fmla="*/ 1467132 w 1512744"/>
                    <a:gd name="connsiteY46" fmla="*/ 590126 h 590380"/>
                    <a:gd name="connsiteX47" fmla="*/ 1484420 w 1512744"/>
                    <a:gd name="connsiteY47" fmla="*/ 578893 h 590380"/>
                    <a:gd name="connsiteX48" fmla="*/ 1498367 w 1512744"/>
                    <a:gd name="connsiteY48" fmla="*/ 508155 h 590380"/>
                    <a:gd name="connsiteX49" fmla="*/ 1411677 w 1512744"/>
                    <a:gd name="connsiteY49" fmla="*/ 540183 h 590380"/>
                    <a:gd name="connsiteX50" fmla="*/ 1371798 w 1512744"/>
                    <a:gd name="connsiteY50" fmla="*/ 467565 h 590380"/>
                    <a:gd name="connsiteX51" fmla="*/ 1427712 w 1512744"/>
                    <a:gd name="connsiteY51" fmla="*/ 413112 h 590380"/>
                    <a:gd name="connsiteX52" fmla="*/ 1504088 w 1512744"/>
                    <a:gd name="connsiteY52" fmla="*/ 466689 h 590380"/>
                    <a:gd name="connsiteX53" fmla="*/ 1510728 w 1512744"/>
                    <a:gd name="connsiteY53" fmla="*/ 394154 h 590380"/>
                    <a:gd name="connsiteX54" fmla="*/ 1493649 w 1512744"/>
                    <a:gd name="connsiteY54" fmla="*/ 375697 h 590380"/>
                    <a:gd name="connsiteX55" fmla="*/ 126523 w 1512744"/>
                    <a:gd name="connsiteY55" fmla="*/ 424512 h 590380"/>
                    <a:gd name="connsiteX56" fmla="*/ 61087 w 1512744"/>
                    <a:gd name="connsiteY56" fmla="*/ 357866 h 590380"/>
                    <a:gd name="connsiteX57" fmla="*/ 126564 w 1512744"/>
                    <a:gd name="connsiteY57" fmla="*/ 291930 h 590380"/>
                    <a:gd name="connsiteX58" fmla="*/ 192167 w 1512744"/>
                    <a:gd name="connsiteY58" fmla="*/ 357950 h 590380"/>
                    <a:gd name="connsiteX59" fmla="*/ 126523 w 1512744"/>
                    <a:gd name="connsiteY59" fmla="*/ 424512 h 590380"/>
                    <a:gd name="connsiteX60" fmla="*/ 313934 w 1512744"/>
                    <a:gd name="connsiteY60" fmla="*/ 441884 h 590380"/>
                    <a:gd name="connsiteX61" fmla="*/ 247789 w 1512744"/>
                    <a:gd name="connsiteY61" fmla="*/ 375906 h 590380"/>
                    <a:gd name="connsiteX62" fmla="*/ 314560 w 1512744"/>
                    <a:gd name="connsiteY62" fmla="*/ 308633 h 590380"/>
                    <a:gd name="connsiteX63" fmla="*/ 379286 w 1512744"/>
                    <a:gd name="connsiteY63" fmla="*/ 375572 h 590380"/>
                    <a:gd name="connsiteX64" fmla="*/ 313934 w 1512744"/>
                    <a:gd name="connsiteY64" fmla="*/ 441884 h 590380"/>
                    <a:gd name="connsiteX65" fmla="*/ 231002 w 1512744"/>
                    <a:gd name="connsiteY65" fmla="*/ 259442 h 590380"/>
                    <a:gd name="connsiteX66" fmla="*/ 283617 w 1512744"/>
                    <a:gd name="connsiteY66" fmla="*/ 184527 h 590380"/>
                    <a:gd name="connsiteX67" fmla="*/ 321743 w 1512744"/>
                    <a:gd name="connsiteY67" fmla="*/ 267543 h 590380"/>
                    <a:gd name="connsiteX68" fmla="*/ 231002 w 1512744"/>
                    <a:gd name="connsiteY68" fmla="*/ 259442 h 590380"/>
                    <a:gd name="connsiteX69" fmla="*/ 345754 w 1512744"/>
                    <a:gd name="connsiteY69" fmla="*/ 242070 h 590380"/>
                    <a:gd name="connsiteX70" fmla="*/ 308380 w 1512744"/>
                    <a:gd name="connsiteY70" fmla="*/ 158846 h 590380"/>
                    <a:gd name="connsiteX71" fmla="*/ 264242 w 1512744"/>
                    <a:gd name="connsiteY71" fmla="*/ 154670 h 590380"/>
                    <a:gd name="connsiteX72" fmla="*/ 212879 w 1512744"/>
                    <a:gd name="connsiteY72" fmla="*/ 227789 h 590380"/>
                    <a:gd name="connsiteX73" fmla="*/ 149824 w 1512744"/>
                    <a:gd name="connsiteY73" fmla="*/ 250631 h 590380"/>
                    <a:gd name="connsiteX74" fmla="*/ 296688 w 1512744"/>
                    <a:gd name="connsiteY74" fmla="*/ 42925 h 590380"/>
                    <a:gd name="connsiteX75" fmla="*/ 403046 w 1512744"/>
                    <a:gd name="connsiteY75" fmla="*/ 273848 h 590380"/>
                    <a:gd name="connsiteX76" fmla="*/ 345754 w 1512744"/>
                    <a:gd name="connsiteY76" fmla="*/ 242070 h 590380"/>
                    <a:gd name="connsiteX77" fmla="*/ 1189398 w 1512744"/>
                    <a:gd name="connsiteY77" fmla="*/ 125732 h 590380"/>
                    <a:gd name="connsiteX78" fmla="*/ 1295756 w 1512744"/>
                    <a:gd name="connsiteY78" fmla="*/ 356613 h 590380"/>
                    <a:gd name="connsiteX79" fmla="*/ 1237044 w 1512744"/>
                    <a:gd name="connsiteY79" fmla="*/ 321411 h 590380"/>
                    <a:gd name="connsiteX80" fmla="*/ 1202176 w 1512744"/>
                    <a:gd name="connsiteY80" fmla="*/ 243991 h 590380"/>
                    <a:gd name="connsiteX81" fmla="*/ 1154613 w 1512744"/>
                    <a:gd name="connsiteY81" fmla="*/ 240191 h 590380"/>
                    <a:gd name="connsiteX82" fmla="*/ 1103041 w 1512744"/>
                    <a:gd name="connsiteY82" fmla="*/ 313185 h 590380"/>
                    <a:gd name="connsiteX83" fmla="*/ 1043160 w 1512744"/>
                    <a:gd name="connsiteY83" fmla="*/ 332352 h 590380"/>
                    <a:gd name="connsiteX84" fmla="*/ 1189398 w 1512744"/>
                    <a:gd name="connsiteY84" fmla="*/ 125732 h 590380"/>
                    <a:gd name="connsiteX85" fmla="*/ 594299 w 1512744"/>
                    <a:gd name="connsiteY85" fmla="*/ 70610 h 590380"/>
                    <a:gd name="connsiteX86" fmla="*/ 700324 w 1512744"/>
                    <a:gd name="connsiteY86" fmla="*/ 300783 h 590380"/>
                    <a:gd name="connsiteX87" fmla="*/ 695730 w 1512744"/>
                    <a:gd name="connsiteY87" fmla="*/ 302578 h 590380"/>
                    <a:gd name="connsiteX88" fmla="*/ 639941 w 1512744"/>
                    <a:gd name="connsiteY88" fmla="*/ 261363 h 590380"/>
                    <a:gd name="connsiteX89" fmla="*/ 608247 w 1512744"/>
                    <a:gd name="connsiteY89" fmla="*/ 191584 h 590380"/>
                    <a:gd name="connsiteX90" fmla="*/ 589080 w 1512744"/>
                    <a:gd name="connsiteY90" fmla="*/ 170538 h 590380"/>
                    <a:gd name="connsiteX91" fmla="*/ 558554 w 1512744"/>
                    <a:gd name="connsiteY91" fmla="*/ 185905 h 590380"/>
                    <a:gd name="connsiteX92" fmla="*/ 505312 w 1512744"/>
                    <a:gd name="connsiteY92" fmla="*/ 262741 h 590380"/>
                    <a:gd name="connsiteX93" fmla="*/ 463304 w 1512744"/>
                    <a:gd name="connsiteY93" fmla="*/ 280404 h 590380"/>
                    <a:gd name="connsiteX94" fmla="*/ 447310 w 1512744"/>
                    <a:gd name="connsiteY94" fmla="*/ 278484 h 590380"/>
                    <a:gd name="connsiteX95" fmla="*/ 594299 w 1512744"/>
                    <a:gd name="connsiteY95" fmla="*/ 70610 h 590380"/>
                    <a:gd name="connsiteX96" fmla="*/ 500009 w 1512744"/>
                    <a:gd name="connsiteY96" fmla="*/ 458796 h 590380"/>
                    <a:gd name="connsiteX97" fmla="*/ 434449 w 1512744"/>
                    <a:gd name="connsiteY97" fmla="*/ 392233 h 590380"/>
                    <a:gd name="connsiteX98" fmla="*/ 500677 w 1512744"/>
                    <a:gd name="connsiteY98" fmla="*/ 325879 h 590380"/>
                    <a:gd name="connsiteX99" fmla="*/ 566614 w 1512744"/>
                    <a:gd name="connsiteY99" fmla="*/ 393904 h 590380"/>
                    <a:gd name="connsiteX100" fmla="*/ 500009 w 1512744"/>
                    <a:gd name="connsiteY100" fmla="*/ 458796 h 590380"/>
                    <a:gd name="connsiteX101" fmla="*/ 528697 w 1512744"/>
                    <a:gd name="connsiteY101" fmla="*/ 286710 h 590380"/>
                    <a:gd name="connsiteX102" fmla="*/ 581229 w 1512744"/>
                    <a:gd name="connsiteY102" fmla="*/ 212171 h 590380"/>
                    <a:gd name="connsiteX103" fmla="*/ 614469 w 1512744"/>
                    <a:gd name="connsiteY103" fmla="*/ 284873 h 590380"/>
                    <a:gd name="connsiteX104" fmla="*/ 618018 w 1512744"/>
                    <a:gd name="connsiteY104" fmla="*/ 295103 h 590380"/>
                    <a:gd name="connsiteX105" fmla="*/ 528697 w 1512744"/>
                    <a:gd name="connsiteY105" fmla="*/ 286710 h 590380"/>
                    <a:gd name="connsiteX106" fmla="*/ 688172 w 1512744"/>
                    <a:gd name="connsiteY106" fmla="*/ 475499 h 590380"/>
                    <a:gd name="connsiteX107" fmla="*/ 621359 w 1512744"/>
                    <a:gd name="connsiteY107" fmla="*/ 410440 h 590380"/>
                    <a:gd name="connsiteX108" fmla="*/ 687003 w 1512744"/>
                    <a:gd name="connsiteY108" fmla="*/ 343460 h 590380"/>
                    <a:gd name="connsiteX109" fmla="*/ 754317 w 1512744"/>
                    <a:gd name="connsiteY109" fmla="*/ 410231 h 590380"/>
                    <a:gd name="connsiteX110" fmla="*/ 688172 w 1512744"/>
                    <a:gd name="connsiteY110" fmla="*/ 475499 h 590380"/>
                    <a:gd name="connsiteX111" fmla="*/ 874999 w 1512744"/>
                    <a:gd name="connsiteY111" fmla="*/ 492704 h 590380"/>
                    <a:gd name="connsiteX112" fmla="*/ 808728 w 1512744"/>
                    <a:gd name="connsiteY112" fmla="*/ 426851 h 590380"/>
                    <a:gd name="connsiteX113" fmla="*/ 875709 w 1512744"/>
                    <a:gd name="connsiteY113" fmla="*/ 361666 h 590380"/>
                    <a:gd name="connsiteX114" fmla="*/ 941938 w 1512744"/>
                    <a:gd name="connsiteY114" fmla="*/ 427519 h 590380"/>
                    <a:gd name="connsiteX115" fmla="*/ 874999 w 1512744"/>
                    <a:gd name="connsiteY115" fmla="*/ 492704 h 590380"/>
                    <a:gd name="connsiteX116" fmla="*/ 833909 w 1512744"/>
                    <a:gd name="connsiteY116" fmla="*/ 302954 h 590380"/>
                    <a:gd name="connsiteX117" fmla="*/ 878799 w 1512744"/>
                    <a:gd name="connsiteY117" fmla="*/ 239857 h 590380"/>
                    <a:gd name="connsiteX118" fmla="*/ 915839 w 1512744"/>
                    <a:gd name="connsiteY118" fmla="*/ 320576 h 590380"/>
                    <a:gd name="connsiteX119" fmla="*/ 838419 w 1512744"/>
                    <a:gd name="connsiteY119" fmla="*/ 316024 h 590380"/>
                    <a:gd name="connsiteX120" fmla="*/ 833909 w 1512744"/>
                    <a:gd name="connsiteY120" fmla="*/ 302954 h 590380"/>
                    <a:gd name="connsiteX121" fmla="*/ 944777 w 1512744"/>
                    <a:gd name="connsiteY121" fmla="*/ 303246 h 590380"/>
                    <a:gd name="connsiteX122" fmla="*/ 904230 w 1512744"/>
                    <a:gd name="connsiteY122" fmla="*/ 214760 h 590380"/>
                    <a:gd name="connsiteX123" fmla="*/ 858546 w 1512744"/>
                    <a:gd name="connsiteY123" fmla="*/ 210710 h 590380"/>
                    <a:gd name="connsiteX124" fmla="*/ 810023 w 1512744"/>
                    <a:gd name="connsiteY124" fmla="*/ 280572 h 590380"/>
                    <a:gd name="connsiteX125" fmla="*/ 745089 w 1512744"/>
                    <a:gd name="connsiteY125" fmla="*/ 305543 h 590380"/>
                    <a:gd name="connsiteX126" fmla="*/ 891828 w 1512744"/>
                    <a:gd name="connsiteY126" fmla="*/ 98129 h 590380"/>
                    <a:gd name="connsiteX127" fmla="*/ 996808 w 1512744"/>
                    <a:gd name="connsiteY127" fmla="*/ 325963 h 590380"/>
                    <a:gd name="connsiteX128" fmla="*/ 944777 w 1512744"/>
                    <a:gd name="connsiteY128" fmla="*/ 303246 h 590380"/>
                    <a:gd name="connsiteX129" fmla="*/ 1062786 w 1512744"/>
                    <a:gd name="connsiteY129" fmla="*/ 510368 h 590380"/>
                    <a:gd name="connsiteX130" fmla="*/ 996307 w 1512744"/>
                    <a:gd name="connsiteY130" fmla="*/ 445308 h 590380"/>
                    <a:gd name="connsiteX131" fmla="*/ 1063371 w 1512744"/>
                    <a:gd name="connsiteY131" fmla="*/ 379038 h 590380"/>
                    <a:gd name="connsiteX132" fmla="*/ 1129349 w 1512744"/>
                    <a:gd name="connsiteY132" fmla="*/ 444765 h 590380"/>
                    <a:gd name="connsiteX133" fmla="*/ 1062786 w 1512744"/>
                    <a:gd name="connsiteY133" fmla="*/ 510368 h 590380"/>
                    <a:gd name="connsiteX134" fmla="*/ 1123712 w 1512744"/>
                    <a:gd name="connsiteY134" fmla="*/ 341831 h 590380"/>
                    <a:gd name="connsiteX135" fmla="*/ 1176118 w 1512744"/>
                    <a:gd name="connsiteY135" fmla="*/ 267501 h 590380"/>
                    <a:gd name="connsiteX136" fmla="*/ 1214661 w 1512744"/>
                    <a:gd name="connsiteY136" fmla="*/ 350642 h 590380"/>
                    <a:gd name="connsiteX137" fmla="*/ 1123712 w 1512744"/>
                    <a:gd name="connsiteY137" fmla="*/ 341831 h 590380"/>
                    <a:gd name="connsiteX138" fmla="*/ 1248987 w 1512744"/>
                    <a:gd name="connsiteY138" fmla="*/ 528616 h 590380"/>
                    <a:gd name="connsiteX139" fmla="*/ 1183969 w 1512744"/>
                    <a:gd name="connsiteY139" fmla="*/ 461636 h 590380"/>
                    <a:gd name="connsiteX140" fmla="*/ 1249571 w 1512744"/>
                    <a:gd name="connsiteY140" fmla="*/ 396117 h 590380"/>
                    <a:gd name="connsiteX141" fmla="*/ 1316343 w 1512744"/>
                    <a:gd name="connsiteY141" fmla="*/ 461176 h 590380"/>
                    <a:gd name="connsiteX142" fmla="*/ 1248987 w 1512744"/>
                    <a:gd name="connsiteY142" fmla="*/ 528616 h 59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1512744" h="590380">
                      <a:moveTo>
                        <a:pt x="1493649" y="375697"/>
                      </a:moveTo>
                      <a:cubicBezTo>
                        <a:pt x="1470431" y="373985"/>
                        <a:pt x="1447255" y="371980"/>
                        <a:pt x="1420989" y="369809"/>
                      </a:cubicBezTo>
                      <a:cubicBezTo>
                        <a:pt x="1439405" y="343835"/>
                        <a:pt x="1456066" y="320325"/>
                        <a:pt x="1473688" y="295479"/>
                      </a:cubicBezTo>
                      <a:cubicBezTo>
                        <a:pt x="1486132" y="321662"/>
                        <a:pt x="1497616" y="345882"/>
                        <a:pt x="1509099" y="370101"/>
                      </a:cubicBezTo>
                      <a:cubicBezTo>
                        <a:pt x="1512482" y="334565"/>
                        <a:pt x="1518745" y="300156"/>
                        <a:pt x="1498576" y="268253"/>
                      </a:cubicBezTo>
                      <a:cubicBezTo>
                        <a:pt x="1487552" y="250756"/>
                        <a:pt x="1467299" y="247541"/>
                        <a:pt x="1455022" y="264453"/>
                      </a:cubicBezTo>
                      <a:cubicBezTo>
                        <a:pt x="1437484" y="288589"/>
                        <a:pt x="1418275" y="311807"/>
                        <a:pt x="1403743" y="337655"/>
                      </a:cubicBezTo>
                      <a:cubicBezTo>
                        <a:pt x="1388961" y="363963"/>
                        <a:pt x="1370378" y="371104"/>
                        <a:pt x="1341147" y="359411"/>
                      </a:cubicBezTo>
                      <a:cubicBezTo>
                        <a:pt x="1389378" y="291262"/>
                        <a:pt x="1437525" y="223237"/>
                        <a:pt x="1486675" y="153793"/>
                      </a:cubicBezTo>
                      <a:cubicBezTo>
                        <a:pt x="1494150" y="168826"/>
                        <a:pt x="1500622" y="181855"/>
                        <a:pt x="1509767" y="200228"/>
                      </a:cubicBezTo>
                      <a:cubicBezTo>
                        <a:pt x="1509183" y="173545"/>
                        <a:pt x="1511020" y="153250"/>
                        <a:pt x="1506469" y="133499"/>
                      </a:cubicBezTo>
                      <a:cubicBezTo>
                        <a:pt x="1504840" y="126483"/>
                        <a:pt x="1511229" y="114791"/>
                        <a:pt x="1498660" y="112954"/>
                      </a:cubicBezTo>
                      <a:cubicBezTo>
                        <a:pt x="1486717" y="111158"/>
                        <a:pt x="1475484" y="110030"/>
                        <a:pt x="1466422" y="123852"/>
                      </a:cubicBezTo>
                      <a:cubicBezTo>
                        <a:pt x="1442495" y="160391"/>
                        <a:pt x="1416479" y="195551"/>
                        <a:pt x="1391216" y="231171"/>
                      </a:cubicBezTo>
                      <a:cubicBezTo>
                        <a:pt x="1368081" y="263785"/>
                        <a:pt x="1344822" y="296314"/>
                        <a:pt x="1320519" y="330431"/>
                      </a:cubicBezTo>
                      <a:cubicBezTo>
                        <a:pt x="1284022" y="251299"/>
                        <a:pt x="1248861" y="174714"/>
                        <a:pt x="1213325" y="98296"/>
                      </a:cubicBezTo>
                      <a:cubicBezTo>
                        <a:pt x="1204514" y="79338"/>
                        <a:pt x="1183343" y="77334"/>
                        <a:pt x="1171274" y="93954"/>
                      </a:cubicBezTo>
                      <a:cubicBezTo>
                        <a:pt x="1155824" y="115292"/>
                        <a:pt x="1140749" y="136923"/>
                        <a:pt x="1125507" y="158428"/>
                      </a:cubicBezTo>
                      <a:cubicBezTo>
                        <a:pt x="1091892" y="205866"/>
                        <a:pt x="1058235" y="253303"/>
                        <a:pt x="1023408" y="302453"/>
                      </a:cubicBezTo>
                      <a:cubicBezTo>
                        <a:pt x="1019232" y="294018"/>
                        <a:pt x="1016017" y="287963"/>
                        <a:pt x="1013135" y="281741"/>
                      </a:cubicBezTo>
                      <a:cubicBezTo>
                        <a:pt x="981274" y="212672"/>
                        <a:pt x="949538" y="143521"/>
                        <a:pt x="917592" y="74452"/>
                      </a:cubicBezTo>
                      <a:cubicBezTo>
                        <a:pt x="906610" y="50734"/>
                        <a:pt x="886023" y="48562"/>
                        <a:pt x="871199" y="69483"/>
                      </a:cubicBezTo>
                      <a:cubicBezTo>
                        <a:pt x="833115" y="123268"/>
                        <a:pt x="795241" y="177178"/>
                        <a:pt x="757199" y="231004"/>
                      </a:cubicBezTo>
                      <a:cubicBezTo>
                        <a:pt x="747177" y="245202"/>
                        <a:pt x="736862" y="259191"/>
                        <a:pt x="725212" y="275268"/>
                      </a:cubicBezTo>
                      <a:cubicBezTo>
                        <a:pt x="689341" y="197138"/>
                        <a:pt x="655100" y="122391"/>
                        <a:pt x="620732" y="47685"/>
                      </a:cubicBezTo>
                      <a:cubicBezTo>
                        <a:pt x="609124" y="22505"/>
                        <a:pt x="588829" y="20542"/>
                        <a:pt x="572961" y="42966"/>
                      </a:cubicBezTo>
                      <a:cubicBezTo>
                        <a:pt x="552165" y="72448"/>
                        <a:pt x="531453" y="101971"/>
                        <a:pt x="510574" y="131411"/>
                      </a:cubicBezTo>
                      <a:cubicBezTo>
                        <a:pt x="483473" y="169661"/>
                        <a:pt x="456246" y="207828"/>
                        <a:pt x="427892" y="247791"/>
                      </a:cubicBezTo>
                      <a:cubicBezTo>
                        <a:pt x="391646" y="169244"/>
                        <a:pt x="356736" y="93369"/>
                        <a:pt x="321534" y="17577"/>
                      </a:cubicBezTo>
                      <a:cubicBezTo>
                        <a:pt x="311596" y="-3845"/>
                        <a:pt x="290716" y="-5974"/>
                        <a:pt x="277354" y="12775"/>
                      </a:cubicBezTo>
                      <a:cubicBezTo>
                        <a:pt x="262488" y="33696"/>
                        <a:pt x="247831" y="54742"/>
                        <a:pt x="233006" y="75705"/>
                      </a:cubicBezTo>
                      <a:cubicBezTo>
                        <a:pt x="199391" y="123143"/>
                        <a:pt x="165692" y="170496"/>
                        <a:pt x="130406" y="220147"/>
                      </a:cubicBezTo>
                      <a:cubicBezTo>
                        <a:pt x="106562" y="168743"/>
                        <a:pt x="83971" y="120011"/>
                        <a:pt x="60920" y="70276"/>
                      </a:cubicBezTo>
                      <a:cubicBezTo>
                        <a:pt x="46054" y="97920"/>
                        <a:pt x="44969" y="122182"/>
                        <a:pt x="60336" y="149200"/>
                      </a:cubicBezTo>
                      <a:cubicBezTo>
                        <a:pt x="77540" y="179433"/>
                        <a:pt x="89859" y="212464"/>
                        <a:pt x="104641" y="245119"/>
                      </a:cubicBezTo>
                      <a:cubicBezTo>
                        <a:pt x="64678" y="247290"/>
                        <a:pt x="64678" y="247290"/>
                        <a:pt x="49311" y="214635"/>
                      </a:cubicBezTo>
                      <a:cubicBezTo>
                        <a:pt x="43465" y="202149"/>
                        <a:pt x="37619" y="189664"/>
                        <a:pt x="30687" y="174965"/>
                      </a:cubicBezTo>
                      <a:cubicBezTo>
                        <a:pt x="17074" y="201982"/>
                        <a:pt x="21584" y="230712"/>
                        <a:pt x="12355" y="257062"/>
                      </a:cubicBezTo>
                      <a:cubicBezTo>
                        <a:pt x="1248" y="288673"/>
                        <a:pt x="7010" y="323082"/>
                        <a:pt x="2751" y="355820"/>
                      </a:cubicBezTo>
                      <a:cubicBezTo>
                        <a:pt x="-1091" y="385176"/>
                        <a:pt x="-590" y="413697"/>
                        <a:pt x="2292" y="442719"/>
                      </a:cubicBezTo>
                      <a:cubicBezTo>
                        <a:pt x="3127" y="451071"/>
                        <a:pt x="5423" y="454370"/>
                        <a:pt x="14443" y="455163"/>
                      </a:cubicBezTo>
                      <a:cubicBezTo>
                        <a:pt x="70399" y="460091"/>
                        <a:pt x="126314" y="465978"/>
                        <a:pt x="182270" y="471157"/>
                      </a:cubicBezTo>
                      <a:cubicBezTo>
                        <a:pt x="249292" y="477337"/>
                        <a:pt x="316356" y="482891"/>
                        <a:pt x="383378" y="489155"/>
                      </a:cubicBezTo>
                      <a:cubicBezTo>
                        <a:pt x="464890" y="496796"/>
                        <a:pt x="546319" y="505106"/>
                        <a:pt x="627831" y="512664"/>
                      </a:cubicBezTo>
                      <a:cubicBezTo>
                        <a:pt x="710054" y="520306"/>
                        <a:pt x="792317" y="527113"/>
                        <a:pt x="874498" y="534755"/>
                      </a:cubicBezTo>
                      <a:cubicBezTo>
                        <a:pt x="971878" y="543816"/>
                        <a:pt x="1069217" y="553629"/>
                        <a:pt x="1166597" y="562649"/>
                      </a:cubicBezTo>
                      <a:cubicBezTo>
                        <a:pt x="1266776" y="571961"/>
                        <a:pt x="1366996" y="580480"/>
                        <a:pt x="1467132" y="590126"/>
                      </a:cubicBezTo>
                      <a:cubicBezTo>
                        <a:pt x="1477781" y="591170"/>
                        <a:pt x="1482290" y="589291"/>
                        <a:pt x="1484420" y="578893"/>
                      </a:cubicBezTo>
                      <a:cubicBezTo>
                        <a:pt x="1489181" y="555842"/>
                        <a:pt x="1496279" y="533210"/>
                        <a:pt x="1498367" y="508155"/>
                      </a:cubicBezTo>
                      <a:cubicBezTo>
                        <a:pt x="1470139" y="543983"/>
                        <a:pt x="1443706" y="553462"/>
                        <a:pt x="1411677" y="540183"/>
                      </a:cubicBezTo>
                      <a:cubicBezTo>
                        <a:pt x="1383073" y="528324"/>
                        <a:pt x="1367538" y="500012"/>
                        <a:pt x="1371798" y="467565"/>
                      </a:cubicBezTo>
                      <a:cubicBezTo>
                        <a:pt x="1375222" y="441592"/>
                        <a:pt x="1400319" y="417163"/>
                        <a:pt x="1427712" y="413112"/>
                      </a:cubicBezTo>
                      <a:cubicBezTo>
                        <a:pt x="1460325" y="408310"/>
                        <a:pt x="1486926" y="426851"/>
                        <a:pt x="1504088" y="466689"/>
                      </a:cubicBezTo>
                      <a:cubicBezTo>
                        <a:pt x="1507638" y="442302"/>
                        <a:pt x="1508556" y="418165"/>
                        <a:pt x="1510728" y="394154"/>
                      </a:cubicBezTo>
                      <a:cubicBezTo>
                        <a:pt x="1512106" y="378912"/>
                        <a:pt x="1505383" y="376532"/>
                        <a:pt x="1493649" y="375697"/>
                      </a:cubicBezTo>
                      <a:close/>
                      <a:moveTo>
                        <a:pt x="126523" y="424512"/>
                      </a:moveTo>
                      <a:cubicBezTo>
                        <a:pt x="90193" y="424387"/>
                        <a:pt x="61045" y="394739"/>
                        <a:pt x="61087" y="357866"/>
                      </a:cubicBezTo>
                      <a:cubicBezTo>
                        <a:pt x="61129" y="320242"/>
                        <a:pt x="89316" y="291846"/>
                        <a:pt x="126564" y="291930"/>
                      </a:cubicBezTo>
                      <a:cubicBezTo>
                        <a:pt x="163896" y="292013"/>
                        <a:pt x="192208" y="320451"/>
                        <a:pt x="192167" y="357950"/>
                      </a:cubicBezTo>
                      <a:cubicBezTo>
                        <a:pt x="192167" y="394614"/>
                        <a:pt x="162602" y="424638"/>
                        <a:pt x="126523" y="424512"/>
                      </a:cubicBezTo>
                      <a:close/>
                      <a:moveTo>
                        <a:pt x="313934" y="441884"/>
                      </a:moveTo>
                      <a:cubicBezTo>
                        <a:pt x="278022" y="441926"/>
                        <a:pt x="248123" y="412110"/>
                        <a:pt x="247789" y="375906"/>
                      </a:cubicBezTo>
                      <a:cubicBezTo>
                        <a:pt x="247455" y="338741"/>
                        <a:pt x="277980" y="307965"/>
                        <a:pt x="314560" y="308633"/>
                      </a:cubicBezTo>
                      <a:cubicBezTo>
                        <a:pt x="350681" y="309301"/>
                        <a:pt x="379411" y="338991"/>
                        <a:pt x="379286" y="375572"/>
                      </a:cubicBezTo>
                      <a:cubicBezTo>
                        <a:pt x="379202" y="411901"/>
                        <a:pt x="349679" y="441842"/>
                        <a:pt x="313934" y="441884"/>
                      </a:cubicBezTo>
                      <a:close/>
                      <a:moveTo>
                        <a:pt x="231002" y="259442"/>
                      </a:moveTo>
                      <a:cubicBezTo>
                        <a:pt x="249042" y="233760"/>
                        <a:pt x="265202" y="210793"/>
                        <a:pt x="283617" y="184527"/>
                      </a:cubicBezTo>
                      <a:cubicBezTo>
                        <a:pt x="296813" y="213215"/>
                        <a:pt x="308464" y="238604"/>
                        <a:pt x="321743" y="267543"/>
                      </a:cubicBezTo>
                      <a:cubicBezTo>
                        <a:pt x="290591" y="264745"/>
                        <a:pt x="262321" y="262240"/>
                        <a:pt x="231002" y="259442"/>
                      </a:cubicBezTo>
                      <a:close/>
                      <a:moveTo>
                        <a:pt x="345754" y="242070"/>
                      </a:moveTo>
                      <a:cubicBezTo>
                        <a:pt x="335982" y="213424"/>
                        <a:pt x="321158" y="186490"/>
                        <a:pt x="308380" y="158846"/>
                      </a:cubicBezTo>
                      <a:cubicBezTo>
                        <a:pt x="298692" y="137883"/>
                        <a:pt x="277771" y="135921"/>
                        <a:pt x="264242" y="154670"/>
                      </a:cubicBezTo>
                      <a:cubicBezTo>
                        <a:pt x="246828" y="178848"/>
                        <a:pt x="227160" y="201857"/>
                        <a:pt x="212879" y="227789"/>
                      </a:cubicBezTo>
                      <a:cubicBezTo>
                        <a:pt x="198430" y="254055"/>
                        <a:pt x="179347" y="259233"/>
                        <a:pt x="149824" y="250631"/>
                      </a:cubicBezTo>
                      <a:cubicBezTo>
                        <a:pt x="198639" y="181604"/>
                        <a:pt x="246536" y="113872"/>
                        <a:pt x="296688" y="42925"/>
                      </a:cubicBezTo>
                      <a:cubicBezTo>
                        <a:pt x="332850" y="121430"/>
                        <a:pt x="367802" y="197347"/>
                        <a:pt x="403046" y="273848"/>
                      </a:cubicBezTo>
                      <a:cubicBezTo>
                        <a:pt x="374943" y="276813"/>
                        <a:pt x="355609" y="270967"/>
                        <a:pt x="345754" y="242070"/>
                      </a:cubicBezTo>
                      <a:close/>
                      <a:moveTo>
                        <a:pt x="1189398" y="125732"/>
                      </a:moveTo>
                      <a:cubicBezTo>
                        <a:pt x="1225644" y="204404"/>
                        <a:pt x="1260595" y="280279"/>
                        <a:pt x="1295756" y="356613"/>
                      </a:cubicBezTo>
                      <a:cubicBezTo>
                        <a:pt x="1265606" y="360330"/>
                        <a:pt x="1246648" y="351602"/>
                        <a:pt x="1237044" y="321411"/>
                      </a:cubicBezTo>
                      <a:cubicBezTo>
                        <a:pt x="1228483" y="294644"/>
                        <a:pt x="1214077" y="269714"/>
                        <a:pt x="1202176" y="243991"/>
                      </a:cubicBezTo>
                      <a:cubicBezTo>
                        <a:pt x="1190567" y="218978"/>
                        <a:pt x="1170773" y="217391"/>
                        <a:pt x="1154613" y="240191"/>
                      </a:cubicBezTo>
                      <a:cubicBezTo>
                        <a:pt x="1137408" y="264495"/>
                        <a:pt x="1120204" y="288840"/>
                        <a:pt x="1103041" y="313185"/>
                      </a:cubicBezTo>
                      <a:cubicBezTo>
                        <a:pt x="1082538" y="342332"/>
                        <a:pt x="1081369" y="342750"/>
                        <a:pt x="1043160" y="332352"/>
                      </a:cubicBezTo>
                      <a:cubicBezTo>
                        <a:pt x="1091892" y="263492"/>
                        <a:pt x="1139454" y="196303"/>
                        <a:pt x="1189398" y="125732"/>
                      </a:cubicBezTo>
                      <a:close/>
                      <a:moveTo>
                        <a:pt x="594299" y="70610"/>
                      </a:moveTo>
                      <a:cubicBezTo>
                        <a:pt x="630212" y="148573"/>
                        <a:pt x="665080" y="224281"/>
                        <a:pt x="700324" y="300783"/>
                      </a:cubicBezTo>
                      <a:cubicBezTo>
                        <a:pt x="697025" y="302119"/>
                        <a:pt x="696399" y="302536"/>
                        <a:pt x="695730" y="302578"/>
                      </a:cubicBezTo>
                      <a:cubicBezTo>
                        <a:pt x="664286" y="306169"/>
                        <a:pt x="649462" y="289174"/>
                        <a:pt x="639941" y="261363"/>
                      </a:cubicBezTo>
                      <a:cubicBezTo>
                        <a:pt x="631673" y="237310"/>
                        <a:pt x="619480" y="214551"/>
                        <a:pt x="608247" y="191584"/>
                      </a:cubicBezTo>
                      <a:cubicBezTo>
                        <a:pt x="604113" y="183107"/>
                        <a:pt x="603820" y="171457"/>
                        <a:pt x="589080" y="170538"/>
                      </a:cubicBezTo>
                      <a:cubicBezTo>
                        <a:pt x="574882" y="169661"/>
                        <a:pt x="566238" y="174297"/>
                        <a:pt x="558554" y="185905"/>
                      </a:cubicBezTo>
                      <a:cubicBezTo>
                        <a:pt x="541308" y="211879"/>
                        <a:pt x="521974" y="236475"/>
                        <a:pt x="505312" y="262741"/>
                      </a:cubicBezTo>
                      <a:cubicBezTo>
                        <a:pt x="494748" y="279402"/>
                        <a:pt x="483264" y="288255"/>
                        <a:pt x="463304" y="280404"/>
                      </a:cubicBezTo>
                      <a:cubicBezTo>
                        <a:pt x="459587" y="278943"/>
                        <a:pt x="455119" y="279361"/>
                        <a:pt x="447310" y="278484"/>
                      </a:cubicBezTo>
                      <a:cubicBezTo>
                        <a:pt x="496668" y="208705"/>
                        <a:pt x="544732" y="140681"/>
                        <a:pt x="594299" y="70610"/>
                      </a:cubicBezTo>
                      <a:close/>
                      <a:moveTo>
                        <a:pt x="500009" y="458796"/>
                      </a:moveTo>
                      <a:cubicBezTo>
                        <a:pt x="463805" y="458253"/>
                        <a:pt x="434156" y="428104"/>
                        <a:pt x="434449" y="392233"/>
                      </a:cubicBezTo>
                      <a:cubicBezTo>
                        <a:pt x="434741" y="356572"/>
                        <a:pt x="465350" y="325879"/>
                        <a:pt x="500677" y="325879"/>
                      </a:cubicBezTo>
                      <a:cubicBezTo>
                        <a:pt x="537550" y="325879"/>
                        <a:pt x="567031" y="356279"/>
                        <a:pt x="566614" y="393904"/>
                      </a:cubicBezTo>
                      <a:cubicBezTo>
                        <a:pt x="566196" y="430233"/>
                        <a:pt x="536381" y="459339"/>
                        <a:pt x="500009" y="458796"/>
                      </a:cubicBezTo>
                      <a:close/>
                      <a:moveTo>
                        <a:pt x="528697" y="286710"/>
                      </a:moveTo>
                      <a:cubicBezTo>
                        <a:pt x="546570" y="261363"/>
                        <a:pt x="563022" y="237978"/>
                        <a:pt x="581229" y="212171"/>
                      </a:cubicBezTo>
                      <a:cubicBezTo>
                        <a:pt x="593339" y="238604"/>
                        <a:pt x="603946" y="261738"/>
                        <a:pt x="614469" y="284873"/>
                      </a:cubicBezTo>
                      <a:cubicBezTo>
                        <a:pt x="615596" y="287295"/>
                        <a:pt x="616223" y="289925"/>
                        <a:pt x="618018" y="295103"/>
                      </a:cubicBezTo>
                      <a:cubicBezTo>
                        <a:pt x="588119" y="292347"/>
                        <a:pt x="559974" y="289675"/>
                        <a:pt x="528697" y="286710"/>
                      </a:cubicBezTo>
                      <a:close/>
                      <a:moveTo>
                        <a:pt x="688172" y="475499"/>
                      </a:moveTo>
                      <a:cubicBezTo>
                        <a:pt x="651759" y="475499"/>
                        <a:pt x="621735" y="446310"/>
                        <a:pt x="621359" y="410440"/>
                      </a:cubicBezTo>
                      <a:cubicBezTo>
                        <a:pt x="620983" y="375196"/>
                        <a:pt x="651383" y="344169"/>
                        <a:pt x="687003" y="343460"/>
                      </a:cubicBezTo>
                      <a:cubicBezTo>
                        <a:pt x="723876" y="342750"/>
                        <a:pt x="754443" y="373066"/>
                        <a:pt x="754317" y="410231"/>
                      </a:cubicBezTo>
                      <a:cubicBezTo>
                        <a:pt x="754192" y="446728"/>
                        <a:pt x="725003" y="475458"/>
                        <a:pt x="688172" y="475499"/>
                      </a:cubicBezTo>
                      <a:close/>
                      <a:moveTo>
                        <a:pt x="874999" y="492704"/>
                      </a:moveTo>
                      <a:cubicBezTo>
                        <a:pt x="838419" y="492620"/>
                        <a:pt x="808394" y="462763"/>
                        <a:pt x="808728" y="426851"/>
                      </a:cubicBezTo>
                      <a:cubicBezTo>
                        <a:pt x="809063" y="390563"/>
                        <a:pt x="838962" y="361457"/>
                        <a:pt x="875709" y="361666"/>
                      </a:cubicBezTo>
                      <a:cubicBezTo>
                        <a:pt x="912707" y="361875"/>
                        <a:pt x="942272" y="391273"/>
                        <a:pt x="941938" y="427519"/>
                      </a:cubicBezTo>
                      <a:cubicBezTo>
                        <a:pt x="941604" y="463807"/>
                        <a:pt x="911788" y="492787"/>
                        <a:pt x="874999" y="492704"/>
                      </a:cubicBezTo>
                      <a:close/>
                      <a:moveTo>
                        <a:pt x="833909" y="302954"/>
                      </a:moveTo>
                      <a:cubicBezTo>
                        <a:pt x="848274" y="282785"/>
                        <a:pt x="862638" y="262615"/>
                        <a:pt x="878799" y="239857"/>
                      </a:cubicBezTo>
                      <a:cubicBezTo>
                        <a:pt x="891995" y="268587"/>
                        <a:pt x="903645" y="294018"/>
                        <a:pt x="915839" y="320576"/>
                      </a:cubicBezTo>
                      <a:cubicBezTo>
                        <a:pt x="888570" y="323583"/>
                        <a:pt x="863682" y="316066"/>
                        <a:pt x="838419" y="316024"/>
                      </a:cubicBezTo>
                      <a:cubicBezTo>
                        <a:pt x="826100" y="316024"/>
                        <a:pt x="829232" y="309510"/>
                        <a:pt x="833909" y="302954"/>
                      </a:cubicBezTo>
                      <a:close/>
                      <a:moveTo>
                        <a:pt x="944777" y="303246"/>
                      </a:moveTo>
                      <a:cubicBezTo>
                        <a:pt x="931164" y="273807"/>
                        <a:pt x="917843" y="244242"/>
                        <a:pt x="904230" y="214760"/>
                      </a:cubicBezTo>
                      <a:cubicBezTo>
                        <a:pt x="894083" y="192837"/>
                        <a:pt x="872619" y="190916"/>
                        <a:pt x="858546" y="210710"/>
                      </a:cubicBezTo>
                      <a:cubicBezTo>
                        <a:pt x="842093" y="233844"/>
                        <a:pt x="823511" y="255809"/>
                        <a:pt x="810023" y="280572"/>
                      </a:cubicBezTo>
                      <a:cubicBezTo>
                        <a:pt x="795282" y="307589"/>
                        <a:pt x="775698" y="314980"/>
                        <a:pt x="745089" y="305543"/>
                      </a:cubicBezTo>
                      <a:cubicBezTo>
                        <a:pt x="793904" y="236516"/>
                        <a:pt x="841801" y="168868"/>
                        <a:pt x="891828" y="98129"/>
                      </a:cubicBezTo>
                      <a:cubicBezTo>
                        <a:pt x="927406" y="175340"/>
                        <a:pt x="962065" y="250547"/>
                        <a:pt x="996808" y="325963"/>
                      </a:cubicBezTo>
                      <a:cubicBezTo>
                        <a:pt x="965823" y="333688"/>
                        <a:pt x="957054" y="329805"/>
                        <a:pt x="944777" y="303246"/>
                      </a:cubicBezTo>
                      <a:close/>
                      <a:moveTo>
                        <a:pt x="1062786" y="510368"/>
                      </a:moveTo>
                      <a:cubicBezTo>
                        <a:pt x="1026081" y="510451"/>
                        <a:pt x="996641" y="481680"/>
                        <a:pt x="996307" y="445308"/>
                      </a:cubicBezTo>
                      <a:cubicBezTo>
                        <a:pt x="995931" y="408060"/>
                        <a:pt x="1025454" y="378871"/>
                        <a:pt x="1063371" y="379038"/>
                      </a:cubicBezTo>
                      <a:cubicBezTo>
                        <a:pt x="1099617" y="379205"/>
                        <a:pt x="1129474" y="408937"/>
                        <a:pt x="1129349" y="444765"/>
                      </a:cubicBezTo>
                      <a:cubicBezTo>
                        <a:pt x="1129224" y="480302"/>
                        <a:pt x="1098824" y="510284"/>
                        <a:pt x="1062786" y="510368"/>
                      </a:cubicBezTo>
                      <a:close/>
                      <a:moveTo>
                        <a:pt x="1123712" y="341831"/>
                      </a:moveTo>
                      <a:cubicBezTo>
                        <a:pt x="1142085" y="315774"/>
                        <a:pt x="1157953" y="293224"/>
                        <a:pt x="1176118" y="267501"/>
                      </a:cubicBezTo>
                      <a:cubicBezTo>
                        <a:pt x="1189314" y="295939"/>
                        <a:pt x="1201382" y="322038"/>
                        <a:pt x="1214661" y="350642"/>
                      </a:cubicBezTo>
                      <a:cubicBezTo>
                        <a:pt x="1183426" y="347594"/>
                        <a:pt x="1155281" y="344879"/>
                        <a:pt x="1123712" y="341831"/>
                      </a:cubicBezTo>
                      <a:close/>
                      <a:moveTo>
                        <a:pt x="1248987" y="528616"/>
                      </a:moveTo>
                      <a:cubicBezTo>
                        <a:pt x="1212490" y="527697"/>
                        <a:pt x="1183885" y="498216"/>
                        <a:pt x="1183969" y="461636"/>
                      </a:cubicBezTo>
                      <a:cubicBezTo>
                        <a:pt x="1184052" y="424680"/>
                        <a:pt x="1212699" y="396117"/>
                        <a:pt x="1249571" y="396117"/>
                      </a:cubicBezTo>
                      <a:cubicBezTo>
                        <a:pt x="1286444" y="396117"/>
                        <a:pt x="1315591" y="424554"/>
                        <a:pt x="1316343" y="461176"/>
                      </a:cubicBezTo>
                      <a:cubicBezTo>
                        <a:pt x="1317053" y="497005"/>
                        <a:pt x="1284565" y="529535"/>
                        <a:pt x="1248987" y="52861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A6560BA-46E0-4865-B8BF-F071DF3C85A8}"/>
                    </a:ext>
                  </a:extLst>
                </p:cNvPr>
                <p:cNvSpPr/>
                <p:nvPr/>
              </p:nvSpPr>
              <p:spPr>
                <a:xfrm>
                  <a:off x="4248668" y="3685079"/>
                  <a:ext cx="1365488" cy="423261"/>
                </a:xfrm>
                <a:custGeom>
                  <a:avLst/>
                  <a:gdLst>
                    <a:gd name="connsiteX0" fmla="*/ 429109 w 1365488"/>
                    <a:gd name="connsiteY0" fmla="*/ 336353 h 423261"/>
                    <a:gd name="connsiteX1" fmla="*/ 638401 w 1365488"/>
                    <a:gd name="connsiteY1" fmla="*/ 355895 h 423261"/>
                    <a:gd name="connsiteX2" fmla="*/ 837380 w 1365488"/>
                    <a:gd name="connsiteY2" fmla="*/ 374102 h 423261"/>
                    <a:gd name="connsiteX3" fmla="*/ 1042497 w 1365488"/>
                    <a:gd name="connsiteY3" fmla="*/ 393436 h 423261"/>
                    <a:gd name="connsiteX4" fmla="*/ 1245568 w 1365488"/>
                    <a:gd name="connsiteY4" fmla="*/ 412603 h 423261"/>
                    <a:gd name="connsiteX5" fmla="*/ 1351258 w 1365488"/>
                    <a:gd name="connsiteY5" fmla="*/ 422333 h 423261"/>
                    <a:gd name="connsiteX6" fmla="*/ 1365163 w 1365488"/>
                    <a:gd name="connsiteY6" fmla="*/ 412353 h 423261"/>
                    <a:gd name="connsiteX7" fmla="*/ 1353930 w 1365488"/>
                    <a:gd name="connsiteY7" fmla="*/ 321654 h 423261"/>
                    <a:gd name="connsiteX8" fmla="*/ 1305533 w 1365488"/>
                    <a:gd name="connsiteY8" fmla="*/ 256552 h 423261"/>
                    <a:gd name="connsiteX9" fmla="*/ 1289414 w 1365488"/>
                    <a:gd name="connsiteY9" fmla="*/ 207445 h 423261"/>
                    <a:gd name="connsiteX10" fmla="*/ 1306994 w 1365488"/>
                    <a:gd name="connsiteY10" fmla="*/ 184561 h 423261"/>
                    <a:gd name="connsiteX11" fmla="*/ 1317559 w 1365488"/>
                    <a:gd name="connsiteY11" fmla="*/ 131236 h 423261"/>
                    <a:gd name="connsiteX12" fmla="*/ 1265111 w 1365488"/>
                    <a:gd name="connsiteY12" fmla="*/ 175332 h 423261"/>
                    <a:gd name="connsiteX13" fmla="*/ 1013851 w 1365488"/>
                    <a:gd name="connsiteY13" fmla="*/ 151572 h 423261"/>
                    <a:gd name="connsiteX14" fmla="*/ 895090 w 1365488"/>
                    <a:gd name="connsiteY14" fmla="*/ 68556 h 423261"/>
                    <a:gd name="connsiteX15" fmla="*/ 763969 w 1365488"/>
                    <a:gd name="connsiteY15" fmla="*/ 130150 h 423261"/>
                    <a:gd name="connsiteX16" fmla="*/ 645918 w 1365488"/>
                    <a:gd name="connsiteY16" fmla="*/ 46633 h 423261"/>
                    <a:gd name="connsiteX17" fmla="*/ 514003 w 1365488"/>
                    <a:gd name="connsiteY17" fmla="*/ 106765 h 423261"/>
                    <a:gd name="connsiteX18" fmla="*/ 262702 w 1365488"/>
                    <a:gd name="connsiteY18" fmla="*/ 83464 h 423261"/>
                    <a:gd name="connsiteX19" fmla="*/ 174884 w 1365488"/>
                    <a:gd name="connsiteY19" fmla="*/ 5752 h 423261"/>
                    <a:gd name="connsiteX20" fmla="*/ 123229 w 1365488"/>
                    <a:gd name="connsiteY20" fmla="*/ 33980 h 423261"/>
                    <a:gd name="connsiteX21" fmla="*/ 133501 w 1365488"/>
                    <a:gd name="connsiteY21" fmla="*/ 34690 h 423261"/>
                    <a:gd name="connsiteX22" fmla="*/ 239359 w 1365488"/>
                    <a:gd name="connsiteY22" fmla="*/ 132739 h 423261"/>
                    <a:gd name="connsiteX23" fmla="*/ 230506 w 1365488"/>
                    <a:gd name="connsiteY23" fmla="*/ 151614 h 423261"/>
                    <a:gd name="connsiteX24" fmla="*/ 124816 w 1365488"/>
                    <a:gd name="connsiteY24" fmla="*/ 212998 h 423261"/>
                    <a:gd name="connsiteX25" fmla="*/ 79884 w 1365488"/>
                    <a:gd name="connsiteY25" fmla="*/ 157168 h 423261"/>
                    <a:gd name="connsiteX26" fmla="*/ 62345 w 1365488"/>
                    <a:gd name="connsiteY26" fmla="*/ 152198 h 423261"/>
                    <a:gd name="connsiteX27" fmla="*/ 58670 w 1365488"/>
                    <a:gd name="connsiteY27" fmla="*/ 185229 h 423261"/>
                    <a:gd name="connsiteX28" fmla="*/ 100972 w 1365488"/>
                    <a:gd name="connsiteY28" fmla="*/ 259141 h 423261"/>
                    <a:gd name="connsiteX29" fmla="*/ 89029 w 1365488"/>
                    <a:gd name="connsiteY29" fmla="*/ 272421 h 423261"/>
                    <a:gd name="connsiteX30" fmla="*/ 37207 w 1365488"/>
                    <a:gd name="connsiteY30" fmla="*/ 267702 h 423261"/>
                    <a:gd name="connsiteX31" fmla="*/ 0 w 1365488"/>
                    <a:gd name="connsiteY31" fmla="*/ 297183 h 423261"/>
                    <a:gd name="connsiteX32" fmla="*/ 240444 w 1365488"/>
                    <a:gd name="connsiteY32" fmla="*/ 318814 h 423261"/>
                    <a:gd name="connsiteX33" fmla="*/ 429109 w 1365488"/>
                    <a:gd name="connsiteY33" fmla="*/ 336353 h 423261"/>
                    <a:gd name="connsiteX34" fmla="*/ 1353722 w 1365488"/>
                    <a:gd name="connsiteY34" fmla="*/ 375313 h 423261"/>
                    <a:gd name="connsiteX35" fmla="*/ 1339649 w 1365488"/>
                    <a:gd name="connsiteY35" fmla="*/ 388551 h 423261"/>
                    <a:gd name="connsiteX36" fmla="*/ 1161800 w 1365488"/>
                    <a:gd name="connsiteY36" fmla="*/ 371889 h 423261"/>
                    <a:gd name="connsiteX37" fmla="*/ 1146308 w 1365488"/>
                    <a:gd name="connsiteY37" fmla="*/ 345205 h 423261"/>
                    <a:gd name="connsiteX38" fmla="*/ 1245902 w 1365488"/>
                    <a:gd name="connsiteY38" fmla="*/ 279854 h 423261"/>
                    <a:gd name="connsiteX39" fmla="*/ 1353722 w 1365488"/>
                    <a:gd name="connsiteY39" fmla="*/ 375313 h 423261"/>
                    <a:gd name="connsiteX40" fmla="*/ 1029928 w 1365488"/>
                    <a:gd name="connsiteY40" fmla="*/ 206442 h 423261"/>
                    <a:gd name="connsiteX41" fmla="*/ 1132737 w 1365488"/>
                    <a:gd name="connsiteY41" fmla="*/ 127603 h 423261"/>
                    <a:gd name="connsiteX42" fmla="*/ 1236840 w 1365488"/>
                    <a:gd name="connsiteY42" fmla="*/ 204981 h 423261"/>
                    <a:gd name="connsiteX43" fmla="*/ 1240849 w 1365488"/>
                    <a:gd name="connsiteY43" fmla="*/ 223062 h 423261"/>
                    <a:gd name="connsiteX44" fmla="*/ 1225649 w 1365488"/>
                    <a:gd name="connsiteY44" fmla="*/ 245445 h 423261"/>
                    <a:gd name="connsiteX45" fmla="*/ 1126723 w 1365488"/>
                    <a:gd name="connsiteY45" fmla="*/ 305911 h 423261"/>
                    <a:gd name="connsiteX46" fmla="*/ 1038279 w 1365488"/>
                    <a:gd name="connsiteY46" fmla="*/ 227321 h 423261"/>
                    <a:gd name="connsiteX47" fmla="*/ 1029928 w 1365488"/>
                    <a:gd name="connsiteY47" fmla="*/ 206442 h 423261"/>
                    <a:gd name="connsiteX48" fmla="*/ 1049387 w 1365488"/>
                    <a:gd name="connsiteY48" fmla="*/ 270667 h 423261"/>
                    <a:gd name="connsiteX49" fmla="*/ 1101000 w 1365488"/>
                    <a:gd name="connsiteY49" fmla="*/ 342742 h 423261"/>
                    <a:gd name="connsiteX50" fmla="*/ 1082293 w 1365488"/>
                    <a:gd name="connsiteY50" fmla="*/ 363830 h 423261"/>
                    <a:gd name="connsiteX51" fmla="*/ 901437 w 1365488"/>
                    <a:gd name="connsiteY51" fmla="*/ 347711 h 423261"/>
                    <a:gd name="connsiteX52" fmla="*/ 892250 w 1365488"/>
                    <a:gd name="connsiteY52" fmla="*/ 330840 h 423261"/>
                    <a:gd name="connsiteX53" fmla="*/ 1049387 w 1365488"/>
                    <a:gd name="connsiteY53" fmla="*/ 270667 h 423261"/>
                    <a:gd name="connsiteX54" fmla="*/ 779837 w 1365488"/>
                    <a:gd name="connsiteY54" fmla="*/ 182014 h 423261"/>
                    <a:gd name="connsiteX55" fmla="*/ 955138 w 1365488"/>
                    <a:gd name="connsiteY55" fmla="*/ 132447 h 423261"/>
                    <a:gd name="connsiteX56" fmla="*/ 990382 w 1365488"/>
                    <a:gd name="connsiteY56" fmla="*/ 203060 h 423261"/>
                    <a:gd name="connsiteX57" fmla="*/ 980862 w 1365488"/>
                    <a:gd name="connsiteY57" fmla="*/ 221851 h 423261"/>
                    <a:gd name="connsiteX58" fmla="*/ 875923 w 1365488"/>
                    <a:gd name="connsiteY58" fmla="*/ 281440 h 423261"/>
                    <a:gd name="connsiteX59" fmla="*/ 786644 w 1365488"/>
                    <a:gd name="connsiteY59" fmla="*/ 203686 h 423261"/>
                    <a:gd name="connsiteX60" fmla="*/ 779837 w 1365488"/>
                    <a:gd name="connsiteY60" fmla="*/ 182014 h 423261"/>
                    <a:gd name="connsiteX61" fmla="*/ 852747 w 1365488"/>
                    <a:gd name="connsiteY61" fmla="*/ 330381 h 423261"/>
                    <a:gd name="connsiteX62" fmla="*/ 841430 w 1365488"/>
                    <a:gd name="connsiteY62" fmla="*/ 341990 h 423261"/>
                    <a:gd name="connsiteX63" fmla="*/ 655272 w 1365488"/>
                    <a:gd name="connsiteY63" fmla="*/ 324159 h 423261"/>
                    <a:gd name="connsiteX64" fmla="*/ 643746 w 1365488"/>
                    <a:gd name="connsiteY64" fmla="*/ 303071 h 423261"/>
                    <a:gd name="connsiteX65" fmla="*/ 744426 w 1365488"/>
                    <a:gd name="connsiteY65" fmla="*/ 232458 h 423261"/>
                    <a:gd name="connsiteX66" fmla="*/ 852747 w 1365488"/>
                    <a:gd name="connsiteY66" fmla="*/ 330381 h 423261"/>
                    <a:gd name="connsiteX67" fmla="*/ 529872 w 1365488"/>
                    <a:gd name="connsiteY67" fmla="*/ 156499 h 423261"/>
                    <a:gd name="connsiteX68" fmla="*/ 622533 w 1365488"/>
                    <a:gd name="connsiteY68" fmla="*/ 80750 h 423261"/>
                    <a:gd name="connsiteX69" fmla="*/ 728474 w 1365488"/>
                    <a:gd name="connsiteY69" fmla="*/ 140172 h 423261"/>
                    <a:gd name="connsiteX70" fmla="*/ 734362 w 1365488"/>
                    <a:gd name="connsiteY70" fmla="*/ 153451 h 423261"/>
                    <a:gd name="connsiteX71" fmla="*/ 710017 w 1365488"/>
                    <a:gd name="connsiteY71" fmla="*/ 201640 h 423261"/>
                    <a:gd name="connsiteX72" fmla="*/ 626124 w 1365488"/>
                    <a:gd name="connsiteY72" fmla="*/ 259643 h 423261"/>
                    <a:gd name="connsiteX73" fmla="*/ 534632 w 1365488"/>
                    <a:gd name="connsiteY73" fmla="*/ 180260 h 423261"/>
                    <a:gd name="connsiteX74" fmla="*/ 529872 w 1365488"/>
                    <a:gd name="connsiteY74" fmla="*/ 156499 h 423261"/>
                    <a:gd name="connsiteX75" fmla="*/ 590296 w 1365488"/>
                    <a:gd name="connsiteY75" fmla="*/ 268119 h 423261"/>
                    <a:gd name="connsiteX76" fmla="*/ 601111 w 1365488"/>
                    <a:gd name="connsiteY76" fmla="*/ 301401 h 423261"/>
                    <a:gd name="connsiteX77" fmla="*/ 579773 w 1365488"/>
                    <a:gd name="connsiteY77" fmla="*/ 317144 h 423261"/>
                    <a:gd name="connsiteX78" fmla="*/ 401673 w 1365488"/>
                    <a:gd name="connsiteY78" fmla="*/ 301568 h 423261"/>
                    <a:gd name="connsiteX79" fmla="*/ 391944 w 1365488"/>
                    <a:gd name="connsiteY79" fmla="*/ 283111 h 423261"/>
                    <a:gd name="connsiteX80" fmla="*/ 484021 w 1365488"/>
                    <a:gd name="connsiteY80" fmla="*/ 209867 h 423261"/>
                    <a:gd name="connsiteX81" fmla="*/ 590296 w 1365488"/>
                    <a:gd name="connsiteY81" fmla="*/ 268119 h 423261"/>
                    <a:gd name="connsiteX82" fmla="*/ 277776 w 1365488"/>
                    <a:gd name="connsiteY82" fmla="*/ 140548 h 423261"/>
                    <a:gd name="connsiteX83" fmla="*/ 379249 w 1365488"/>
                    <a:gd name="connsiteY83" fmla="*/ 57908 h 423261"/>
                    <a:gd name="connsiteX84" fmla="*/ 486109 w 1365488"/>
                    <a:gd name="connsiteY84" fmla="*/ 136873 h 423261"/>
                    <a:gd name="connsiteX85" fmla="*/ 490159 w 1365488"/>
                    <a:gd name="connsiteY85" fmla="*/ 159255 h 423261"/>
                    <a:gd name="connsiteX86" fmla="*/ 479511 w 1365488"/>
                    <a:gd name="connsiteY86" fmla="*/ 175458 h 423261"/>
                    <a:gd name="connsiteX87" fmla="*/ 374990 w 1365488"/>
                    <a:gd name="connsiteY87" fmla="*/ 234838 h 423261"/>
                    <a:gd name="connsiteX88" fmla="*/ 283080 w 1365488"/>
                    <a:gd name="connsiteY88" fmla="*/ 156374 h 423261"/>
                    <a:gd name="connsiteX89" fmla="*/ 277776 w 1365488"/>
                    <a:gd name="connsiteY89" fmla="*/ 140548 h 423261"/>
                    <a:gd name="connsiteX90" fmla="*/ 140350 w 1365488"/>
                    <a:gd name="connsiteY90" fmla="*/ 263192 h 423261"/>
                    <a:gd name="connsiteX91" fmla="*/ 251135 w 1365488"/>
                    <a:gd name="connsiteY91" fmla="*/ 186231 h 423261"/>
                    <a:gd name="connsiteX92" fmla="*/ 351814 w 1365488"/>
                    <a:gd name="connsiteY92" fmla="*/ 285407 h 423261"/>
                    <a:gd name="connsiteX93" fmla="*/ 341333 w 1365488"/>
                    <a:gd name="connsiteY93" fmla="*/ 295346 h 423261"/>
                    <a:gd name="connsiteX94" fmla="*/ 324880 w 1365488"/>
                    <a:gd name="connsiteY94" fmla="*/ 292966 h 423261"/>
                    <a:gd name="connsiteX95" fmla="*/ 324755 w 1365488"/>
                    <a:gd name="connsiteY95" fmla="*/ 294051 h 423261"/>
                    <a:gd name="connsiteX96" fmla="*/ 150873 w 1365488"/>
                    <a:gd name="connsiteY96" fmla="*/ 277306 h 423261"/>
                    <a:gd name="connsiteX97" fmla="*/ 140350 w 1365488"/>
                    <a:gd name="connsiteY97" fmla="*/ 263192 h 42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365488" h="423261">
                      <a:moveTo>
                        <a:pt x="429109" y="336353"/>
                      </a:moveTo>
                      <a:cubicBezTo>
                        <a:pt x="498887" y="342867"/>
                        <a:pt x="568623" y="349423"/>
                        <a:pt x="638401" y="355895"/>
                      </a:cubicBezTo>
                      <a:cubicBezTo>
                        <a:pt x="704714" y="362034"/>
                        <a:pt x="771068" y="367964"/>
                        <a:pt x="837380" y="374102"/>
                      </a:cubicBezTo>
                      <a:cubicBezTo>
                        <a:pt x="905738" y="380449"/>
                        <a:pt x="974138" y="386964"/>
                        <a:pt x="1042497" y="393436"/>
                      </a:cubicBezTo>
                      <a:cubicBezTo>
                        <a:pt x="1110187" y="399825"/>
                        <a:pt x="1177877" y="406214"/>
                        <a:pt x="1245568" y="412603"/>
                      </a:cubicBezTo>
                      <a:cubicBezTo>
                        <a:pt x="1280812" y="415944"/>
                        <a:pt x="1316014" y="419452"/>
                        <a:pt x="1351258" y="422333"/>
                      </a:cubicBezTo>
                      <a:cubicBezTo>
                        <a:pt x="1357438" y="422834"/>
                        <a:pt x="1367418" y="427010"/>
                        <a:pt x="1365163" y="412353"/>
                      </a:cubicBezTo>
                      <a:cubicBezTo>
                        <a:pt x="1360528" y="382245"/>
                        <a:pt x="1355100" y="351970"/>
                        <a:pt x="1353930" y="321654"/>
                      </a:cubicBezTo>
                      <a:cubicBezTo>
                        <a:pt x="1352594" y="287495"/>
                        <a:pt x="1334095" y="269205"/>
                        <a:pt x="1305533" y="256552"/>
                      </a:cubicBezTo>
                      <a:cubicBezTo>
                        <a:pt x="1274590" y="242856"/>
                        <a:pt x="1272752" y="237135"/>
                        <a:pt x="1289414" y="207445"/>
                      </a:cubicBezTo>
                      <a:cubicBezTo>
                        <a:pt x="1294133" y="199093"/>
                        <a:pt x="1299436" y="189697"/>
                        <a:pt x="1306994" y="184561"/>
                      </a:cubicBezTo>
                      <a:cubicBezTo>
                        <a:pt x="1328834" y="169862"/>
                        <a:pt x="1327665" y="152156"/>
                        <a:pt x="1317559" y="131236"/>
                      </a:cubicBezTo>
                      <a:cubicBezTo>
                        <a:pt x="1295594" y="140882"/>
                        <a:pt x="1281062" y="158838"/>
                        <a:pt x="1265111" y="175332"/>
                      </a:cubicBezTo>
                      <a:cubicBezTo>
                        <a:pt x="1217214" y="80708"/>
                        <a:pt x="1092482" y="57240"/>
                        <a:pt x="1013851" y="151572"/>
                      </a:cubicBezTo>
                      <a:cubicBezTo>
                        <a:pt x="989004" y="102548"/>
                        <a:pt x="949250" y="73484"/>
                        <a:pt x="895090" y="68556"/>
                      </a:cubicBezTo>
                      <a:cubicBezTo>
                        <a:pt x="840762" y="63587"/>
                        <a:pt x="797501" y="87348"/>
                        <a:pt x="763969" y="130150"/>
                      </a:cubicBezTo>
                      <a:cubicBezTo>
                        <a:pt x="737828" y="81501"/>
                        <a:pt x="700580" y="51477"/>
                        <a:pt x="645918" y="46633"/>
                      </a:cubicBezTo>
                      <a:cubicBezTo>
                        <a:pt x="591048" y="41747"/>
                        <a:pt x="547828" y="63838"/>
                        <a:pt x="514003" y="106765"/>
                      </a:cubicBezTo>
                      <a:cubicBezTo>
                        <a:pt x="463517" y="8591"/>
                        <a:pt x="336990" y="-10367"/>
                        <a:pt x="262702" y="83464"/>
                      </a:cubicBezTo>
                      <a:cubicBezTo>
                        <a:pt x="243618" y="45840"/>
                        <a:pt x="215222" y="18739"/>
                        <a:pt x="174884" y="5752"/>
                      </a:cubicBezTo>
                      <a:cubicBezTo>
                        <a:pt x="140517" y="-5356"/>
                        <a:pt x="135840" y="-2600"/>
                        <a:pt x="123229" y="33980"/>
                      </a:cubicBezTo>
                      <a:cubicBezTo>
                        <a:pt x="126778" y="34231"/>
                        <a:pt x="130161" y="34565"/>
                        <a:pt x="133501" y="34690"/>
                      </a:cubicBezTo>
                      <a:cubicBezTo>
                        <a:pt x="188873" y="36486"/>
                        <a:pt x="233888" y="77827"/>
                        <a:pt x="239359" y="132739"/>
                      </a:cubicBezTo>
                      <a:cubicBezTo>
                        <a:pt x="240027" y="139587"/>
                        <a:pt x="244787" y="150194"/>
                        <a:pt x="230506" y="151614"/>
                      </a:cubicBezTo>
                      <a:cubicBezTo>
                        <a:pt x="186785" y="155873"/>
                        <a:pt x="152543" y="177337"/>
                        <a:pt x="124816" y="212998"/>
                      </a:cubicBezTo>
                      <a:cubicBezTo>
                        <a:pt x="113457" y="190031"/>
                        <a:pt x="98967" y="171449"/>
                        <a:pt x="79884" y="157168"/>
                      </a:cubicBezTo>
                      <a:cubicBezTo>
                        <a:pt x="75207" y="153660"/>
                        <a:pt x="67523" y="141800"/>
                        <a:pt x="62345" y="152198"/>
                      </a:cubicBezTo>
                      <a:cubicBezTo>
                        <a:pt x="57877" y="161218"/>
                        <a:pt x="41132" y="171658"/>
                        <a:pt x="58670" y="185229"/>
                      </a:cubicBezTo>
                      <a:cubicBezTo>
                        <a:pt x="82723" y="203812"/>
                        <a:pt x="96378" y="228950"/>
                        <a:pt x="100972" y="259141"/>
                      </a:cubicBezTo>
                      <a:cubicBezTo>
                        <a:pt x="102517" y="269205"/>
                        <a:pt x="99468" y="273465"/>
                        <a:pt x="89029" y="272421"/>
                      </a:cubicBezTo>
                      <a:cubicBezTo>
                        <a:pt x="71783" y="270625"/>
                        <a:pt x="54453" y="269456"/>
                        <a:pt x="37207" y="267702"/>
                      </a:cubicBezTo>
                      <a:cubicBezTo>
                        <a:pt x="5804" y="264486"/>
                        <a:pt x="5804" y="264361"/>
                        <a:pt x="0" y="297183"/>
                      </a:cubicBezTo>
                      <a:cubicBezTo>
                        <a:pt x="80176" y="304366"/>
                        <a:pt x="160310" y="311506"/>
                        <a:pt x="240444" y="318814"/>
                      </a:cubicBezTo>
                      <a:cubicBezTo>
                        <a:pt x="303416" y="324451"/>
                        <a:pt x="366262" y="330465"/>
                        <a:pt x="429109" y="336353"/>
                      </a:cubicBezTo>
                      <a:close/>
                      <a:moveTo>
                        <a:pt x="1353722" y="375313"/>
                      </a:moveTo>
                      <a:cubicBezTo>
                        <a:pt x="1354933" y="386797"/>
                        <a:pt x="1350632" y="389636"/>
                        <a:pt x="1339649" y="388551"/>
                      </a:cubicBezTo>
                      <a:cubicBezTo>
                        <a:pt x="1280394" y="382704"/>
                        <a:pt x="1221056" y="377526"/>
                        <a:pt x="1161800" y="371889"/>
                      </a:cubicBezTo>
                      <a:cubicBezTo>
                        <a:pt x="1138374" y="369676"/>
                        <a:pt x="1137121" y="367212"/>
                        <a:pt x="1146308" y="345205"/>
                      </a:cubicBezTo>
                      <a:cubicBezTo>
                        <a:pt x="1163220" y="304700"/>
                        <a:pt x="1201095" y="279854"/>
                        <a:pt x="1245902" y="279854"/>
                      </a:cubicBezTo>
                      <a:cubicBezTo>
                        <a:pt x="1301106" y="279854"/>
                        <a:pt x="1348084" y="321654"/>
                        <a:pt x="1353722" y="375313"/>
                      </a:cubicBezTo>
                      <a:close/>
                      <a:moveTo>
                        <a:pt x="1029928" y="206442"/>
                      </a:moveTo>
                      <a:cubicBezTo>
                        <a:pt x="1040868" y="161677"/>
                        <a:pt x="1085132" y="128062"/>
                        <a:pt x="1132737" y="127603"/>
                      </a:cubicBezTo>
                      <a:cubicBezTo>
                        <a:pt x="1179924" y="127143"/>
                        <a:pt x="1224814" y="160508"/>
                        <a:pt x="1236840" y="204981"/>
                      </a:cubicBezTo>
                      <a:cubicBezTo>
                        <a:pt x="1238469" y="210952"/>
                        <a:pt x="1239888" y="217007"/>
                        <a:pt x="1240849" y="223062"/>
                      </a:cubicBezTo>
                      <a:cubicBezTo>
                        <a:pt x="1242728" y="235047"/>
                        <a:pt x="1241601" y="243482"/>
                        <a:pt x="1225649" y="245445"/>
                      </a:cubicBezTo>
                      <a:cubicBezTo>
                        <a:pt x="1184392" y="250497"/>
                        <a:pt x="1152321" y="272504"/>
                        <a:pt x="1126723" y="305911"/>
                      </a:cubicBezTo>
                      <a:cubicBezTo>
                        <a:pt x="1107556" y="266700"/>
                        <a:pt x="1078701" y="239724"/>
                        <a:pt x="1038279" y="227321"/>
                      </a:cubicBezTo>
                      <a:cubicBezTo>
                        <a:pt x="1023956" y="222895"/>
                        <a:pt x="1028007" y="214251"/>
                        <a:pt x="1029928" y="206442"/>
                      </a:cubicBezTo>
                      <a:close/>
                      <a:moveTo>
                        <a:pt x="1049387" y="270667"/>
                      </a:moveTo>
                      <a:cubicBezTo>
                        <a:pt x="1076655" y="287245"/>
                        <a:pt x="1093233" y="311089"/>
                        <a:pt x="1101000" y="342742"/>
                      </a:cubicBezTo>
                      <a:cubicBezTo>
                        <a:pt x="1106095" y="363496"/>
                        <a:pt x="1099873" y="367797"/>
                        <a:pt x="1082293" y="363830"/>
                      </a:cubicBezTo>
                      <a:cubicBezTo>
                        <a:pt x="1021492" y="358317"/>
                        <a:pt x="961527" y="352513"/>
                        <a:pt x="901437" y="347711"/>
                      </a:cubicBezTo>
                      <a:cubicBezTo>
                        <a:pt x="887281" y="346583"/>
                        <a:pt x="889954" y="338858"/>
                        <a:pt x="892250" y="330840"/>
                      </a:cubicBezTo>
                      <a:cubicBezTo>
                        <a:pt x="910624" y="266658"/>
                        <a:pt x="991552" y="235548"/>
                        <a:pt x="1049387" y="270667"/>
                      </a:cubicBezTo>
                      <a:close/>
                      <a:moveTo>
                        <a:pt x="779837" y="182014"/>
                      </a:moveTo>
                      <a:cubicBezTo>
                        <a:pt x="800090" y="106556"/>
                        <a:pt x="897303" y="79288"/>
                        <a:pt x="955138" y="132447"/>
                      </a:cubicBezTo>
                      <a:cubicBezTo>
                        <a:pt x="975976" y="151572"/>
                        <a:pt x="986875" y="175583"/>
                        <a:pt x="990382" y="203060"/>
                      </a:cubicBezTo>
                      <a:cubicBezTo>
                        <a:pt x="991301" y="210368"/>
                        <a:pt x="994308" y="220473"/>
                        <a:pt x="980862" y="221851"/>
                      </a:cubicBezTo>
                      <a:cubicBezTo>
                        <a:pt x="932505" y="226779"/>
                        <a:pt x="909371" y="245403"/>
                        <a:pt x="875923" y="281440"/>
                      </a:cubicBezTo>
                      <a:cubicBezTo>
                        <a:pt x="855879" y="242772"/>
                        <a:pt x="827358" y="215963"/>
                        <a:pt x="786644" y="203686"/>
                      </a:cubicBezTo>
                      <a:cubicBezTo>
                        <a:pt x="773072" y="199636"/>
                        <a:pt x="777707" y="189906"/>
                        <a:pt x="779837" y="182014"/>
                      </a:cubicBezTo>
                      <a:close/>
                      <a:moveTo>
                        <a:pt x="852747" y="330381"/>
                      </a:moveTo>
                      <a:cubicBezTo>
                        <a:pt x="853290" y="338733"/>
                        <a:pt x="851912" y="343076"/>
                        <a:pt x="841430" y="341990"/>
                      </a:cubicBezTo>
                      <a:cubicBezTo>
                        <a:pt x="779419" y="335559"/>
                        <a:pt x="717408" y="329421"/>
                        <a:pt x="655272" y="324159"/>
                      </a:cubicBezTo>
                      <a:cubicBezTo>
                        <a:pt x="638318" y="322739"/>
                        <a:pt x="638568" y="316225"/>
                        <a:pt x="643746" y="303071"/>
                      </a:cubicBezTo>
                      <a:cubicBezTo>
                        <a:pt x="660450" y="260603"/>
                        <a:pt x="699452" y="232750"/>
                        <a:pt x="744426" y="232458"/>
                      </a:cubicBezTo>
                      <a:cubicBezTo>
                        <a:pt x="799422" y="232124"/>
                        <a:pt x="849365" y="277348"/>
                        <a:pt x="852747" y="330381"/>
                      </a:cubicBezTo>
                      <a:close/>
                      <a:moveTo>
                        <a:pt x="529872" y="156499"/>
                      </a:moveTo>
                      <a:cubicBezTo>
                        <a:pt x="541021" y="116370"/>
                        <a:pt x="580900" y="84592"/>
                        <a:pt x="622533" y="80750"/>
                      </a:cubicBezTo>
                      <a:cubicBezTo>
                        <a:pt x="665628" y="76741"/>
                        <a:pt x="708806" y="100919"/>
                        <a:pt x="728474" y="140172"/>
                      </a:cubicBezTo>
                      <a:cubicBezTo>
                        <a:pt x="730646" y="144515"/>
                        <a:pt x="732733" y="148899"/>
                        <a:pt x="734362" y="153451"/>
                      </a:cubicBezTo>
                      <a:cubicBezTo>
                        <a:pt x="747015" y="188194"/>
                        <a:pt x="744468" y="192954"/>
                        <a:pt x="710017" y="201640"/>
                      </a:cubicBezTo>
                      <a:cubicBezTo>
                        <a:pt x="675775" y="210284"/>
                        <a:pt x="648590" y="229660"/>
                        <a:pt x="626124" y="259643"/>
                      </a:cubicBezTo>
                      <a:cubicBezTo>
                        <a:pt x="605287" y="219721"/>
                        <a:pt x="576599" y="192161"/>
                        <a:pt x="534632" y="180260"/>
                      </a:cubicBezTo>
                      <a:cubicBezTo>
                        <a:pt x="518054" y="175499"/>
                        <a:pt x="527951" y="163389"/>
                        <a:pt x="529872" y="156499"/>
                      </a:cubicBezTo>
                      <a:close/>
                      <a:moveTo>
                        <a:pt x="590296" y="268119"/>
                      </a:moveTo>
                      <a:cubicBezTo>
                        <a:pt x="595599" y="278643"/>
                        <a:pt x="598063" y="290084"/>
                        <a:pt x="601111" y="301401"/>
                      </a:cubicBezTo>
                      <a:cubicBezTo>
                        <a:pt x="605329" y="316977"/>
                        <a:pt x="598898" y="320109"/>
                        <a:pt x="579773" y="317144"/>
                      </a:cubicBezTo>
                      <a:cubicBezTo>
                        <a:pt x="524359" y="312258"/>
                        <a:pt x="463058" y="306537"/>
                        <a:pt x="401673" y="301568"/>
                      </a:cubicBezTo>
                      <a:cubicBezTo>
                        <a:pt x="386891" y="300357"/>
                        <a:pt x="389062" y="292339"/>
                        <a:pt x="391944" y="283111"/>
                      </a:cubicBezTo>
                      <a:cubicBezTo>
                        <a:pt x="404137" y="244275"/>
                        <a:pt x="443975" y="212623"/>
                        <a:pt x="484021" y="209867"/>
                      </a:cubicBezTo>
                      <a:cubicBezTo>
                        <a:pt x="529496" y="206735"/>
                        <a:pt x="570795" y="229326"/>
                        <a:pt x="590296" y="268119"/>
                      </a:cubicBezTo>
                      <a:close/>
                      <a:moveTo>
                        <a:pt x="277776" y="140548"/>
                      </a:moveTo>
                      <a:cubicBezTo>
                        <a:pt x="286462" y="94613"/>
                        <a:pt x="330016" y="59203"/>
                        <a:pt x="379249" y="57908"/>
                      </a:cubicBezTo>
                      <a:cubicBezTo>
                        <a:pt x="428983" y="56613"/>
                        <a:pt x="474333" y="90020"/>
                        <a:pt x="486109" y="136873"/>
                      </a:cubicBezTo>
                      <a:cubicBezTo>
                        <a:pt x="487946" y="144222"/>
                        <a:pt x="489074" y="151739"/>
                        <a:pt x="490159" y="159255"/>
                      </a:cubicBezTo>
                      <a:cubicBezTo>
                        <a:pt x="491370" y="167649"/>
                        <a:pt x="489616" y="172994"/>
                        <a:pt x="479511" y="175458"/>
                      </a:cubicBezTo>
                      <a:cubicBezTo>
                        <a:pt x="420924" y="189656"/>
                        <a:pt x="421008" y="189948"/>
                        <a:pt x="374990" y="234838"/>
                      </a:cubicBezTo>
                      <a:cubicBezTo>
                        <a:pt x="355322" y="195710"/>
                        <a:pt x="325256" y="168442"/>
                        <a:pt x="283080" y="156374"/>
                      </a:cubicBezTo>
                      <a:cubicBezTo>
                        <a:pt x="271220" y="152992"/>
                        <a:pt x="276649" y="146477"/>
                        <a:pt x="277776" y="140548"/>
                      </a:cubicBezTo>
                      <a:close/>
                      <a:moveTo>
                        <a:pt x="140350" y="263192"/>
                      </a:moveTo>
                      <a:cubicBezTo>
                        <a:pt x="149662" y="219429"/>
                        <a:pt x="203906" y="181304"/>
                        <a:pt x="251135" y="186231"/>
                      </a:cubicBezTo>
                      <a:cubicBezTo>
                        <a:pt x="313814" y="192787"/>
                        <a:pt x="346218" y="238012"/>
                        <a:pt x="351814" y="285407"/>
                      </a:cubicBezTo>
                      <a:cubicBezTo>
                        <a:pt x="352691" y="293007"/>
                        <a:pt x="350519" y="297643"/>
                        <a:pt x="341333" y="295346"/>
                      </a:cubicBezTo>
                      <a:cubicBezTo>
                        <a:pt x="335988" y="294010"/>
                        <a:pt x="330350" y="293717"/>
                        <a:pt x="324880" y="292966"/>
                      </a:cubicBezTo>
                      <a:cubicBezTo>
                        <a:pt x="324838" y="293341"/>
                        <a:pt x="324796" y="293676"/>
                        <a:pt x="324755" y="294051"/>
                      </a:cubicBezTo>
                      <a:cubicBezTo>
                        <a:pt x="266794" y="288372"/>
                        <a:pt x="208875" y="282359"/>
                        <a:pt x="150873" y="277306"/>
                      </a:cubicBezTo>
                      <a:cubicBezTo>
                        <a:pt x="140057" y="276346"/>
                        <a:pt x="138387" y="272379"/>
                        <a:pt x="140350" y="26319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B3680798-7EC6-4451-A5F0-D6EEBF175500}"/>
                    </a:ext>
                  </a:extLst>
                </p:cNvPr>
                <p:cNvSpPr/>
                <p:nvPr/>
              </p:nvSpPr>
              <p:spPr>
                <a:xfrm>
                  <a:off x="4284007" y="4922498"/>
                  <a:ext cx="1117691" cy="242561"/>
                </a:xfrm>
                <a:custGeom>
                  <a:avLst/>
                  <a:gdLst>
                    <a:gd name="connsiteX0" fmla="*/ 967195 w 1117691"/>
                    <a:gd name="connsiteY0" fmla="*/ 154793 h 242561"/>
                    <a:gd name="connsiteX1" fmla="*/ 716060 w 1117691"/>
                    <a:gd name="connsiteY1" fmla="*/ 130657 h 242561"/>
                    <a:gd name="connsiteX2" fmla="*/ 597926 w 1117691"/>
                    <a:gd name="connsiteY2" fmla="*/ 47516 h 242561"/>
                    <a:gd name="connsiteX3" fmla="*/ 466220 w 1117691"/>
                    <a:gd name="connsiteY3" fmla="*/ 108149 h 242561"/>
                    <a:gd name="connsiteX4" fmla="*/ 215503 w 1117691"/>
                    <a:gd name="connsiteY4" fmla="*/ 84013 h 242561"/>
                    <a:gd name="connsiteX5" fmla="*/ 202474 w 1117691"/>
                    <a:gd name="connsiteY5" fmla="*/ 63301 h 242561"/>
                    <a:gd name="connsiteX6" fmla="*/ 13267 w 1117691"/>
                    <a:gd name="connsiteY6" fmla="*/ 19329 h 242561"/>
                    <a:gd name="connsiteX7" fmla="*/ 3746 w 1117691"/>
                    <a:gd name="connsiteY7" fmla="*/ 36116 h 242561"/>
                    <a:gd name="connsiteX8" fmla="*/ 31724 w 1117691"/>
                    <a:gd name="connsiteY8" fmla="*/ 49771 h 242561"/>
                    <a:gd name="connsiteX9" fmla="*/ 191492 w 1117691"/>
                    <a:gd name="connsiteY9" fmla="*/ 128945 h 242561"/>
                    <a:gd name="connsiteX10" fmla="*/ 176208 w 1117691"/>
                    <a:gd name="connsiteY10" fmla="*/ 144646 h 242561"/>
                    <a:gd name="connsiteX11" fmla="*/ 107056 w 1117691"/>
                    <a:gd name="connsiteY11" fmla="*/ 137547 h 242561"/>
                    <a:gd name="connsiteX12" fmla="*/ 170153 w 1117691"/>
                    <a:gd name="connsiteY12" fmla="*/ 177802 h 242561"/>
                    <a:gd name="connsiteX13" fmla="*/ 489187 w 1117691"/>
                    <a:gd name="connsiteY13" fmla="*/ 207033 h 242561"/>
                    <a:gd name="connsiteX14" fmla="*/ 847474 w 1117691"/>
                    <a:gd name="connsiteY14" fmla="*/ 240857 h 242561"/>
                    <a:gd name="connsiteX15" fmla="*/ 961056 w 1117691"/>
                    <a:gd name="connsiteY15" fmla="*/ 216470 h 242561"/>
                    <a:gd name="connsiteX16" fmla="*/ 971997 w 1117691"/>
                    <a:gd name="connsiteY16" fmla="*/ 210457 h 242561"/>
                    <a:gd name="connsiteX17" fmla="*/ 986905 w 1117691"/>
                    <a:gd name="connsiteY17" fmla="*/ 194130 h 242561"/>
                    <a:gd name="connsiteX18" fmla="*/ 1070004 w 1117691"/>
                    <a:gd name="connsiteY18" fmla="*/ 129864 h 242561"/>
                    <a:gd name="connsiteX19" fmla="*/ 1117692 w 1117691"/>
                    <a:gd name="connsiteY19" fmla="*/ 96373 h 242561"/>
                    <a:gd name="connsiteX20" fmla="*/ 967195 w 1117691"/>
                    <a:gd name="connsiteY20" fmla="*/ 154793 h 242561"/>
                    <a:gd name="connsiteX21" fmla="*/ 430475 w 1117691"/>
                    <a:gd name="connsiteY21" fmla="*/ 167739 h 242561"/>
                    <a:gd name="connsiteX22" fmla="*/ 245778 w 1117691"/>
                    <a:gd name="connsiteY22" fmla="*/ 150492 h 242561"/>
                    <a:gd name="connsiteX23" fmla="*/ 233709 w 1117691"/>
                    <a:gd name="connsiteY23" fmla="*/ 128235 h 242561"/>
                    <a:gd name="connsiteX24" fmla="*/ 343576 w 1117691"/>
                    <a:gd name="connsiteY24" fmla="*/ 58874 h 242561"/>
                    <a:gd name="connsiteX25" fmla="*/ 442000 w 1117691"/>
                    <a:gd name="connsiteY25" fmla="*/ 153624 h 242561"/>
                    <a:gd name="connsiteX26" fmla="*/ 430475 w 1117691"/>
                    <a:gd name="connsiteY26" fmla="*/ 167739 h 242561"/>
                    <a:gd name="connsiteX27" fmla="*/ 674469 w 1117691"/>
                    <a:gd name="connsiteY27" fmla="*/ 190079 h 242561"/>
                    <a:gd name="connsiteX28" fmla="*/ 491191 w 1117691"/>
                    <a:gd name="connsiteY28" fmla="*/ 173919 h 242561"/>
                    <a:gd name="connsiteX29" fmla="*/ 481963 w 1117691"/>
                    <a:gd name="connsiteY29" fmla="*/ 157090 h 242561"/>
                    <a:gd name="connsiteX30" fmla="*/ 587820 w 1117691"/>
                    <a:gd name="connsiteY30" fmla="*/ 82134 h 242561"/>
                    <a:gd name="connsiteX31" fmla="*/ 688750 w 1117691"/>
                    <a:gd name="connsiteY31" fmla="*/ 160598 h 242561"/>
                    <a:gd name="connsiteX32" fmla="*/ 690963 w 1117691"/>
                    <a:gd name="connsiteY32" fmla="*/ 170703 h 242561"/>
                    <a:gd name="connsiteX33" fmla="*/ 674469 w 1117691"/>
                    <a:gd name="connsiteY33" fmla="*/ 190079 h 242561"/>
                    <a:gd name="connsiteX34" fmla="*/ 928234 w 1117691"/>
                    <a:gd name="connsiteY34" fmla="*/ 213589 h 242561"/>
                    <a:gd name="connsiteX35" fmla="*/ 748214 w 1117691"/>
                    <a:gd name="connsiteY35" fmla="*/ 197387 h 242561"/>
                    <a:gd name="connsiteX36" fmla="*/ 734601 w 1117691"/>
                    <a:gd name="connsiteY36" fmla="*/ 174211 h 242561"/>
                    <a:gd name="connsiteX37" fmla="*/ 849060 w 1117691"/>
                    <a:gd name="connsiteY37" fmla="*/ 106479 h 242561"/>
                    <a:gd name="connsiteX38" fmla="*/ 942641 w 1117691"/>
                    <a:gd name="connsiteY38" fmla="*/ 198431 h 242561"/>
                    <a:gd name="connsiteX39" fmla="*/ 928234 w 1117691"/>
                    <a:gd name="connsiteY39" fmla="*/ 213589 h 24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117691" h="242561">
                      <a:moveTo>
                        <a:pt x="967195" y="154793"/>
                      </a:moveTo>
                      <a:cubicBezTo>
                        <a:pt x="921553" y="61630"/>
                        <a:pt x="795777" y="32859"/>
                        <a:pt x="716060" y="130657"/>
                      </a:cubicBezTo>
                      <a:cubicBezTo>
                        <a:pt x="690629" y="82969"/>
                        <a:pt x="653005" y="52402"/>
                        <a:pt x="597926" y="47516"/>
                      </a:cubicBezTo>
                      <a:cubicBezTo>
                        <a:pt x="543055" y="42630"/>
                        <a:pt x="500086" y="65472"/>
                        <a:pt x="466220" y="108149"/>
                      </a:cubicBezTo>
                      <a:cubicBezTo>
                        <a:pt x="419576" y="12732"/>
                        <a:pt x="291545" y="-11113"/>
                        <a:pt x="215503" y="84013"/>
                      </a:cubicBezTo>
                      <a:cubicBezTo>
                        <a:pt x="211118" y="76997"/>
                        <a:pt x="207026" y="69982"/>
                        <a:pt x="202474" y="63301"/>
                      </a:cubicBezTo>
                      <a:cubicBezTo>
                        <a:pt x="160089" y="872"/>
                        <a:pt x="77157" y="-18546"/>
                        <a:pt x="13267" y="19329"/>
                      </a:cubicBezTo>
                      <a:cubicBezTo>
                        <a:pt x="7505" y="22753"/>
                        <a:pt x="-6735" y="25092"/>
                        <a:pt x="3746" y="36116"/>
                      </a:cubicBezTo>
                      <a:cubicBezTo>
                        <a:pt x="10469" y="43173"/>
                        <a:pt x="12014" y="60420"/>
                        <a:pt x="31724" y="49771"/>
                      </a:cubicBezTo>
                      <a:cubicBezTo>
                        <a:pt x="100041" y="12815"/>
                        <a:pt x="178004" y="52485"/>
                        <a:pt x="191492" y="128945"/>
                      </a:cubicBezTo>
                      <a:cubicBezTo>
                        <a:pt x="193997" y="143017"/>
                        <a:pt x="188652" y="146066"/>
                        <a:pt x="176208" y="144646"/>
                      </a:cubicBezTo>
                      <a:cubicBezTo>
                        <a:pt x="153199" y="142015"/>
                        <a:pt x="130107" y="139886"/>
                        <a:pt x="107056" y="137547"/>
                      </a:cubicBezTo>
                      <a:cubicBezTo>
                        <a:pt x="126683" y="153749"/>
                        <a:pt x="141507" y="175339"/>
                        <a:pt x="170153" y="177802"/>
                      </a:cubicBezTo>
                      <a:cubicBezTo>
                        <a:pt x="276553" y="186864"/>
                        <a:pt x="382870" y="197220"/>
                        <a:pt x="489187" y="207033"/>
                      </a:cubicBezTo>
                      <a:cubicBezTo>
                        <a:pt x="608658" y="218099"/>
                        <a:pt x="728253" y="227870"/>
                        <a:pt x="847474" y="240857"/>
                      </a:cubicBezTo>
                      <a:cubicBezTo>
                        <a:pt x="889232" y="245409"/>
                        <a:pt x="926856" y="241985"/>
                        <a:pt x="961056" y="216470"/>
                      </a:cubicBezTo>
                      <a:cubicBezTo>
                        <a:pt x="964355" y="214007"/>
                        <a:pt x="968280" y="212378"/>
                        <a:pt x="971997" y="210457"/>
                      </a:cubicBezTo>
                      <a:cubicBezTo>
                        <a:pt x="978970" y="206824"/>
                        <a:pt x="983689" y="201688"/>
                        <a:pt x="986905" y="194130"/>
                      </a:cubicBezTo>
                      <a:cubicBezTo>
                        <a:pt x="1002564" y="157340"/>
                        <a:pt x="1031294" y="135209"/>
                        <a:pt x="1070004" y="129864"/>
                      </a:cubicBezTo>
                      <a:cubicBezTo>
                        <a:pt x="1093012" y="126690"/>
                        <a:pt x="1103076" y="111573"/>
                        <a:pt x="1117692" y="96373"/>
                      </a:cubicBezTo>
                      <a:cubicBezTo>
                        <a:pt x="1055221" y="86685"/>
                        <a:pt x="1006072" y="104809"/>
                        <a:pt x="967195" y="154793"/>
                      </a:cubicBezTo>
                      <a:close/>
                      <a:moveTo>
                        <a:pt x="430475" y="167739"/>
                      </a:moveTo>
                      <a:cubicBezTo>
                        <a:pt x="368714" y="161892"/>
                        <a:pt x="307288" y="155587"/>
                        <a:pt x="245778" y="150492"/>
                      </a:cubicBezTo>
                      <a:cubicBezTo>
                        <a:pt x="227780" y="148989"/>
                        <a:pt x="228072" y="142099"/>
                        <a:pt x="233709" y="128235"/>
                      </a:cubicBezTo>
                      <a:cubicBezTo>
                        <a:pt x="252083" y="83094"/>
                        <a:pt x="298143" y="53571"/>
                        <a:pt x="343576" y="58874"/>
                      </a:cubicBezTo>
                      <a:cubicBezTo>
                        <a:pt x="395774" y="64971"/>
                        <a:pt x="435152" y="102763"/>
                        <a:pt x="442000" y="153624"/>
                      </a:cubicBezTo>
                      <a:cubicBezTo>
                        <a:pt x="443253" y="162393"/>
                        <a:pt x="444380" y="171747"/>
                        <a:pt x="430475" y="167739"/>
                      </a:cubicBezTo>
                      <a:close/>
                      <a:moveTo>
                        <a:pt x="674469" y="190079"/>
                      </a:moveTo>
                      <a:cubicBezTo>
                        <a:pt x="614044" y="184692"/>
                        <a:pt x="552660" y="178930"/>
                        <a:pt x="491191" y="173919"/>
                      </a:cubicBezTo>
                      <a:cubicBezTo>
                        <a:pt x="477703" y="172833"/>
                        <a:pt x="479290" y="165943"/>
                        <a:pt x="481963" y="157090"/>
                      </a:cubicBezTo>
                      <a:cubicBezTo>
                        <a:pt x="495284" y="112826"/>
                        <a:pt x="539589" y="81424"/>
                        <a:pt x="587820" y="82134"/>
                      </a:cubicBezTo>
                      <a:cubicBezTo>
                        <a:pt x="633963" y="82802"/>
                        <a:pt x="677225" y="116417"/>
                        <a:pt x="688750" y="160598"/>
                      </a:cubicBezTo>
                      <a:cubicBezTo>
                        <a:pt x="689627" y="163938"/>
                        <a:pt x="689836" y="167488"/>
                        <a:pt x="690963" y="170703"/>
                      </a:cubicBezTo>
                      <a:cubicBezTo>
                        <a:pt x="696058" y="185569"/>
                        <a:pt x="693176" y="193837"/>
                        <a:pt x="674469" y="190079"/>
                      </a:cubicBezTo>
                      <a:close/>
                      <a:moveTo>
                        <a:pt x="928234" y="213589"/>
                      </a:moveTo>
                      <a:cubicBezTo>
                        <a:pt x="869605" y="208244"/>
                        <a:pt x="808931" y="202356"/>
                        <a:pt x="748214" y="197387"/>
                      </a:cubicBezTo>
                      <a:cubicBezTo>
                        <a:pt x="730759" y="195967"/>
                        <a:pt x="727794" y="190371"/>
                        <a:pt x="734601" y="174211"/>
                      </a:cubicBezTo>
                      <a:cubicBezTo>
                        <a:pt x="754352" y="127358"/>
                        <a:pt x="798073" y="100758"/>
                        <a:pt x="849060" y="106479"/>
                      </a:cubicBezTo>
                      <a:cubicBezTo>
                        <a:pt x="896748" y="111824"/>
                        <a:pt x="935333" y="149532"/>
                        <a:pt x="942641" y="198431"/>
                      </a:cubicBezTo>
                      <a:cubicBezTo>
                        <a:pt x="943977" y="207284"/>
                        <a:pt x="946190" y="218224"/>
                        <a:pt x="928234" y="2135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7350F473-F578-4C39-8649-9B47347BF38E}"/>
                    </a:ext>
                  </a:extLst>
                </p:cNvPr>
                <p:cNvSpPr/>
                <p:nvPr/>
              </p:nvSpPr>
              <p:spPr>
                <a:xfrm>
                  <a:off x="4135414" y="4632455"/>
                  <a:ext cx="1434612" cy="164396"/>
                </a:xfrm>
                <a:custGeom>
                  <a:avLst/>
                  <a:gdLst>
                    <a:gd name="connsiteX0" fmla="*/ 1184480 w 1434612"/>
                    <a:gd name="connsiteY0" fmla="*/ 109600 h 164396"/>
                    <a:gd name="connsiteX1" fmla="*/ 937897 w 1434612"/>
                    <a:gd name="connsiteY1" fmla="*/ 87593 h 164396"/>
                    <a:gd name="connsiteX2" fmla="*/ 645881 w 1434612"/>
                    <a:gd name="connsiteY2" fmla="*/ 59657 h 164396"/>
                    <a:gd name="connsiteX3" fmla="*/ 351610 w 1434612"/>
                    <a:gd name="connsiteY3" fmla="*/ 33433 h 164396"/>
                    <a:gd name="connsiteX4" fmla="*/ 18170 w 1434612"/>
                    <a:gd name="connsiteY4" fmla="*/ 1655 h 164396"/>
                    <a:gd name="connsiteX5" fmla="*/ 88 w 1434612"/>
                    <a:gd name="connsiteY5" fmla="*/ 6582 h 164396"/>
                    <a:gd name="connsiteX6" fmla="*/ 15873 w 1434612"/>
                    <a:gd name="connsiteY6" fmla="*/ 34686 h 164396"/>
                    <a:gd name="connsiteX7" fmla="*/ 179440 w 1434612"/>
                    <a:gd name="connsiteY7" fmla="*/ 50596 h 164396"/>
                    <a:gd name="connsiteX8" fmla="*/ 473711 w 1434612"/>
                    <a:gd name="connsiteY8" fmla="*/ 76861 h 164396"/>
                    <a:gd name="connsiteX9" fmla="*/ 765686 w 1434612"/>
                    <a:gd name="connsiteY9" fmla="*/ 105007 h 164396"/>
                    <a:gd name="connsiteX10" fmla="*/ 1057869 w 1434612"/>
                    <a:gd name="connsiteY10" fmla="*/ 131147 h 164396"/>
                    <a:gd name="connsiteX11" fmla="*/ 1395443 w 1434612"/>
                    <a:gd name="connsiteY11" fmla="*/ 163343 h 164396"/>
                    <a:gd name="connsiteX12" fmla="*/ 1434613 w 1434612"/>
                    <a:gd name="connsiteY12" fmla="*/ 134780 h 164396"/>
                    <a:gd name="connsiteX13" fmla="*/ 1416448 w 1434612"/>
                    <a:gd name="connsiteY13" fmla="*/ 131022 h 164396"/>
                    <a:gd name="connsiteX14" fmla="*/ 1184480 w 1434612"/>
                    <a:gd name="connsiteY14" fmla="*/ 109600 h 164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4612" h="164396">
                      <a:moveTo>
                        <a:pt x="1184480" y="109600"/>
                      </a:moveTo>
                      <a:cubicBezTo>
                        <a:pt x="1102300" y="102167"/>
                        <a:pt x="1020036" y="95235"/>
                        <a:pt x="937897" y="87593"/>
                      </a:cubicBezTo>
                      <a:cubicBezTo>
                        <a:pt x="840558" y="78532"/>
                        <a:pt x="743262" y="68677"/>
                        <a:pt x="645881" y="59657"/>
                      </a:cubicBezTo>
                      <a:cubicBezTo>
                        <a:pt x="547833" y="50596"/>
                        <a:pt x="449659" y="42536"/>
                        <a:pt x="351610" y="33433"/>
                      </a:cubicBezTo>
                      <a:cubicBezTo>
                        <a:pt x="240449" y="23118"/>
                        <a:pt x="129330" y="11969"/>
                        <a:pt x="18170" y="1655"/>
                      </a:cubicBezTo>
                      <a:cubicBezTo>
                        <a:pt x="11948" y="1070"/>
                        <a:pt x="-580" y="-3816"/>
                        <a:pt x="88" y="6582"/>
                      </a:cubicBezTo>
                      <a:cubicBezTo>
                        <a:pt x="715" y="16270"/>
                        <a:pt x="-4087" y="32932"/>
                        <a:pt x="15873" y="34686"/>
                      </a:cubicBezTo>
                      <a:cubicBezTo>
                        <a:pt x="70451" y="39529"/>
                        <a:pt x="124904" y="45626"/>
                        <a:pt x="179440" y="50596"/>
                      </a:cubicBezTo>
                      <a:cubicBezTo>
                        <a:pt x="277531" y="59573"/>
                        <a:pt x="375663" y="67758"/>
                        <a:pt x="473711" y="76861"/>
                      </a:cubicBezTo>
                      <a:cubicBezTo>
                        <a:pt x="571050" y="85881"/>
                        <a:pt x="668347" y="95945"/>
                        <a:pt x="765686" y="105007"/>
                      </a:cubicBezTo>
                      <a:cubicBezTo>
                        <a:pt x="863066" y="114068"/>
                        <a:pt x="960488" y="122086"/>
                        <a:pt x="1057869" y="131147"/>
                      </a:cubicBezTo>
                      <a:cubicBezTo>
                        <a:pt x="1170408" y="141587"/>
                        <a:pt x="1282904" y="152778"/>
                        <a:pt x="1395443" y="163343"/>
                      </a:cubicBezTo>
                      <a:cubicBezTo>
                        <a:pt x="1424883" y="166099"/>
                        <a:pt x="1424925" y="165556"/>
                        <a:pt x="1434613" y="134780"/>
                      </a:cubicBezTo>
                      <a:cubicBezTo>
                        <a:pt x="1428516" y="133486"/>
                        <a:pt x="1422544" y="131565"/>
                        <a:pt x="1416448" y="131022"/>
                      </a:cubicBezTo>
                      <a:cubicBezTo>
                        <a:pt x="1339195" y="123756"/>
                        <a:pt x="1261858" y="116574"/>
                        <a:pt x="1184480" y="10960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DF5FB0CB-3705-4A46-ADFE-56E50EB2681C}"/>
                    </a:ext>
                  </a:extLst>
                </p:cNvPr>
                <p:cNvSpPr/>
                <p:nvPr/>
              </p:nvSpPr>
              <p:spPr>
                <a:xfrm>
                  <a:off x="4157885" y="4721176"/>
                  <a:ext cx="1373139" cy="157603"/>
                </a:xfrm>
                <a:custGeom>
                  <a:avLst/>
                  <a:gdLst>
                    <a:gd name="connsiteX0" fmla="*/ 42761 w 1373139"/>
                    <a:gd name="connsiteY0" fmla="*/ 37457 h 157603"/>
                    <a:gd name="connsiteX1" fmla="*/ 107027 w 1373139"/>
                    <a:gd name="connsiteY1" fmla="*/ 42927 h 157603"/>
                    <a:gd name="connsiteX2" fmla="*/ 316278 w 1373139"/>
                    <a:gd name="connsiteY2" fmla="*/ 62387 h 157603"/>
                    <a:gd name="connsiteX3" fmla="*/ 515214 w 1373139"/>
                    <a:gd name="connsiteY3" fmla="*/ 80677 h 157603"/>
                    <a:gd name="connsiteX4" fmla="*/ 718202 w 1373139"/>
                    <a:gd name="connsiteY4" fmla="*/ 99886 h 157603"/>
                    <a:gd name="connsiteX5" fmla="*/ 917138 w 1373139"/>
                    <a:gd name="connsiteY5" fmla="*/ 117967 h 157603"/>
                    <a:gd name="connsiteX6" fmla="*/ 1128436 w 1373139"/>
                    <a:gd name="connsiteY6" fmla="*/ 137552 h 157603"/>
                    <a:gd name="connsiteX7" fmla="*/ 1325243 w 1373139"/>
                    <a:gd name="connsiteY7" fmla="*/ 155926 h 157603"/>
                    <a:gd name="connsiteX8" fmla="*/ 1373139 w 1373139"/>
                    <a:gd name="connsiteY8" fmla="*/ 127196 h 157603"/>
                    <a:gd name="connsiteX9" fmla="*/ 0 w 1373139"/>
                    <a:gd name="connsiteY9" fmla="*/ 0 h 157603"/>
                    <a:gd name="connsiteX10" fmla="*/ 42761 w 1373139"/>
                    <a:gd name="connsiteY10" fmla="*/ 37457 h 157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3139" h="157603">
                      <a:moveTo>
                        <a:pt x="42761" y="37457"/>
                      </a:moveTo>
                      <a:cubicBezTo>
                        <a:pt x="64224" y="38585"/>
                        <a:pt x="85605" y="40923"/>
                        <a:pt x="107027" y="42927"/>
                      </a:cubicBezTo>
                      <a:cubicBezTo>
                        <a:pt x="176763" y="49358"/>
                        <a:pt x="246499" y="55914"/>
                        <a:pt x="316278" y="62387"/>
                      </a:cubicBezTo>
                      <a:cubicBezTo>
                        <a:pt x="382590" y="68525"/>
                        <a:pt x="448902" y="74455"/>
                        <a:pt x="515214" y="80677"/>
                      </a:cubicBezTo>
                      <a:cubicBezTo>
                        <a:pt x="582863" y="86982"/>
                        <a:pt x="650511" y="93622"/>
                        <a:pt x="718202" y="99886"/>
                      </a:cubicBezTo>
                      <a:cubicBezTo>
                        <a:pt x="784514" y="106024"/>
                        <a:pt x="850826" y="111871"/>
                        <a:pt x="917138" y="117967"/>
                      </a:cubicBezTo>
                      <a:cubicBezTo>
                        <a:pt x="987585" y="124440"/>
                        <a:pt x="1058031" y="131038"/>
                        <a:pt x="1128436" y="137552"/>
                      </a:cubicBezTo>
                      <a:cubicBezTo>
                        <a:pt x="1194038" y="143607"/>
                        <a:pt x="1259724" y="148994"/>
                        <a:pt x="1325243" y="155926"/>
                      </a:cubicBezTo>
                      <a:cubicBezTo>
                        <a:pt x="1358065" y="159392"/>
                        <a:pt x="1357939" y="160602"/>
                        <a:pt x="1373139" y="127196"/>
                      </a:cubicBezTo>
                      <a:cubicBezTo>
                        <a:pt x="915217" y="84769"/>
                        <a:pt x="457964" y="42426"/>
                        <a:pt x="0" y="0"/>
                      </a:cubicBezTo>
                      <a:cubicBezTo>
                        <a:pt x="8895" y="35369"/>
                        <a:pt x="9813" y="35745"/>
                        <a:pt x="42761" y="3745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F7099D0-2042-4DE4-BB9C-244A4E187815}"/>
                    </a:ext>
                  </a:extLst>
                </p:cNvPr>
                <p:cNvSpPr/>
                <p:nvPr/>
              </p:nvSpPr>
              <p:spPr>
                <a:xfrm>
                  <a:off x="4195426" y="4810957"/>
                  <a:ext cx="1283317" cy="148832"/>
                </a:xfrm>
                <a:custGeom>
                  <a:avLst/>
                  <a:gdLst>
                    <a:gd name="connsiteX0" fmla="*/ 38418 w 1283317"/>
                    <a:gd name="connsiteY0" fmla="*/ 37374 h 148832"/>
                    <a:gd name="connsiteX1" fmla="*/ 218647 w 1283317"/>
                    <a:gd name="connsiteY1" fmla="*/ 53284 h 148832"/>
                    <a:gd name="connsiteX2" fmla="*/ 423680 w 1283317"/>
                    <a:gd name="connsiteY2" fmla="*/ 72659 h 148832"/>
                    <a:gd name="connsiteX3" fmla="*/ 624663 w 1283317"/>
                    <a:gd name="connsiteY3" fmla="*/ 90699 h 148832"/>
                    <a:gd name="connsiteX4" fmla="*/ 833830 w 1283317"/>
                    <a:gd name="connsiteY4" fmla="*/ 110284 h 148832"/>
                    <a:gd name="connsiteX5" fmla="*/ 1028550 w 1283317"/>
                    <a:gd name="connsiteY5" fmla="*/ 128240 h 148832"/>
                    <a:gd name="connsiteX6" fmla="*/ 1237675 w 1283317"/>
                    <a:gd name="connsiteY6" fmla="*/ 148409 h 148832"/>
                    <a:gd name="connsiteX7" fmla="*/ 1283317 w 1283317"/>
                    <a:gd name="connsiteY7" fmla="*/ 118844 h 148832"/>
                    <a:gd name="connsiteX8" fmla="*/ 0 w 1283317"/>
                    <a:gd name="connsiteY8" fmla="*/ 0 h 148832"/>
                    <a:gd name="connsiteX9" fmla="*/ 38418 w 1283317"/>
                    <a:gd name="connsiteY9" fmla="*/ 37374 h 14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3317" h="148832">
                      <a:moveTo>
                        <a:pt x="38418" y="37374"/>
                      </a:moveTo>
                      <a:cubicBezTo>
                        <a:pt x="98591" y="40589"/>
                        <a:pt x="158598" y="47646"/>
                        <a:pt x="218647" y="53284"/>
                      </a:cubicBezTo>
                      <a:cubicBezTo>
                        <a:pt x="287005" y="59673"/>
                        <a:pt x="355322" y="66354"/>
                        <a:pt x="423680" y="72659"/>
                      </a:cubicBezTo>
                      <a:cubicBezTo>
                        <a:pt x="490660" y="78840"/>
                        <a:pt x="557683" y="84561"/>
                        <a:pt x="624663" y="90699"/>
                      </a:cubicBezTo>
                      <a:cubicBezTo>
                        <a:pt x="694399" y="97088"/>
                        <a:pt x="764094" y="103811"/>
                        <a:pt x="833830" y="110284"/>
                      </a:cubicBezTo>
                      <a:cubicBezTo>
                        <a:pt x="898723" y="116297"/>
                        <a:pt x="963657" y="122185"/>
                        <a:pt x="1028550" y="128240"/>
                      </a:cubicBezTo>
                      <a:cubicBezTo>
                        <a:pt x="1098286" y="134712"/>
                        <a:pt x="1168106" y="140266"/>
                        <a:pt x="1237675" y="148409"/>
                      </a:cubicBezTo>
                      <a:cubicBezTo>
                        <a:pt x="1262062" y="151290"/>
                        <a:pt x="1272502" y="139264"/>
                        <a:pt x="1283317" y="118844"/>
                      </a:cubicBezTo>
                      <a:cubicBezTo>
                        <a:pt x="855169" y="79174"/>
                        <a:pt x="428900" y="39712"/>
                        <a:pt x="0" y="0"/>
                      </a:cubicBezTo>
                      <a:cubicBezTo>
                        <a:pt x="7182" y="22800"/>
                        <a:pt x="13989" y="36079"/>
                        <a:pt x="38418" y="3737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42BF8FF-1699-4518-8659-AC9E0E6231B8}"/>
                    </a:ext>
                  </a:extLst>
                </p:cNvPr>
                <p:cNvSpPr/>
                <p:nvPr/>
              </p:nvSpPr>
              <p:spPr>
                <a:xfrm>
                  <a:off x="4740831" y="3047693"/>
                  <a:ext cx="631970" cy="198787"/>
                </a:xfrm>
                <a:custGeom>
                  <a:avLst/>
                  <a:gdLst>
                    <a:gd name="connsiteX0" fmla="*/ 603408 w 631970"/>
                    <a:gd name="connsiteY0" fmla="*/ 163335 h 198787"/>
                    <a:gd name="connsiteX1" fmla="*/ 468821 w 631970"/>
                    <a:gd name="connsiteY1" fmla="*/ 151016 h 198787"/>
                    <a:gd name="connsiteX2" fmla="*/ 454999 w 631970"/>
                    <a:gd name="connsiteY2" fmla="*/ 130053 h 198787"/>
                    <a:gd name="connsiteX3" fmla="*/ 535801 w 631970"/>
                    <a:gd name="connsiteY3" fmla="*/ 60150 h 198787"/>
                    <a:gd name="connsiteX4" fmla="*/ 477715 w 631970"/>
                    <a:gd name="connsiteY4" fmla="*/ 46704 h 198787"/>
                    <a:gd name="connsiteX5" fmla="*/ 437544 w 631970"/>
                    <a:gd name="connsiteY5" fmla="*/ 84579 h 198787"/>
                    <a:gd name="connsiteX6" fmla="*/ 318574 w 631970"/>
                    <a:gd name="connsiteY6" fmla="*/ 644 h 198787"/>
                    <a:gd name="connsiteX7" fmla="*/ 187286 w 631970"/>
                    <a:gd name="connsiteY7" fmla="*/ 61695 h 198787"/>
                    <a:gd name="connsiteX8" fmla="*/ 155884 w 631970"/>
                    <a:gd name="connsiteY8" fmla="*/ 18433 h 198787"/>
                    <a:gd name="connsiteX9" fmla="*/ 127112 w 631970"/>
                    <a:gd name="connsiteY9" fmla="*/ 28873 h 198787"/>
                    <a:gd name="connsiteX10" fmla="*/ 130787 w 631970"/>
                    <a:gd name="connsiteY10" fmla="*/ 42737 h 198787"/>
                    <a:gd name="connsiteX11" fmla="*/ 162273 w 631970"/>
                    <a:gd name="connsiteY11" fmla="*/ 104539 h 198787"/>
                    <a:gd name="connsiteX12" fmla="*/ 146238 w 631970"/>
                    <a:gd name="connsiteY12" fmla="*/ 121159 h 198787"/>
                    <a:gd name="connsiteX13" fmla="*/ 53242 w 631970"/>
                    <a:gd name="connsiteY13" fmla="*/ 111638 h 198787"/>
                    <a:gd name="connsiteX14" fmla="*/ 0 w 631970"/>
                    <a:gd name="connsiteY14" fmla="*/ 140326 h 198787"/>
                    <a:gd name="connsiteX15" fmla="*/ 631971 w 631970"/>
                    <a:gd name="connsiteY15" fmla="*/ 198788 h 198787"/>
                    <a:gd name="connsiteX16" fmla="*/ 603408 w 631970"/>
                    <a:gd name="connsiteY16" fmla="*/ 163335 h 198787"/>
                    <a:gd name="connsiteX17" fmla="*/ 403594 w 631970"/>
                    <a:gd name="connsiteY17" fmla="*/ 144669 h 198787"/>
                    <a:gd name="connsiteX18" fmla="*/ 215181 w 631970"/>
                    <a:gd name="connsiteY18" fmla="*/ 126838 h 198787"/>
                    <a:gd name="connsiteX19" fmla="*/ 203572 w 631970"/>
                    <a:gd name="connsiteY19" fmla="*/ 109133 h 198787"/>
                    <a:gd name="connsiteX20" fmla="*/ 306423 w 631970"/>
                    <a:gd name="connsiteY20" fmla="*/ 35095 h 198787"/>
                    <a:gd name="connsiteX21" fmla="*/ 413658 w 631970"/>
                    <a:gd name="connsiteY21" fmla="*/ 132058 h 198787"/>
                    <a:gd name="connsiteX22" fmla="*/ 403594 w 631970"/>
                    <a:gd name="connsiteY22" fmla="*/ 144669 h 19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1970" h="198787">
                      <a:moveTo>
                        <a:pt x="603408" y="163335"/>
                      </a:moveTo>
                      <a:cubicBezTo>
                        <a:pt x="558643" y="158282"/>
                        <a:pt x="513795" y="153647"/>
                        <a:pt x="468821" y="151016"/>
                      </a:cubicBezTo>
                      <a:cubicBezTo>
                        <a:pt x="451115" y="149972"/>
                        <a:pt x="449320" y="144544"/>
                        <a:pt x="454999" y="130053"/>
                      </a:cubicBezTo>
                      <a:cubicBezTo>
                        <a:pt x="469614" y="92638"/>
                        <a:pt x="497049" y="70005"/>
                        <a:pt x="535801" y="60150"/>
                      </a:cubicBezTo>
                      <a:cubicBezTo>
                        <a:pt x="511957" y="27620"/>
                        <a:pt x="508282" y="26910"/>
                        <a:pt x="477715" y="46704"/>
                      </a:cubicBezTo>
                      <a:cubicBezTo>
                        <a:pt x="462432" y="56601"/>
                        <a:pt x="450990" y="70631"/>
                        <a:pt x="437544" y="84579"/>
                      </a:cubicBezTo>
                      <a:cubicBezTo>
                        <a:pt x="411988" y="35721"/>
                        <a:pt x="373361" y="5488"/>
                        <a:pt x="318574" y="644"/>
                      </a:cubicBezTo>
                      <a:cubicBezTo>
                        <a:pt x="264330" y="-4200"/>
                        <a:pt x="221110" y="18475"/>
                        <a:pt x="187286" y="61695"/>
                      </a:cubicBezTo>
                      <a:cubicBezTo>
                        <a:pt x="177598" y="45075"/>
                        <a:pt x="169831" y="28998"/>
                        <a:pt x="155884" y="18433"/>
                      </a:cubicBezTo>
                      <a:cubicBezTo>
                        <a:pt x="142730" y="8453"/>
                        <a:pt x="135798" y="23611"/>
                        <a:pt x="127112" y="28873"/>
                      </a:cubicBezTo>
                      <a:cubicBezTo>
                        <a:pt x="117090" y="34928"/>
                        <a:pt x="127321" y="39229"/>
                        <a:pt x="130787" y="42737"/>
                      </a:cubicBezTo>
                      <a:cubicBezTo>
                        <a:pt x="147741" y="60150"/>
                        <a:pt x="157847" y="80361"/>
                        <a:pt x="162273" y="104539"/>
                      </a:cubicBezTo>
                      <a:cubicBezTo>
                        <a:pt x="165238" y="120616"/>
                        <a:pt x="159099" y="122453"/>
                        <a:pt x="146238" y="121159"/>
                      </a:cubicBezTo>
                      <a:cubicBezTo>
                        <a:pt x="115211" y="118069"/>
                        <a:pt x="83517" y="118194"/>
                        <a:pt x="53242" y="111638"/>
                      </a:cubicBezTo>
                      <a:cubicBezTo>
                        <a:pt x="25514" y="105667"/>
                        <a:pt x="15492" y="122829"/>
                        <a:pt x="0" y="140326"/>
                      </a:cubicBezTo>
                      <a:cubicBezTo>
                        <a:pt x="211422" y="159869"/>
                        <a:pt x="420047" y="179203"/>
                        <a:pt x="631971" y="198788"/>
                      </a:cubicBezTo>
                      <a:cubicBezTo>
                        <a:pt x="621949" y="184423"/>
                        <a:pt x="621990" y="165464"/>
                        <a:pt x="603408" y="163335"/>
                      </a:cubicBezTo>
                      <a:close/>
                      <a:moveTo>
                        <a:pt x="403594" y="144669"/>
                      </a:moveTo>
                      <a:cubicBezTo>
                        <a:pt x="340832" y="138238"/>
                        <a:pt x="278069" y="131849"/>
                        <a:pt x="215181" y="126838"/>
                      </a:cubicBezTo>
                      <a:cubicBezTo>
                        <a:pt x="200398" y="125669"/>
                        <a:pt x="200064" y="120198"/>
                        <a:pt x="203572" y="109133"/>
                      </a:cubicBezTo>
                      <a:cubicBezTo>
                        <a:pt x="217018" y="66623"/>
                        <a:pt x="260948" y="34844"/>
                        <a:pt x="306423" y="35095"/>
                      </a:cubicBezTo>
                      <a:cubicBezTo>
                        <a:pt x="360500" y="35387"/>
                        <a:pt x="409148" y="79317"/>
                        <a:pt x="413658" y="132058"/>
                      </a:cubicBezTo>
                      <a:cubicBezTo>
                        <a:pt x="414243" y="139199"/>
                        <a:pt x="415328" y="145880"/>
                        <a:pt x="403594" y="14466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DE09051-03B7-4B49-A36E-ECA4FCFCA36A}"/>
                    </a:ext>
                  </a:extLst>
                </p:cNvPr>
                <p:cNvSpPr/>
                <p:nvPr/>
              </p:nvSpPr>
              <p:spPr>
                <a:xfrm>
                  <a:off x="4419459" y="3601887"/>
                  <a:ext cx="1128115" cy="135384"/>
                </a:xfrm>
                <a:custGeom>
                  <a:avLst/>
                  <a:gdLst>
                    <a:gd name="connsiteX0" fmla="*/ 415955 w 1128115"/>
                    <a:gd name="connsiteY0" fmla="*/ 68649 h 135384"/>
                    <a:gd name="connsiteX1" fmla="*/ 753571 w 1128115"/>
                    <a:gd name="connsiteY1" fmla="*/ 100887 h 135384"/>
                    <a:gd name="connsiteX2" fmla="*/ 1109937 w 1128115"/>
                    <a:gd name="connsiteY2" fmla="*/ 133750 h 135384"/>
                    <a:gd name="connsiteX3" fmla="*/ 1127976 w 1128115"/>
                    <a:gd name="connsiteY3" fmla="*/ 128781 h 135384"/>
                    <a:gd name="connsiteX4" fmla="*/ 1112317 w 1128115"/>
                    <a:gd name="connsiteY4" fmla="*/ 100720 h 135384"/>
                    <a:gd name="connsiteX5" fmla="*/ 1056361 w 1128115"/>
                    <a:gd name="connsiteY5" fmla="*/ 95583 h 135384"/>
                    <a:gd name="connsiteX6" fmla="*/ 849239 w 1128115"/>
                    <a:gd name="connsiteY6" fmla="*/ 76082 h 135384"/>
                    <a:gd name="connsiteX7" fmla="*/ 648298 w 1128115"/>
                    <a:gd name="connsiteY7" fmla="*/ 57166 h 135384"/>
                    <a:gd name="connsiteX8" fmla="*/ 445227 w 1128115"/>
                    <a:gd name="connsiteY8" fmla="*/ 38541 h 135384"/>
                    <a:gd name="connsiteX9" fmla="*/ 244203 w 1128115"/>
                    <a:gd name="connsiteY9" fmla="*/ 20209 h 135384"/>
                    <a:gd name="connsiteX10" fmla="*/ 41257 w 1128115"/>
                    <a:gd name="connsiteY10" fmla="*/ 500 h 135384"/>
                    <a:gd name="connsiteX11" fmla="*/ 0 w 1128115"/>
                    <a:gd name="connsiteY11" fmla="*/ 30106 h 135384"/>
                    <a:gd name="connsiteX12" fmla="*/ 125776 w 1128115"/>
                    <a:gd name="connsiteY12" fmla="*/ 42592 h 135384"/>
                    <a:gd name="connsiteX13" fmla="*/ 415955 w 1128115"/>
                    <a:gd name="connsiteY13" fmla="*/ 68649 h 13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115" h="135384">
                      <a:moveTo>
                        <a:pt x="415955" y="68649"/>
                      </a:moveTo>
                      <a:cubicBezTo>
                        <a:pt x="528535" y="79130"/>
                        <a:pt x="641032" y="90280"/>
                        <a:pt x="753571" y="100887"/>
                      </a:cubicBezTo>
                      <a:cubicBezTo>
                        <a:pt x="872332" y="112078"/>
                        <a:pt x="991134" y="123018"/>
                        <a:pt x="1109937" y="133750"/>
                      </a:cubicBezTo>
                      <a:cubicBezTo>
                        <a:pt x="1116242" y="134335"/>
                        <a:pt x="1128394" y="139179"/>
                        <a:pt x="1127976" y="128781"/>
                      </a:cubicBezTo>
                      <a:cubicBezTo>
                        <a:pt x="1127559" y="118926"/>
                        <a:pt x="1131901" y="102098"/>
                        <a:pt x="1112317" y="100720"/>
                      </a:cubicBezTo>
                      <a:cubicBezTo>
                        <a:pt x="1093651" y="99425"/>
                        <a:pt x="1075027" y="97337"/>
                        <a:pt x="1056361" y="95583"/>
                      </a:cubicBezTo>
                      <a:cubicBezTo>
                        <a:pt x="987334" y="89069"/>
                        <a:pt x="918266" y="82596"/>
                        <a:pt x="849239" y="76082"/>
                      </a:cubicBezTo>
                      <a:cubicBezTo>
                        <a:pt x="782259" y="69777"/>
                        <a:pt x="715279" y="63388"/>
                        <a:pt x="648298" y="57166"/>
                      </a:cubicBezTo>
                      <a:cubicBezTo>
                        <a:pt x="580608" y="50860"/>
                        <a:pt x="512918" y="44722"/>
                        <a:pt x="445227" y="38541"/>
                      </a:cubicBezTo>
                      <a:cubicBezTo>
                        <a:pt x="378205" y="32403"/>
                        <a:pt x="311225" y="26431"/>
                        <a:pt x="244203" y="20209"/>
                      </a:cubicBezTo>
                      <a:cubicBezTo>
                        <a:pt x="176512" y="13904"/>
                        <a:pt x="108739" y="8350"/>
                        <a:pt x="41257" y="500"/>
                      </a:cubicBezTo>
                      <a:cubicBezTo>
                        <a:pt x="17037" y="-2340"/>
                        <a:pt x="5512" y="6847"/>
                        <a:pt x="0" y="30106"/>
                      </a:cubicBezTo>
                      <a:cubicBezTo>
                        <a:pt x="42051" y="34324"/>
                        <a:pt x="83892" y="38792"/>
                        <a:pt x="125776" y="42592"/>
                      </a:cubicBezTo>
                      <a:cubicBezTo>
                        <a:pt x="222488" y="51445"/>
                        <a:pt x="319242" y="59671"/>
                        <a:pt x="415955" y="6864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42989EAF-2DF5-4D0D-B279-E5B3EA518AC6}"/>
                    </a:ext>
                  </a:extLst>
                </p:cNvPr>
                <p:cNvSpPr/>
                <p:nvPr/>
              </p:nvSpPr>
              <p:spPr>
                <a:xfrm>
                  <a:off x="4621653" y="3296241"/>
                  <a:ext cx="823098" cy="105914"/>
                </a:xfrm>
                <a:custGeom>
                  <a:avLst/>
                  <a:gdLst>
                    <a:gd name="connsiteX0" fmla="*/ 793492 w 823098"/>
                    <a:gd name="connsiteY0" fmla="*/ 69251 h 105914"/>
                    <a:gd name="connsiteX1" fmla="*/ 478509 w 823098"/>
                    <a:gd name="connsiteY1" fmla="*/ 40104 h 105914"/>
                    <a:gd name="connsiteX2" fmla="*/ 49567 w 823098"/>
                    <a:gd name="connsiteY2" fmla="*/ 475 h 105914"/>
                    <a:gd name="connsiteX3" fmla="*/ 0 w 823098"/>
                    <a:gd name="connsiteY3" fmla="*/ 29706 h 105914"/>
                    <a:gd name="connsiteX4" fmla="*/ 823099 w 823098"/>
                    <a:gd name="connsiteY4" fmla="*/ 105915 h 105914"/>
                    <a:gd name="connsiteX5" fmla="*/ 793492 w 823098"/>
                    <a:gd name="connsiteY5" fmla="*/ 69251 h 10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3098" h="105914">
                      <a:moveTo>
                        <a:pt x="793492" y="69251"/>
                      </a:moveTo>
                      <a:cubicBezTo>
                        <a:pt x="688511" y="59563"/>
                        <a:pt x="583531" y="49625"/>
                        <a:pt x="478509" y="40104"/>
                      </a:cubicBezTo>
                      <a:cubicBezTo>
                        <a:pt x="335486" y="27117"/>
                        <a:pt x="192339" y="15759"/>
                        <a:pt x="49567" y="475"/>
                      </a:cubicBezTo>
                      <a:cubicBezTo>
                        <a:pt x="21547" y="-2531"/>
                        <a:pt x="11609" y="8910"/>
                        <a:pt x="0" y="29706"/>
                      </a:cubicBezTo>
                      <a:cubicBezTo>
                        <a:pt x="275020" y="55179"/>
                        <a:pt x="548203" y="80442"/>
                        <a:pt x="823099" y="105915"/>
                      </a:cubicBezTo>
                      <a:cubicBezTo>
                        <a:pt x="811991" y="70880"/>
                        <a:pt x="811991" y="70963"/>
                        <a:pt x="793492" y="6925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31CF67D6-C5EC-4091-A7E0-0363769FDC4F}"/>
                    </a:ext>
                  </a:extLst>
                </p:cNvPr>
                <p:cNvSpPr/>
                <p:nvPr/>
              </p:nvSpPr>
              <p:spPr>
                <a:xfrm>
                  <a:off x="4677150" y="3228652"/>
                  <a:ext cx="734570" cy="97043"/>
                </a:xfrm>
                <a:custGeom>
                  <a:avLst/>
                  <a:gdLst>
                    <a:gd name="connsiteX0" fmla="*/ 692270 w 734570"/>
                    <a:gd name="connsiteY0" fmla="*/ 60589 h 97043"/>
                    <a:gd name="connsiteX1" fmla="*/ 557683 w 734570"/>
                    <a:gd name="connsiteY1" fmla="*/ 47811 h 97043"/>
                    <a:gd name="connsiteX2" fmla="*/ 309179 w 734570"/>
                    <a:gd name="connsiteY2" fmla="*/ 23925 h 97043"/>
                    <a:gd name="connsiteX3" fmla="*/ 60633 w 734570"/>
                    <a:gd name="connsiteY3" fmla="*/ 916 h 97043"/>
                    <a:gd name="connsiteX4" fmla="*/ 0 w 734570"/>
                    <a:gd name="connsiteY4" fmla="*/ 29103 h 97043"/>
                    <a:gd name="connsiteX5" fmla="*/ 734571 w 734570"/>
                    <a:gd name="connsiteY5" fmla="*/ 97044 h 97043"/>
                    <a:gd name="connsiteX6" fmla="*/ 692270 w 734570"/>
                    <a:gd name="connsiteY6" fmla="*/ 60589 h 97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4570" h="97043">
                      <a:moveTo>
                        <a:pt x="692270" y="60589"/>
                      </a:moveTo>
                      <a:cubicBezTo>
                        <a:pt x="647421" y="55954"/>
                        <a:pt x="602531" y="52112"/>
                        <a:pt x="557683" y="47811"/>
                      </a:cubicBezTo>
                      <a:cubicBezTo>
                        <a:pt x="474834" y="39877"/>
                        <a:pt x="392069" y="31567"/>
                        <a:pt x="309179" y="23925"/>
                      </a:cubicBezTo>
                      <a:cubicBezTo>
                        <a:pt x="226330" y="16283"/>
                        <a:pt x="143189" y="10980"/>
                        <a:pt x="60633" y="916"/>
                      </a:cubicBezTo>
                      <a:cubicBezTo>
                        <a:pt x="33198" y="-2425"/>
                        <a:pt x="15200" y="2586"/>
                        <a:pt x="0" y="29103"/>
                      </a:cubicBezTo>
                      <a:cubicBezTo>
                        <a:pt x="245163" y="51778"/>
                        <a:pt x="488948" y="74327"/>
                        <a:pt x="734571" y="97044"/>
                      </a:cubicBezTo>
                      <a:cubicBezTo>
                        <a:pt x="721250" y="64055"/>
                        <a:pt x="721292" y="63595"/>
                        <a:pt x="692270" y="605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58217A5-3C0E-4852-AE0F-EC8F3F3189BC}"/>
                    </a:ext>
                  </a:extLst>
                </p:cNvPr>
                <p:cNvSpPr/>
                <p:nvPr/>
              </p:nvSpPr>
              <p:spPr>
                <a:xfrm>
                  <a:off x="4517591" y="5147445"/>
                  <a:ext cx="580190" cy="76262"/>
                </a:xfrm>
                <a:custGeom>
                  <a:avLst/>
                  <a:gdLst>
                    <a:gd name="connsiteX0" fmla="*/ 11358 w 580190"/>
                    <a:gd name="connsiteY0" fmla="*/ 7475 h 76262"/>
                    <a:gd name="connsiteX1" fmla="*/ 213719 w 580190"/>
                    <a:gd name="connsiteY1" fmla="*/ 53284 h 76262"/>
                    <a:gd name="connsiteX2" fmla="*/ 422887 w 580190"/>
                    <a:gd name="connsiteY2" fmla="*/ 73369 h 76262"/>
                    <a:gd name="connsiteX3" fmla="*/ 580190 w 580190"/>
                    <a:gd name="connsiteY3" fmla="*/ 53785 h 76262"/>
                    <a:gd name="connsiteX4" fmla="*/ 0 w 580190"/>
                    <a:gd name="connsiteY4" fmla="*/ 0 h 76262"/>
                    <a:gd name="connsiteX5" fmla="*/ 11358 w 580190"/>
                    <a:gd name="connsiteY5" fmla="*/ 7475 h 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0190" h="76262">
                      <a:moveTo>
                        <a:pt x="11358" y="7475"/>
                      </a:moveTo>
                      <a:cubicBezTo>
                        <a:pt x="73286" y="47104"/>
                        <a:pt x="144317" y="46728"/>
                        <a:pt x="213719" y="53284"/>
                      </a:cubicBezTo>
                      <a:cubicBezTo>
                        <a:pt x="283456" y="59882"/>
                        <a:pt x="353401" y="64725"/>
                        <a:pt x="422887" y="73369"/>
                      </a:cubicBezTo>
                      <a:cubicBezTo>
                        <a:pt x="476212" y="80009"/>
                        <a:pt x="527115" y="75917"/>
                        <a:pt x="580190" y="53785"/>
                      </a:cubicBezTo>
                      <a:cubicBezTo>
                        <a:pt x="385638" y="35745"/>
                        <a:pt x="194719" y="18040"/>
                        <a:pt x="0" y="0"/>
                      </a:cubicBezTo>
                      <a:cubicBezTo>
                        <a:pt x="5888" y="3842"/>
                        <a:pt x="8602" y="5679"/>
                        <a:pt x="11358" y="747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C137C02-45B8-43C9-A543-7F41923C89BF}"/>
                    </a:ext>
                  </a:extLst>
                </p:cNvPr>
                <p:cNvSpPr/>
                <p:nvPr/>
              </p:nvSpPr>
              <p:spPr>
                <a:xfrm>
                  <a:off x="4934803" y="3403489"/>
                  <a:ext cx="95029" cy="203500"/>
                </a:xfrm>
                <a:custGeom>
                  <a:avLst/>
                  <a:gdLst>
                    <a:gd name="connsiteX0" fmla="*/ 30604 w 95029"/>
                    <a:gd name="connsiteY0" fmla="*/ 587 h 203500"/>
                    <a:gd name="connsiteX1" fmla="*/ 13818 w 95029"/>
                    <a:gd name="connsiteY1" fmla="*/ 14034 h 203500"/>
                    <a:gd name="connsiteX2" fmla="*/ 371 w 95029"/>
                    <a:gd name="connsiteY2" fmla="*/ 169458 h 203500"/>
                    <a:gd name="connsiteX3" fmla="*/ 29143 w 95029"/>
                    <a:gd name="connsiteY3" fmla="*/ 199524 h 203500"/>
                    <a:gd name="connsiteX4" fmla="*/ 64303 w 95029"/>
                    <a:gd name="connsiteY4" fmla="*/ 203241 h 203500"/>
                    <a:gd name="connsiteX5" fmla="*/ 79044 w 95029"/>
                    <a:gd name="connsiteY5" fmla="*/ 191214 h 203500"/>
                    <a:gd name="connsiteX6" fmla="*/ 94912 w 95029"/>
                    <a:gd name="connsiteY6" fmla="*/ 17249 h 203500"/>
                    <a:gd name="connsiteX7" fmla="*/ 84306 w 95029"/>
                    <a:gd name="connsiteY7" fmla="*/ 6517 h 203500"/>
                    <a:gd name="connsiteX8" fmla="*/ 30604 w 95029"/>
                    <a:gd name="connsiteY8" fmla="*/ 587 h 20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029" h="203500">
                      <a:moveTo>
                        <a:pt x="30604" y="587"/>
                      </a:moveTo>
                      <a:cubicBezTo>
                        <a:pt x="17910" y="-1793"/>
                        <a:pt x="14736" y="3135"/>
                        <a:pt x="13818" y="14034"/>
                      </a:cubicBezTo>
                      <a:cubicBezTo>
                        <a:pt x="9475" y="65856"/>
                        <a:pt x="4881" y="117636"/>
                        <a:pt x="371" y="169458"/>
                      </a:cubicBezTo>
                      <a:cubicBezTo>
                        <a:pt x="-840" y="198313"/>
                        <a:pt x="-840" y="198104"/>
                        <a:pt x="29143" y="199524"/>
                      </a:cubicBezTo>
                      <a:cubicBezTo>
                        <a:pt x="40877" y="200067"/>
                        <a:pt x="52611" y="201612"/>
                        <a:pt x="64303" y="203241"/>
                      </a:cubicBezTo>
                      <a:cubicBezTo>
                        <a:pt x="73866" y="204535"/>
                        <a:pt x="78167" y="201069"/>
                        <a:pt x="79044" y="191214"/>
                      </a:cubicBezTo>
                      <a:cubicBezTo>
                        <a:pt x="84055" y="133212"/>
                        <a:pt x="89150" y="75168"/>
                        <a:pt x="94912" y="17249"/>
                      </a:cubicBezTo>
                      <a:cubicBezTo>
                        <a:pt x="95873" y="7478"/>
                        <a:pt x="90820" y="7185"/>
                        <a:pt x="84306" y="6517"/>
                      </a:cubicBezTo>
                      <a:cubicBezTo>
                        <a:pt x="66350" y="4680"/>
                        <a:pt x="48226" y="3928"/>
                        <a:pt x="30604" y="58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8E98288D-A88D-4CFA-83A3-059B11860EED}"/>
                    </a:ext>
                  </a:extLst>
                </p:cNvPr>
                <p:cNvSpPr/>
                <p:nvPr/>
              </p:nvSpPr>
              <p:spPr>
                <a:xfrm>
                  <a:off x="5316974" y="3439587"/>
                  <a:ext cx="95371" cy="201659"/>
                </a:xfrm>
                <a:custGeom>
                  <a:avLst/>
                  <a:gdLst>
                    <a:gd name="connsiteX0" fmla="*/ 35158 w 95371"/>
                    <a:gd name="connsiteY0" fmla="*/ 443 h 201659"/>
                    <a:gd name="connsiteX1" fmla="*/ 14153 w 95371"/>
                    <a:gd name="connsiteY1" fmla="*/ 19026 h 201659"/>
                    <a:gd name="connsiteX2" fmla="*/ 2795 w 95371"/>
                    <a:gd name="connsiteY2" fmla="*/ 143048 h 201659"/>
                    <a:gd name="connsiteX3" fmla="*/ 55118 w 95371"/>
                    <a:gd name="connsiteY3" fmla="*/ 200925 h 201659"/>
                    <a:gd name="connsiteX4" fmla="*/ 80340 w 95371"/>
                    <a:gd name="connsiteY4" fmla="*/ 187395 h 201659"/>
                    <a:gd name="connsiteX5" fmla="*/ 95248 w 95371"/>
                    <a:gd name="connsiteY5" fmla="*/ 15685 h 201659"/>
                    <a:gd name="connsiteX6" fmla="*/ 86854 w 95371"/>
                    <a:gd name="connsiteY6" fmla="*/ 4953 h 201659"/>
                    <a:gd name="connsiteX7" fmla="*/ 35158 w 95371"/>
                    <a:gd name="connsiteY7" fmla="*/ 443 h 201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371" h="201659">
                      <a:moveTo>
                        <a:pt x="35158" y="443"/>
                      </a:moveTo>
                      <a:cubicBezTo>
                        <a:pt x="20041" y="-1603"/>
                        <a:pt x="15114" y="3241"/>
                        <a:pt x="14153" y="19026"/>
                      </a:cubicBezTo>
                      <a:cubicBezTo>
                        <a:pt x="11689" y="60450"/>
                        <a:pt x="7722" y="101833"/>
                        <a:pt x="2795" y="143048"/>
                      </a:cubicBezTo>
                      <a:cubicBezTo>
                        <a:pt x="-3761" y="197626"/>
                        <a:pt x="-3218" y="198921"/>
                        <a:pt x="55118" y="200925"/>
                      </a:cubicBezTo>
                      <a:cubicBezTo>
                        <a:pt x="63386" y="198837"/>
                        <a:pt x="78712" y="209360"/>
                        <a:pt x="80340" y="187395"/>
                      </a:cubicBezTo>
                      <a:cubicBezTo>
                        <a:pt x="84641" y="130103"/>
                        <a:pt x="89945" y="72894"/>
                        <a:pt x="95248" y="15685"/>
                      </a:cubicBezTo>
                      <a:cubicBezTo>
                        <a:pt x="95916" y="8461"/>
                        <a:pt x="93995" y="5496"/>
                        <a:pt x="86854" y="4953"/>
                      </a:cubicBezTo>
                      <a:cubicBezTo>
                        <a:pt x="69608" y="3700"/>
                        <a:pt x="52320" y="2740"/>
                        <a:pt x="35158" y="44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B74E872B-E3DF-43D5-84F9-B431E381550D}"/>
                    </a:ext>
                  </a:extLst>
                </p:cNvPr>
                <p:cNvSpPr/>
                <p:nvPr/>
              </p:nvSpPr>
              <p:spPr>
                <a:xfrm>
                  <a:off x="5060466" y="3415329"/>
                  <a:ext cx="97429" cy="203618"/>
                </a:xfrm>
                <a:custGeom>
                  <a:avLst/>
                  <a:gdLst>
                    <a:gd name="connsiteX0" fmla="*/ 29716 w 97429"/>
                    <a:gd name="connsiteY0" fmla="*/ 189 h 203618"/>
                    <a:gd name="connsiteX1" fmla="*/ 16437 w 97429"/>
                    <a:gd name="connsiteY1" fmla="*/ 10670 h 203618"/>
                    <a:gd name="connsiteX2" fmla="*/ 193 w 97429"/>
                    <a:gd name="connsiteY2" fmla="*/ 182130 h 203618"/>
                    <a:gd name="connsiteX3" fmla="*/ 13221 w 97429"/>
                    <a:gd name="connsiteY3" fmla="*/ 197455 h 203618"/>
                    <a:gd name="connsiteX4" fmla="*/ 68885 w 97429"/>
                    <a:gd name="connsiteY4" fmla="*/ 203385 h 203618"/>
                    <a:gd name="connsiteX5" fmla="*/ 79617 w 97429"/>
                    <a:gd name="connsiteY5" fmla="*/ 193196 h 203618"/>
                    <a:gd name="connsiteX6" fmla="*/ 96446 w 97429"/>
                    <a:gd name="connsiteY6" fmla="*/ 22279 h 203618"/>
                    <a:gd name="connsiteX7" fmla="*/ 77195 w 97429"/>
                    <a:gd name="connsiteY7" fmla="*/ 4532 h 203618"/>
                    <a:gd name="connsiteX8" fmla="*/ 29716 w 97429"/>
                    <a:gd name="connsiteY8" fmla="*/ 189 h 20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429" h="203618">
                      <a:moveTo>
                        <a:pt x="29716" y="189"/>
                      </a:moveTo>
                      <a:cubicBezTo>
                        <a:pt x="21698" y="-604"/>
                        <a:pt x="17272" y="774"/>
                        <a:pt x="16437" y="10670"/>
                      </a:cubicBezTo>
                      <a:cubicBezTo>
                        <a:pt x="11551" y="67879"/>
                        <a:pt x="6080" y="125005"/>
                        <a:pt x="193" y="182130"/>
                      </a:cubicBezTo>
                      <a:cubicBezTo>
                        <a:pt x="-935" y="193238"/>
                        <a:pt x="2823" y="196704"/>
                        <a:pt x="13221" y="197455"/>
                      </a:cubicBezTo>
                      <a:cubicBezTo>
                        <a:pt x="31845" y="198792"/>
                        <a:pt x="50428" y="200754"/>
                        <a:pt x="68885" y="203385"/>
                      </a:cubicBezTo>
                      <a:cubicBezTo>
                        <a:pt x="77988" y="204680"/>
                        <a:pt x="78949" y="200504"/>
                        <a:pt x="79617" y="193196"/>
                      </a:cubicBezTo>
                      <a:cubicBezTo>
                        <a:pt x="84920" y="137407"/>
                        <a:pt x="90558" y="81660"/>
                        <a:pt x="96446" y="22279"/>
                      </a:cubicBezTo>
                      <a:cubicBezTo>
                        <a:pt x="100705" y="9084"/>
                        <a:pt x="90558" y="5576"/>
                        <a:pt x="77195" y="4532"/>
                      </a:cubicBezTo>
                      <a:cubicBezTo>
                        <a:pt x="61368" y="3279"/>
                        <a:pt x="45542" y="1776"/>
                        <a:pt x="29716" y="18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6AFED70A-B4F8-4440-96EB-B57423E4B157}"/>
                    </a:ext>
                  </a:extLst>
                </p:cNvPr>
                <p:cNvSpPr/>
                <p:nvPr/>
              </p:nvSpPr>
              <p:spPr>
                <a:xfrm>
                  <a:off x="4805764" y="3391964"/>
                  <a:ext cx="96264" cy="202745"/>
                </a:xfrm>
                <a:custGeom>
                  <a:avLst/>
                  <a:gdLst>
                    <a:gd name="connsiteX0" fmla="*/ 10776 w 96264"/>
                    <a:gd name="connsiteY0" fmla="*/ 197937 h 202745"/>
                    <a:gd name="connsiteX1" fmla="*/ 66648 w 96264"/>
                    <a:gd name="connsiteY1" fmla="*/ 202489 h 202745"/>
                    <a:gd name="connsiteX2" fmla="*/ 79593 w 96264"/>
                    <a:gd name="connsiteY2" fmla="*/ 194096 h 202745"/>
                    <a:gd name="connsiteX3" fmla="*/ 96130 w 96264"/>
                    <a:gd name="connsiteY3" fmla="*/ 18376 h 202745"/>
                    <a:gd name="connsiteX4" fmla="*/ 84646 w 96264"/>
                    <a:gd name="connsiteY4" fmla="*/ 6016 h 202745"/>
                    <a:gd name="connsiteX5" fmla="*/ 28899 w 96264"/>
                    <a:gd name="connsiteY5" fmla="*/ 379 h 202745"/>
                    <a:gd name="connsiteX6" fmla="*/ 16455 w 96264"/>
                    <a:gd name="connsiteY6" fmla="*/ 10735 h 202745"/>
                    <a:gd name="connsiteX7" fmla="*/ 169 w 96264"/>
                    <a:gd name="connsiteY7" fmla="*/ 178353 h 202745"/>
                    <a:gd name="connsiteX8" fmla="*/ 10776 w 96264"/>
                    <a:gd name="connsiteY8" fmla="*/ 197937 h 20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264" h="202745">
                      <a:moveTo>
                        <a:pt x="10776" y="197937"/>
                      </a:moveTo>
                      <a:cubicBezTo>
                        <a:pt x="29442" y="198940"/>
                        <a:pt x="48024" y="201153"/>
                        <a:pt x="66648" y="202489"/>
                      </a:cubicBezTo>
                      <a:cubicBezTo>
                        <a:pt x="72620" y="202906"/>
                        <a:pt x="78717" y="203992"/>
                        <a:pt x="79593" y="194096"/>
                      </a:cubicBezTo>
                      <a:cubicBezTo>
                        <a:pt x="84730" y="135509"/>
                        <a:pt x="90451" y="76922"/>
                        <a:pt x="96130" y="18376"/>
                      </a:cubicBezTo>
                      <a:cubicBezTo>
                        <a:pt x="97007" y="9440"/>
                        <a:pt x="93666" y="6517"/>
                        <a:pt x="84646" y="6016"/>
                      </a:cubicBezTo>
                      <a:cubicBezTo>
                        <a:pt x="66022" y="4972"/>
                        <a:pt x="47314" y="3302"/>
                        <a:pt x="28899" y="379"/>
                      </a:cubicBezTo>
                      <a:cubicBezTo>
                        <a:pt x="19127" y="-1166"/>
                        <a:pt x="17248" y="1965"/>
                        <a:pt x="16455" y="10735"/>
                      </a:cubicBezTo>
                      <a:cubicBezTo>
                        <a:pt x="11319" y="66566"/>
                        <a:pt x="5681" y="122355"/>
                        <a:pt x="169" y="178353"/>
                      </a:cubicBezTo>
                      <a:cubicBezTo>
                        <a:pt x="1464" y="185869"/>
                        <a:pt x="-4717" y="197102"/>
                        <a:pt x="10776" y="19793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BB585BB-B48D-4714-8ADF-FB20FED4B495}"/>
                    </a:ext>
                  </a:extLst>
                </p:cNvPr>
                <p:cNvSpPr/>
                <p:nvPr/>
              </p:nvSpPr>
              <p:spPr>
                <a:xfrm>
                  <a:off x="5187992" y="3427414"/>
                  <a:ext cx="97247" cy="203061"/>
                </a:xfrm>
                <a:custGeom>
                  <a:avLst/>
                  <a:gdLst>
                    <a:gd name="connsiteX0" fmla="*/ 36610 w 97247"/>
                    <a:gd name="connsiteY0" fmla="*/ 423 h 203061"/>
                    <a:gd name="connsiteX1" fmla="*/ 16775 w 97247"/>
                    <a:gd name="connsiteY1" fmla="*/ 15372 h 203061"/>
                    <a:gd name="connsiteX2" fmla="*/ 1199 w 97247"/>
                    <a:gd name="connsiteY2" fmla="*/ 177979 h 203061"/>
                    <a:gd name="connsiteX3" fmla="*/ 21243 w 97247"/>
                    <a:gd name="connsiteY3" fmla="*/ 197856 h 203061"/>
                    <a:gd name="connsiteX4" fmla="*/ 68639 w 97247"/>
                    <a:gd name="connsiteY4" fmla="*/ 202742 h 203061"/>
                    <a:gd name="connsiteX5" fmla="*/ 80999 w 97247"/>
                    <a:gd name="connsiteY5" fmla="*/ 191593 h 203061"/>
                    <a:gd name="connsiteX6" fmla="*/ 97034 w 97247"/>
                    <a:gd name="connsiteY6" fmla="*/ 20133 h 203061"/>
                    <a:gd name="connsiteX7" fmla="*/ 84089 w 97247"/>
                    <a:gd name="connsiteY7" fmla="*/ 4724 h 203061"/>
                    <a:gd name="connsiteX8" fmla="*/ 36610 w 97247"/>
                    <a:gd name="connsiteY8" fmla="*/ 423 h 20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247" h="203061">
                      <a:moveTo>
                        <a:pt x="36610" y="423"/>
                      </a:moveTo>
                      <a:cubicBezTo>
                        <a:pt x="24960" y="-913"/>
                        <a:pt x="17986" y="131"/>
                        <a:pt x="16775" y="15372"/>
                      </a:cubicBezTo>
                      <a:cubicBezTo>
                        <a:pt x="12683" y="68447"/>
                        <a:pt x="6753" y="121397"/>
                        <a:pt x="1199" y="177979"/>
                      </a:cubicBezTo>
                      <a:cubicBezTo>
                        <a:pt x="-3060" y="191634"/>
                        <a:pt x="4122" y="197689"/>
                        <a:pt x="21243" y="197856"/>
                      </a:cubicBezTo>
                      <a:cubicBezTo>
                        <a:pt x="37069" y="198023"/>
                        <a:pt x="52979" y="200278"/>
                        <a:pt x="68639" y="202742"/>
                      </a:cubicBezTo>
                      <a:cubicBezTo>
                        <a:pt x="78619" y="204329"/>
                        <a:pt x="80248" y="199902"/>
                        <a:pt x="80999" y="191593"/>
                      </a:cubicBezTo>
                      <a:cubicBezTo>
                        <a:pt x="86052" y="134425"/>
                        <a:pt x="91230" y="77258"/>
                        <a:pt x="97034" y="20133"/>
                      </a:cubicBezTo>
                      <a:cubicBezTo>
                        <a:pt x="98162" y="9150"/>
                        <a:pt x="94947" y="5225"/>
                        <a:pt x="84089" y="4724"/>
                      </a:cubicBezTo>
                      <a:cubicBezTo>
                        <a:pt x="68263" y="4014"/>
                        <a:pt x="52395" y="2218"/>
                        <a:pt x="36610" y="42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951625B4-F6F0-42C0-8B79-C3EE48AB40F3}"/>
                    </a:ext>
                  </a:extLst>
                </p:cNvPr>
                <p:cNvSpPr/>
                <p:nvPr/>
              </p:nvSpPr>
              <p:spPr>
                <a:xfrm>
                  <a:off x="4677262" y="3381000"/>
                  <a:ext cx="96434" cy="201471"/>
                </a:xfrm>
                <a:custGeom>
                  <a:avLst/>
                  <a:gdLst>
                    <a:gd name="connsiteX0" fmla="*/ 87079 w 96434"/>
                    <a:gd name="connsiteY0" fmla="*/ 5079 h 201471"/>
                    <a:gd name="connsiteX1" fmla="*/ 31165 w 96434"/>
                    <a:gd name="connsiteY1" fmla="*/ 235 h 201471"/>
                    <a:gd name="connsiteX2" fmla="*/ 15839 w 96434"/>
                    <a:gd name="connsiteY2" fmla="*/ 13347 h 201471"/>
                    <a:gd name="connsiteX3" fmla="*/ 263 w 96434"/>
                    <a:gd name="connsiteY3" fmla="*/ 183011 h 201471"/>
                    <a:gd name="connsiteX4" fmla="*/ 9951 w 96434"/>
                    <a:gd name="connsiteY4" fmla="*/ 196875 h 201471"/>
                    <a:gd name="connsiteX5" fmla="*/ 63778 w 96434"/>
                    <a:gd name="connsiteY5" fmla="*/ 201218 h 201471"/>
                    <a:gd name="connsiteX6" fmla="*/ 80398 w 96434"/>
                    <a:gd name="connsiteY6" fmla="*/ 187062 h 201471"/>
                    <a:gd name="connsiteX7" fmla="*/ 95681 w 96434"/>
                    <a:gd name="connsiteY7" fmla="*/ 26835 h 201471"/>
                    <a:gd name="connsiteX8" fmla="*/ 87079 w 96434"/>
                    <a:gd name="connsiteY8" fmla="*/ 5079 h 20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434" h="201471">
                      <a:moveTo>
                        <a:pt x="87079" y="5079"/>
                      </a:moveTo>
                      <a:cubicBezTo>
                        <a:pt x="68497" y="3158"/>
                        <a:pt x="49747" y="2365"/>
                        <a:pt x="31165" y="235"/>
                      </a:cubicBezTo>
                      <a:cubicBezTo>
                        <a:pt x="20474" y="-976"/>
                        <a:pt x="16758" y="2365"/>
                        <a:pt x="15839" y="13347"/>
                      </a:cubicBezTo>
                      <a:cubicBezTo>
                        <a:pt x="11162" y="69930"/>
                        <a:pt x="5734" y="126470"/>
                        <a:pt x="263" y="183011"/>
                      </a:cubicBezTo>
                      <a:cubicBezTo>
                        <a:pt x="-530" y="191070"/>
                        <a:pt x="-112" y="196332"/>
                        <a:pt x="9951" y="196875"/>
                      </a:cubicBezTo>
                      <a:cubicBezTo>
                        <a:pt x="27949" y="197794"/>
                        <a:pt x="45905" y="199088"/>
                        <a:pt x="63778" y="201218"/>
                      </a:cubicBezTo>
                      <a:cubicBezTo>
                        <a:pt x="75345" y="202596"/>
                        <a:pt x="79395" y="198420"/>
                        <a:pt x="80398" y="187062"/>
                      </a:cubicBezTo>
                      <a:cubicBezTo>
                        <a:pt x="85075" y="133945"/>
                        <a:pt x="90461" y="80870"/>
                        <a:pt x="95681" y="26835"/>
                      </a:cubicBezTo>
                      <a:cubicBezTo>
                        <a:pt x="91088" y="20738"/>
                        <a:pt x="104743" y="6916"/>
                        <a:pt x="87079" y="507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8DC394D1-4691-45AD-8A0E-787ACC531150}"/>
                    </a:ext>
                  </a:extLst>
                </p:cNvPr>
                <p:cNvSpPr/>
                <p:nvPr/>
              </p:nvSpPr>
              <p:spPr>
                <a:xfrm>
                  <a:off x="4550602" y="3371769"/>
                  <a:ext cx="96443" cy="199211"/>
                </a:xfrm>
                <a:custGeom>
                  <a:avLst/>
                  <a:gdLst>
                    <a:gd name="connsiteX0" fmla="*/ 26537 w 96443"/>
                    <a:gd name="connsiteY0" fmla="*/ 195040 h 199211"/>
                    <a:gd name="connsiteX1" fmla="*/ 56353 w 96443"/>
                    <a:gd name="connsiteY1" fmla="*/ 198589 h 199211"/>
                    <a:gd name="connsiteX2" fmla="*/ 80155 w 96443"/>
                    <a:gd name="connsiteY2" fmla="*/ 187481 h 199211"/>
                    <a:gd name="connsiteX3" fmla="*/ 92724 w 96443"/>
                    <a:gd name="connsiteY3" fmla="*/ 40784 h 199211"/>
                    <a:gd name="connsiteX4" fmla="*/ 94478 w 96443"/>
                    <a:gd name="connsiteY4" fmla="*/ 6543 h 199211"/>
                    <a:gd name="connsiteX5" fmla="*/ 59652 w 96443"/>
                    <a:gd name="connsiteY5" fmla="*/ 655 h 199211"/>
                    <a:gd name="connsiteX6" fmla="*/ 13676 w 96443"/>
                    <a:gd name="connsiteY6" fmla="*/ 33602 h 199211"/>
                    <a:gd name="connsiteX7" fmla="*/ 772 w 96443"/>
                    <a:gd name="connsiteY7" fmla="*/ 163637 h 199211"/>
                    <a:gd name="connsiteX8" fmla="*/ 26537 w 96443"/>
                    <a:gd name="connsiteY8" fmla="*/ 195040 h 19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443" h="199211">
                      <a:moveTo>
                        <a:pt x="26537" y="195040"/>
                      </a:moveTo>
                      <a:cubicBezTo>
                        <a:pt x="36434" y="193745"/>
                        <a:pt x="46999" y="197336"/>
                        <a:pt x="56353" y="198589"/>
                      </a:cubicBezTo>
                      <a:cubicBezTo>
                        <a:pt x="65247" y="195165"/>
                        <a:pt x="78735" y="207358"/>
                        <a:pt x="80155" y="187481"/>
                      </a:cubicBezTo>
                      <a:cubicBezTo>
                        <a:pt x="83663" y="138541"/>
                        <a:pt x="88465" y="89683"/>
                        <a:pt x="92724" y="40784"/>
                      </a:cubicBezTo>
                      <a:cubicBezTo>
                        <a:pt x="93726" y="29134"/>
                        <a:pt x="99364" y="14727"/>
                        <a:pt x="94478" y="6543"/>
                      </a:cubicBezTo>
                      <a:cubicBezTo>
                        <a:pt x="88131" y="-4148"/>
                        <a:pt x="71636" y="2826"/>
                        <a:pt x="59652" y="655"/>
                      </a:cubicBezTo>
                      <a:cubicBezTo>
                        <a:pt x="37227" y="-3354"/>
                        <a:pt x="16139" y="11470"/>
                        <a:pt x="13676" y="33602"/>
                      </a:cubicBezTo>
                      <a:cubicBezTo>
                        <a:pt x="8832" y="76864"/>
                        <a:pt x="5533" y="120334"/>
                        <a:pt x="772" y="163637"/>
                      </a:cubicBezTo>
                      <a:cubicBezTo>
                        <a:pt x="-1441" y="183681"/>
                        <a:pt x="-564" y="198631"/>
                        <a:pt x="26537" y="19504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4AD5E074-C7A9-4D66-A68D-E708CB3BBFAC}"/>
                    </a:ext>
                  </a:extLst>
                </p:cNvPr>
                <p:cNvSpPr/>
                <p:nvPr/>
              </p:nvSpPr>
              <p:spPr>
                <a:xfrm>
                  <a:off x="5444497" y="3453226"/>
                  <a:ext cx="80379" cy="199768"/>
                </a:xfrm>
                <a:custGeom>
                  <a:avLst/>
                  <a:gdLst>
                    <a:gd name="connsiteX0" fmla="*/ 27272 w 80379"/>
                    <a:gd name="connsiteY0" fmla="*/ 196055 h 199768"/>
                    <a:gd name="connsiteX1" fmla="*/ 58173 w 80379"/>
                    <a:gd name="connsiteY1" fmla="*/ 199605 h 199768"/>
                    <a:gd name="connsiteX2" fmla="*/ 78217 w 80379"/>
                    <a:gd name="connsiteY2" fmla="*/ 174884 h 199768"/>
                    <a:gd name="connsiteX3" fmla="*/ 61347 w 80379"/>
                    <a:gd name="connsiteY3" fmla="*/ 117424 h 199768"/>
                    <a:gd name="connsiteX4" fmla="*/ 16749 w 80379"/>
                    <a:gd name="connsiteY4" fmla="*/ 0 h 199768"/>
                    <a:gd name="connsiteX5" fmla="*/ 1716 w 80379"/>
                    <a:gd name="connsiteY5" fmla="*/ 162022 h 199768"/>
                    <a:gd name="connsiteX6" fmla="*/ 27272 w 80379"/>
                    <a:gd name="connsiteY6" fmla="*/ 196055 h 1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79" h="199768">
                      <a:moveTo>
                        <a:pt x="27272" y="196055"/>
                      </a:moveTo>
                      <a:cubicBezTo>
                        <a:pt x="37586" y="196974"/>
                        <a:pt x="47817" y="199062"/>
                        <a:pt x="58173" y="199605"/>
                      </a:cubicBezTo>
                      <a:cubicBezTo>
                        <a:pt x="79762" y="200732"/>
                        <a:pt x="83562" y="196389"/>
                        <a:pt x="78217" y="174884"/>
                      </a:cubicBezTo>
                      <a:cubicBezTo>
                        <a:pt x="73415" y="155508"/>
                        <a:pt x="67652" y="136341"/>
                        <a:pt x="61347" y="117424"/>
                      </a:cubicBezTo>
                      <a:cubicBezTo>
                        <a:pt x="48193" y="77963"/>
                        <a:pt x="37085" y="37708"/>
                        <a:pt x="16749" y="0"/>
                      </a:cubicBezTo>
                      <a:cubicBezTo>
                        <a:pt x="11821" y="53994"/>
                        <a:pt x="7645" y="108112"/>
                        <a:pt x="1716" y="162022"/>
                      </a:cubicBezTo>
                      <a:cubicBezTo>
                        <a:pt x="-1708" y="193633"/>
                        <a:pt x="-2919" y="193383"/>
                        <a:pt x="27272" y="19605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0945572-80A4-44B6-85FD-9D70F28F14B7}"/>
                    </a:ext>
                  </a:extLst>
                </p:cNvPr>
                <p:cNvSpPr/>
                <p:nvPr/>
              </p:nvSpPr>
              <p:spPr>
                <a:xfrm>
                  <a:off x="4823260" y="4099434"/>
                  <a:ext cx="77259" cy="75753"/>
                </a:xfrm>
                <a:custGeom>
                  <a:avLst/>
                  <a:gdLst>
                    <a:gd name="connsiteX0" fmla="*/ 3 w 77259"/>
                    <a:gd name="connsiteY0" fmla="*/ 38629 h 75753"/>
                    <a:gd name="connsiteX1" fmla="*/ 39172 w 77259"/>
                    <a:gd name="connsiteY1" fmla="*/ 75752 h 75753"/>
                    <a:gd name="connsiteX2" fmla="*/ 77256 w 77259"/>
                    <a:gd name="connsiteY2" fmla="*/ 37836 h 75753"/>
                    <a:gd name="connsiteX3" fmla="*/ 38337 w 77259"/>
                    <a:gd name="connsiteY3" fmla="*/ 3 h 75753"/>
                    <a:gd name="connsiteX4" fmla="*/ 3 w 77259"/>
                    <a:gd name="connsiteY4" fmla="*/ 3862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259" h="75753">
                      <a:moveTo>
                        <a:pt x="3" y="38629"/>
                      </a:moveTo>
                      <a:cubicBezTo>
                        <a:pt x="253" y="59216"/>
                        <a:pt x="17875" y="75919"/>
                        <a:pt x="39172" y="75752"/>
                      </a:cubicBezTo>
                      <a:cubicBezTo>
                        <a:pt x="60761" y="75585"/>
                        <a:pt x="77548" y="58882"/>
                        <a:pt x="77256" y="37836"/>
                      </a:cubicBezTo>
                      <a:cubicBezTo>
                        <a:pt x="76963" y="17165"/>
                        <a:pt x="59049" y="-248"/>
                        <a:pt x="38337" y="3"/>
                      </a:cubicBezTo>
                      <a:cubicBezTo>
                        <a:pt x="17750" y="170"/>
                        <a:pt x="-248" y="18335"/>
                        <a:pt x="3" y="386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F141E402-74C8-4A26-9800-5B46A07DDCA9}"/>
                    </a:ext>
                  </a:extLst>
                </p:cNvPr>
                <p:cNvSpPr/>
                <p:nvPr/>
              </p:nvSpPr>
              <p:spPr>
                <a:xfrm>
                  <a:off x="5418110" y="4153972"/>
                  <a:ext cx="76083" cy="77380"/>
                </a:xfrm>
                <a:custGeom>
                  <a:avLst/>
                  <a:gdLst>
                    <a:gd name="connsiteX0" fmla="*/ 37708 w 76083"/>
                    <a:gd name="connsiteY0" fmla="*/ 1 h 77380"/>
                    <a:gd name="connsiteX1" fmla="*/ 0 w 76083"/>
                    <a:gd name="connsiteY1" fmla="*/ 38878 h 77380"/>
                    <a:gd name="connsiteX2" fmla="*/ 37791 w 76083"/>
                    <a:gd name="connsiteY2" fmla="*/ 77379 h 77380"/>
                    <a:gd name="connsiteX3" fmla="*/ 76084 w 76083"/>
                    <a:gd name="connsiteY3" fmla="*/ 38669 h 77380"/>
                    <a:gd name="connsiteX4" fmla="*/ 37708 w 76083"/>
                    <a:gd name="connsiteY4" fmla="*/ 1 h 77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83" h="77380">
                      <a:moveTo>
                        <a:pt x="37708" y="1"/>
                      </a:moveTo>
                      <a:cubicBezTo>
                        <a:pt x="17497" y="-125"/>
                        <a:pt x="0" y="17915"/>
                        <a:pt x="0" y="38878"/>
                      </a:cubicBezTo>
                      <a:cubicBezTo>
                        <a:pt x="0" y="60216"/>
                        <a:pt x="16996" y="77546"/>
                        <a:pt x="37791" y="77379"/>
                      </a:cubicBezTo>
                      <a:cubicBezTo>
                        <a:pt x="58211" y="77212"/>
                        <a:pt x="76125" y="59130"/>
                        <a:pt x="76084" y="38669"/>
                      </a:cubicBezTo>
                      <a:cubicBezTo>
                        <a:pt x="76084" y="18249"/>
                        <a:pt x="58086" y="168"/>
                        <a:pt x="37708" y="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7E17FCD0-FEFC-45FC-A606-70F8B0A6AFD0}"/>
                    </a:ext>
                  </a:extLst>
                </p:cNvPr>
                <p:cNvSpPr/>
                <p:nvPr/>
              </p:nvSpPr>
              <p:spPr>
                <a:xfrm>
                  <a:off x="4529618" y="4072751"/>
                  <a:ext cx="76043" cy="76335"/>
                </a:xfrm>
                <a:custGeom>
                  <a:avLst/>
                  <a:gdLst>
                    <a:gd name="connsiteX0" fmla="*/ 0 w 76043"/>
                    <a:gd name="connsiteY0" fmla="*/ 37667 h 76335"/>
                    <a:gd name="connsiteX1" fmla="*/ 37499 w 76043"/>
                    <a:gd name="connsiteY1" fmla="*/ 76336 h 76335"/>
                    <a:gd name="connsiteX2" fmla="*/ 76042 w 76043"/>
                    <a:gd name="connsiteY2" fmla="*/ 37960 h 76335"/>
                    <a:gd name="connsiteX3" fmla="*/ 37750 w 76043"/>
                    <a:gd name="connsiteY3" fmla="*/ 1 h 76335"/>
                    <a:gd name="connsiteX4" fmla="*/ 0 w 76043"/>
                    <a:gd name="connsiteY4" fmla="*/ 37667 h 76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3" h="76335">
                      <a:moveTo>
                        <a:pt x="0" y="37667"/>
                      </a:moveTo>
                      <a:cubicBezTo>
                        <a:pt x="-83" y="58922"/>
                        <a:pt x="16871" y="76419"/>
                        <a:pt x="37499" y="76336"/>
                      </a:cubicBezTo>
                      <a:cubicBezTo>
                        <a:pt x="58003" y="76252"/>
                        <a:pt x="75917" y="58421"/>
                        <a:pt x="76042" y="37960"/>
                      </a:cubicBezTo>
                      <a:cubicBezTo>
                        <a:pt x="76209" y="17122"/>
                        <a:pt x="59088" y="168"/>
                        <a:pt x="37750" y="1"/>
                      </a:cubicBezTo>
                      <a:cubicBezTo>
                        <a:pt x="15534" y="-166"/>
                        <a:pt x="126" y="15201"/>
                        <a:pt x="0" y="37667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9893D8FF-2990-48FB-BA82-C1A281DB54CC}"/>
                    </a:ext>
                  </a:extLst>
                </p:cNvPr>
                <p:cNvSpPr/>
                <p:nvPr/>
              </p:nvSpPr>
              <p:spPr>
                <a:xfrm>
                  <a:off x="5118827" y="4127373"/>
                  <a:ext cx="75668" cy="76210"/>
                </a:xfrm>
                <a:custGeom>
                  <a:avLst/>
                  <a:gdLst>
                    <a:gd name="connsiteX0" fmla="*/ 1 w 75668"/>
                    <a:gd name="connsiteY0" fmla="*/ 37666 h 76210"/>
                    <a:gd name="connsiteX1" fmla="*/ 37917 w 75668"/>
                    <a:gd name="connsiteY1" fmla="*/ 76209 h 76210"/>
                    <a:gd name="connsiteX2" fmla="*/ 75667 w 75668"/>
                    <a:gd name="connsiteY2" fmla="*/ 37917 h 76210"/>
                    <a:gd name="connsiteX3" fmla="*/ 38251 w 75668"/>
                    <a:gd name="connsiteY3" fmla="*/ 0 h 76210"/>
                    <a:gd name="connsiteX4" fmla="*/ 1 w 75668"/>
                    <a:gd name="connsiteY4" fmla="*/ 37666 h 7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68" h="76210">
                      <a:moveTo>
                        <a:pt x="1" y="37666"/>
                      </a:moveTo>
                      <a:cubicBezTo>
                        <a:pt x="-125" y="58336"/>
                        <a:pt x="17289" y="76000"/>
                        <a:pt x="37917" y="76209"/>
                      </a:cubicBezTo>
                      <a:cubicBezTo>
                        <a:pt x="58462" y="76418"/>
                        <a:pt x="75500" y="59130"/>
                        <a:pt x="75667" y="37917"/>
                      </a:cubicBezTo>
                      <a:cubicBezTo>
                        <a:pt x="75834" y="15827"/>
                        <a:pt x="60258" y="42"/>
                        <a:pt x="38251" y="0"/>
                      </a:cubicBezTo>
                      <a:cubicBezTo>
                        <a:pt x="16662" y="-42"/>
                        <a:pt x="126" y="16286"/>
                        <a:pt x="1" y="3766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63E336A-05DE-43D7-93B3-B5BEBC3AF520}"/>
                    </a:ext>
                  </a:extLst>
                </p:cNvPr>
                <p:cNvSpPr/>
                <p:nvPr/>
              </p:nvSpPr>
              <p:spPr>
                <a:xfrm>
                  <a:off x="4230332" y="4045065"/>
                  <a:ext cx="75463" cy="75336"/>
                </a:xfrm>
                <a:custGeom>
                  <a:avLst/>
                  <a:gdLst>
                    <a:gd name="connsiteX0" fmla="*/ 37294 w 75463"/>
                    <a:gd name="connsiteY0" fmla="*/ 75334 h 75336"/>
                    <a:gd name="connsiteX1" fmla="*/ 75461 w 75463"/>
                    <a:gd name="connsiteY1" fmla="*/ 38253 h 75336"/>
                    <a:gd name="connsiteX2" fmla="*/ 38422 w 75463"/>
                    <a:gd name="connsiteY2" fmla="*/ 2 h 75336"/>
                    <a:gd name="connsiteX3" fmla="*/ 4 w 75463"/>
                    <a:gd name="connsiteY3" fmla="*/ 37083 h 75336"/>
                    <a:gd name="connsiteX4" fmla="*/ 37294 w 75463"/>
                    <a:gd name="connsiteY4" fmla="*/ 75334 h 7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463" h="75336">
                      <a:moveTo>
                        <a:pt x="37294" y="75334"/>
                      </a:moveTo>
                      <a:cubicBezTo>
                        <a:pt x="59343" y="75543"/>
                        <a:pt x="75211" y="60134"/>
                        <a:pt x="75461" y="38253"/>
                      </a:cubicBezTo>
                      <a:cubicBezTo>
                        <a:pt x="75670" y="16371"/>
                        <a:pt x="60052" y="211"/>
                        <a:pt x="38422" y="2"/>
                      </a:cubicBezTo>
                      <a:cubicBezTo>
                        <a:pt x="16791" y="-207"/>
                        <a:pt x="254" y="15745"/>
                        <a:pt x="4" y="37083"/>
                      </a:cubicBezTo>
                      <a:cubicBezTo>
                        <a:pt x="-288" y="58714"/>
                        <a:pt x="15747" y="75125"/>
                        <a:pt x="37294" y="7533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F0EA60C7-9ACA-4DFA-A194-0CAEC43E9D9C}"/>
                    </a:ext>
                  </a:extLst>
                </p:cNvPr>
                <p:cNvSpPr/>
                <p:nvPr/>
              </p:nvSpPr>
              <p:spPr>
                <a:xfrm>
                  <a:off x="4461635" y="3487885"/>
                  <a:ext cx="44092" cy="71556"/>
                </a:xfrm>
                <a:custGeom>
                  <a:avLst/>
                  <a:gdLst>
                    <a:gd name="connsiteX0" fmla="*/ 40004 w 44092"/>
                    <a:gd name="connsiteY0" fmla="*/ 63264 h 71556"/>
                    <a:gd name="connsiteX1" fmla="*/ 42928 w 44092"/>
                    <a:gd name="connsiteY1" fmla="*/ 0 h 71556"/>
                    <a:gd name="connsiteX2" fmla="*/ 0 w 44092"/>
                    <a:gd name="connsiteY2" fmla="*/ 67774 h 71556"/>
                    <a:gd name="connsiteX3" fmla="*/ 29690 w 44092"/>
                    <a:gd name="connsiteY3" fmla="*/ 71114 h 71556"/>
                    <a:gd name="connsiteX4" fmla="*/ 40004 w 44092"/>
                    <a:gd name="connsiteY4" fmla="*/ 63264 h 7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92" h="71556">
                      <a:moveTo>
                        <a:pt x="40004" y="63264"/>
                      </a:moveTo>
                      <a:cubicBezTo>
                        <a:pt x="41257" y="43638"/>
                        <a:pt x="46352" y="24178"/>
                        <a:pt x="42928" y="0"/>
                      </a:cubicBezTo>
                      <a:cubicBezTo>
                        <a:pt x="27936" y="23677"/>
                        <a:pt x="14908" y="44264"/>
                        <a:pt x="0" y="67774"/>
                      </a:cubicBezTo>
                      <a:cubicBezTo>
                        <a:pt x="12068" y="69068"/>
                        <a:pt x="21004" y="69402"/>
                        <a:pt x="29690" y="71114"/>
                      </a:cubicBezTo>
                      <a:cubicBezTo>
                        <a:pt x="36914" y="72534"/>
                        <a:pt x="39503" y="70697"/>
                        <a:pt x="40004" y="632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FF45E737-02F1-44AE-9CD8-BEB0D4B04E93}"/>
                    </a:ext>
                  </a:extLst>
                </p:cNvPr>
                <p:cNvSpPr/>
                <p:nvPr/>
              </p:nvSpPr>
              <p:spPr>
                <a:xfrm>
                  <a:off x="4359614" y="3778213"/>
                  <a:ext cx="35545" cy="35930"/>
                </a:xfrm>
                <a:custGeom>
                  <a:avLst/>
                  <a:gdLst>
                    <a:gd name="connsiteX0" fmla="*/ 16375 w 35545"/>
                    <a:gd name="connsiteY0" fmla="*/ 35930 h 35930"/>
                    <a:gd name="connsiteX1" fmla="*/ 35542 w 35545"/>
                    <a:gd name="connsiteY1" fmla="*/ 17890 h 35930"/>
                    <a:gd name="connsiteX2" fmla="*/ 19465 w 35545"/>
                    <a:gd name="connsiteY2" fmla="*/ 60 h 35930"/>
                    <a:gd name="connsiteX3" fmla="*/ 89 w 35545"/>
                    <a:gd name="connsiteY3" fmla="*/ 16471 h 35930"/>
                    <a:gd name="connsiteX4" fmla="*/ 16375 w 35545"/>
                    <a:gd name="connsiteY4" fmla="*/ 35930 h 35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45" h="35930">
                      <a:moveTo>
                        <a:pt x="16375" y="35930"/>
                      </a:moveTo>
                      <a:cubicBezTo>
                        <a:pt x="28151" y="35053"/>
                        <a:pt x="35375" y="28748"/>
                        <a:pt x="35542" y="17890"/>
                      </a:cubicBezTo>
                      <a:cubicBezTo>
                        <a:pt x="35709" y="8370"/>
                        <a:pt x="30155" y="728"/>
                        <a:pt x="19465" y="60"/>
                      </a:cubicBezTo>
                      <a:cubicBezTo>
                        <a:pt x="8232" y="-650"/>
                        <a:pt x="1092" y="4987"/>
                        <a:pt x="89" y="16471"/>
                      </a:cubicBezTo>
                      <a:cubicBezTo>
                        <a:pt x="-913" y="28288"/>
                        <a:pt x="6645" y="33466"/>
                        <a:pt x="16375" y="3593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A8F8F1BE-399E-4D97-BC30-31AEC9604057}"/>
                    </a:ext>
                  </a:extLst>
                </p:cNvPr>
                <p:cNvSpPr/>
                <p:nvPr/>
              </p:nvSpPr>
              <p:spPr>
                <a:xfrm>
                  <a:off x="4861260" y="3824290"/>
                  <a:ext cx="36875" cy="36076"/>
                </a:xfrm>
                <a:custGeom>
                  <a:avLst/>
                  <a:gdLst>
                    <a:gd name="connsiteX0" fmla="*/ 16957 w 36875"/>
                    <a:gd name="connsiteY0" fmla="*/ 36038 h 36076"/>
                    <a:gd name="connsiteX1" fmla="*/ 36875 w 36875"/>
                    <a:gd name="connsiteY1" fmla="*/ 17372 h 36076"/>
                    <a:gd name="connsiteX2" fmla="*/ 18460 w 36875"/>
                    <a:gd name="connsiteY2" fmla="*/ 0 h 36076"/>
                    <a:gd name="connsiteX3" fmla="*/ 3 w 36875"/>
                    <a:gd name="connsiteY3" fmla="*/ 18249 h 36076"/>
                    <a:gd name="connsiteX4" fmla="*/ 16957 w 36875"/>
                    <a:gd name="connsiteY4" fmla="*/ 36038 h 36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75" h="36076">
                      <a:moveTo>
                        <a:pt x="16957" y="36038"/>
                      </a:moveTo>
                      <a:cubicBezTo>
                        <a:pt x="27856" y="36664"/>
                        <a:pt x="34537" y="29774"/>
                        <a:pt x="36875" y="17372"/>
                      </a:cubicBezTo>
                      <a:cubicBezTo>
                        <a:pt x="34704" y="8394"/>
                        <a:pt x="30027" y="42"/>
                        <a:pt x="18460" y="0"/>
                      </a:cubicBezTo>
                      <a:cubicBezTo>
                        <a:pt x="7102" y="-42"/>
                        <a:pt x="212" y="7642"/>
                        <a:pt x="3" y="18249"/>
                      </a:cubicBezTo>
                      <a:cubicBezTo>
                        <a:pt x="-164" y="28187"/>
                        <a:pt x="7143" y="35453"/>
                        <a:pt x="16957" y="3603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AED011D-9698-4AD4-B16D-DED2B64C0309}"/>
                    </a:ext>
                  </a:extLst>
                </p:cNvPr>
                <p:cNvSpPr/>
                <p:nvPr/>
              </p:nvSpPr>
              <p:spPr>
                <a:xfrm>
                  <a:off x="4610283" y="3801625"/>
                  <a:ext cx="36717" cy="34986"/>
                </a:xfrm>
                <a:custGeom>
                  <a:avLst/>
                  <a:gdLst>
                    <a:gd name="connsiteX0" fmla="*/ 17676 w 36717"/>
                    <a:gd name="connsiteY0" fmla="*/ 34984 h 34986"/>
                    <a:gd name="connsiteX1" fmla="*/ 36717 w 36717"/>
                    <a:gd name="connsiteY1" fmla="*/ 17571 h 34986"/>
                    <a:gd name="connsiteX2" fmla="*/ 17509 w 36717"/>
                    <a:gd name="connsiteY2" fmla="*/ 32 h 34986"/>
                    <a:gd name="connsiteX3" fmla="*/ 54 w 36717"/>
                    <a:gd name="connsiteY3" fmla="*/ 18782 h 34986"/>
                    <a:gd name="connsiteX4" fmla="*/ 17676 w 36717"/>
                    <a:gd name="connsiteY4" fmla="*/ 34984 h 34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17" h="34986">
                      <a:moveTo>
                        <a:pt x="17676" y="34984"/>
                      </a:moveTo>
                      <a:cubicBezTo>
                        <a:pt x="29577" y="35151"/>
                        <a:pt x="34588" y="28010"/>
                        <a:pt x="36717" y="17571"/>
                      </a:cubicBezTo>
                      <a:cubicBezTo>
                        <a:pt x="34588" y="6881"/>
                        <a:pt x="28867" y="-552"/>
                        <a:pt x="17509" y="32"/>
                      </a:cubicBezTo>
                      <a:cubicBezTo>
                        <a:pt x="6526" y="617"/>
                        <a:pt x="-698" y="7549"/>
                        <a:pt x="54" y="18782"/>
                      </a:cubicBezTo>
                      <a:cubicBezTo>
                        <a:pt x="680" y="28511"/>
                        <a:pt x="6860" y="34817"/>
                        <a:pt x="17676" y="3498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183BEDB3-CCFC-4627-A5BA-EA1F21E02AAB}"/>
                    </a:ext>
                  </a:extLst>
                </p:cNvPr>
                <p:cNvSpPr/>
                <p:nvPr/>
              </p:nvSpPr>
              <p:spPr>
                <a:xfrm>
                  <a:off x="5364278" y="3870267"/>
                  <a:ext cx="34438" cy="36538"/>
                </a:xfrm>
                <a:custGeom>
                  <a:avLst/>
                  <a:gdLst>
                    <a:gd name="connsiteX0" fmla="*/ 17293 w 34438"/>
                    <a:gd name="connsiteY0" fmla="*/ 36539 h 36538"/>
                    <a:gd name="connsiteX1" fmla="*/ 34414 w 34438"/>
                    <a:gd name="connsiteY1" fmla="*/ 19585 h 36538"/>
                    <a:gd name="connsiteX2" fmla="*/ 16959 w 34438"/>
                    <a:gd name="connsiteY2" fmla="*/ 0 h 36538"/>
                    <a:gd name="connsiteX3" fmla="*/ 5 w 34438"/>
                    <a:gd name="connsiteY3" fmla="*/ 17622 h 36538"/>
                    <a:gd name="connsiteX4" fmla="*/ 17293 w 34438"/>
                    <a:gd name="connsiteY4" fmla="*/ 36539 h 3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8" h="36538">
                      <a:moveTo>
                        <a:pt x="17293" y="36539"/>
                      </a:moveTo>
                      <a:cubicBezTo>
                        <a:pt x="27106" y="36580"/>
                        <a:pt x="33954" y="30734"/>
                        <a:pt x="34414" y="19585"/>
                      </a:cubicBezTo>
                      <a:cubicBezTo>
                        <a:pt x="34915" y="7391"/>
                        <a:pt x="27691" y="2380"/>
                        <a:pt x="16959" y="0"/>
                      </a:cubicBezTo>
                      <a:cubicBezTo>
                        <a:pt x="7688" y="2380"/>
                        <a:pt x="214" y="6264"/>
                        <a:pt x="5" y="17622"/>
                      </a:cubicBezTo>
                      <a:cubicBezTo>
                        <a:pt x="-204" y="29648"/>
                        <a:pt x="6185" y="36539"/>
                        <a:pt x="17293" y="3653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9AB97A4-9A04-4213-8810-60121A77100B}"/>
                    </a:ext>
                  </a:extLst>
                </p:cNvPr>
                <p:cNvSpPr/>
                <p:nvPr/>
              </p:nvSpPr>
              <p:spPr>
                <a:xfrm>
                  <a:off x="5113190" y="3848590"/>
                  <a:ext cx="34743" cy="34287"/>
                </a:xfrm>
                <a:custGeom>
                  <a:avLst/>
                  <a:gdLst>
                    <a:gd name="connsiteX0" fmla="*/ 19293 w 34743"/>
                    <a:gd name="connsiteY0" fmla="*/ 34288 h 34287"/>
                    <a:gd name="connsiteX1" fmla="*/ 34743 w 34743"/>
                    <a:gd name="connsiteY1" fmla="*/ 16833 h 34287"/>
                    <a:gd name="connsiteX2" fmla="*/ 17998 w 34743"/>
                    <a:gd name="connsiteY2" fmla="*/ 46 h 34287"/>
                    <a:gd name="connsiteX3" fmla="*/ 0 w 34743"/>
                    <a:gd name="connsiteY3" fmla="*/ 17459 h 34287"/>
                    <a:gd name="connsiteX4" fmla="*/ 19293 w 34743"/>
                    <a:gd name="connsiteY4" fmla="*/ 34288 h 3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43" h="34287">
                      <a:moveTo>
                        <a:pt x="19293" y="34288"/>
                      </a:moveTo>
                      <a:cubicBezTo>
                        <a:pt x="27811" y="33828"/>
                        <a:pt x="34827" y="28776"/>
                        <a:pt x="34743" y="16833"/>
                      </a:cubicBezTo>
                      <a:cubicBezTo>
                        <a:pt x="34660" y="6017"/>
                        <a:pt x="28396" y="630"/>
                        <a:pt x="17998" y="46"/>
                      </a:cubicBezTo>
                      <a:cubicBezTo>
                        <a:pt x="5972" y="-622"/>
                        <a:pt x="-42" y="6059"/>
                        <a:pt x="0" y="17459"/>
                      </a:cubicBezTo>
                      <a:cubicBezTo>
                        <a:pt x="42" y="27732"/>
                        <a:pt x="5554" y="34079"/>
                        <a:pt x="19293" y="3428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40360C-DBA8-465C-B238-8189B10B28C5}"/>
                </a:ext>
              </a:extLst>
            </p:cNvPr>
            <p:cNvGrpSpPr/>
            <p:nvPr/>
          </p:nvGrpSpPr>
          <p:grpSpPr>
            <a:xfrm>
              <a:off x="6457944" y="3406207"/>
              <a:ext cx="1437776" cy="1923907"/>
              <a:chOff x="6457944" y="3406207"/>
              <a:chExt cx="1437776" cy="1923907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CC5B1BA-A9CD-4770-923F-EE9B9C6027D3}"/>
                  </a:ext>
                </a:extLst>
              </p:cNvPr>
              <p:cNvSpPr/>
              <p:nvPr/>
            </p:nvSpPr>
            <p:spPr>
              <a:xfrm>
                <a:off x="6457944" y="3406207"/>
                <a:ext cx="1437776" cy="1923907"/>
              </a:xfrm>
              <a:custGeom>
                <a:avLst/>
                <a:gdLst>
                  <a:gd name="connsiteX0" fmla="*/ 578344 w 1437776"/>
                  <a:gd name="connsiteY0" fmla="*/ 40923 h 1923907"/>
                  <a:gd name="connsiteX1" fmla="*/ 781122 w 1437776"/>
                  <a:gd name="connsiteY1" fmla="*/ 164569 h 1923907"/>
                  <a:gd name="connsiteX2" fmla="*/ 1291785 w 1437776"/>
                  <a:gd name="connsiteY2" fmla="*/ 785599 h 1923907"/>
                  <a:gd name="connsiteX3" fmla="*/ 1421820 w 1437776"/>
                  <a:gd name="connsiteY3" fmla="*/ 1088431 h 1923907"/>
                  <a:gd name="connsiteX4" fmla="*/ 1286732 w 1437776"/>
                  <a:gd name="connsiteY4" fmla="*/ 1664320 h 1923907"/>
                  <a:gd name="connsiteX5" fmla="*/ 840043 w 1437776"/>
                  <a:gd name="connsiteY5" fmla="*/ 1918127 h 1923907"/>
                  <a:gd name="connsiteX6" fmla="*/ 276473 w 1437776"/>
                  <a:gd name="connsiteY6" fmla="*/ 1739694 h 1923907"/>
                  <a:gd name="connsiteX7" fmla="*/ 28177 w 1437776"/>
                  <a:gd name="connsiteY7" fmla="*/ 574427 h 1923907"/>
                  <a:gd name="connsiteX8" fmla="*/ 189740 w 1437776"/>
                  <a:gd name="connsiteY8" fmla="*/ 104395 h 1923907"/>
                  <a:gd name="connsiteX9" fmla="*/ 578344 w 1437776"/>
                  <a:gd name="connsiteY9" fmla="*/ 40923 h 19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7776" h="1923907">
                    <a:moveTo>
                      <a:pt x="578344" y="40923"/>
                    </a:moveTo>
                    <a:cubicBezTo>
                      <a:pt x="652465" y="72826"/>
                      <a:pt x="722953" y="119220"/>
                      <a:pt x="781122" y="164569"/>
                    </a:cubicBezTo>
                    <a:cubicBezTo>
                      <a:pt x="993547" y="330225"/>
                      <a:pt x="1155653" y="555594"/>
                      <a:pt x="1291785" y="785599"/>
                    </a:cubicBezTo>
                    <a:cubicBezTo>
                      <a:pt x="1348117" y="880767"/>
                      <a:pt x="1399479" y="978857"/>
                      <a:pt x="1421820" y="1088431"/>
                    </a:cubicBezTo>
                    <a:cubicBezTo>
                      <a:pt x="1465040" y="1300688"/>
                      <a:pt x="1420609" y="1494113"/>
                      <a:pt x="1286732" y="1664320"/>
                    </a:cubicBezTo>
                    <a:cubicBezTo>
                      <a:pt x="1172982" y="1808929"/>
                      <a:pt x="1021859" y="1893782"/>
                      <a:pt x="840043" y="1918127"/>
                    </a:cubicBezTo>
                    <a:cubicBezTo>
                      <a:pt x="637390" y="1945228"/>
                      <a:pt x="428014" y="1875576"/>
                      <a:pt x="276473" y="1739694"/>
                    </a:cubicBezTo>
                    <a:cubicBezTo>
                      <a:pt x="-27862" y="1466845"/>
                      <a:pt x="-26902" y="948248"/>
                      <a:pt x="28177" y="574427"/>
                    </a:cubicBezTo>
                    <a:cubicBezTo>
                      <a:pt x="51729" y="414576"/>
                      <a:pt x="85470" y="233429"/>
                      <a:pt x="189740" y="104395"/>
                    </a:cubicBezTo>
                    <a:cubicBezTo>
                      <a:pt x="296099" y="-27352"/>
                      <a:pt x="443255" y="-17247"/>
                      <a:pt x="578344" y="409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0" name="Graphic 2">
                <a:extLst>
                  <a:ext uri="{FF2B5EF4-FFF2-40B4-BE49-F238E27FC236}">
                    <a16:creationId xmlns:a16="http://schemas.microsoft.com/office/drawing/2014/main" id="{83696E22-0E53-4EC4-8FFA-47872A6A420C}"/>
                  </a:ext>
                </a:extLst>
              </p:cNvPr>
              <p:cNvGrpSpPr/>
              <p:nvPr/>
            </p:nvGrpSpPr>
            <p:grpSpPr>
              <a:xfrm>
                <a:off x="6583433" y="3519745"/>
                <a:ext cx="1203838" cy="1697392"/>
                <a:chOff x="6583433" y="3519745"/>
                <a:chExt cx="1203838" cy="1697392"/>
              </a:xfrm>
              <a:solidFill>
                <a:schemeClr val="bg1"/>
              </a:solidFill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22F0579-6765-444F-9F06-DCFA210589A0}"/>
                    </a:ext>
                  </a:extLst>
                </p:cNvPr>
                <p:cNvSpPr/>
                <p:nvPr/>
              </p:nvSpPr>
              <p:spPr>
                <a:xfrm>
                  <a:off x="6583433" y="3844592"/>
                  <a:ext cx="975276" cy="635793"/>
                </a:xfrm>
                <a:custGeom>
                  <a:avLst/>
                  <a:gdLst>
                    <a:gd name="connsiteX0" fmla="*/ 55022 w 975276"/>
                    <a:gd name="connsiteY0" fmla="*/ 629416 h 635793"/>
                    <a:gd name="connsiteX1" fmla="*/ 87385 w 975276"/>
                    <a:gd name="connsiteY1" fmla="*/ 618643 h 635793"/>
                    <a:gd name="connsiteX2" fmla="*/ 95444 w 975276"/>
                    <a:gd name="connsiteY2" fmla="*/ 580100 h 635793"/>
                    <a:gd name="connsiteX3" fmla="*/ 125176 w 975276"/>
                    <a:gd name="connsiteY3" fmla="*/ 424926 h 635793"/>
                    <a:gd name="connsiteX4" fmla="*/ 272750 w 975276"/>
                    <a:gd name="connsiteY4" fmla="*/ 551537 h 635793"/>
                    <a:gd name="connsiteX5" fmla="*/ 308245 w 975276"/>
                    <a:gd name="connsiteY5" fmla="*/ 537506 h 635793"/>
                    <a:gd name="connsiteX6" fmla="*/ 343489 w 975276"/>
                    <a:gd name="connsiteY6" fmla="*/ 351682 h 635793"/>
                    <a:gd name="connsiteX7" fmla="*/ 354805 w 975276"/>
                    <a:gd name="connsiteY7" fmla="*/ 357653 h 635793"/>
                    <a:gd name="connsiteX8" fmla="*/ 490311 w 975276"/>
                    <a:gd name="connsiteY8" fmla="*/ 474785 h 635793"/>
                    <a:gd name="connsiteX9" fmla="*/ 526140 w 975276"/>
                    <a:gd name="connsiteY9" fmla="*/ 463343 h 635793"/>
                    <a:gd name="connsiteX10" fmla="*/ 541799 w 975276"/>
                    <a:gd name="connsiteY10" fmla="*/ 384128 h 635793"/>
                    <a:gd name="connsiteX11" fmla="*/ 563555 w 975276"/>
                    <a:gd name="connsiteY11" fmla="*/ 272341 h 635793"/>
                    <a:gd name="connsiteX12" fmla="*/ 710628 w 975276"/>
                    <a:gd name="connsiteY12" fmla="*/ 399787 h 635793"/>
                    <a:gd name="connsiteX13" fmla="*/ 746039 w 975276"/>
                    <a:gd name="connsiteY13" fmla="*/ 387844 h 635793"/>
                    <a:gd name="connsiteX14" fmla="*/ 778611 w 975276"/>
                    <a:gd name="connsiteY14" fmla="*/ 214798 h 635793"/>
                    <a:gd name="connsiteX15" fmla="*/ 797318 w 975276"/>
                    <a:gd name="connsiteY15" fmla="*/ 208659 h 635793"/>
                    <a:gd name="connsiteX16" fmla="*/ 931112 w 975276"/>
                    <a:gd name="connsiteY16" fmla="*/ 324622 h 635793"/>
                    <a:gd name="connsiteX17" fmla="*/ 963725 w 975276"/>
                    <a:gd name="connsiteY17" fmla="*/ 314057 h 635793"/>
                    <a:gd name="connsiteX18" fmla="*/ 972411 w 975276"/>
                    <a:gd name="connsiteY18" fmla="*/ 271547 h 635793"/>
                    <a:gd name="connsiteX19" fmla="*/ 955582 w 975276"/>
                    <a:gd name="connsiteY19" fmla="*/ 223317 h 635793"/>
                    <a:gd name="connsiteX20" fmla="*/ 940507 w 975276"/>
                    <a:gd name="connsiteY20" fmla="*/ 298315 h 635793"/>
                    <a:gd name="connsiteX21" fmla="*/ 792474 w 975276"/>
                    <a:gd name="connsiteY21" fmla="*/ 170325 h 635793"/>
                    <a:gd name="connsiteX22" fmla="*/ 845674 w 975276"/>
                    <a:gd name="connsiteY22" fmla="*/ 177006 h 635793"/>
                    <a:gd name="connsiteX23" fmla="*/ 895701 w 975276"/>
                    <a:gd name="connsiteY23" fmla="*/ 221020 h 635793"/>
                    <a:gd name="connsiteX24" fmla="*/ 928272 w 975276"/>
                    <a:gd name="connsiteY24" fmla="*/ 210288 h 635793"/>
                    <a:gd name="connsiteX25" fmla="*/ 909773 w 975276"/>
                    <a:gd name="connsiteY25" fmla="*/ 162266 h 635793"/>
                    <a:gd name="connsiteX26" fmla="*/ 903009 w 975276"/>
                    <a:gd name="connsiteY26" fmla="*/ 192791 h 635793"/>
                    <a:gd name="connsiteX27" fmla="*/ 852063 w 975276"/>
                    <a:gd name="connsiteY27" fmla="*/ 148611 h 635793"/>
                    <a:gd name="connsiteX28" fmla="*/ 876659 w 975276"/>
                    <a:gd name="connsiteY28" fmla="*/ 139048 h 635793"/>
                    <a:gd name="connsiteX29" fmla="*/ 882088 w 975276"/>
                    <a:gd name="connsiteY29" fmla="*/ 123138 h 635793"/>
                    <a:gd name="connsiteX30" fmla="*/ 843795 w 975276"/>
                    <a:gd name="connsiteY30" fmla="*/ 75576 h 635793"/>
                    <a:gd name="connsiteX31" fmla="*/ 787380 w 975276"/>
                    <a:gd name="connsiteY31" fmla="*/ 131365 h 635793"/>
                    <a:gd name="connsiteX32" fmla="*/ 738648 w 975276"/>
                    <a:gd name="connsiteY32" fmla="*/ 83343 h 635793"/>
                    <a:gd name="connsiteX33" fmla="*/ 748879 w 975276"/>
                    <a:gd name="connsiteY33" fmla="*/ 50270 h 635793"/>
                    <a:gd name="connsiteX34" fmla="*/ 802121 w 975276"/>
                    <a:gd name="connsiteY34" fmla="*/ 28848 h 635793"/>
                    <a:gd name="connsiteX35" fmla="*/ 750591 w 975276"/>
                    <a:gd name="connsiteY35" fmla="*/ 5338 h 635793"/>
                    <a:gd name="connsiteX36" fmla="*/ 329124 w 975276"/>
                    <a:gd name="connsiteY36" fmla="*/ 152119 h 635793"/>
                    <a:gd name="connsiteX37" fmla="*/ 22785 w 975276"/>
                    <a:gd name="connsiteY37" fmla="*/ 258895 h 635793"/>
                    <a:gd name="connsiteX38" fmla="*/ 4954 w 975276"/>
                    <a:gd name="connsiteY38" fmla="*/ 275222 h 635793"/>
                    <a:gd name="connsiteX39" fmla="*/ 11051 w 975276"/>
                    <a:gd name="connsiteY39" fmla="*/ 350512 h 635793"/>
                    <a:gd name="connsiteX40" fmla="*/ 8796 w 975276"/>
                    <a:gd name="connsiteY40" fmla="*/ 390350 h 635793"/>
                    <a:gd name="connsiteX41" fmla="*/ 527 w 975276"/>
                    <a:gd name="connsiteY41" fmla="*/ 443091 h 635793"/>
                    <a:gd name="connsiteX42" fmla="*/ 41659 w 975276"/>
                    <a:gd name="connsiteY42" fmla="*/ 429895 h 635793"/>
                    <a:gd name="connsiteX43" fmla="*/ 28130 w 975276"/>
                    <a:gd name="connsiteY43" fmla="*/ 497627 h 635793"/>
                    <a:gd name="connsiteX44" fmla="*/ 1446 w 975276"/>
                    <a:gd name="connsiteY44" fmla="*/ 477291 h 635793"/>
                    <a:gd name="connsiteX45" fmla="*/ 1822 w 975276"/>
                    <a:gd name="connsiteY45" fmla="*/ 503599 h 635793"/>
                    <a:gd name="connsiteX46" fmla="*/ 31679 w 975276"/>
                    <a:gd name="connsiteY46" fmla="*/ 531368 h 635793"/>
                    <a:gd name="connsiteX47" fmla="*/ 54062 w 975276"/>
                    <a:gd name="connsiteY47" fmla="*/ 504893 h 635793"/>
                    <a:gd name="connsiteX48" fmla="*/ 65462 w 975276"/>
                    <a:gd name="connsiteY48" fmla="*/ 445930 h 635793"/>
                    <a:gd name="connsiteX49" fmla="*/ 101290 w 975276"/>
                    <a:gd name="connsiteY49" fmla="*/ 411313 h 635793"/>
                    <a:gd name="connsiteX50" fmla="*/ 64501 w 975276"/>
                    <a:gd name="connsiteY50" fmla="*/ 603067 h 635793"/>
                    <a:gd name="connsiteX51" fmla="*/ 5037 w 975276"/>
                    <a:gd name="connsiteY51" fmla="*/ 551996 h 635793"/>
                    <a:gd name="connsiteX52" fmla="*/ 23703 w 975276"/>
                    <a:gd name="connsiteY52" fmla="*/ 602065 h 635793"/>
                    <a:gd name="connsiteX53" fmla="*/ 55022 w 975276"/>
                    <a:gd name="connsiteY53" fmla="*/ 629416 h 635793"/>
                    <a:gd name="connsiteX54" fmla="*/ 502755 w 975276"/>
                    <a:gd name="connsiteY54" fmla="*/ 450858 h 635793"/>
                    <a:gd name="connsiteX55" fmla="*/ 354095 w 975276"/>
                    <a:gd name="connsiteY55" fmla="*/ 322743 h 635793"/>
                    <a:gd name="connsiteX56" fmla="*/ 406001 w 975276"/>
                    <a:gd name="connsiteY56" fmla="*/ 328380 h 635793"/>
                    <a:gd name="connsiteX57" fmla="*/ 456361 w 975276"/>
                    <a:gd name="connsiteY57" fmla="*/ 371809 h 635793"/>
                    <a:gd name="connsiteX58" fmla="*/ 490520 w 975276"/>
                    <a:gd name="connsiteY58" fmla="*/ 360702 h 635793"/>
                    <a:gd name="connsiteX59" fmla="*/ 503256 w 975276"/>
                    <a:gd name="connsiteY59" fmla="*/ 291550 h 635793"/>
                    <a:gd name="connsiteX60" fmla="*/ 539085 w 975276"/>
                    <a:gd name="connsiteY60" fmla="*/ 258644 h 635793"/>
                    <a:gd name="connsiteX61" fmla="*/ 502755 w 975276"/>
                    <a:gd name="connsiteY61" fmla="*/ 450858 h 635793"/>
                    <a:gd name="connsiteX62" fmla="*/ 413058 w 975276"/>
                    <a:gd name="connsiteY62" fmla="*/ 300319 h 635793"/>
                    <a:gd name="connsiteX63" fmla="*/ 479788 w 975276"/>
                    <a:gd name="connsiteY63" fmla="*/ 277185 h 635793"/>
                    <a:gd name="connsiteX64" fmla="*/ 466007 w 975276"/>
                    <a:gd name="connsiteY64" fmla="*/ 346128 h 635793"/>
                    <a:gd name="connsiteX65" fmla="*/ 413058 w 975276"/>
                    <a:gd name="connsiteY65" fmla="*/ 300319 h 635793"/>
                    <a:gd name="connsiteX66" fmla="*/ 651289 w 975276"/>
                    <a:gd name="connsiteY66" fmla="*/ 77329 h 635793"/>
                    <a:gd name="connsiteX67" fmla="*/ 704281 w 975276"/>
                    <a:gd name="connsiteY67" fmla="*/ 127565 h 635793"/>
                    <a:gd name="connsiteX68" fmla="*/ 653336 w 975276"/>
                    <a:gd name="connsiteY68" fmla="*/ 179679 h 635793"/>
                    <a:gd name="connsiteX69" fmla="*/ 600511 w 975276"/>
                    <a:gd name="connsiteY69" fmla="*/ 129694 h 635793"/>
                    <a:gd name="connsiteX70" fmla="*/ 651289 w 975276"/>
                    <a:gd name="connsiteY70" fmla="*/ 77329 h 635793"/>
                    <a:gd name="connsiteX71" fmla="*/ 686450 w 975276"/>
                    <a:gd name="connsiteY71" fmla="*/ 271130 h 635793"/>
                    <a:gd name="connsiteX72" fmla="*/ 631997 w 975276"/>
                    <a:gd name="connsiteY72" fmla="*/ 224068 h 635793"/>
                    <a:gd name="connsiteX73" fmla="*/ 696054 w 975276"/>
                    <a:gd name="connsiteY73" fmla="*/ 202020 h 635793"/>
                    <a:gd name="connsiteX74" fmla="*/ 686450 w 975276"/>
                    <a:gd name="connsiteY74" fmla="*/ 271130 h 635793"/>
                    <a:gd name="connsiteX75" fmla="*/ 624230 w 975276"/>
                    <a:gd name="connsiteY75" fmla="*/ 251086 h 635793"/>
                    <a:gd name="connsiteX76" fmla="*/ 677514 w 975276"/>
                    <a:gd name="connsiteY76" fmla="*/ 297438 h 635793"/>
                    <a:gd name="connsiteX77" fmla="*/ 708624 w 975276"/>
                    <a:gd name="connsiteY77" fmla="*/ 286330 h 635793"/>
                    <a:gd name="connsiteX78" fmla="*/ 720817 w 975276"/>
                    <a:gd name="connsiteY78" fmla="*/ 221312 h 635793"/>
                    <a:gd name="connsiteX79" fmla="*/ 758399 w 975276"/>
                    <a:gd name="connsiteY79" fmla="*/ 182602 h 635793"/>
                    <a:gd name="connsiteX80" fmla="*/ 721652 w 975276"/>
                    <a:gd name="connsiteY80" fmla="*/ 374524 h 635793"/>
                    <a:gd name="connsiteX81" fmla="*/ 573494 w 975276"/>
                    <a:gd name="connsiteY81" fmla="*/ 246659 h 635793"/>
                    <a:gd name="connsiteX82" fmla="*/ 624230 w 975276"/>
                    <a:gd name="connsiteY82" fmla="*/ 251086 h 635793"/>
                    <a:gd name="connsiteX83" fmla="*/ 515074 w 975276"/>
                    <a:gd name="connsiteY83" fmla="*/ 125435 h 635793"/>
                    <a:gd name="connsiteX84" fmla="*/ 566395 w 975276"/>
                    <a:gd name="connsiteY84" fmla="*/ 176798 h 635793"/>
                    <a:gd name="connsiteX85" fmla="*/ 513988 w 975276"/>
                    <a:gd name="connsiteY85" fmla="*/ 227492 h 635793"/>
                    <a:gd name="connsiteX86" fmla="*/ 462625 w 975276"/>
                    <a:gd name="connsiteY86" fmla="*/ 175837 h 635793"/>
                    <a:gd name="connsiteX87" fmla="*/ 515074 w 975276"/>
                    <a:gd name="connsiteY87" fmla="*/ 125435 h 635793"/>
                    <a:gd name="connsiteX88" fmla="*/ 376394 w 975276"/>
                    <a:gd name="connsiteY88" fmla="*/ 172664 h 635793"/>
                    <a:gd name="connsiteX89" fmla="*/ 428425 w 975276"/>
                    <a:gd name="connsiteY89" fmla="*/ 224193 h 635793"/>
                    <a:gd name="connsiteX90" fmla="*/ 376770 w 975276"/>
                    <a:gd name="connsiteY90" fmla="*/ 275640 h 635793"/>
                    <a:gd name="connsiteX91" fmla="*/ 324990 w 975276"/>
                    <a:gd name="connsiteY91" fmla="*/ 224527 h 635793"/>
                    <a:gd name="connsiteX92" fmla="*/ 376394 w 975276"/>
                    <a:gd name="connsiteY92" fmla="*/ 172664 h 635793"/>
                    <a:gd name="connsiteX93" fmla="*/ 239844 w 975276"/>
                    <a:gd name="connsiteY93" fmla="*/ 221270 h 635793"/>
                    <a:gd name="connsiteX94" fmla="*/ 290706 w 975276"/>
                    <a:gd name="connsiteY94" fmla="*/ 273134 h 635793"/>
                    <a:gd name="connsiteX95" fmla="*/ 237882 w 975276"/>
                    <a:gd name="connsiteY95" fmla="*/ 322868 h 635793"/>
                    <a:gd name="connsiteX96" fmla="*/ 187229 w 975276"/>
                    <a:gd name="connsiteY96" fmla="*/ 271213 h 635793"/>
                    <a:gd name="connsiteX97" fmla="*/ 239844 w 975276"/>
                    <a:gd name="connsiteY97" fmla="*/ 221270 h 635793"/>
                    <a:gd name="connsiteX98" fmla="*/ 258093 w 975276"/>
                    <a:gd name="connsiteY98" fmla="*/ 353978 h 635793"/>
                    <a:gd name="connsiteX99" fmla="*/ 248280 w 975276"/>
                    <a:gd name="connsiteY99" fmla="*/ 423631 h 635793"/>
                    <a:gd name="connsiteX100" fmla="*/ 194119 w 975276"/>
                    <a:gd name="connsiteY100" fmla="*/ 376820 h 635793"/>
                    <a:gd name="connsiteX101" fmla="*/ 258093 w 975276"/>
                    <a:gd name="connsiteY101" fmla="*/ 353978 h 635793"/>
                    <a:gd name="connsiteX102" fmla="*/ 183262 w 975276"/>
                    <a:gd name="connsiteY102" fmla="*/ 401291 h 635793"/>
                    <a:gd name="connsiteX103" fmla="*/ 237882 w 975276"/>
                    <a:gd name="connsiteY103" fmla="*/ 449146 h 635793"/>
                    <a:gd name="connsiteX104" fmla="*/ 270662 w 975276"/>
                    <a:gd name="connsiteY104" fmla="*/ 437203 h 635793"/>
                    <a:gd name="connsiteX105" fmla="*/ 282897 w 975276"/>
                    <a:gd name="connsiteY105" fmla="*/ 370139 h 635793"/>
                    <a:gd name="connsiteX106" fmla="*/ 320438 w 975276"/>
                    <a:gd name="connsiteY106" fmla="*/ 334060 h 635793"/>
                    <a:gd name="connsiteX107" fmla="*/ 283440 w 975276"/>
                    <a:gd name="connsiteY107" fmla="*/ 526941 h 635793"/>
                    <a:gd name="connsiteX108" fmla="*/ 135490 w 975276"/>
                    <a:gd name="connsiteY108" fmla="*/ 399077 h 635793"/>
                    <a:gd name="connsiteX109" fmla="*/ 183262 w 975276"/>
                    <a:gd name="connsiteY109" fmla="*/ 401291 h 635793"/>
                    <a:gd name="connsiteX110" fmla="*/ 100163 w 975276"/>
                    <a:gd name="connsiteY110" fmla="*/ 371559 h 635793"/>
                    <a:gd name="connsiteX111" fmla="*/ 49635 w 975276"/>
                    <a:gd name="connsiteY111" fmla="*/ 319361 h 635793"/>
                    <a:gd name="connsiteX112" fmla="*/ 101708 w 975276"/>
                    <a:gd name="connsiteY112" fmla="*/ 268583 h 635793"/>
                    <a:gd name="connsiteX113" fmla="*/ 152444 w 975276"/>
                    <a:gd name="connsiteY113" fmla="*/ 320989 h 635793"/>
                    <a:gd name="connsiteX114" fmla="*/ 100163 w 975276"/>
                    <a:gd name="connsiteY114" fmla="*/ 371559 h 635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975276" h="635793">
                      <a:moveTo>
                        <a:pt x="55022" y="629416"/>
                      </a:moveTo>
                      <a:cubicBezTo>
                        <a:pt x="68677" y="641109"/>
                        <a:pt x="83376" y="636265"/>
                        <a:pt x="87385" y="618643"/>
                      </a:cubicBezTo>
                      <a:cubicBezTo>
                        <a:pt x="90308" y="605865"/>
                        <a:pt x="92939" y="593003"/>
                        <a:pt x="95444" y="580100"/>
                      </a:cubicBezTo>
                      <a:cubicBezTo>
                        <a:pt x="105299" y="529071"/>
                        <a:pt x="114987" y="478001"/>
                        <a:pt x="125176" y="424926"/>
                      </a:cubicBezTo>
                      <a:cubicBezTo>
                        <a:pt x="175912" y="468480"/>
                        <a:pt x="224185" y="510196"/>
                        <a:pt x="272750" y="551537"/>
                      </a:cubicBezTo>
                      <a:cubicBezTo>
                        <a:pt x="289871" y="566111"/>
                        <a:pt x="304111" y="559847"/>
                        <a:pt x="308245" y="537506"/>
                      </a:cubicBezTo>
                      <a:cubicBezTo>
                        <a:pt x="319770" y="475370"/>
                        <a:pt x="331755" y="413317"/>
                        <a:pt x="343489" y="351682"/>
                      </a:cubicBezTo>
                      <a:cubicBezTo>
                        <a:pt x="350045" y="350512"/>
                        <a:pt x="351882" y="355148"/>
                        <a:pt x="354805" y="357653"/>
                      </a:cubicBezTo>
                      <a:cubicBezTo>
                        <a:pt x="399988" y="396655"/>
                        <a:pt x="445003" y="435908"/>
                        <a:pt x="490311" y="474785"/>
                      </a:cubicBezTo>
                      <a:cubicBezTo>
                        <a:pt x="508017" y="489985"/>
                        <a:pt x="521379" y="485684"/>
                        <a:pt x="526140" y="463343"/>
                      </a:cubicBezTo>
                      <a:cubicBezTo>
                        <a:pt x="531735" y="436994"/>
                        <a:pt x="536663" y="410519"/>
                        <a:pt x="541799" y="384128"/>
                      </a:cubicBezTo>
                      <a:cubicBezTo>
                        <a:pt x="548856" y="347882"/>
                        <a:pt x="555913" y="311635"/>
                        <a:pt x="563555" y="272341"/>
                      </a:cubicBezTo>
                      <a:cubicBezTo>
                        <a:pt x="614333" y="316354"/>
                        <a:pt x="662481" y="358113"/>
                        <a:pt x="710628" y="399787"/>
                      </a:cubicBezTo>
                      <a:cubicBezTo>
                        <a:pt x="727081" y="414027"/>
                        <a:pt x="741988" y="408891"/>
                        <a:pt x="746039" y="387844"/>
                      </a:cubicBezTo>
                      <a:cubicBezTo>
                        <a:pt x="757105" y="330218"/>
                        <a:pt x="769382" y="272758"/>
                        <a:pt x="778611" y="214798"/>
                      </a:cubicBezTo>
                      <a:cubicBezTo>
                        <a:pt x="781909" y="194002"/>
                        <a:pt x="787213" y="199890"/>
                        <a:pt x="797318" y="208659"/>
                      </a:cubicBezTo>
                      <a:cubicBezTo>
                        <a:pt x="841833" y="247411"/>
                        <a:pt x="886472" y="286038"/>
                        <a:pt x="931112" y="324622"/>
                      </a:cubicBezTo>
                      <a:cubicBezTo>
                        <a:pt x="944934" y="336565"/>
                        <a:pt x="959675" y="331888"/>
                        <a:pt x="963725" y="314057"/>
                      </a:cubicBezTo>
                      <a:cubicBezTo>
                        <a:pt x="966941" y="299943"/>
                        <a:pt x="967317" y="284827"/>
                        <a:pt x="972411" y="271547"/>
                      </a:cubicBezTo>
                      <a:cubicBezTo>
                        <a:pt x="980679" y="250084"/>
                        <a:pt x="969822" y="237598"/>
                        <a:pt x="955582" y="223317"/>
                      </a:cubicBezTo>
                      <a:cubicBezTo>
                        <a:pt x="950446" y="248789"/>
                        <a:pt x="945727" y="272257"/>
                        <a:pt x="940507" y="298315"/>
                      </a:cubicBezTo>
                      <a:cubicBezTo>
                        <a:pt x="889980" y="254635"/>
                        <a:pt x="840998" y="212292"/>
                        <a:pt x="792474" y="170325"/>
                      </a:cubicBezTo>
                      <a:cubicBezTo>
                        <a:pt x="813646" y="154081"/>
                        <a:pt x="829639" y="160721"/>
                        <a:pt x="845674" y="177006"/>
                      </a:cubicBezTo>
                      <a:cubicBezTo>
                        <a:pt x="861250" y="192791"/>
                        <a:pt x="878663" y="206739"/>
                        <a:pt x="895701" y="221020"/>
                      </a:cubicBezTo>
                      <a:cubicBezTo>
                        <a:pt x="908479" y="231752"/>
                        <a:pt x="923053" y="226365"/>
                        <a:pt x="928272" y="210288"/>
                      </a:cubicBezTo>
                      <a:cubicBezTo>
                        <a:pt x="934954" y="189618"/>
                        <a:pt x="926310" y="175545"/>
                        <a:pt x="909773" y="162266"/>
                      </a:cubicBezTo>
                      <a:cubicBezTo>
                        <a:pt x="909147" y="173290"/>
                        <a:pt x="907894" y="182185"/>
                        <a:pt x="903009" y="192791"/>
                      </a:cubicBezTo>
                      <a:cubicBezTo>
                        <a:pt x="885762" y="177842"/>
                        <a:pt x="869727" y="163894"/>
                        <a:pt x="852063" y="148611"/>
                      </a:cubicBezTo>
                      <a:cubicBezTo>
                        <a:pt x="861793" y="144727"/>
                        <a:pt x="868975" y="140468"/>
                        <a:pt x="876659" y="139048"/>
                      </a:cubicBezTo>
                      <a:cubicBezTo>
                        <a:pt x="889521" y="136710"/>
                        <a:pt x="889604" y="132158"/>
                        <a:pt x="882088" y="123138"/>
                      </a:cubicBezTo>
                      <a:cubicBezTo>
                        <a:pt x="869268" y="107855"/>
                        <a:pt x="856991" y="92070"/>
                        <a:pt x="843795" y="75576"/>
                      </a:cubicBezTo>
                      <a:cubicBezTo>
                        <a:pt x="836822" y="114536"/>
                        <a:pt x="817613" y="133035"/>
                        <a:pt x="787380" y="131365"/>
                      </a:cubicBezTo>
                      <a:cubicBezTo>
                        <a:pt x="761531" y="129945"/>
                        <a:pt x="740151" y="109316"/>
                        <a:pt x="738648" y="83343"/>
                      </a:cubicBezTo>
                      <a:cubicBezTo>
                        <a:pt x="737938" y="71358"/>
                        <a:pt x="741780" y="60083"/>
                        <a:pt x="748879" y="50270"/>
                      </a:cubicBezTo>
                      <a:cubicBezTo>
                        <a:pt x="761657" y="32606"/>
                        <a:pt x="780490" y="28180"/>
                        <a:pt x="802121" y="28848"/>
                      </a:cubicBezTo>
                      <a:cubicBezTo>
                        <a:pt x="777316" y="-3932"/>
                        <a:pt x="777316" y="-3974"/>
                        <a:pt x="750591" y="5338"/>
                      </a:cubicBezTo>
                      <a:cubicBezTo>
                        <a:pt x="610116" y="54279"/>
                        <a:pt x="469599" y="103178"/>
                        <a:pt x="329124" y="152119"/>
                      </a:cubicBezTo>
                      <a:cubicBezTo>
                        <a:pt x="227025" y="187697"/>
                        <a:pt x="124884" y="223275"/>
                        <a:pt x="22785" y="258895"/>
                      </a:cubicBezTo>
                      <a:cubicBezTo>
                        <a:pt x="14516" y="261776"/>
                        <a:pt x="4369" y="262736"/>
                        <a:pt x="4954" y="275222"/>
                      </a:cubicBezTo>
                      <a:cubicBezTo>
                        <a:pt x="6081" y="300319"/>
                        <a:pt x="-2563" y="325791"/>
                        <a:pt x="11051" y="350512"/>
                      </a:cubicBezTo>
                      <a:cubicBezTo>
                        <a:pt x="17857" y="362831"/>
                        <a:pt x="17147" y="378490"/>
                        <a:pt x="8796" y="390350"/>
                      </a:cubicBezTo>
                      <a:cubicBezTo>
                        <a:pt x="-2771" y="406761"/>
                        <a:pt x="319" y="424049"/>
                        <a:pt x="527" y="443091"/>
                      </a:cubicBezTo>
                      <a:cubicBezTo>
                        <a:pt x="14475" y="438623"/>
                        <a:pt x="27086" y="434572"/>
                        <a:pt x="41659" y="429895"/>
                      </a:cubicBezTo>
                      <a:cubicBezTo>
                        <a:pt x="36941" y="453405"/>
                        <a:pt x="32723" y="474618"/>
                        <a:pt x="28130" y="497627"/>
                      </a:cubicBezTo>
                      <a:cubicBezTo>
                        <a:pt x="18400" y="490194"/>
                        <a:pt x="10424" y="484139"/>
                        <a:pt x="1446" y="477291"/>
                      </a:cubicBezTo>
                      <a:cubicBezTo>
                        <a:pt x="1446" y="487480"/>
                        <a:pt x="-350" y="496124"/>
                        <a:pt x="1822" y="503599"/>
                      </a:cubicBezTo>
                      <a:cubicBezTo>
                        <a:pt x="6081" y="518214"/>
                        <a:pt x="17105" y="530032"/>
                        <a:pt x="31679" y="531368"/>
                      </a:cubicBezTo>
                      <a:cubicBezTo>
                        <a:pt x="47464" y="532871"/>
                        <a:pt x="51890" y="519007"/>
                        <a:pt x="54062" y="504893"/>
                      </a:cubicBezTo>
                      <a:cubicBezTo>
                        <a:pt x="57068" y="485141"/>
                        <a:pt x="61495" y="465557"/>
                        <a:pt x="65462" y="445930"/>
                      </a:cubicBezTo>
                      <a:cubicBezTo>
                        <a:pt x="71308" y="416866"/>
                        <a:pt x="71350" y="416866"/>
                        <a:pt x="101290" y="411313"/>
                      </a:cubicBezTo>
                      <a:cubicBezTo>
                        <a:pt x="89097" y="474994"/>
                        <a:pt x="76987" y="538049"/>
                        <a:pt x="64501" y="603067"/>
                      </a:cubicBezTo>
                      <a:cubicBezTo>
                        <a:pt x="43372" y="584902"/>
                        <a:pt x="24705" y="568867"/>
                        <a:pt x="5037" y="551996"/>
                      </a:cubicBezTo>
                      <a:cubicBezTo>
                        <a:pt x="2782" y="583273"/>
                        <a:pt x="2699" y="583357"/>
                        <a:pt x="23703" y="602065"/>
                      </a:cubicBezTo>
                      <a:cubicBezTo>
                        <a:pt x="33934" y="611335"/>
                        <a:pt x="44457" y="620397"/>
                        <a:pt x="55022" y="629416"/>
                      </a:cubicBezTo>
                      <a:close/>
                      <a:moveTo>
                        <a:pt x="502755" y="450858"/>
                      </a:moveTo>
                      <a:cubicBezTo>
                        <a:pt x="452269" y="407346"/>
                        <a:pt x="403662" y="365462"/>
                        <a:pt x="354095" y="322743"/>
                      </a:cubicBezTo>
                      <a:cubicBezTo>
                        <a:pt x="374640" y="308378"/>
                        <a:pt x="390008" y="311301"/>
                        <a:pt x="406001" y="328380"/>
                      </a:cubicBezTo>
                      <a:cubicBezTo>
                        <a:pt x="421076" y="344457"/>
                        <a:pt x="439366" y="357486"/>
                        <a:pt x="456361" y="371809"/>
                      </a:cubicBezTo>
                      <a:cubicBezTo>
                        <a:pt x="471520" y="384587"/>
                        <a:pt x="486469" y="379910"/>
                        <a:pt x="490520" y="360702"/>
                      </a:cubicBezTo>
                      <a:cubicBezTo>
                        <a:pt x="495364" y="337776"/>
                        <a:pt x="501252" y="314809"/>
                        <a:pt x="503256" y="291550"/>
                      </a:cubicBezTo>
                      <a:cubicBezTo>
                        <a:pt x="505093" y="270295"/>
                        <a:pt x="514823" y="260523"/>
                        <a:pt x="539085" y="258644"/>
                      </a:cubicBezTo>
                      <a:cubicBezTo>
                        <a:pt x="527058" y="322242"/>
                        <a:pt x="515199" y="384963"/>
                        <a:pt x="502755" y="450858"/>
                      </a:cubicBezTo>
                      <a:close/>
                      <a:moveTo>
                        <a:pt x="413058" y="300319"/>
                      </a:moveTo>
                      <a:cubicBezTo>
                        <a:pt x="436317" y="292260"/>
                        <a:pt x="456612" y="285202"/>
                        <a:pt x="479788" y="277185"/>
                      </a:cubicBezTo>
                      <a:cubicBezTo>
                        <a:pt x="474819" y="301989"/>
                        <a:pt x="470685" y="322701"/>
                        <a:pt x="466007" y="346128"/>
                      </a:cubicBezTo>
                      <a:cubicBezTo>
                        <a:pt x="448093" y="330635"/>
                        <a:pt x="431808" y="316521"/>
                        <a:pt x="413058" y="300319"/>
                      </a:cubicBezTo>
                      <a:close/>
                      <a:moveTo>
                        <a:pt x="651289" y="77329"/>
                      </a:moveTo>
                      <a:cubicBezTo>
                        <a:pt x="679184" y="76703"/>
                        <a:pt x="703654" y="99921"/>
                        <a:pt x="704281" y="127565"/>
                      </a:cubicBezTo>
                      <a:cubicBezTo>
                        <a:pt x="704907" y="154791"/>
                        <a:pt x="681021" y="179220"/>
                        <a:pt x="653336" y="179679"/>
                      </a:cubicBezTo>
                      <a:cubicBezTo>
                        <a:pt x="625357" y="180138"/>
                        <a:pt x="601346" y="157380"/>
                        <a:pt x="600511" y="129694"/>
                      </a:cubicBezTo>
                      <a:cubicBezTo>
                        <a:pt x="599634" y="102259"/>
                        <a:pt x="623228" y="77956"/>
                        <a:pt x="651289" y="77329"/>
                      </a:cubicBezTo>
                      <a:close/>
                      <a:moveTo>
                        <a:pt x="686450" y="271130"/>
                      </a:moveTo>
                      <a:cubicBezTo>
                        <a:pt x="666322" y="253717"/>
                        <a:pt x="649870" y="239519"/>
                        <a:pt x="631997" y="224068"/>
                      </a:cubicBezTo>
                      <a:cubicBezTo>
                        <a:pt x="654505" y="216343"/>
                        <a:pt x="674382" y="209494"/>
                        <a:pt x="696054" y="202020"/>
                      </a:cubicBezTo>
                      <a:cubicBezTo>
                        <a:pt x="697224" y="225154"/>
                        <a:pt x="687995" y="245323"/>
                        <a:pt x="686450" y="271130"/>
                      </a:cubicBezTo>
                      <a:close/>
                      <a:moveTo>
                        <a:pt x="624230" y="251086"/>
                      </a:moveTo>
                      <a:cubicBezTo>
                        <a:pt x="640724" y="267789"/>
                        <a:pt x="659391" y="282405"/>
                        <a:pt x="677514" y="297438"/>
                      </a:cubicBezTo>
                      <a:cubicBezTo>
                        <a:pt x="690584" y="308253"/>
                        <a:pt x="705408" y="302741"/>
                        <a:pt x="708624" y="286330"/>
                      </a:cubicBezTo>
                      <a:cubicBezTo>
                        <a:pt x="712883" y="264699"/>
                        <a:pt x="718312" y="243193"/>
                        <a:pt x="720817" y="221312"/>
                      </a:cubicBezTo>
                      <a:cubicBezTo>
                        <a:pt x="723448" y="198429"/>
                        <a:pt x="730922" y="182101"/>
                        <a:pt x="758399" y="182602"/>
                      </a:cubicBezTo>
                      <a:cubicBezTo>
                        <a:pt x="746457" y="244947"/>
                        <a:pt x="734347" y="308211"/>
                        <a:pt x="721652" y="374524"/>
                      </a:cubicBezTo>
                      <a:cubicBezTo>
                        <a:pt x="670749" y="330594"/>
                        <a:pt x="622309" y="288794"/>
                        <a:pt x="573494" y="246659"/>
                      </a:cubicBezTo>
                      <a:cubicBezTo>
                        <a:pt x="593329" y="231585"/>
                        <a:pt x="608445" y="235051"/>
                        <a:pt x="624230" y="251086"/>
                      </a:cubicBezTo>
                      <a:close/>
                      <a:moveTo>
                        <a:pt x="515074" y="125435"/>
                      </a:moveTo>
                      <a:cubicBezTo>
                        <a:pt x="542968" y="125602"/>
                        <a:pt x="566770" y="149404"/>
                        <a:pt x="566395" y="176798"/>
                      </a:cubicBezTo>
                      <a:cubicBezTo>
                        <a:pt x="566019" y="204316"/>
                        <a:pt x="541715" y="227826"/>
                        <a:pt x="513988" y="227492"/>
                      </a:cubicBezTo>
                      <a:cubicBezTo>
                        <a:pt x="485926" y="227158"/>
                        <a:pt x="462082" y="203231"/>
                        <a:pt x="462625" y="175837"/>
                      </a:cubicBezTo>
                      <a:cubicBezTo>
                        <a:pt x="463126" y="148068"/>
                        <a:pt x="486845" y="125268"/>
                        <a:pt x="515074" y="125435"/>
                      </a:cubicBezTo>
                      <a:close/>
                      <a:moveTo>
                        <a:pt x="376394" y="172664"/>
                      </a:moveTo>
                      <a:cubicBezTo>
                        <a:pt x="403537" y="172413"/>
                        <a:pt x="428592" y="197218"/>
                        <a:pt x="428425" y="224193"/>
                      </a:cubicBezTo>
                      <a:cubicBezTo>
                        <a:pt x="428258" y="252297"/>
                        <a:pt x="404915" y="275515"/>
                        <a:pt x="376770" y="275640"/>
                      </a:cubicBezTo>
                      <a:cubicBezTo>
                        <a:pt x="348959" y="275723"/>
                        <a:pt x="325115" y="252171"/>
                        <a:pt x="324990" y="224527"/>
                      </a:cubicBezTo>
                      <a:cubicBezTo>
                        <a:pt x="324864" y="197051"/>
                        <a:pt x="348792" y="172914"/>
                        <a:pt x="376394" y="172664"/>
                      </a:cubicBezTo>
                      <a:close/>
                      <a:moveTo>
                        <a:pt x="239844" y="221270"/>
                      </a:moveTo>
                      <a:cubicBezTo>
                        <a:pt x="267739" y="221604"/>
                        <a:pt x="291416" y="245741"/>
                        <a:pt x="290706" y="273134"/>
                      </a:cubicBezTo>
                      <a:cubicBezTo>
                        <a:pt x="289954" y="300862"/>
                        <a:pt x="266194" y="323244"/>
                        <a:pt x="237882" y="322868"/>
                      </a:cubicBezTo>
                      <a:cubicBezTo>
                        <a:pt x="209236" y="322493"/>
                        <a:pt x="186686" y="299484"/>
                        <a:pt x="187229" y="271213"/>
                      </a:cubicBezTo>
                      <a:cubicBezTo>
                        <a:pt x="187813" y="243361"/>
                        <a:pt x="211407" y="220936"/>
                        <a:pt x="239844" y="221270"/>
                      </a:cubicBezTo>
                      <a:close/>
                      <a:moveTo>
                        <a:pt x="258093" y="353978"/>
                      </a:moveTo>
                      <a:cubicBezTo>
                        <a:pt x="258886" y="377530"/>
                        <a:pt x="249867" y="397950"/>
                        <a:pt x="248280" y="423631"/>
                      </a:cubicBezTo>
                      <a:cubicBezTo>
                        <a:pt x="228653" y="406677"/>
                        <a:pt x="212535" y="392730"/>
                        <a:pt x="194119" y="376820"/>
                      </a:cubicBezTo>
                      <a:cubicBezTo>
                        <a:pt x="216209" y="368928"/>
                        <a:pt x="236378" y="361745"/>
                        <a:pt x="258093" y="353978"/>
                      </a:cubicBezTo>
                      <a:close/>
                      <a:moveTo>
                        <a:pt x="183262" y="401291"/>
                      </a:moveTo>
                      <a:cubicBezTo>
                        <a:pt x="199715" y="418871"/>
                        <a:pt x="219383" y="433486"/>
                        <a:pt x="237882" y="449146"/>
                      </a:cubicBezTo>
                      <a:cubicBezTo>
                        <a:pt x="251453" y="460629"/>
                        <a:pt x="267280" y="454783"/>
                        <a:pt x="270662" y="437203"/>
                      </a:cubicBezTo>
                      <a:cubicBezTo>
                        <a:pt x="274963" y="414862"/>
                        <a:pt x="280434" y="392688"/>
                        <a:pt x="282897" y="370139"/>
                      </a:cubicBezTo>
                      <a:cubicBezTo>
                        <a:pt x="285361" y="347589"/>
                        <a:pt x="296093" y="335772"/>
                        <a:pt x="320438" y="334060"/>
                      </a:cubicBezTo>
                      <a:cubicBezTo>
                        <a:pt x="308036" y="398743"/>
                        <a:pt x="296009" y="461506"/>
                        <a:pt x="283440" y="526941"/>
                      </a:cubicBezTo>
                      <a:cubicBezTo>
                        <a:pt x="233205" y="483513"/>
                        <a:pt x="184807" y="441713"/>
                        <a:pt x="135490" y="399077"/>
                      </a:cubicBezTo>
                      <a:cubicBezTo>
                        <a:pt x="153405" y="386926"/>
                        <a:pt x="167352" y="384253"/>
                        <a:pt x="183262" y="401291"/>
                      </a:cubicBezTo>
                      <a:close/>
                      <a:moveTo>
                        <a:pt x="100163" y="371559"/>
                      </a:moveTo>
                      <a:cubicBezTo>
                        <a:pt x="72435" y="371183"/>
                        <a:pt x="49218" y="347214"/>
                        <a:pt x="49635" y="319361"/>
                      </a:cubicBezTo>
                      <a:cubicBezTo>
                        <a:pt x="50053" y="291383"/>
                        <a:pt x="73897" y="268081"/>
                        <a:pt x="101708" y="268583"/>
                      </a:cubicBezTo>
                      <a:cubicBezTo>
                        <a:pt x="129477" y="269084"/>
                        <a:pt x="153112" y="293471"/>
                        <a:pt x="152444" y="320989"/>
                      </a:cubicBezTo>
                      <a:cubicBezTo>
                        <a:pt x="151734" y="349301"/>
                        <a:pt x="128350" y="371935"/>
                        <a:pt x="100163" y="37155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324956E4-328F-450E-A28B-791F564F60B0}"/>
                    </a:ext>
                  </a:extLst>
                </p:cNvPr>
                <p:cNvSpPr/>
                <p:nvPr/>
              </p:nvSpPr>
              <p:spPr>
                <a:xfrm>
                  <a:off x="6603547" y="4221662"/>
                  <a:ext cx="1142381" cy="591008"/>
                </a:xfrm>
                <a:custGeom>
                  <a:avLst/>
                  <a:gdLst>
                    <a:gd name="connsiteX0" fmla="*/ 88568 w 1142381"/>
                    <a:gd name="connsiteY0" fmla="*/ 580567 h 591008"/>
                    <a:gd name="connsiteX1" fmla="*/ 153252 w 1142381"/>
                    <a:gd name="connsiteY1" fmla="*/ 498929 h 591008"/>
                    <a:gd name="connsiteX2" fmla="*/ 263619 w 1142381"/>
                    <a:gd name="connsiteY2" fmla="*/ 520101 h 591008"/>
                    <a:gd name="connsiteX3" fmla="*/ 338408 w 1142381"/>
                    <a:gd name="connsiteY3" fmla="*/ 435582 h 591008"/>
                    <a:gd name="connsiteX4" fmla="*/ 523690 w 1142381"/>
                    <a:gd name="connsiteY4" fmla="*/ 371733 h 591008"/>
                    <a:gd name="connsiteX5" fmla="*/ 632721 w 1142381"/>
                    <a:gd name="connsiteY5" fmla="*/ 391694 h 591008"/>
                    <a:gd name="connsiteX6" fmla="*/ 707260 w 1142381"/>
                    <a:gd name="connsiteY6" fmla="*/ 306966 h 591008"/>
                    <a:gd name="connsiteX7" fmla="*/ 818086 w 1142381"/>
                    <a:gd name="connsiteY7" fmla="*/ 327386 h 591008"/>
                    <a:gd name="connsiteX8" fmla="*/ 891038 w 1142381"/>
                    <a:gd name="connsiteY8" fmla="*/ 242491 h 591008"/>
                    <a:gd name="connsiteX9" fmla="*/ 1001238 w 1142381"/>
                    <a:gd name="connsiteY9" fmla="*/ 263830 h 591008"/>
                    <a:gd name="connsiteX10" fmla="*/ 1074858 w 1142381"/>
                    <a:gd name="connsiteY10" fmla="*/ 179227 h 591008"/>
                    <a:gd name="connsiteX11" fmla="*/ 1142382 w 1142381"/>
                    <a:gd name="connsiteY11" fmla="*/ 203573 h 591008"/>
                    <a:gd name="connsiteX12" fmla="*/ 1113359 w 1142381"/>
                    <a:gd name="connsiteY12" fmla="*/ 168245 h 591008"/>
                    <a:gd name="connsiteX13" fmla="*/ 1075526 w 1142381"/>
                    <a:gd name="connsiteY13" fmla="*/ 131498 h 591008"/>
                    <a:gd name="connsiteX14" fmla="*/ 1077907 w 1142381"/>
                    <a:gd name="connsiteY14" fmla="*/ 118511 h 591008"/>
                    <a:gd name="connsiteX15" fmla="*/ 1083127 w 1142381"/>
                    <a:gd name="connsiteY15" fmla="*/ 79843 h 591008"/>
                    <a:gd name="connsiteX16" fmla="*/ 951838 w 1142381"/>
                    <a:gd name="connsiteY16" fmla="*/ 69319 h 591008"/>
                    <a:gd name="connsiteX17" fmla="*/ 958353 w 1142381"/>
                    <a:gd name="connsiteY17" fmla="*/ 51071 h 591008"/>
                    <a:gd name="connsiteX18" fmla="*/ 1049344 w 1142381"/>
                    <a:gd name="connsiteY18" fmla="*/ 19251 h 591008"/>
                    <a:gd name="connsiteX19" fmla="*/ 1016564 w 1142381"/>
                    <a:gd name="connsiteY19" fmla="*/ 2757 h 591008"/>
                    <a:gd name="connsiteX20" fmla="*/ 17203 w 1142381"/>
                    <a:gd name="connsiteY20" fmla="*/ 350395 h 591008"/>
                    <a:gd name="connsiteX21" fmla="*/ 750 w 1142381"/>
                    <a:gd name="connsiteY21" fmla="*/ 377371 h 591008"/>
                    <a:gd name="connsiteX22" fmla="*/ 13779 w 1142381"/>
                    <a:gd name="connsiteY22" fmla="*/ 452452 h 591008"/>
                    <a:gd name="connsiteX23" fmla="*/ 26515 w 1142381"/>
                    <a:gd name="connsiteY23" fmla="*/ 428608 h 591008"/>
                    <a:gd name="connsiteX24" fmla="*/ 94999 w 1142381"/>
                    <a:gd name="connsiteY24" fmla="*/ 454039 h 591008"/>
                    <a:gd name="connsiteX25" fmla="*/ 125399 w 1142381"/>
                    <a:gd name="connsiteY25" fmla="*/ 488030 h 591008"/>
                    <a:gd name="connsiteX26" fmla="*/ 122852 w 1142381"/>
                    <a:gd name="connsiteY26" fmla="*/ 500140 h 591008"/>
                    <a:gd name="connsiteX27" fmla="*/ 38416 w 1142381"/>
                    <a:gd name="connsiteY27" fmla="*/ 563279 h 591008"/>
                    <a:gd name="connsiteX28" fmla="*/ 77210 w 1142381"/>
                    <a:gd name="connsiteY28" fmla="*/ 585411 h 591008"/>
                    <a:gd name="connsiteX29" fmla="*/ 88568 w 1142381"/>
                    <a:gd name="connsiteY29" fmla="*/ 580567 h 591008"/>
                    <a:gd name="connsiteX30" fmla="*/ 256353 w 1142381"/>
                    <a:gd name="connsiteY30" fmla="*/ 492164 h 591008"/>
                    <a:gd name="connsiteX31" fmla="*/ 155883 w 1142381"/>
                    <a:gd name="connsiteY31" fmla="*/ 456628 h 591008"/>
                    <a:gd name="connsiteX32" fmla="*/ 155298 w 1142381"/>
                    <a:gd name="connsiteY32" fmla="*/ 439465 h 591008"/>
                    <a:gd name="connsiteX33" fmla="*/ 209626 w 1142381"/>
                    <a:gd name="connsiteY33" fmla="*/ 363006 h 591008"/>
                    <a:gd name="connsiteX34" fmla="*/ 297068 w 1142381"/>
                    <a:gd name="connsiteY34" fmla="*/ 389898 h 591008"/>
                    <a:gd name="connsiteX35" fmla="*/ 309052 w 1142381"/>
                    <a:gd name="connsiteY35" fmla="*/ 399461 h 591008"/>
                    <a:gd name="connsiteX36" fmla="*/ 256353 w 1142381"/>
                    <a:gd name="connsiteY36" fmla="*/ 492164 h 591008"/>
                    <a:gd name="connsiteX37" fmla="*/ 579772 w 1142381"/>
                    <a:gd name="connsiteY37" fmla="*/ 367808 h 591008"/>
                    <a:gd name="connsiteX38" fmla="*/ 524149 w 1142381"/>
                    <a:gd name="connsiteY38" fmla="*/ 327929 h 591008"/>
                    <a:gd name="connsiteX39" fmla="*/ 527866 w 1142381"/>
                    <a:gd name="connsiteY39" fmla="*/ 308386 h 591008"/>
                    <a:gd name="connsiteX40" fmla="*/ 577851 w 1142381"/>
                    <a:gd name="connsiteY40" fmla="*/ 234223 h 591008"/>
                    <a:gd name="connsiteX41" fmla="*/ 660198 w 1142381"/>
                    <a:gd name="connsiteY41" fmla="*/ 261283 h 591008"/>
                    <a:gd name="connsiteX42" fmla="*/ 679449 w 1142381"/>
                    <a:gd name="connsiteY42" fmla="*/ 278153 h 591008"/>
                    <a:gd name="connsiteX43" fmla="*/ 579772 w 1142381"/>
                    <a:gd name="connsiteY43" fmla="*/ 367808 h 591008"/>
                    <a:gd name="connsiteX44" fmla="*/ 947621 w 1142381"/>
                    <a:gd name="connsiteY44" fmla="*/ 106944 h 591008"/>
                    <a:gd name="connsiteX45" fmla="*/ 1033016 w 1142381"/>
                    <a:gd name="connsiteY45" fmla="*/ 132709 h 591008"/>
                    <a:gd name="connsiteX46" fmla="*/ 1047298 w 1142381"/>
                    <a:gd name="connsiteY46" fmla="*/ 145278 h 591008"/>
                    <a:gd name="connsiteX47" fmla="*/ 995977 w 1142381"/>
                    <a:gd name="connsiteY47" fmla="*/ 235392 h 591008"/>
                    <a:gd name="connsiteX48" fmla="*/ 894379 w 1142381"/>
                    <a:gd name="connsiteY48" fmla="*/ 201902 h 591008"/>
                    <a:gd name="connsiteX49" fmla="*/ 893335 w 1142381"/>
                    <a:gd name="connsiteY49" fmla="*/ 182693 h 591008"/>
                    <a:gd name="connsiteX50" fmla="*/ 928036 w 1142381"/>
                    <a:gd name="connsiteY50" fmla="*/ 150540 h 591008"/>
                    <a:gd name="connsiteX51" fmla="*/ 947621 w 1142381"/>
                    <a:gd name="connsiteY51" fmla="*/ 106944 h 591008"/>
                    <a:gd name="connsiteX52" fmla="*/ 773739 w 1142381"/>
                    <a:gd name="connsiteY52" fmla="*/ 115170 h 591008"/>
                    <a:gd name="connsiteX53" fmla="*/ 916010 w 1142381"/>
                    <a:gd name="connsiteY53" fmla="*/ 65854 h 591008"/>
                    <a:gd name="connsiteX54" fmla="*/ 871871 w 1142381"/>
                    <a:gd name="connsiteY54" fmla="*/ 162357 h 591008"/>
                    <a:gd name="connsiteX55" fmla="*/ 767099 w 1142381"/>
                    <a:gd name="connsiteY55" fmla="*/ 133460 h 591008"/>
                    <a:gd name="connsiteX56" fmla="*/ 773739 w 1142381"/>
                    <a:gd name="connsiteY56" fmla="*/ 115170 h 591008"/>
                    <a:gd name="connsiteX57" fmla="*/ 851827 w 1142381"/>
                    <a:gd name="connsiteY57" fmla="*/ 197058 h 591008"/>
                    <a:gd name="connsiteX58" fmla="*/ 862809 w 1142381"/>
                    <a:gd name="connsiteY58" fmla="*/ 208249 h 591008"/>
                    <a:gd name="connsiteX59" fmla="*/ 806478 w 1142381"/>
                    <a:gd name="connsiteY59" fmla="*/ 301579 h 591008"/>
                    <a:gd name="connsiteX60" fmla="*/ 706717 w 1142381"/>
                    <a:gd name="connsiteY60" fmla="*/ 261074 h 591008"/>
                    <a:gd name="connsiteX61" fmla="*/ 710642 w 1142381"/>
                    <a:gd name="connsiteY61" fmla="*/ 245414 h 591008"/>
                    <a:gd name="connsiteX62" fmla="*/ 762214 w 1142381"/>
                    <a:gd name="connsiteY62" fmla="*/ 170583 h 591008"/>
                    <a:gd name="connsiteX63" fmla="*/ 851827 w 1142381"/>
                    <a:gd name="connsiteY63" fmla="*/ 197058 h 591008"/>
                    <a:gd name="connsiteX64" fmla="*/ 719328 w 1142381"/>
                    <a:gd name="connsiteY64" fmla="*/ 134170 h 591008"/>
                    <a:gd name="connsiteX65" fmla="*/ 735280 w 1142381"/>
                    <a:gd name="connsiteY65" fmla="*/ 144860 h 591008"/>
                    <a:gd name="connsiteX66" fmla="*/ 675607 w 1142381"/>
                    <a:gd name="connsiteY66" fmla="*/ 231718 h 591008"/>
                    <a:gd name="connsiteX67" fmla="*/ 576097 w 1142381"/>
                    <a:gd name="connsiteY67" fmla="*/ 183946 h 591008"/>
                    <a:gd name="connsiteX68" fmla="*/ 719328 w 1142381"/>
                    <a:gd name="connsiteY68" fmla="*/ 134170 h 591008"/>
                    <a:gd name="connsiteX69" fmla="*/ 403635 w 1142381"/>
                    <a:gd name="connsiteY69" fmla="*/ 243869 h 591008"/>
                    <a:gd name="connsiteX70" fmla="*/ 528409 w 1142381"/>
                    <a:gd name="connsiteY70" fmla="*/ 200608 h 591008"/>
                    <a:gd name="connsiteX71" fmla="*/ 550916 w 1142381"/>
                    <a:gd name="connsiteY71" fmla="*/ 215808 h 591008"/>
                    <a:gd name="connsiteX72" fmla="*/ 492371 w 1142381"/>
                    <a:gd name="connsiteY72" fmla="*/ 295065 h 591008"/>
                    <a:gd name="connsiteX73" fmla="*/ 397831 w 1142381"/>
                    <a:gd name="connsiteY73" fmla="*/ 260865 h 591008"/>
                    <a:gd name="connsiteX74" fmla="*/ 403635 w 1142381"/>
                    <a:gd name="connsiteY74" fmla="*/ 243869 h 591008"/>
                    <a:gd name="connsiteX75" fmla="*/ 483435 w 1142381"/>
                    <a:gd name="connsiteY75" fmla="*/ 324713 h 591008"/>
                    <a:gd name="connsiteX76" fmla="*/ 492705 w 1142381"/>
                    <a:gd name="connsiteY76" fmla="*/ 332564 h 591008"/>
                    <a:gd name="connsiteX77" fmla="*/ 441844 w 1142381"/>
                    <a:gd name="connsiteY77" fmla="*/ 427940 h 591008"/>
                    <a:gd name="connsiteX78" fmla="*/ 337615 w 1142381"/>
                    <a:gd name="connsiteY78" fmla="*/ 387977 h 591008"/>
                    <a:gd name="connsiteX79" fmla="*/ 342041 w 1142381"/>
                    <a:gd name="connsiteY79" fmla="*/ 373529 h 591008"/>
                    <a:gd name="connsiteX80" fmla="*/ 393696 w 1142381"/>
                    <a:gd name="connsiteY80" fmla="*/ 298949 h 591008"/>
                    <a:gd name="connsiteX81" fmla="*/ 483435 w 1142381"/>
                    <a:gd name="connsiteY81" fmla="*/ 324713 h 591008"/>
                    <a:gd name="connsiteX82" fmla="*/ 218353 w 1142381"/>
                    <a:gd name="connsiteY82" fmla="*/ 308052 h 591008"/>
                    <a:gd name="connsiteX83" fmla="*/ 352815 w 1142381"/>
                    <a:gd name="connsiteY83" fmla="*/ 261366 h 591008"/>
                    <a:gd name="connsiteX84" fmla="*/ 367430 w 1142381"/>
                    <a:gd name="connsiteY84" fmla="*/ 272474 h 591008"/>
                    <a:gd name="connsiteX85" fmla="*/ 282661 w 1142381"/>
                    <a:gd name="connsiteY85" fmla="*/ 362129 h 591008"/>
                    <a:gd name="connsiteX86" fmla="*/ 213091 w 1142381"/>
                    <a:gd name="connsiteY86" fmla="*/ 324212 h 591008"/>
                    <a:gd name="connsiteX87" fmla="*/ 218353 w 1142381"/>
                    <a:gd name="connsiteY87" fmla="*/ 308052 h 591008"/>
                    <a:gd name="connsiteX88" fmla="*/ 97713 w 1142381"/>
                    <a:gd name="connsiteY88" fmla="*/ 427564 h 591008"/>
                    <a:gd name="connsiteX89" fmla="*/ 30232 w 1142381"/>
                    <a:gd name="connsiteY89" fmla="*/ 390692 h 591008"/>
                    <a:gd name="connsiteX90" fmla="*/ 36955 w 1142381"/>
                    <a:gd name="connsiteY90" fmla="*/ 370982 h 591008"/>
                    <a:gd name="connsiteX91" fmla="*/ 163441 w 1142381"/>
                    <a:gd name="connsiteY91" fmla="*/ 327344 h 591008"/>
                    <a:gd name="connsiteX92" fmla="*/ 183193 w 1142381"/>
                    <a:gd name="connsiteY92" fmla="*/ 342920 h 591008"/>
                    <a:gd name="connsiteX93" fmla="*/ 97713 w 1142381"/>
                    <a:gd name="connsiteY93" fmla="*/ 427564 h 59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1142381" h="591008">
                      <a:moveTo>
                        <a:pt x="88568" y="580567"/>
                      </a:moveTo>
                      <a:cubicBezTo>
                        <a:pt x="123436" y="564657"/>
                        <a:pt x="144023" y="536888"/>
                        <a:pt x="153252" y="498929"/>
                      </a:cubicBezTo>
                      <a:cubicBezTo>
                        <a:pt x="187703" y="525237"/>
                        <a:pt x="223907" y="533630"/>
                        <a:pt x="263619" y="520101"/>
                      </a:cubicBezTo>
                      <a:cubicBezTo>
                        <a:pt x="303999" y="506362"/>
                        <a:pt x="326591" y="475712"/>
                        <a:pt x="338408" y="435582"/>
                      </a:cubicBezTo>
                      <a:cubicBezTo>
                        <a:pt x="396452" y="481975"/>
                        <a:pt x="492330" y="470951"/>
                        <a:pt x="523690" y="371733"/>
                      </a:cubicBezTo>
                      <a:cubicBezTo>
                        <a:pt x="556679" y="396830"/>
                        <a:pt x="592675" y="405600"/>
                        <a:pt x="632721" y="391694"/>
                      </a:cubicBezTo>
                      <a:cubicBezTo>
                        <a:pt x="672976" y="377705"/>
                        <a:pt x="695526" y="347472"/>
                        <a:pt x="707260" y="306966"/>
                      </a:cubicBezTo>
                      <a:cubicBezTo>
                        <a:pt x="741794" y="333858"/>
                        <a:pt x="778875" y="340999"/>
                        <a:pt x="818086" y="327386"/>
                      </a:cubicBezTo>
                      <a:cubicBezTo>
                        <a:pt x="857256" y="313773"/>
                        <a:pt x="880682" y="284250"/>
                        <a:pt x="891038" y="242491"/>
                      </a:cubicBezTo>
                      <a:cubicBezTo>
                        <a:pt x="925155" y="268674"/>
                        <a:pt x="961610" y="277819"/>
                        <a:pt x="1001238" y="263830"/>
                      </a:cubicBezTo>
                      <a:cubicBezTo>
                        <a:pt x="1041118" y="249757"/>
                        <a:pt x="1065463" y="220693"/>
                        <a:pt x="1074858" y="179227"/>
                      </a:cubicBezTo>
                      <a:cubicBezTo>
                        <a:pt x="1110896" y="201192"/>
                        <a:pt x="1114905" y="202612"/>
                        <a:pt x="1142382" y="203573"/>
                      </a:cubicBezTo>
                      <a:cubicBezTo>
                        <a:pt x="1138039" y="187370"/>
                        <a:pt x="1132568" y="174216"/>
                        <a:pt x="1113359" y="168245"/>
                      </a:cubicBezTo>
                      <a:cubicBezTo>
                        <a:pt x="1096155" y="162900"/>
                        <a:pt x="1083502" y="148660"/>
                        <a:pt x="1075526" y="131498"/>
                      </a:cubicBezTo>
                      <a:cubicBezTo>
                        <a:pt x="1073063" y="126236"/>
                        <a:pt x="1069555" y="122060"/>
                        <a:pt x="1077907" y="118511"/>
                      </a:cubicBezTo>
                      <a:cubicBezTo>
                        <a:pt x="1101041" y="108739"/>
                        <a:pt x="1096865" y="94834"/>
                        <a:pt x="1083127" y="79843"/>
                      </a:cubicBezTo>
                      <a:cubicBezTo>
                        <a:pt x="1036733" y="118302"/>
                        <a:pt x="980526" y="113500"/>
                        <a:pt x="951838" y="69319"/>
                      </a:cubicBezTo>
                      <a:cubicBezTo>
                        <a:pt x="944990" y="58755"/>
                        <a:pt x="945867" y="55038"/>
                        <a:pt x="958353" y="51071"/>
                      </a:cubicBezTo>
                      <a:cubicBezTo>
                        <a:pt x="989087" y="41300"/>
                        <a:pt x="1019236" y="29900"/>
                        <a:pt x="1049344" y="19251"/>
                      </a:cubicBezTo>
                      <a:cubicBezTo>
                        <a:pt x="1043498" y="878"/>
                        <a:pt x="1034896" y="-3674"/>
                        <a:pt x="1016564" y="2757"/>
                      </a:cubicBezTo>
                      <a:cubicBezTo>
                        <a:pt x="683625" y="119221"/>
                        <a:pt x="350476" y="235017"/>
                        <a:pt x="17203" y="350395"/>
                      </a:cubicBezTo>
                      <a:cubicBezTo>
                        <a:pt x="2128" y="355615"/>
                        <a:pt x="-1880" y="363131"/>
                        <a:pt x="750" y="377371"/>
                      </a:cubicBezTo>
                      <a:cubicBezTo>
                        <a:pt x="5344" y="402217"/>
                        <a:pt x="9436" y="427189"/>
                        <a:pt x="13779" y="452452"/>
                      </a:cubicBezTo>
                      <a:cubicBezTo>
                        <a:pt x="23676" y="446940"/>
                        <a:pt x="18373" y="434580"/>
                        <a:pt x="26515" y="428608"/>
                      </a:cubicBezTo>
                      <a:cubicBezTo>
                        <a:pt x="47227" y="442848"/>
                        <a:pt x="68775" y="454164"/>
                        <a:pt x="94999" y="454039"/>
                      </a:cubicBezTo>
                      <a:cubicBezTo>
                        <a:pt x="126401" y="453830"/>
                        <a:pt x="127905" y="455960"/>
                        <a:pt x="125399" y="488030"/>
                      </a:cubicBezTo>
                      <a:cubicBezTo>
                        <a:pt x="125065" y="492123"/>
                        <a:pt x="123979" y="496173"/>
                        <a:pt x="122852" y="500140"/>
                      </a:cubicBezTo>
                      <a:cubicBezTo>
                        <a:pt x="110825" y="542483"/>
                        <a:pt x="79716" y="559896"/>
                        <a:pt x="38416" y="563279"/>
                      </a:cubicBezTo>
                      <a:cubicBezTo>
                        <a:pt x="47353" y="594974"/>
                        <a:pt x="47394" y="595015"/>
                        <a:pt x="77210" y="585411"/>
                      </a:cubicBezTo>
                      <a:cubicBezTo>
                        <a:pt x="81052" y="584075"/>
                        <a:pt x="84810" y="582279"/>
                        <a:pt x="88568" y="580567"/>
                      </a:cubicBezTo>
                      <a:close/>
                      <a:moveTo>
                        <a:pt x="256353" y="492164"/>
                      </a:moveTo>
                      <a:cubicBezTo>
                        <a:pt x="219606" y="506404"/>
                        <a:pt x="174757" y="490870"/>
                        <a:pt x="155883" y="456628"/>
                      </a:cubicBezTo>
                      <a:cubicBezTo>
                        <a:pt x="153294" y="451951"/>
                        <a:pt x="144733" y="445646"/>
                        <a:pt x="155298" y="439465"/>
                      </a:cubicBezTo>
                      <a:cubicBezTo>
                        <a:pt x="184403" y="422470"/>
                        <a:pt x="200898" y="396079"/>
                        <a:pt x="209626" y="363006"/>
                      </a:cubicBezTo>
                      <a:cubicBezTo>
                        <a:pt x="236226" y="383300"/>
                        <a:pt x="264621" y="394158"/>
                        <a:pt x="297068" y="389898"/>
                      </a:cubicBezTo>
                      <a:cubicBezTo>
                        <a:pt x="305795" y="388771"/>
                        <a:pt x="307674" y="392320"/>
                        <a:pt x="309052" y="399461"/>
                      </a:cubicBezTo>
                      <a:cubicBezTo>
                        <a:pt x="316527" y="438756"/>
                        <a:pt x="294771" y="477257"/>
                        <a:pt x="256353" y="492164"/>
                      </a:cubicBezTo>
                      <a:close/>
                      <a:moveTo>
                        <a:pt x="579772" y="367808"/>
                      </a:moveTo>
                      <a:cubicBezTo>
                        <a:pt x="555886" y="362296"/>
                        <a:pt x="536760" y="349727"/>
                        <a:pt x="524149" y="327929"/>
                      </a:cubicBezTo>
                      <a:cubicBezTo>
                        <a:pt x="519473" y="319828"/>
                        <a:pt x="517719" y="314650"/>
                        <a:pt x="527866" y="308386"/>
                      </a:cubicBezTo>
                      <a:cubicBezTo>
                        <a:pt x="554382" y="291975"/>
                        <a:pt x="570418" y="267505"/>
                        <a:pt x="577851" y="234223"/>
                      </a:cubicBezTo>
                      <a:cubicBezTo>
                        <a:pt x="603281" y="254392"/>
                        <a:pt x="629923" y="264999"/>
                        <a:pt x="660198" y="261283"/>
                      </a:cubicBezTo>
                      <a:cubicBezTo>
                        <a:pt x="674730" y="259487"/>
                        <a:pt x="678697" y="267129"/>
                        <a:pt x="679449" y="278153"/>
                      </a:cubicBezTo>
                      <a:cubicBezTo>
                        <a:pt x="683332" y="337450"/>
                        <a:pt x="629840" y="379375"/>
                        <a:pt x="579772" y="367808"/>
                      </a:cubicBezTo>
                      <a:close/>
                      <a:moveTo>
                        <a:pt x="947621" y="106944"/>
                      </a:moveTo>
                      <a:cubicBezTo>
                        <a:pt x="973469" y="126821"/>
                        <a:pt x="1001280" y="137052"/>
                        <a:pt x="1033016" y="132709"/>
                      </a:cubicBezTo>
                      <a:cubicBezTo>
                        <a:pt x="1043707" y="131247"/>
                        <a:pt x="1046045" y="136509"/>
                        <a:pt x="1047298" y="145278"/>
                      </a:cubicBezTo>
                      <a:cubicBezTo>
                        <a:pt x="1052685" y="182986"/>
                        <a:pt x="1030636" y="222072"/>
                        <a:pt x="995977" y="235392"/>
                      </a:cubicBezTo>
                      <a:cubicBezTo>
                        <a:pt x="958645" y="249757"/>
                        <a:pt x="914924" y="235685"/>
                        <a:pt x="894379" y="201902"/>
                      </a:cubicBezTo>
                      <a:cubicBezTo>
                        <a:pt x="891122" y="196557"/>
                        <a:pt x="882520" y="189458"/>
                        <a:pt x="893335" y="182693"/>
                      </a:cubicBezTo>
                      <a:cubicBezTo>
                        <a:pt x="906990" y="174175"/>
                        <a:pt x="918640" y="163860"/>
                        <a:pt x="928036" y="150540"/>
                      </a:cubicBezTo>
                      <a:cubicBezTo>
                        <a:pt x="937265" y="137469"/>
                        <a:pt x="941399" y="122227"/>
                        <a:pt x="947621" y="106944"/>
                      </a:cubicBezTo>
                      <a:close/>
                      <a:moveTo>
                        <a:pt x="773739" y="115170"/>
                      </a:moveTo>
                      <a:cubicBezTo>
                        <a:pt x="821343" y="99302"/>
                        <a:pt x="868614" y="82390"/>
                        <a:pt x="916010" y="65854"/>
                      </a:cubicBezTo>
                      <a:cubicBezTo>
                        <a:pt x="927284" y="105566"/>
                        <a:pt x="908911" y="145528"/>
                        <a:pt x="871871" y="162357"/>
                      </a:cubicBezTo>
                      <a:cubicBezTo>
                        <a:pt x="833955" y="179603"/>
                        <a:pt x="789816" y="167118"/>
                        <a:pt x="767099" y="133460"/>
                      </a:cubicBezTo>
                      <a:cubicBezTo>
                        <a:pt x="760167" y="123104"/>
                        <a:pt x="761838" y="119137"/>
                        <a:pt x="773739" y="115170"/>
                      </a:cubicBezTo>
                      <a:close/>
                      <a:moveTo>
                        <a:pt x="851827" y="197058"/>
                      </a:moveTo>
                      <a:cubicBezTo>
                        <a:pt x="862225" y="195263"/>
                        <a:pt x="861599" y="203573"/>
                        <a:pt x="862809" y="208249"/>
                      </a:cubicBezTo>
                      <a:cubicBezTo>
                        <a:pt x="871996" y="243702"/>
                        <a:pt x="844561" y="288676"/>
                        <a:pt x="806478" y="301579"/>
                      </a:cubicBezTo>
                      <a:cubicBezTo>
                        <a:pt x="770231" y="313856"/>
                        <a:pt x="720873" y="293645"/>
                        <a:pt x="706717" y="261074"/>
                      </a:cubicBezTo>
                      <a:cubicBezTo>
                        <a:pt x="703794" y="254309"/>
                        <a:pt x="703877" y="249381"/>
                        <a:pt x="710642" y="245414"/>
                      </a:cubicBezTo>
                      <a:cubicBezTo>
                        <a:pt x="738495" y="229087"/>
                        <a:pt x="753987" y="203823"/>
                        <a:pt x="762214" y="170583"/>
                      </a:cubicBezTo>
                      <a:cubicBezTo>
                        <a:pt x="790693" y="191087"/>
                        <a:pt x="819047" y="202696"/>
                        <a:pt x="851827" y="197058"/>
                      </a:cubicBezTo>
                      <a:close/>
                      <a:moveTo>
                        <a:pt x="719328" y="134170"/>
                      </a:moveTo>
                      <a:cubicBezTo>
                        <a:pt x="731981" y="129577"/>
                        <a:pt x="734653" y="132625"/>
                        <a:pt x="735280" y="144860"/>
                      </a:cubicBezTo>
                      <a:cubicBezTo>
                        <a:pt x="737368" y="184948"/>
                        <a:pt x="712646" y="221570"/>
                        <a:pt x="675607" y="231718"/>
                      </a:cubicBezTo>
                      <a:cubicBezTo>
                        <a:pt x="635644" y="242700"/>
                        <a:pt x="597686" y="225078"/>
                        <a:pt x="576097" y="183946"/>
                      </a:cubicBezTo>
                      <a:cubicBezTo>
                        <a:pt x="624536" y="167243"/>
                        <a:pt x="672141" y="151333"/>
                        <a:pt x="719328" y="134170"/>
                      </a:cubicBezTo>
                      <a:close/>
                      <a:moveTo>
                        <a:pt x="403635" y="243869"/>
                      </a:moveTo>
                      <a:cubicBezTo>
                        <a:pt x="445560" y="230507"/>
                        <a:pt x="486859" y="215181"/>
                        <a:pt x="528409" y="200608"/>
                      </a:cubicBezTo>
                      <a:cubicBezTo>
                        <a:pt x="550916" y="192715"/>
                        <a:pt x="550958" y="192715"/>
                        <a:pt x="550916" y="215808"/>
                      </a:cubicBezTo>
                      <a:cubicBezTo>
                        <a:pt x="550875" y="253014"/>
                        <a:pt x="527240" y="285001"/>
                        <a:pt x="492371" y="295065"/>
                      </a:cubicBezTo>
                      <a:cubicBezTo>
                        <a:pt x="456250" y="305505"/>
                        <a:pt x="417290" y="291307"/>
                        <a:pt x="397831" y="260865"/>
                      </a:cubicBezTo>
                      <a:cubicBezTo>
                        <a:pt x="392485" y="252430"/>
                        <a:pt x="390690" y="247962"/>
                        <a:pt x="403635" y="243869"/>
                      </a:cubicBezTo>
                      <a:close/>
                      <a:moveTo>
                        <a:pt x="483435" y="324713"/>
                      </a:moveTo>
                      <a:cubicBezTo>
                        <a:pt x="489866" y="323502"/>
                        <a:pt x="491077" y="327094"/>
                        <a:pt x="492705" y="332564"/>
                      </a:cubicBezTo>
                      <a:cubicBezTo>
                        <a:pt x="503395" y="368518"/>
                        <a:pt x="479426" y="413909"/>
                        <a:pt x="441844" y="427940"/>
                      </a:cubicBezTo>
                      <a:cubicBezTo>
                        <a:pt x="401839" y="442890"/>
                        <a:pt x="353233" y="423889"/>
                        <a:pt x="337615" y="387977"/>
                      </a:cubicBezTo>
                      <a:cubicBezTo>
                        <a:pt x="334358" y="380503"/>
                        <a:pt x="335318" y="377621"/>
                        <a:pt x="342041" y="373529"/>
                      </a:cubicBezTo>
                      <a:cubicBezTo>
                        <a:pt x="369435" y="356867"/>
                        <a:pt x="385595" y="331938"/>
                        <a:pt x="393696" y="298949"/>
                      </a:cubicBezTo>
                      <a:cubicBezTo>
                        <a:pt x="421257" y="318951"/>
                        <a:pt x="449819" y="331061"/>
                        <a:pt x="483435" y="324713"/>
                      </a:cubicBezTo>
                      <a:close/>
                      <a:moveTo>
                        <a:pt x="218353" y="308052"/>
                      </a:moveTo>
                      <a:cubicBezTo>
                        <a:pt x="263243" y="292685"/>
                        <a:pt x="308133" y="277318"/>
                        <a:pt x="352815" y="261366"/>
                      </a:cubicBezTo>
                      <a:cubicBezTo>
                        <a:pt x="364925" y="257023"/>
                        <a:pt x="366553" y="262702"/>
                        <a:pt x="367430" y="272474"/>
                      </a:cubicBezTo>
                      <a:cubicBezTo>
                        <a:pt x="371815" y="320788"/>
                        <a:pt x="332729" y="362296"/>
                        <a:pt x="282661" y="362129"/>
                      </a:cubicBezTo>
                      <a:cubicBezTo>
                        <a:pt x="252428" y="362421"/>
                        <a:pt x="230254" y="348307"/>
                        <a:pt x="213091" y="324212"/>
                      </a:cubicBezTo>
                      <a:cubicBezTo>
                        <a:pt x="206828" y="315443"/>
                        <a:pt x="208874" y="311267"/>
                        <a:pt x="218353" y="308052"/>
                      </a:cubicBezTo>
                      <a:close/>
                      <a:moveTo>
                        <a:pt x="97713" y="427564"/>
                      </a:moveTo>
                      <a:cubicBezTo>
                        <a:pt x="70779" y="424850"/>
                        <a:pt x="47311" y="414410"/>
                        <a:pt x="30232" y="390692"/>
                      </a:cubicBezTo>
                      <a:cubicBezTo>
                        <a:pt x="22047" y="379292"/>
                        <a:pt x="25263" y="374907"/>
                        <a:pt x="36955" y="370982"/>
                      </a:cubicBezTo>
                      <a:cubicBezTo>
                        <a:pt x="79256" y="356826"/>
                        <a:pt x="121808" y="343296"/>
                        <a:pt x="163441" y="327344"/>
                      </a:cubicBezTo>
                      <a:cubicBezTo>
                        <a:pt x="182650" y="319995"/>
                        <a:pt x="183026" y="329975"/>
                        <a:pt x="183193" y="342920"/>
                      </a:cubicBezTo>
                      <a:cubicBezTo>
                        <a:pt x="183902" y="387810"/>
                        <a:pt x="143648" y="428107"/>
                        <a:pt x="97713" y="4275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3A1CC3F1-9B89-4ECC-8D8C-F424D0D63733}"/>
                    </a:ext>
                  </a:extLst>
                </p:cNvPr>
                <p:cNvSpPr/>
                <p:nvPr/>
              </p:nvSpPr>
              <p:spPr>
                <a:xfrm>
                  <a:off x="6930680" y="4871548"/>
                  <a:ext cx="805726" cy="345589"/>
                </a:xfrm>
                <a:custGeom>
                  <a:avLst/>
                  <a:gdLst>
                    <a:gd name="connsiteX0" fmla="*/ 59673 w 805726"/>
                    <a:gd name="connsiteY0" fmla="*/ 287590 h 345589"/>
                    <a:gd name="connsiteX1" fmla="*/ 85605 w 805726"/>
                    <a:gd name="connsiteY1" fmla="*/ 305170 h 345589"/>
                    <a:gd name="connsiteX2" fmla="*/ 107695 w 805726"/>
                    <a:gd name="connsiteY2" fmla="*/ 324922 h 345589"/>
                    <a:gd name="connsiteX3" fmla="*/ 124565 w 805726"/>
                    <a:gd name="connsiteY3" fmla="*/ 328137 h 345589"/>
                    <a:gd name="connsiteX4" fmla="*/ 253723 w 805726"/>
                    <a:gd name="connsiteY4" fmla="*/ 325339 h 345589"/>
                    <a:gd name="connsiteX5" fmla="*/ 296735 w 805726"/>
                    <a:gd name="connsiteY5" fmla="*/ 255811 h 345589"/>
                    <a:gd name="connsiteX6" fmla="*/ 407519 w 805726"/>
                    <a:gd name="connsiteY6" fmla="*/ 277401 h 345589"/>
                    <a:gd name="connsiteX7" fmla="*/ 481306 w 805726"/>
                    <a:gd name="connsiteY7" fmla="*/ 191378 h 345589"/>
                    <a:gd name="connsiteX8" fmla="*/ 591507 w 805726"/>
                    <a:gd name="connsiteY8" fmla="*/ 213051 h 345589"/>
                    <a:gd name="connsiteX9" fmla="*/ 665920 w 805726"/>
                    <a:gd name="connsiteY9" fmla="*/ 128323 h 345589"/>
                    <a:gd name="connsiteX10" fmla="*/ 732566 w 805726"/>
                    <a:gd name="connsiteY10" fmla="*/ 126528 h 345589"/>
                    <a:gd name="connsiteX11" fmla="*/ 672894 w 805726"/>
                    <a:gd name="connsiteY11" fmla="*/ 93330 h 345589"/>
                    <a:gd name="connsiteX12" fmla="*/ 679032 w 805726"/>
                    <a:gd name="connsiteY12" fmla="*/ 70906 h 345589"/>
                    <a:gd name="connsiteX13" fmla="*/ 776663 w 805726"/>
                    <a:gd name="connsiteY13" fmla="*/ 37290 h 345589"/>
                    <a:gd name="connsiteX14" fmla="*/ 805727 w 805726"/>
                    <a:gd name="connsiteY14" fmla="*/ 0 h 345589"/>
                    <a:gd name="connsiteX15" fmla="*/ 0 w 805726"/>
                    <a:gd name="connsiteY15" fmla="*/ 280198 h 345589"/>
                    <a:gd name="connsiteX16" fmla="*/ 59673 w 805726"/>
                    <a:gd name="connsiteY16" fmla="*/ 287590 h 345589"/>
                    <a:gd name="connsiteX17" fmla="*/ 489533 w 805726"/>
                    <a:gd name="connsiteY17" fmla="*/ 137134 h 345589"/>
                    <a:gd name="connsiteX18" fmla="*/ 625999 w 805726"/>
                    <a:gd name="connsiteY18" fmla="*/ 89864 h 345589"/>
                    <a:gd name="connsiteX19" fmla="*/ 638652 w 805726"/>
                    <a:gd name="connsiteY19" fmla="*/ 100471 h 345589"/>
                    <a:gd name="connsiteX20" fmla="*/ 547786 w 805726"/>
                    <a:gd name="connsiteY20" fmla="*/ 191504 h 345589"/>
                    <a:gd name="connsiteX21" fmla="*/ 484689 w 805726"/>
                    <a:gd name="connsiteY21" fmla="*/ 152000 h 345589"/>
                    <a:gd name="connsiteX22" fmla="*/ 489533 w 805726"/>
                    <a:gd name="connsiteY22" fmla="*/ 137134 h 345589"/>
                    <a:gd name="connsiteX23" fmla="*/ 306089 w 805726"/>
                    <a:gd name="connsiteY23" fmla="*/ 200941 h 345589"/>
                    <a:gd name="connsiteX24" fmla="*/ 440383 w 805726"/>
                    <a:gd name="connsiteY24" fmla="*/ 154297 h 345589"/>
                    <a:gd name="connsiteX25" fmla="*/ 454038 w 805726"/>
                    <a:gd name="connsiteY25" fmla="*/ 163985 h 345589"/>
                    <a:gd name="connsiteX26" fmla="*/ 371524 w 805726"/>
                    <a:gd name="connsiteY26" fmla="*/ 254851 h 345589"/>
                    <a:gd name="connsiteX27" fmla="*/ 301537 w 805726"/>
                    <a:gd name="connsiteY27" fmla="*/ 218104 h 345589"/>
                    <a:gd name="connsiteX28" fmla="*/ 306089 w 805726"/>
                    <a:gd name="connsiteY28" fmla="*/ 200941 h 345589"/>
                    <a:gd name="connsiteX29" fmla="*/ 120389 w 805726"/>
                    <a:gd name="connsiteY29" fmla="*/ 265792 h 345589"/>
                    <a:gd name="connsiteX30" fmla="*/ 257064 w 805726"/>
                    <a:gd name="connsiteY30" fmla="*/ 218647 h 345589"/>
                    <a:gd name="connsiteX31" fmla="*/ 269926 w 805726"/>
                    <a:gd name="connsiteY31" fmla="*/ 237354 h 345589"/>
                    <a:gd name="connsiteX32" fmla="*/ 209376 w 805726"/>
                    <a:gd name="connsiteY32" fmla="*/ 316612 h 345589"/>
                    <a:gd name="connsiteX33" fmla="*/ 115629 w 805726"/>
                    <a:gd name="connsiteY33" fmla="*/ 280198 h 345589"/>
                    <a:gd name="connsiteX34" fmla="*/ 120389 w 805726"/>
                    <a:gd name="connsiteY34" fmla="*/ 265792 h 34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05726" h="345589">
                      <a:moveTo>
                        <a:pt x="59673" y="287590"/>
                      </a:moveTo>
                      <a:cubicBezTo>
                        <a:pt x="85897" y="277150"/>
                        <a:pt x="87859" y="278319"/>
                        <a:pt x="85605" y="305170"/>
                      </a:cubicBezTo>
                      <a:cubicBezTo>
                        <a:pt x="83976" y="324546"/>
                        <a:pt x="97506" y="328429"/>
                        <a:pt x="107695" y="324922"/>
                      </a:cubicBezTo>
                      <a:cubicBezTo>
                        <a:pt x="116506" y="321915"/>
                        <a:pt x="118928" y="325715"/>
                        <a:pt x="124565" y="328137"/>
                      </a:cubicBezTo>
                      <a:cubicBezTo>
                        <a:pt x="168787" y="347179"/>
                        <a:pt x="213802" y="356366"/>
                        <a:pt x="253723" y="325339"/>
                      </a:cubicBezTo>
                      <a:cubicBezTo>
                        <a:pt x="276148" y="307926"/>
                        <a:pt x="290262" y="285042"/>
                        <a:pt x="296735" y="255811"/>
                      </a:cubicBezTo>
                      <a:cubicBezTo>
                        <a:pt x="331352" y="281702"/>
                        <a:pt x="367849" y="291348"/>
                        <a:pt x="407519" y="277401"/>
                      </a:cubicBezTo>
                      <a:cubicBezTo>
                        <a:pt x="447524" y="263328"/>
                        <a:pt x="471535" y="233721"/>
                        <a:pt x="481306" y="191378"/>
                      </a:cubicBezTo>
                      <a:cubicBezTo>
                        <a:pt x="515715" y="217102"/>
                        <a:pt x="551126" y="227040"/>
                        <a:pt x="591507" y="213051"/>
                      </a:cubicBezTo>
                      <a:cubicBezTo>
                        <a:pt x="632388" y="198853"/>
                        <a:pt x="654938" y="168829"/>
                        <a:pt x="665920" y="128323"/>
                      </a:cubicBezTo>
                      <a:cubicBezTo>
                        <a:pt x="711019" y="157471"/>
                        <a:pt x="712815" y="157429"/>
                        <a:pt x="732566" y="126528"/>
                      </a:cubicBezTo>
                      <a:cubicBezTo>
                        <a:pt x="707344" y="124231"/>
                        <a:pt x="688219" y="112580"/>
                        <a:pt x="672894" y="93330"/>
                      </a:cubicBezTo>
                      <a:cubicBezTo>
                        <a:pt x="663582" y="81596"/>
                        <a:pt x="663206" y="75917"/>
                        <a:pt x="679032" y="70906"/>
                      </a:cubicBezTo>
                      <a:cubicBezTo>
                        <a:pt x="711854" y="60508"/>
                        <a:pt x="744133" y="48565"/>
                        <a:pt x="776663" y="37290"/>
                      </a:cubicBezTo>
                      <a:cubicBezTo>
                        <a:pt x="798795" y="29648"/>
                        <a:pt x="802846" y="24554"/>
                        <a:pt x="805727" y="0"/>
                      </a:cubicBezTo>
                      <a:cubicBezTo>
                        <a:pt x="537221" y="93372"/>
                        <a:pt x="268882" y="186701"/>
                        <a:pt x="0" y="280198"/>
                      </a:cubicBezTo>
                      <a:cubicBezTo>
                        <a:pt x="18749" y="299324"/>
                        <a:pt x="38209" y="296108"/>
                        <a:pt x="59673" y="287590"/>
                      </a:cubicBezTo>
                      <a:close/>
                      <a:moveTo>
                        <a:pt x="489533" y="137134"/>
                      </a:moveTo>
                      <a:cubicBezTo>
                        <a:pt x="535175" y="121851"/>
                        <a:pt x="580858" y="106609"/>
                        <a:pt x="625999" y="89864"/>
                      </a:cubicBezTo>
                      <a:cubicBezTo>
                        <a:pt x="640197" y="84602"/>
                        <a:pt x="637733" y="94248"/>
                        <a:pt x="638652" y="100471"/>
                      </a:cubicBezTo>
                      <a:cubicBezTo>
                        <a:pt x="645458" y="146530"/>
                        <a:pt x="604160" y="191671"/>
                        <a:pt x="547786" y="191504"/>
                      </a:cubicBezTo>
                      <a:cubicBezTo>
                        <a:pt x="525362" y="190502"/>
                        <a:pt x="501643" y="177473"/>
                        <a:pt x="484689" y="152000"/>
                      </a:cubicBezTo>
                      <a:cubicBezTo>
                        <a:pt x="479887" y="144734"/>
                        <a:pt x="479720" y="140433"/>
                        <a:pt x="489533" y="137134"/>
                      </a:cubicBezTo>
                      <a:close/>
                      <a:moveTo>
                        <a:pt x="306089" y="200941"/>
                      </a:moveTo>
                      <a:cubicBezTo>
                        <a:pt x="351021" y="185825"/>
                        <a:pt x="395702" y="169998"/>
                        <a:pt x="440383" y="154297"/>
                      </a:cubicBezTo>
                      <a:cubicBezTo>
                        <a:pt x="449988" y="150914"/>
                        <a:pt x="453245" y="153211"/>
                        <a:pt x="454038" y="163985"/>
                      </a:cubicBezTo>
                      <a:cubicBezTo>
                        <a:pt x="457964" y="214262"/>
                        <a:pt x="421676" y="254684"/>
                        <a:pt x="371524" y="254851"/>
                      </a:cubicBezTo>
                      <a:cubicBezTo>
                        <a:pt x="341583" y="255227"/>
                        <a:pt x="318699" y="242532"/>
                        <a:pt x="301537" y="218104"/>
                      </a:cubicBezTo>
                      <a:cubicBezTo>
                        <a:pt x="295607" y="209543"/>
                        <a:pt x="294104" y="204992"/>
                        <a:pt x="306089" y="200941"/>
                      </a:cubicBezTo>
                      <a:close/>
                      <a:moveTo>
                        <a:pt x="120389" y="265792"/>
                      </a:moveTo>
                      <a:cubicBezTo>
                        <a:pt x="166156" y="250717"/>
                        <a:pt x="211213" y="233429"/>
                        <a:pt x="257064" y="218647"/>
                      </a:cubicBezTo>
                      <a:cubicBezTo>
                        <a:pt x="280783" y="211005"/>
                        <a:pt x="263996" y="233053"/>
                        <a:pt x="269926" y="237354"/>
                      </a:cubicBezTo>
                      <a:cubicBezTo>
                        <a:pt x="269466" y="274895"/>
                        <a:pt x="244119" y="307425"/>
                        <a:pt x="209376" y="316612"/>
                      </a:cubicBezTo>
                      <a:cubicBezTo>
                        <a:pt x="173548" y="326133"/>
                        <a:pt x="133209" y="310390"/>
                        <a:pt x="115629" y="280198"/>
                      </a:cubicBezTo>
                      <a:cubicBezTo>
                        <a:pt x="111745" y="273475"/>
                        <a:pt x="109407" y="269425"/>
                        <a:pt x="120389" y="26579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6580264E-C284-40E2-B91C-2F379FF05537}"/>
                    </a:ext>
                  </a:extLst>
                </p:cNvPr>
                <p:cNvSpPr/>
                <p:nvPr/>
              </p:nvSpPr>
              <p:spPr>
                <a:xfrm>
                  <a:off x="6666420" y="4476714"/>
                  <a:ext cx="1101931" cy="402398"/>
                </a:xfrm>
                <a:custGeom>
                  <a:avLst/>
                  <a:gdLst>
                    <a:gd name="connsiteX0" fmla="*/ 1087066 w 1101931"/>
                    <a:gd name="connsiteY0" fmla="*/ 28029 h 402398"/>
                    <a:gd name="connsiteX1" fmla="*/ 1101807 w 1101931"/>
                    <a:gd name="connsiteY1" fmla="*/ 15961 h 402398"/>
                    <a:gd name="connsiteX2" fmla="*/ 1081178 w 1101931"/>
                    <a:gd name="connsiteY2" fmla="*/ 2306 h 402398"/>
                    <a:gd name="connsiteX3" fmla="*/ 13418 w 1101931"/>
                    <a:gd name="connsiteY3" fmla="*/ 373955 h 402398"/>
                    <a:gd name="connsiteX4" fmla="*/ 6569 w 1101931"/>
                    <a:gd name="connsiteY4" fmla="*/ 399135 h 402398"/>
                    <a:gd name="connsiteX5" fmla="*/ 28994 w 1101931"/>
                    <a:gd name="connsiteY5" fmla="*/ 395962 h 402398"/>
                    <a:gd name="connsiteX6" fmla="*/ 811837 w 1101931"/>
                    <a:gd name="connsiteY6" fmla="*/ 123781 h 402398"/>
                    <a:gd name="connsiteX7" fmla="*/ 1087066 w 1101931"/>
                    <a:gd name="connsiteY7" fmla="*/ 28029 h 40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1931" h="402398">
                      <a:moveTo>
                        <a:pt x="1087066" y="28029"/>
                      </a:moveTo>
                      <a:cubicBezTo>
                        <a:pt x="1093414" y="25816"/>
                        <a:pt x="1103143" y="26985"/>
                        <a:pt x="1101807" y="15961"/>
                      </a:cubicBezTo>
                      <a:cubicBezTo>
                        <a:pt x="1101306" y="1095"/>
                        <a:pt x="1097005" y="-3206"/>
                        <a:pt x="1081178" y="2306"/>
                      </a:cubicBezTo>
                      <a:cubicBezTo>
                        <a:pt x="725397" y="126537"/>
                        <a:pt x="369366" y="250183"/>
                        <a:pt x="13418" y="373955"/>
                      </a:cubicBezTo>
                      <a:cubicBezTo>
                        <a:pt x="-1532" y="379175"/>
                        <a:pt x="-4246" y="388696"/>
                        <a:pt x="6569" y="399135"/>
                      </a:cubicBezTo>
                      <a:cubicBezTo>
                        <a:pt x="14796" y="407069"/>
                        <a:pt x="22103" y="398342"/>
                        <a:pt x="28994" y="395962"/>
                      </a:cubicBezTo>
                      <a:cubicBezTo>
                        <a:pt x="290025" y="305471"/>
                        <a:pt x="550931" y="214605"/>
                        <a:pt x="811837" y="123781"/>
                      </a:cubicBezTo>
                      <a:cubicBezTo>
                        <a:pt x="903580" y="91836"/>
                        <a:pt x="995365" y="60016"/>
                        <a:pt x="1087066" y="280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739E152-F2FD-4F32-9F24-2D17E01BD709}"/>
                    </a:ext>
                  </a:extLst>
                </p:cNvPr>
                <p:cNvSpPr/>
                <p:nvPr/>
              </p:nvSpPr>
              <p:spPr>
                <a:xfrm>
                  <a:off x="6816179" y="4734915"/>
                  <a:ext cx="963051" cy="352422"/>
                </a:xfrm>
                <a:custGeom>
                  <a:avLst/>
                  <a:gdLst>
                    <a:gd name="connsiteX0" fmla="*/ 0 w 963051"/>
                    <a:gd name="connsiteY0" fmla="*/ 334818 h 352422"/>
                    <a:gd name="connsiteX1" fmla="*/ 41132 w 963051"/>
                    <a:gd name="connsiteY1" fmla="*/ 348682 h 352422"/>
                    <a:gd name="connsiteX2" fmla="*/ 937015 w 963051"/>
                    <a:gd name="connsiteY2" fmla="*/ 36873 h 352422"/>
                    <a:gd name="connsiteX3" fmla="*/ 962947 w 963051"/>
                    <a:gd name="connsiteY3" fmla="*/ 0 h 352422"/>
                    <a:gd name="connsiteX4" fmla="*/ 0 w 963051"/>
                    <a:gd name="connsiteY4" fmla="*/ 334818 h 352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51" h="352422">
                      <a:moveTo>
                        <a:pt x="0" y="334818"/>
                      </a:moveTo>
                      <a:cubicBezTo>
                        <a:pt x="9479" y="355030"/>
                        <a:pt x="22967" y="355030"/>
                        <a:pt x="41132" y="348682"/>
                      </a:cubicBezTo>
                      <a:cubicBezTo>
                        <a:pt x="339579" y="244244"/>
                        <a:pt x="638151" y="140099"/>
                        <a:pt x="937015" y="36873"/>
                      </a:cubicBezTo>
                      <a:cubicBezTo>
                        <a:pt x="956099" y="30275"/>
                        <a:pt x="964075" y="21088"/>
                        <a:pt x="962947" y="0"/>
                      </a:cubicBezTo>
                      <a:cubicBezTo>
                        <a:pt x="641533" y="111745"/>
                        <a:pt x="320996" y="223198"/>
                        <a:pt x="0" y="33481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E59B408-6E09-4B33-AAFF-F850E7596431}"/>
                    </a:ext>
                  </a:extLst>
                </p:cNvPr>
                <p:cNvSpPr/>
                <p:nvPr/>
              </p:nvSpPr>
              <p:spPr>
                <a:xfrm>
                  <a:off x="6639750" y="3549646"/>
                  <a:ext cx="454329" cy="254016"/>
                </a:xfrm>
                <a:custGeom>
                  <a:avLst/>
                  <a:gdLst>
                    <a:gd name="connsiteX0" fmla="*/ 96211 w 454329"/>
                    <a:gd name="connsiteY0" fmla="*/ 163234 h 254016"/>
                    <a:gd name="connsiteX1" fmla="*/ 206912 w 454329"/>
                    <a:gd name="connsiteY1" fmla="*/ 184405 h 254016"/>
                    <a:gd name="connsiteX2" fmla="*/ 280700 w 454329"/>
                    <a:gd name="connsiteY2" fmla="*/ 98842 h 254016"/>
                    <a:gd name="connsiteX3" fmla="*/ 448819 w 454329"/>
                    <a:gd name="connsiteY3" fmla="*/ 74957 h 254016"/>
                    <a:gd name="connsiteX4" fmla="*/ 445520 w 454329"/>
                    <a:gd name="connsiteY4" fmla="*/ 50319 h 254016"/>
                    <a:gd name="connsiteX5" fmla="*/ 426019 w 454329"/>
                    <a:gd name="connsiteY5" fmla="*/ 58754 h 254016"/>
                    <a:gd name="connsiteX6" fmla="*/ 285042 w 454329"/>
                    <a:gd name="connsiteY6" fmla="*/ 61093 h 254016"/>
                    <a:gd name="connsiteX7" fmla="*/ 290889 w 454329"/>
                    <a:gd name="connsiteY7" fmla="*/ 43888 h 254016"/>
                    <a:gd name="connsiteX8" fmla="*/ 378414 w 454329"/>
                    <a:gd name="connsiteY8" fmla="*/ 13154 h 254016"/>
                    <a:gd name="connsiteX9" fmla="*/ 325089 w 454329"/>
                    <a:gd name="connsiteY9" fmla="*/ 3759 h 254016"/>
                    <a:gd name="connsiteX10" fmla="*/ 73704 w 454329"/>
                    <a:gd name="connsiteY10" fmla="*/ 91576 h 254016"/>
                    <a:gd name="connsiteX11" fmla="*/ 46018 w 454329"/>
                    <a:gd name="connsiteY11" fmla="*/ 128073 h 254016"/>
                    <a:gd name="connsiteX12" fmla="*/ 68651 w 454329"/>
                    <a:gd name="connsiteY12" fmla="*/ 133669 h 254016"/>
                    <a:gd name="connsiteX13" fmla="*/ 25347 w 454329"/>
                    <a:gd name="connsiteY13" fmla="*/ 216100 h 254016"/>
                    <a:gd name="connsiteX14" fmla="*/ 0 w 454329"/>
                    <a:gd name="connsiteY14" fmla="*/ 254016 h 254016"/>
                    <a:gd name="connsiteX15" fmla="*/ 96211 w 454329"/>
                    <a:gd name="connsiteY15" fmla="*/ 163234 h 254016"/>
                    <a:gd name="connsiteX16" fmla="*/ 105147 w 454329"/>
                    <a:gd name="connsiteY16" fmla="*/ 108029 h 254016"/>
                    <a:gd name="connsiteX17" fmla="*/ 239818 w 454329"/>
                    <a:gd name="connsiteY17" fmla="*/ 61510 h 254016"/>
                    <a:gd name="connsiteX18" fmla="*/ 253306 w 454329"/>
                    <a:gd name="connsiteY18" fmla="*/ 70823 h 254016"/>
                    <a:gd name="connsiteX19" fmla="*/ 174007 w 454329"/>
                    <a:gd name="connsiteY19" fmla="*/ 162106 h 254016"/>
                    <a:gd name="connsiteX20" fmla="*/ 100721 w 454329"/>
                    <a:gd name="connsiteY20" fmla="*/ 125192 h 254016"/>
                    <a:gd name="connsiteX21" fmla="*/ 105147 w 454329"/>
                    <a:gd name="connsiteY21" fmla="*/ 108029 h 254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4329" h="254016">
                      <a:moveTo>
                        <a:pt x="96211" y="163234"/>
                      </a:moveTo>
                      <a:cubicBezTo>
                        <a:pt x="130871" y="188748"/>
                        <a:pt x="166825" y="198603"/>
                        <a:pt x="206912" y="184405"/>
                      </a:cubicBezTo>
                      <a:cubicBezTo>
                        <a:pt x="247418" y="170040"/>
                        <a:pt x="270385" y="140016"/>
                        <a:pt x="280700" y="98842"/>
                      </a:cubicBezTo>
                      <a:cubicBezTo>
                        <a:pt x="343755" y="148535"/>
                        <a:pt x="419003" y="123814"/>
                        <a:pt x="448819" y="74957"/>
                      </a:cubicBezTo>
                      <a:cubicBezTo>
                        <a:pt x="454623" y="65477"/>
                        <a:pt x="458799" y="58838"/>
                        <a:pt x="445520" y="50319"/>
                      </a:cubicBezTo>
                      <a:cubicBezTo>
                        <a:pt x="431781" y="41466"/>
                        <a:pt x="430779" y="51238"/>
                        <a:pt x="426019" y="58754"/>
                      </a:cubicBezTo>
                      <a:cubicBezTo>
                        <a:pt x="392862" y="111245"/>
                        <a:pt x="317155" y="112289"/>
                        <a:pt x="285042" y="61093"/>
                      </a:cubicBezTo>
                      <a:cubicBezTo>
                        <a:pt x="279113" y="51614"/>
                        <a:pt x="278779" y="47730"/>
                        <a:pt x="290889" y="43888"/>
                      </a:cubicBezTo>
                      <a:cubicBezTo>
                        <a:pt x="319827" y="34743"/>
                        <a:pt x="348223" y="23886"/>
                        <a:pt x="378414" y="13154"/>
                      </a:cubicBezTo>
                      <a:cubicBezTo>
                        <a:pt x="360834" y="-167"/>
                        <a:pt x="345216" y="-3507"/>
                        <a:pt x="325089" y="3759"/>
                      </a:cubicBezTo>
                      <a:cubicBezTo>
                        <a:pt x="241614" y="33950"/>
                        <a:pt x="157554" y="62429"/>
                        <a:pt x="73704" y="91576"/>
                      </a:cubicBezTo>
                      <a:cubicBezTo>
                        <a:pt x="55037" y="98049"/>
                        <a:pt x="49484" y="105357"/>
                        <a:pt x="46018" y="128073"/>
                      </a:cubicBezTo>
                      <a:cubicBezTo>
                        <a:pt x="67189" y="122185"/>
                        <a:pt x="67189" y="122185"/>
                        <a:pt x="68651" y="133669"/>
                      </a:cubicBezTo>
                      <a:cubicBezTo>
                        <a:pt x="72910" y="167869"/>
                        <a:pt x="56917" y="201568"/>
                        <a:pt x="25347" y="216100"/>
                      </a:cubicBezTo>
                      <a:cubicBezTo>
                        <a:pt x="8769" y="223742"/>
                        <a:pt x="626" y="233972"/>
                        <a:pt x="0" y="254016"/>
                      </a:cubicBezTo>
                      <a:cubicBezTo>
                        <a:pt x="51530" y="244621"/>
                        <a:pt x="82974" y="214555"/>
                        <a:pt x="96211" y="163234"/>
                      </a:cubicBezTo>
                      <a:close/>
                      <a:moveTo>
                        <a:pt x="105147" y="108029"/>
                      </a:moveTo>
                      <a:cubicBezTo>
                        <a:pt x="150163" y="92871"/>
                        <a:pt x="195095" y="77462"/>
                        <a:pt x="239818" y="61510"/>
                      </a:cubicBezTo>
                      <a:cubicBezTo>
                        <a:pt x="250383" y="57752"/>
                        <a:pt x="252179" y="61176"/>
                        <a:pt x="253306" y="70823"/>
                      </a:cubicBezTo>
                      <a:cubicBezTo>
                        <a:pt x="258902" y="119429"/>
                        <a:pt x="220943" y="161897"/>
                        <a:pt x="174007" y="162106"/>
                      </a:cubicBezTo>
                      <a:cubicBezTo>
                        <a:pt x="140726" y="162941"/>
                        <a:pt x="118260" y="149036"/>
                        <a:pt x="100721" y="125192"/>
                      </a:cubicBezTo>
                      <a:cubicBezTo>
                        <a:pt x="94583" y="116924"/>
                        <a:pt x="93539" y="111913"/>
                        <a:pt x="105147" y="10802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FE868FA-F9FE-46B0-955B-F974D1B3417A}"/>
                    </a:ext>
                  </a:extLst>
                </p:cNvPr>
                <p:cNvSpPr/>
                <p:nvPr/>
              </p:nvSpPr>
              <p:spPr>
                <a:xfrm>
                  <a:off x="6865704" y="4800267"/>
                  <a:ext cx="898054" cy="327247"/>
                </a:xfrm>
                <a:custGeom>
                  <a:avLst/>
                  <a:gdLst>
                    <a:gd name="connsiteX0" fmla="*/ 46811 w 898054"/>
                    <a:gd name="connsiteY0" fmla="*/ 324379 h 327247"/>
                    <a:gd name="connsiteX1" fmla="*/ 870286 w 898054"/>
                    <a:gd name="connsiteY1" fmla="*/ 37958 h 327247"/>
                    <a:gd name="connsiteX2" fmla="*/ 898055 w 898054"/>
                    <a:gd name="connsiteY2" fmla="*/ 0 h 327247"/>
                    <a:gd name="connsiteX3" fmla="*/ 0 w 898054"/>
                    <a:gd name="connsiteY3" fmla="*/ 312227 h 327247"/>
                    <a:gd name="connsiteX4" fmla="*/ 46811 w 898054"/>
                    <a:gd name="connsiteY4" fmla="*/ 324379 h 327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8054" h="327247">
                      <a:moveTo>
                        <a:pt x="46811" y="324379"/>
                      </a:moveTo>
                      <a:cubicBezTo>
                        <a:pt x="321038" y="228126"/>
                        <a:pt x="595558" y="132708"/>
                        <a:pt x="870286" y="37958"/>
                      </a:cubicBezTo>
                      <a:cubicBezTo>
                        <a:pt x="889995" y="31152"/>
                        <a:pt x="897470" y="20336"/>
                        <a:pt x="898055" y="0"/>
                      </a:cubicBezTo>
                      <a:cubicBezTo>
                        <a:pt x="598355" y="104187"/>
                        <a:pt x="300159" y="207873"/>
                        <a:pt x="0" y="312227"/>
                      </a:cubicBezTo>
                      <a:cubicBezTo>
                        <a:pt x="15033" y="324963"/>
                        <a:pt x="26934" y="331352"/>
                        <a:pt x="46811" y="32437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5038059-FDA0-4299-8A9A-EAF22C44DC8D}"/>
                    </a:ext>
                  </a:extLst>
                </p:cNvPr>
                <p:cNvSpPr/>
                <p:nvPr/>
              </p:nvSpPr>
              <p:spPr>
                <a:xfrm>
                  <a:off x="6596061" y="3774776"/>
                  <a:ext cx="713408" cy="265196"/>
                </a:xfrm>
                <a:custGeom>
                  <a:avLst/>
                  <a:gdLst>
                    <a:gd name="connsiteX0" fmla="*/ 713409 w 713408"/>
                    <a:gd name="connsiteY0" fmla="*/ 17486 h 265196"/>
                    <a:gd name="connsiteX1" fmla="*/ 675743 w 713408"/>
                    <a:gd name="connsiteY1" fmla="*/ 2703 h 265196"/>
                    <a:gd name="connsiteX2" fmla="*/ 24230 w 713408"/>
                    <a:gd name="connsiteY2" fmla="*/ 228866 h 265196"/>
                    <a:gd name="connsiteX3" fmla="*/ 1012 w 713408"/>
                    <a:gd name="connsiteY3" fmla="*/ 265196 h 265196"/>
                    <a:gd name="connsiteX4" fmla="*/ 713409 w 713408"/>
                    <a:gd name="connsiteY4" fmla="*/ 17486 h 265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408" h="265196">
                      <a:moveTo>
                        <a:pt x="713409" y="17486"/>
                      </a:moveTo>
                      <a:cubicBezTo>
                        <a:pt x="703721" y="1576"/>
                        <a:pt x="694409" y="-3811"/>
                        <a:pt x="675743" y="2703"/>
                      </a:cubicBezTo>
                      <a:cubicBezTo>
                        <a:pt x="458850" y="78829"/>
                        <a:pt x="241623" y="154119"/>
                        <a:pt x="24230" y="228866"/>
                      </a:cubicBezTo>
                      <a:cubicBezTo>
                        <a:pt x="5146" y="235423"/>
                        <a:pt x="-3039" y="245152"/>
                        <a:pt x="1012" y="265196"/>
                      </a:cubicBezTo>
                      <a:cubicBezTo>
                        <a:pt x="238366" y="182682"/>
                        <a:pt x="475428" y="100251"/>
                        <a:pt x="713409" y="17486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68E8FB65-2388-487A-ABAB-B0CA0D67C86C}"/>
                    </a:ext>
                  </a:extLst>
                </p:cNvPr>
                <p:cNvSpPr/>
                <p:nvPr/>
              </p:nvSpPr>
              <p:spPr>
                <a:xfrm>
                  <a:off x="6606024" y="3722232"/>
                  <a:ext cx="649870" cy="243870"/>
                </a:xfrm>
                <a:custGeom>
                  <a:avLst/>
                  <a:gdLst>
                    <a:gd name="connsiteX0" fmla="*/ 649870 w 649870"/>
                    <a:gd name="connsiteY0" fmla="*/ 18000 h 243870"/>
                    <a:gd name="connsiteX1" fmla="*/ 614543 w 649870"/>
                    <a:gd name="connsiteY1" fmla="*/ 1923 h 243870"/>
                    <a:gd name="connsiteX2" fmla="*/ 26961 w 649870"/>
                    <a:gd name="connsiteY2" fmla="*/ 206246 h 243870"/>
                    <a:gd name="connsiteX3" fmla="*/ 361 w 649870"/>
                    <a:gd name="connsiteY3" fmla="*/ 243870 h 243870"/>
                    <a:gd name="connsiteX4" fmla="*/ 649870 w 649870"/>
                    <a:gd name="connsiteY4" fmla="*/ 18000 h 243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9870" h="243870">
                      <a:moveTo>
                        <a:pt x="649870" y="18000"/>
                      </a:moveTo>
                      <a:cubicBezTo>
                        <a:pt x="639264" y="5514"/>
                        <a:pt x="632207" y="-4300"/>
                        <a:pt x="614543" y="1923"/>
                      </a:cubicBezTo>
                      <a:cubicBezTo>
                        <a:pt x="418905" y="70657"/>
                        <a:pt x="223059" y="138806"/>
                        <a:pt x="26961" y="206246"/>
                      </a:cubicBezTo>
                      <a:cubicBezTo>
                        <a:pt x="8170" y="212719"/>
                        <a:pt x="-2102" y="221321"/>
                        <a:pt x="361" y="243870"/>
                      </a:cubicBezTo>
                      <a:cubicBezTo>
                        <a:pt x="217463" y="168413"/>
                        <a:pt x="433103" y="93415"/>
                        <a:pt x="649870" y="1800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0634FBD-A9C2-41CC-9159-F2F1080DD541}"/>
                    </a:ext>
                  </a:extLst>
                </p:cNvPr>
                <p:cNvSpPr/>
                <p:nvPr/>
              </p:nvSpPr>
              <p:spPr>
                <a:xfrm>
                  <a:off x="6619253" y="3672046"/>
                  <a:ext cx="581102" cy="218765"/>
                </a:xfrm>
                <a:custGeom>
                  <a:avLst/>
                  <a:gdLst>
                    <a:gd name="connsiteX0" fmla="*/ 581102 w 581102"/>
                    <a:gd name="connsiteY0" fmla="*/ 16864 h 218765"/>
                    <a:gd name="connsiteX1" fmla="*/ 541140 w 581102"/>
                    <a:gd name="connsiteY1" fmla="*/ 2332 h 218765"/>
                    <a:gd name="connsiteX2" fmla="*/ 28139 w 581102"/>
                    <a:gd name="connsiteY2" fmla="*/ 181016 h 218765"/>
                    <a:gd name="connsiteX3" fmla="*/ 578 w 581102"/>
                    <a:gd name="connsiteY3" fmla="*/ 218765 h 218765"/>
                    <a:gd name="connsiteX4" fmla="*/ 581102 w 581102"/>
                    <a:gd name="connsiteY4" fmla="*/ 16864 h 21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102" h="218765">
                      <a:moveTo>
                        <a:pt x="581102" y="16864"/>
                      </a:moveTo>
                      <a:cubicBezTo>
                        <a:pt x="568993" y="4336"/>
                        <a:pt x="560140" y="-4391"/>
                        <a:pt x="541140" y="2332"/>
                      </a:cubicBezTo>
                      <a:cubicBezTo>
                        <a:pt x="370431" y="62673"/>
                        <a:pt x="199348" y="122011"/>
                        <a:pt x="28139" y="181016"/>
                      </a:cubicBezTo>
                      <a:cubicBezTo>
                        <a:pt x="9932" y="187280"/>
                        <a:pt x="-2930" y="194921"/>
                        <a:pt x="578" y="218765"/>
                      </a:cubicBezTo>
                      <a:cubicBezTo>
                        <a:pt x="194337" y="151367"/>
                        <a:pt x="387010" y="84387"/>
                        <a:pt x="581102" y="1686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505B0F3-1CE0-4FA0-8845-FD3E89B8FA46}"/>
                    </a:ext>
                  </a:extLst>
                </p:cNvPr>
                <p:cNvSpPr/>
                <p:nvPr/>
              </p:nvSpPr>
              <p:spPr>
                <a:xfrm>
                  <a:off x="6992668" y="4793749"/>
                  <a:ext cx="105046" cy="156891"/>
                </a:xfrm>
                <a:custGeom>
                  <a:avLst/>
                  <a:gdLst>
                    <a:gd name="connsiteX0" fmla="*/ 45958 w 105046"/>
                    <a:gd name="connsiteY0" fmla="*/ 155178 h 156891"/>
                    <a:gd name="connsiteX1" fmla="*/ 87800 w 105046"/>
                    <a:gd name="connsiteY1" fmla="*/ 145824 h 156891"/>
                    <a:gd name="connsiteX2" fmla="*/ 105046 w 105046"/>
                    <a:gd name="connsiteY2" fmla="*/ 136303 h 156891"/>
                    <a:gd name="connsiteX3" fmla="*/ 101538 w 105046"/>
                    <a:gd name="connsiteY3" fmla="*/ 125070 h 156891"/>
                    <a:gd name="connsiteX4" fmla="*/ 70679 w 105046"/>
                    <a:gd name="connsiteY4" fmla="*/ 37503 h 156891"/>
                    <a:gd name="connsiteX5" fmla="*/ 11465 w 105046"/>
                    <a:gd name="connsiteY5" fmla="*/ 9859 h 156891"/>
                    <a:gd name="connsiteX6" fmla="*/ 1986 w 105046"/>
                    <a:gd name="connsiteY6" fmla="*/ 28817 h 156891"/>
                    <a:gd name="connsiteX7" fmla="*/ 42576 w 105046"/>
                    <a:gd name="connsiteY7" fmla="*/ 145740 h 156891"/>
                    <a:gd name="connsiteX8" fmla="*/ 45958 w 105046"/>
                    <a:gd name="connsiteY8" fmla="*/ 155178 h 156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46" h="156891">
                      <a:moveTo>
                        <a:pt x="45958" y="155178"/>
                      </a:moveTo>
                      <a:cubicBezTo>
                        <a:pt x="61659" y="161358"/>
                        <a:pt x="73811" y="149081"/>
                        <a:pt x="87800" y="145824"/>
                      </a:cubicBezTo>
                      <a:cubicBezTo>
                        <a:pt x="93896" y="144404"/>
                        <a:pt x="103000" y="144696"/>
                        <a:pt x="105046" y="136303"/>
                      </a:cubicBezTo>
                      <a:cubicBezTo>
                        <a:pt x="103584" y="131668"/>
                        <a:pt x="102666" y="128327"/>
                        <a:pt x="101538" y="125070"/>
                      </a:cubicBezTo>
                      <a:cubicBezTo>
                        <a:pt x="91266" y="95881"/>
                        <a:pt x="80951" y="66692"/>
                        <a:pt x="70679" y="37503"/>
                      </a:cubicBezTo>
                      <a:cubicBezTo>
                        <a:pt x="55228" y="-6469"/>
                        <a:pt x="55395" y="-6093"/>
                        <a:pt x="11465" y="9859"/>
                      </a:cubicBezTo>
                      <a:cubicBezTo>
                        <a:pt x="650" y="13784"/>
                        <a:pt x="-2523" y="16749"/>
                        <a:pt x="1986" y="28817"/>
                      </a:cubicBezTo>
                      <a:cubicBezTo>
                        <a:pt x="16393" y="67443"/>
                        <a:pt x="29171" y="106696"/>
                        <a:pt x="42576" y="145740"/>
                      </a:cubicBezTo>
                      <a:cubicBezTo>
                        <a:pt x="43661" y="148998"/>
                        <a:pt x="43912" y="154343"/>
                        <a:pt x="45958" y="15517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E21D38A-CA08-49C4-913B-745AADC69777}"/>
                    </a:ext>
                  </a:extLst>
                </p:cNvPr>
                <p:cNvSpPr/>
                <p:nvPr/>
              </p:nvSpPr>
              <p:spPr>
                <a:xfrm>
                  <a:off x="7556704" y="4594299"/>
                  <a:ext cx="105582" cy="162081"/>
                </a:xfrm>
                <a:custGeom>
                  <a:avLst/>
                  <a:gdLst>
                    <a:gd name="connsiteX0" fmla="*/ 45450 w 105582"/>
                    <a:gd name="connsiteY0" fmla="*/ 157152 h 162081"/>
                    <a:gd name="connsiteX1" fmla="*/ 59105 w 105582"/>
                    <a:gd name="connsiteY1" fmla="*/ 159449 h 162081"/>
                    <a:gd name="connsiteX2" fmla="*/ 105582 w 105582"/>
                    <a:gd name="connsiteY2" fmla="*/ 140574 h 162081"/>
                    <a:gd name="connsiteX3" fmla="*/ 102033 w 105582"/>
                    <a:gd name="connsiteY3" fmla="*/ 128547 h 162081"/>
                    <a:gd name="connsiteX4" fmla="*/ 71257 w 105582"/>
                    <a:gd name="connsiteY4" fmla="*/ 41064 h 162081"/>
                    <a:gd name="connsiteX5" fmla="*/ 54011 w 105582"/>
                    <a:gd name="connsiteY5" fmla="*/ 976 h 162081"/>
                    <a:gd name="connsiteX6" fmla="*/ 12503 w 105582"/>
                    <a:gd name="connsiteY6" fmla="*/ 12918 h 162081"/>
                    <a:gd name="connsiteX7" fmla="*/ 2147 w 105582"/>
                    <a:gd name="connsiteY7" fmla="*/ 32545 h 162081"/>
                    <a:gd name="connsiteX8" fmla="*/ 43905 w 105582"/>
                    <a:gd name="connsiteY8" fmla="*/ 151097 h 162081"/>
                    <a:gd name="connsiteX9" fmla="*/ 45450 w 105582"/>
                    <a:gd name="connsiteY9" fmla="*/ 157152 h 162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582" h="162081">
                      <a:moveTo>
                        <a:pt x="45450" y="157152"/>
                      </a:moveTo>
                      <a:cubicBezTo>
                        <a:pt x="48624" y="165253"/>
                        <a:pt x="55180" y="161370"/>
                        <a:pt x="59105" y="159449"/>
                      </a:cubicBezTo>
                      <a:cubicBezTo>
                        <a:pt x="74389" y="152057"/>
                        <a:pt x="92762" y="151431"/>
                        <a:pt x="105582" y="140574"/>
                      </a:cubicBezTo>
                      <a:cubicBezTo>
                        <a:pt x="103954" y="135103"/>
                        <a:pt x="103119" y="131763"/>
                        <a:pt x="102033" y="128547"/>
                      </a:cubicBezTo>
                      <a:cubicBezTo>
                        <a:pt x="91802" y="99358"/>
                        <a:pt x="81697" y="70169"/>
                        <a:pt x="71257" y="41064"/>
                      </a:cubicBezTo>
                      <a:cubicBezTo>
                        <a:pt x="66162" y="26908"/>
                        <a:pt x="63949" y="5903"/>
                        <a:pt x="54011" y="976"/>
                      </a:cubicBezTo>
                      <a:cubicBezTo>
                        <a:pt x="44532" y="-3701"/>
                        <a:pt x="26993" y="9787"/>
                        <a:pt x="12503" y="12918"/>
                      </a:cubicBezTo>
                      <a:cubicBezTo>
                        <a:pt x="-525" y="15758"/>
                        <a:pt x="-2196" y="20727"/>
                        <a:pt x="2147" y="32545"/>
                      </a:cubicBezTo>
                      <a:cubicBezTo>
                        <a:pt x="16595" y="71881"/>
                        <a:pt x="30083" y="111552"/>
                        <a:pt x="43905" y="151097"/>
                      </a:cubicBezTo>
                      <a:cubicBezTo>
                        <a:pt x="44573" y="153101"/>
                        <a:pt x="44699" y="155273"/>
                        <a:pt x="45450" y="1571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449A304E-8760-4433-859E-E7DCE81614FB}"/>
                    </a:ext>
                  </a:extLst>
                </p:cNvPr>
                <p:cNvSpPr/>
                <p:nvPr/>
              </p:nvSpPr>
              <p:spPr>
                <a:xfrm>
                  <a:off x="7368013" y="4661820"/>
                  <a:ext cx="105374" cy="159412"/>
                </a:xfrm>
                <a:custGeom>
                  <a:avLst/>
                  <a:gdLst>
                    <a:gd name="connsiteX0" fmla="*/ 53202 w 105374"/>
                    <a:gd name="connsiteY0" fmla="*/ 159409 h 159412"/>
                    <a:gd name="connsiteX1" fmla="*/ 95044 w 105374"/>
                    <a:gd name="connsiteY1" fmla="*/ 145504 h 159412"/>
                    <a:gd name="connsiteX2" fmla="*/ 103647 w 105374"/>
                    <a:gd name="connsiteY2" fmla="*/ 128133 h 159412"/>
                    <a:gd name="connsiteX3" fmla="*/ 72745 w 105374"/>
                    <a:gd name="connsiteY3" fmla="*/ 40440 h 159412"/>
                    <a:gd name="connsiteX4" fmla="*/ 7936 w 105374"/>
                    <a:gd name="connsiteY4" fmla="*/ 12504 h 159412"/>
                    <a:gd name="connsiteX5" fmla="*/ 1297 w 105374"/>
                    <a:gd name="connsiteY5" fmla="*/ 25574 h 159412"/>
                    <a:gd name="connsiteX6" fmla="*/ 44809 w 105374"/>
                    <a:gd name="connsiteY6" fmla="*/ 150390 h 159412"/>
                    <a:gd name="connsiteX7" fmla="*/ 53202 w 105374"/>
                    <a:gd name="connsiteY7" fmla="*/ 159409 h 159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374" h="159412">
                      <a:moveTo>
                        <a:pt x="53202" y="159409"/>
                      </a:moveTo>
                      <a:cubicBezTo>
                        <a:pt x="67609" y="154607"/>
                        <a:pt x="81181" y="149680"/>
                        <a:pt x="95044" y="145504"/>
                      </a:cubicBezTo>
                      <a:cubicBezTo>
                        <a:pt x="104649" y="142623"/>
                        <a:pt x="107655" y="138698"/>
                        <a:pt x="103647" y="128133"/>
                      </a:cubicBezTo>
                      <a:cubicBezTo>
                        <a:pt x="92622" y="99194"/>
                        <a:pt x="83018" y="69671"/>
                        <a:pt x="72745" y="40440"/>
                      </a:cubicBezTo>
                      <a:cubicBezTo>
                        <a:pt x="55875" y="-7540"/>
                        <a:pt x="55958" y="-7206"/>
                        <a:pt x="7936" y="12504"/>
                      </a:cubicBezTo>
                      <a:cubicBezTo>
                        <a:pt x="211" y="15677"/>
                        <a:pt x="-1585" y="17557"/>
                        <a:pt x="1297" y="25574"/>
                      </a:cubicBezTo>
                      <a:cubicBezTo>
                        <a:pt x="16205" y="67040"/>
                        <a:pt x="30611" y="108673"/>
                        <a:pt x="44809" y="150390"/>
                      </a:cubicBezTo>
                      <a:cubicBezTo>
                        <a:pt x="46521" y="155484"/>
                        <a:pt x="47732" y="159535"/>
                        <a:pt x="53202" y="15940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4A06B7E-7397-47FB-9171-EE2EA12FB452}"/>
                    </a:ext>
                  </a:extLst>
                </p:cNvPr>
                <p:cNvSpPr/>
                <p:nvPr/>
              </p:nvSpPr>
              <p:spPr>
                <a:xfrm>
                  <a:off x="7085058" y="4757466"/>
                  <a:ext cx="106570" cy="162319"/>
                </a:xfrm>
                <a:custGeom>
                  <a:avLst/>
                  <a:gdLst>
                    <a:gd name="connsiteX0" fmla="*/ 50907 w 106570"/>
                    <a:gd name="connsiteY0" fmla="*/ 162313 h 162319"/>
                    <a:gd name="connsiteX1" fmla="*/ 105192 w 106570"/>
                    <a:gd name="connsiteY1" fmla="*/ 142979 h 162319"/>
                    <a:gd name="connsiteX2" fmla="*/ 106571 w 106570"/>
                    <a:gd name="connsiteY2" fmla="*/ 138051 h 162319"/>
                    <a:gd name="connsiteX3" fmla="*/ 102687 w 106570"/>
                    <a:gd name="connsiteY3" fmla="*/ 127570 h 162319"/>
                    <a:gd name="connsiteX4" fmla="*/ 63225 w 106570"/>
                    <a:gd name="connsiteY4" fmla="*/ 14614 h 162319"/>
                    <a:gd name="connsiteX5" fmla="*/ 50447 w 106570"/>
                    <a:gd name="connsiteY5" fmla="*/ 1000 h 162319"/>
                    <a:gd name="connsiteX6" fmla="*/ 129 w 106570"/>
                    <a:gd name="connsiteY6" fmla="*/ 21671 h 162319"/>
                    <a:gd name="connsiteX7" fmla="*/ 2718 w 106570"/>
                    <a:gd name="connsiteY7" fmla="*/ 29187 h 162319"/>
                    <a:gd name="connsiteX8" fmla="*/ 45102 w 106570"/>
                    <a:gd name="connsiteY8" fmla="*/ 152040 h 162319"/>
                    <a:gd name="connsiteX9" fmla="*/ 50907 w 106570"/>
                    <a:gd name="connsiteY9" fmla="*/ 162313 h 16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570" h="162319">
                      <a:moveTo>
                        <a:pt x="50907" y="162313"/>
                      </a:moveTo>
                      <a:cubicBezTo>
                        <a:pt x="69197" y="156383"/>
                        <a:pt x="87236" y="149785"/>
                        <a:pt x="105192" y="142979"/>
                      </a:cubicBezTo>
                      <a:cubicBezTo>
                        <a:pt x="106278" y="142561"/>
                        <a:pt x="106236" y="139304"/>
                        <a:pt x="106571" y="138051"/>
                      </a:cubicBezTo>
                      <a:cubicBezTo>
                        <a:pt x="105067" y="134042"/>
                        <a:pt x="103814" y="130869"/>
                        <a:pt x="102687" y="127570"/>
                      </a:cubicBezTo>
                      <a:cubicBezTo>
                        <a:pt x="89658" y="89862"/>
                        <a:pt x="76922" y="52071"/>
                        <a:pt x="63225" y="14614"/>
                      </a:cubicBezTo>
                      <a:cubicBezTo>
                        <a:pt x="61263" y="9268"/>
                        <a:pt x="63476" y="-3677"/>
                        <a:pt x="50447" y="1000"/>
                      </a:cubicBezTo>
                      <a:cubicBezTo>
                        <a:pt x="33368" y="7139"/>
                        <a:pt x="14744" y="9811"/>
                        <a:pt x="129" y="21671"/>
                      </a:cubicBezTo>
                      <a:cubicBezTo>
                        <a:pt x="-581" y="22255"/>
                        <a:pt x="1841" y="26598"/>
                        <a:pt x="2718" y="29187"/>
                      </a:cubicBezTo>
                      <a:cubicBezTo>
                        <a:pt x="16832" y="70152"/>
                        <a:pt x="30863" y="111117"/>
                        <a:pt x="45102" y="152040"/>
                      </a:cubicBezTo>
                      <a:cubicBezTo>
                        <a:pt x="46438" y="155840"/>
                        <a:pt x="50113" y="162563"/>
                        <a:pt x="50907" y="16231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EC865294-4BAD-41D9-BE21-06F3CB30AB4C}"/>
                    </a:ext>
                  </a:extLst>
                </p:cNvPr>
                <p:cNvSpPr/>
                <p:nvPr/>
              </p:nvSpPr>
              <p:spPr>
                <a:xfrm>
                  <a:off x="7274495" y="4691944"/>
                  <a:ext cx="104514" cy="159341"/>
                </a:xfrm>
                <a:custGeom>
                  <a:avLst/>
                  <a:gdLst>
                    <a:gd name="connsiteX0" fmla="*/ 96025 w 104514"/>
                    <a:gd name="connsiteY0" fmla="*/ 147158 h 159341"/>
                    <a:gd name="connsiteX1" fmla="*/ 103041 w 104514"/>
                    <a:gd name="connsiteY1" fmla="*/ 132334 h 159341"/>
                    <a:gd name="connsiteX2" fmla="*/ 59654 w 104514"/>
                    <a:gd name="connsiteY2" fmla="*/ 7644 h 159341"/>
                    <a:gd name="connsiteX3" fmla="*/ 51177 w 104514"/>
                    <a:gd name="connsiteY3" fmla="*/ 44 h 159341"/>
                    <a:gd name="connsiteX4" fmla="*/ 10839 w 104514"/>
                    <a:gd name="connsiteY4" fmla="*/ 13615 h 159341"/>
                    <a:gd name="connsiteX5" fmla="*/ 1860 w 104514"/>
                    <a:gd name="connsiteY5" fmla="*/ 32490 h 159341"/>
                    <a:gd name="connsiteX6" fmla="*/ 33137 w 104514"/>
                    <a:gd name="connsiteY6" fmla="*/ 119848 h 159341"/>
                    <a:gd name="connsiteX7" fmla="*/ 96025 w 104514"/>
                    <a:gd name="connsiteY7" fmla="*/ 147158 h 159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514" h="159341">
                      <a:moveTo>
                        <a:pt x="96025" y="147158"/>
                      </a:moveTo>
                      <a:cubicBezTo>
                        <a:pt x="104711" y="143567"/>
                        <a:pt x="106089" y="140853"/>
                        <a:pt x="103041" y="132334"/>
                      </a:cubicBezTo>
                      <a:cubicBezTo>
                        <a:pt x="88175" y="90910"/>
                        <a:pt x="73894" y="49277"/>
                        <a:pt x="59654" y="7644"/>
                      </a:cubicBezTo>
                      <a:cubicBezTo>
                        <a:pt x="58192" y="3426"/>
                        <a:pt x="57566" y="-458"/>
                        <a:pt x="51177" y="44"/>
                      </a:cubicBezTo>
                      <a:cubicBezTo>
                        <a:pt x="38232" y="4470"/>
                        <a:pt x="24744" y="9857"/>
                        <a:pt x="10839" y="13615"/>
                      </a:cubicBezTo>
                      <a:cubicBezTo>
                        <a:pt x="-645" y="16705"/>
                        <a:pt x="-1814" y="22551"/>
                        <a:pt x="1860" y="32490"/>
                      </a:cubicBezTo>
                      <a:cubicBezTo>
                        <a:pt x="12551" y="61512"/>
                        <a:pt x="22865" y="90659"/>
                        <a:pt x="33137" y="119848"/>
                      </a:cubicBezTo>
                      <a:cubicBezTo>
                        <a:pt x="49590" y="166701"/>
                        <a:pt x="49381" y="166367"/>
                        <a:pt x="96025" y="14715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0075C5CC-B389-49AC-84A5-8A4D15BA86B9}"/>
                    </a:ext>
                  </a:extLst>
                </p:cNvPr>
                <p:cNvSpPr/>
                <p:nvPr/>
              </p:nvSpPr>
              <p:spPr>
                <a:xfrm>
                  <a:off x="6804081" y="4858640"/>
                  <a:ext cx="104818" cy="158882"/>
                </a:xfrm>
                <a:custGeom>
                  <a:avLst/>
                  <a:gdLst>
                    <a:gd name="connsiteX0" fmla="*/ 71687 w 104818"/>
                    <a:gd name="connsiteY0" fmla="*/ 39550 h 158882"/>
                    <a:gd name="connsiteX1" fmla="*/ 10094 w 104818"/>
                    <a:gd name="connsiteY1" fmla="*/ 11029 h 158882"/>
                    <a:gd name="connsiteX2" fmla="*/ 1450 w 104818"/>
                    <a:gd name="connsiteY2" fmla="*/ 27064 h 158882"/>
                    <a:gd name="connsiteX3" fmla="*/ 44795 w 104818"/>
                    <a:gd name="connsiteY3" fmla="*/ 149458 h 158882"/>
                    <a:gd name="connsiteX4" fmla="*/ 52980 w 104818"/>
                    <a:gd name="connsiteY4" fmla="*/ 158436 h 158882"/>
                    <a:gd name="connsiteX5" fmla="*/ 101795 w 104818"/>
                    <a:gd name="connsiteY5" fmla="*/ 141649 h 158882"/>
                    <a:gd name="connsiteX6" fmla="*/ 104008 w 104818"/>
                    <a:gd name="connsiteY6" fmla="*/ 131502 h 158882"/>
                    <a:gd name="connsiteX7" fmla="*/ 100793 w 104818"/>
                    <a:gd name="connsiteY7" fmla="*/ 123276 h 158882"/>
                    <a:gd name="connsiteX8" fmla="*/ 71687 w 104818"/>
                    <a:gd name="connsiteY8" fmla="*/ 39550 h 15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818" h="158882">
                      <a:moveTo>
                        <a:pt x="71687" y="39550"/>
                      </a:moveTo>
                      <a:cubicBezTo>
                        <a:pt x="55694" y="-6969"/>
                        <a:pt x="55819" y="-6676"/>
                        <a:pt x="10094" y="11029"/>
                      </a:cubicBezTo>
                      <a:cubicBezTo>
                        <a:pt x="1241" y="14453"/>
                        <a:pt x="-2225" y="17042"/>
                        <a:pt x="1450" y="27064"/>
                      </a:cubicBezTo>
                      <a:cubicBezTo>
                        <a:pt x="16316" y="67695"/>
                        <a:pt x="30388" y="108618"/>
                        <a:pt x="44795" y="149458"/>
                      </a:cubicBezTo>
                      <a:cubicBezTo>
                        <a:pt x="46256" y="153634"/>
                        <a:pt x="45713" y="160733"/>
                        <a:pt x="52980" y="158436"/>
                      </a:cubicBezTo>
                      <a:cubicBezTo>
                        <a:pt x="69391" y="153300"/>
                        <a:pt x="85551" y="147328"/>
                        <a:pt x="101795" y="141649"/>
                      </a:cubicBezTo>
                      <a:cubicBezTo>
                        <a:pt x="104927" y="140563"/>
                        <a:pt x="105553" y="137974"/>
                        <a:pt x="104008" y="131502"/>
                      </a:cubicBezTo>
                      <a:cubicBezTo>
                        <a:pt x="103799" y="130959"/>
                        <a:pt x="102129" y="127159"/>
                        <a:pt x="100793" y="123276"/>
                      </a:cubicBezTo>
                      <a:cubicBezTo>
                        <a:pt x="91021" y="95423"/>
                        <a:pt x="81292" y="67486"/>
                        <a:pt x="71687" y="3955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B1226F18-D7BB-40BD-9905-CA13A9FCB641}"/>
                    </a:ext>
                  </a:extLst>
                </p:cNvPr>
                <p:cNvSpPr/>
                <p:nvPr/>
              </p:nvSpPr>
              <p:spPr>
                <a:xfrm>
                  <a:off x="7180321" y="4725200"/>
                  <a:ext cx="104902" cy="158516"/>
                </a:xfrm>
                <a:custGeom>
                  <a:avLst/>
                  <a:gdLst>
                    <a:gd name="connsiteX0" fmla="*/ 96077 w 104902"/>
                    <a:gd name="connsiteY0" fmla="*/ 146599 h 158516"/>
                    <a:gd name="connsiteX1" fmla="*/ 103593 w 104902"/>
                    <a:gd name="connsiteY1" fmla="*/ 132359 h 158516"/>
                    <a:gd name="connsiteX2" fmla="*/ 60749 w 104902"/>
                    <a:gd name="connsiteY2" fmla="*/ 9632 h 158516"/>
                    <a:gd name="connsiteX3" fmla="*/ 47888 w 104902"/>
                    <a:gd name="connsiteY3" fmla="*/ 612 h 158516"/>
                    <a:gd name="connsiteX4" fmla="*/ 9011 w 104902"/>
                    <a:gd name="connsiteY4" fmla="*/ 13933 h 158516"/>
                    <a:gd name="connsiteX5" fmla="*/ 1870 w 104902"/>
                    <a:gd name="connsiteY5" fmla="*/ 30344 h 158516"/>
                    <a:gd name="connsiteX6" fmla="*/ 32395 w 104902"/>
                    <a:gd name="connsiteY6" fmla="*/ 118036 h 158516"/>
                    <a:gd name="connsiteX7" fmla="*/ 96077 w 104902"/>
                    <a:gd name="connsiteY7" fmla="*/ 146599 h 15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902" h="158516">
                      <a:moveTo>
                        <a:pt x="96077" y="146599"/>
                      </a:moveTo>
                      <a:cubicBezTo>
                        <a:pt x="104136" y="143384"/>
                        <a:pt x="106767" y="141212"/>
                        <a:pt x="103593" y="132359"/>
                      </a:cubicBezTo>
                      <a:cubicBezTo>
                        <a:pt x="88978" y="91561"/>
                        <a:pt x="75156" y="50513"/>
                        <a:pt x="60749" y="9632"/>
                      </a:cubicBezTo>
                      <a:cubicBezTo>
                        <a:pt x="59121" y="5038"/>
                        <a:pt x="58494" y="-2144"/>
                        <a:pt x="47888" y="612"/>
                      </a:cubicBezTo>
                      <a:cubicBezTo>
                        <a:pt x="36404" y="4579"/>
                        <a:pt x="22833" y="9673"/>
                        <a:pt x="9011" y="13933"/>
                      </a:cubicBezTo>
                      <a:cubicBezTo>
                        <a:pt x="-385" y="16856"/>
                        <a:pt x="-1805" y="20698"/>
                        <a:pt x="1870" y="30344"/>
                      </a:cubicBezTo>
                      <a:cubicBezTo>
                        <a:pt x="12894" y="59241"/>
                        <a:pt x="22290" y="88764"/>
                        <a:pt x="32395" y="118036"/>
                      </a:cubicBezTo>
                      <a:cubicBezTo>
                        <a:pt x="48890" y="165850"/>
                        <a:pt x="48765" y="165557"/>
                        <a:pt x="96077" y="14659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5AEF609A-398E-488E-A4D1-AEFCC2E0382C}"/>
                    </a:ext>
                  </a:extLst>
                </p:cNvPr>
                <p:cNvSpPr/>
                <p:nvPr/>
              </p:nvSpPr>
              <p:spPr>
                <a:xfrm>
                  <a:off x="7462273" y="4629725"/>
                  <a:ext cx="106182" cy="158903"/>
                </a:xfrm>
                <a:custGeom>
                  <a:avLst/>
                  <a:gdLst>
                    <a:gd name="connsiteX0" fmla="*/ 44046 w 106182"/>
                    <a:gd name="connsiteY0" fmla="*/ 148785 h 158903"/>
                    <a:gd name="connsiteX1" fmla="*/ 58578 w 106182"/>
                    <a:gd name="connsiteY1" fmla="*/ 157262 h 158903"/>
                    <a:gd name="connsiteX2" fmla="*/ 106182 w 106182"/>
                    <a:gd name="connsiteY2" fmla="*/ 136801 h 158903"/>
                    <a:gd name="connsiteX3" fmla="*/ 101297 w 106182"/>
                    <a:gd name="connsiteY3" fmla="*/ 123897 h 158903"/>
                    <a:gd name="connsiteX4" fmla="*/ 72149 w 106182"/>
                    <a:gd name="connsiteY4" fmla="*/ 40255 h 158903"/>
                    <a:gd name="connsiteX5" fmla="*/ 8551 w 106182"/>
                    <a:gd name="connsiteY5" fmla="*/ 11400 h 158903"/>
                    <a:gd name="connsiteX6" fmla="*/ 1369 w 106182"/>
                    <a:gd name="connsiteY6" fmla="*/ 26183 h 158903"/>
                    <a:gd name="connsiteX7" fmla="*/ 24002 w 106182"/>
                    <a:gd name="connsiteY7" fmla="*/ 90324 h 158903"/>
                    <a:gd name="connsiteX8" fmla="*/ 44046 w 106182"/>
                    <a:gd name="connsiteY8" fmla="*/ 148785 h 1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182" h="158903">
                      <a:moveTo>
                        <a:pt x="44046" y="148785"/>
                      </a:moveTo>
                      <a:cubicBezTo>
                        <a:pt x="46509" y="156093"/>
                        <a:pt x="49892" y="161856"/>
                        <a:pt x="58578" y="157262"/>
                      </a:cubicBezTo>
                      <a:cubicBezTo>
                        <a:pt x="73903" y="149161"/>
                        <a:pt x="93697" y="149787"/>
                        <a:pt x="106182" y="136801"/>
                      </a:cubicBezTo>
                      <a:cubicBezTo>
                        <a:pt x="103718" y="130328"/>
                        <a:pt x="102424" y="127154"/>
                        <a:pt x="101297" y="123897"/>
                      </a:cubicBezTo>
                      <a:cubicBezTo>
                        <a:pt x="91567" y="96044"/>
                        <a:pt x="81670" y="68192"/>
                        <a:pt x="72149" y="40255"/>
                      </a:cubicBezTo>
                      <a:cubicBezTo>
                        <a:pt x="55905" y="-7224"/>
                        <a:pt x="56156" y="-6806"/>
                        <a:pt x="8551" y="11400"/>
                      </a:cubicBezTo>
                      <a:cubicBezTo>
                        <a:pt x="-719" y="14950"/>
                        <a:pt x="-1262" y="18750"/>
                        <a:pt x="1369" y="26183"/>
                      </a:cubicBezTo>
                      <a:cubicBezTo>
                        <a:pt x="8969" y="47563"/>
                        <a:pt x="16527" y="68943"/>
                        <a:pt x="24002" y="90324"/>
                      </a:cubicBezTo>
                      <a:cubicBezTo>
                        <a:pt x="30725" y="109783"/>
                        <a:pt x="37490" y="129284"/>
                        <a:pt x="44046" y="14878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9E49751-1560-4675-90B0-BAFB1061282D}"/>
                    </a:ext>
                  </a:extLst>
                </p:cNvPr>
                <p:cNvSpPr/>
                <p:nvPr/>
              </p:nvSpPr>
              <p:spPr>
                <a:xfrm>
                  <a:off x="7650379" y="4561332"/>
                  <a:ext cx="105352" cy="162561"/>
                </a:xfrm>
                <a:custGeom>
                  <a:avLst/>
                  <a:gdLst>
                    <a:gd name="connsiteX0" fmla="*/ 53289 w 105352"/>
                    <a:gd name="connsiteY0" fmla="*/ 162015 h 162561"/>
                    <a:gd name="connsiteX1" fmla="*/ 101687 w 105352"/>
                    <a:gd name="connsiteY1" fmla="*/ 144769 h 162561"/>
                    <a:gd name="connsiteX2" fmla="*/ 105070 w 105352"/>
                    <a:gd name="connsiteY2" fmla="*/ 138130 h 162561"/>
                    <a:gd name="connsiteX3" fmla="*/ 104193 w 105352"/>
                    <a:gd name="connsiteY3" fmla="*/ 134079 h 162561"/>
                    <a:gd name="connsiteX4" fmla="*/ 57465 w 105352"/>
                    <a:gd name="connsiteY4" fmla="*/ 6633 h 162561"/>
                    <a:gd name="connsiteX5" fmla="*/ 11573 w 105352"/>
                    <a:gd name="connsiteY5" fmla="*/ 13941 h 162561"/>
                    <a:gd name="connsiteX6" fmla="*/ 1133 w 105352"/>
                    <a:gd name="connsiteY6" fmla="*/ 29099 h 162561"/>
                    <a:gd name="connsiteX7" fmla="*/ 45689 w 105352"/>
                    <a:gd name="connsiteY7" fmla="*/ 155334 h 162561"/>
                    <a:gd name="connsiteX8" fmla="*/ 53289 w 105352"/>
                    <a:gd name="connsiteY8" fmla="*/ 162015 h 16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352" h="162561">
                      <a:moveTo>
                        <a:pt x="53289" y="162015"/>
                      </a:moveTo>
                      <a:cubicBezTo>
                        <a:pt x="69450" y="156336"/>
                        <a:pt x="85652" y="150741"/>
                        <a:pt x="101687" y="144769"/>
                      </a:cubicBezTo>
                      <a:cubicBezTo>
                        <a:pt x="104109" y="143851"/>
                        <a:pt x="106114" y="141429"/>
                        <a:pt x="105070" y="138130"/>
                      </a:cubicBezTo>
                      <a:cubicBezTo>
                        <a:pt x="104777" y="136752"/>
                        <a:pt x="104652" y="135374"/>
                        <a:pt x="104193" y="134079"/>
                      </a:cubicBezTo>
                      <a:cubicBezTo>
                        <a:pt x="89160" y="91319"/>
                        <a:pt x="77634" y="46804"/>
                        <a:pt x="57465" y="6633"/>
                      </a:cubicBezTo>
                      <a:cubicBezTo>
                        <a:pt x="48362" y="-11490"/>
                        <a:pt x="27817" y="13189"/>
                        <a:pt x="11573" y="13941"/>
                      </a:cubicBezTo>
                      <a:cubicBezTo>
                        <a:pt x="3346" y="14316"/>
                        <a:pt x="-2583" y="18701"/>
                        <a:pt x="1133" y="29099"/>
                      </a:cubicBezTo>
                      <a:cubicBezTo>
                        <a:pt x="16124" y="71150"/>
                        <a:pt x="30823" y="113242"/>
                        <a:pt x="45689" y="155334"/>
                      </a:cubicBezTo>
                      <a:cubicBezTo>
                        <a:pt x="46942" y="158842"/>
                        <a:pt x="46775" y="164312"/>
                        <a:pt x="53289" y="16201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752ED9B-9A81-4B37-9306-038EC7F4B2D0}"/>
                    </a:ext>
                  </a:extLst>
                </p:cNvPr>
                <p:cNvSpPr/>
                <p:nvPr/>
              </p:nvSpPr>
              <p:spPr>
                <a:xfrm>
                  <a:off x="6898009" y="4825329"/>
                  <a:ext cx="105739" cy="159248"/>
                </a:xfrm>
                <a:custGeom>
                  <a:avLst/>
                  <a:gdLst>
                    <a:gd name="connsiteX0" fmla="*/ 56390 w 105739"/>
                    <a:gd name="connsiteY0" fmla="*/ 158383 h 159248"/>
                    <a:gd name="connsiteX1" fmla="*/ 100988 w 105739"/>
                    <a:gd name="connsiteY1" fmla="*/ 142431 h 159248"/>
                    <a:gd name="connsiteX2" fmla="*/ 104997 w 105739"/>
                    <a:gd name="connsiteY2" fmla="*/ 135165 h 159248"/>
                    <a:gd name="connsiteX3" fmla="*/ 72300 w 105739"/>
                    <a:gd name="connsiteY3" fmla="*/ 39789 h 159248"/>
                    <a:gd name="connsiteX4" fmla="*/ 7950 w 105739"/>
                    <a:gd name="connsiteY4" fmla="*/ 12145 h 159248"/>
                    <a:gd name="connsiteX5" fmla="*/ 1603 w 105739"/>
                    <a:gd name="connsiteY5" fmla="*/ 26635 h 159248"/>
                    <a:gd name="connsiteX6" fmla="*/ 43988 w 105739"/>
                    <a:gd name="connsiteY6" fmla="*/ 149154 h 159248"/>
                    <a:gd name="connsiteX7" fmla="*/ 56390 w 105739"/>
                    <a:gd name="connsiteY7" fmla="*/ 158383 h 15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39" h="159248">
                      <a:moveTo>
                        <a:pt x="56390" y="158383"/>
                      </a:moveTo>
                      <a:cubicBezTo>
                        <a:pt x="71214" y="152954"/>
                        <a:pt x="86080" y="147609"/>
                        <a:pt x="100988" y="142431"/>
                      </a:cubicBezTo>
                      <a:cubicBezTo>
                        <a:pt x="104830" y="141094"/>
                        <a:pt x="106959" y="139299"/>
                        <a:pt x="104997" y="135165"/>
                      </a:cubicBezTo>
                      <a:cubicBezTo>
                        <a:pt x="94098" y="103387"/>
                        <a:pt x="83324" y="71567"/>
                        <a:pt x="72300" y="39789"/>
                      </a:cubicBezTo>
                      <a:cubicBezTo>
                        <a:pt x="55931" y="-7398"/>
                        <a:pt x="56014" y="-7022"/>
                        <a:pt x="7950" y="12145"/>
                      </a:cubicBezTo>
                      <a:cubicBezTo>
                        <a:pt x="-735" y="15611"/>
                        <a:pt x="-1362" y="18367"/>
                        <a:pt x="1603" y="26635"/>
                      </a:cubicBezTo>
                      <a:cubicBezTo>
                        <a:pt x="16177" y="67308"/>
                        <a:pt x="29915" y="108314"/>
                        <a:pt x="43988" y="149154"/>
                      </a:cubicBezTo>
                      <a:cubicBezTo>
                        <a:pt x="45950" y="155083"/>
                        <a:pt x="47496" y="161640"/>
                        <a:pt x="56390" y="158383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8CE0558-6C3F-4C93-BDC3-36BC49C15DA5}"/>
                    </a:ext>
                  </a:extLst>
                </p:cNvPr>
                <p:cNvSpPr/>
                <p:nvPr/>
              </p:nvSpPr>
              <p:spPr>
                <a:xfrm>
                  <a:off x="6708981" y="4888018"/>
                  <a:ext cx="106870" cy="153261"/>
                </a:xfrm>
                <a:custGeom>
                  <a:avLst/>
                  <a:gdLst>
                    <a:gd name="connsiteX0" fmla="*/ 61013 w 106870"/>
                    <a:gd name="connsiteY0" fmla="*/ 7249 h 153261"/>
                    <a:gd name="connsiteX1" fmla="*/ 52870 w 106870"/>
                    <a:gd name="connsiteY1" fmla="*/ 67 h 153261"/>
                    <a:gd name="connsiteX2" fmla="*/ 3637 w 106870"/>
                    <a:gd name="connsiteY2" fmla="*/ 17062 h 153261"/>
                    <a:gd name="connsiteX3" fmla="*/ 672 w 106870"/>
                    <a:gd name="connsiteY3" fmla="*/ 25289 h 153261"/>
                    <a:gd name="connsiteX4" fmla="*/ 70785 w 106870"/>
                    <a:gd name="connsiteY4" fmla="*/ 149228 h 153261"/>
                    <a:gd name="connsiteX5" fmla="*/ 102771 w 106870"/>
                    <a:gd name="connsiteY5" fmla="*/ 145135 h 153261"/>
                    <a:gd name="connsiteX6" fmla="*/ 105569 w 106870"/>
                    <a:gd name="connsiteY6" fmla="*/ 135573 h 153261"/>
                    <a:gd name="connsiteX7" fmla="*/ 61013 w 106870"/>
                    <a:gd name="connsiteY7" fmla="*/ 7249 h 15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870" h="153261">
                      <a:moveTo>
                        <a:pt x="61013" y="7249"/>
                      </a:moveTo>
                      <a:cubicBezTo>
                        <a:pt x="59635" y="3324"/>
                        <a:pt x="57673" y="-559"/>
                        <a:pt x="52870" y="67"/>
                      </a:cubicBezTo>
                      <a:cubicBezTo>
                        <a:pt x="36084" y="5829"/>
                        <a:pt x="19840" y="11383"/>
                        <a:pt x="3637" y="17062"/>
                      </a:cubicBezTo>
                      <a:cubicBezTo>
                        <a:pt x="-580" y="18524"/>
                        <a:pt x="-455" y="21447"/>
                        <a:pt x="672" y="25289"/>
                      </a:cubicBezTo>
                      <a:cubicBezTo>
                        <a:pt x="14494" y="72017"/>
                        <a:pt x="33035" y="116030"/>
                        <a:pt x="70785" y="149228"/>
                      </a:cubicBezTo>
                      <a:cubicBezTo>
                        <a:pt x="82853" y="159834"/>
                        <a:pt x="92081" y="146305"/>
                        <a:pt x="102771" y="145135"/>
                      </a:cubicBezTo>
                      <a:cubicBezTo>
                        <a:pt x="108284" y="144551"/>
                        <a:pt x="107156" y="140083"/>
                        <a:pt x="105569" y="135573"/>
                      </a:cubicBezTo>
                      <a:cubicBezTo>
                        <a:pt x="90536" y="92854"/>
                        <a:pt x="75879" y="50010"/>
                        <a:pt x="61013" y="724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BB13F846-F9AD-49DA-82C9-39CD56BB4BF0}"/>
                    </a:ext>
                  </a:extLst>
                </p:cNvPr>
                <p:cNvSpPr/>
                <p:nvPr/>
              </p:nvSpPr>
              <p:spPr>
                <a:xfrm>
                  <a:off x="6724979" y="3519745"/>
                  <a:ext cx="214261" cy="83560"/>
                </a:xfrm>
                <a:custGeom>
                  <a:avLst/>
                  <a:gdLst>
                    <a:gd name="connsiteX0" fmla="*/ 146154 w 214261"/>
                    <a:gd name="connsiteY0" fmla="*/ 4512 h 83560"/>
                    <a:gd name="connsiteX1" fmla="*/ 58503 w 214261"/>
                    <a:gd name="connsiteY1" fmla="*/ 35413 h 83560"/>
                    <a:gd name="connsiteX2" fmla="*/ 0 w 214261"/>
                    <a:gd name="connsiteY2" fmla="*/ 83561 h 83560"/>
                    <a:gd name="connsiteX3" fmla="*/ 214262 w 214261"/>
                    <a:gd name="connsiteY3" fmla="*/ 9064 h 83560"/>
                    <a:gd name="connsiteX4" fmla="*/ 146154 w 214261"/>
                    <a:gd name="connsiteY4" fmla="*/ 4512 h 8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261" h="83560">
                      <a:moveTo>
                        <a:pt x="146154" y="4512"/>
                      </a:moveTo>
                      <a:cubicBezTo>
                        <a:pt x="117424" y="16037"/>
                        <a:pt x="88361" y="27479"/>
                        <a:pt x="58503" y="35413"/>
                      </a:cubicBezTo>
                      <a:cubicBezTo>
                        <a:pt x="32112" y="42429"/>
                        <a:pt x="15200" y="58380"/>
                        <a:pt x="0" y="83561"/>
                      </a:cubicBezTo>
                      <a:cubicBezTo>
                        <a:pt x="72033" y="58506"/>
                        <a:pt x="141185" y="34453"/>
                        <a:pt x="214262" y="9064"/>
                      </a:cubicBezTo>
                      <a:cubicBezTo>
                        <a:pt x="189249" y="1714"/>
                        <a:pt x="168871" y="-4591"/>
                        <a:pt x="146154" y="451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DAE884F3-7ED0-4E9B-9A9C-6E75983F1A0B}"/>
                    </a:ext>
                  </a:extLst>
                </p:cNvPr>
                <p:cNvSpPr/>
                <p:nvPr/>
              </p:nvSpPr>
              <p:spPr>
                <a:xfrm>
                  <a:off x="7744963" y="4536144"/>
                  <a:ext cx="42308" cy="131915"/>
                </a:xfrm>
                <a:custGeom>
                  <a:avLst/>
                  <a:gdLst>
                    <a:gd name="connsiteX0" fmla="*/ 35499 w 42308"/>
                    <a:gd name="connsiteY0" fmla="*/ 10524 h 131915"/>
                    <a:gd name="connsiteX1" fmla="*/ 24934 w 42308"/>
                    <a:gd name="connsiteY1" fmla="*/ 1671 h 131915"/>
                    <a:gd name="connsiteX2" fmla="*/ 547 w 42308"/>
                    <a:gd name="connsiteY2" fmla="*/ 17915 h 131915"/>
                    <a:gd name="connsiteX3" fmla="*/ 39466 w 42308"/>
                    <a:gd name="connsiteY3" fmla="*/ 131915 h 131915"/>
                    <a:gd name="connsiteX4" fmla="*/ 35499 w 42308"/>
                    <a:gd name="connsiteY4" fmla="*/ 10524 h 13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08" h="131915">
                      <a:moveTo>
                        <a:pt x="35499" y="10524"/>
                      </a:moveTo>
                      <a:cubicBezTo>
                        <a:pt x="34288" y="3091"/>
                        <a:pt x="32869" y="-3089"/>
                        <a:pt x="24934" y="1671"/>
                      </a:cubicBezTo>
                      <a:cubicBezTo>
                        <a:pt x="16374" y="6808"/>
                        <a:pt x="-3545" y="3133"/>
                        <a:pt x="547" y="17915"/>
                      </a:cubicBezTo>
                      <a:cubicBezTo>
                        <a:pt x="11237" y="56542"/>
                        <a:pt x="26229" y="93999"/>
                        <a:pt x="39466" y="131915"/>
                      </a:cubicBezTo>
                      <a:cubicBezTo>
                        <a:pt x="44853" y="90199"/>
                        <a:pt x="42055" y="50278"/>
                        <a:pt x="35499" y="10524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8CD7063-6A26-432B-90B3-7386BB36733F}"/>
                    </a:ext>
                  </a:extLst>
                </p:cNvPr>
                <p:cNvSpPr/>
                <p:nvPr/>
              </p:nvSpPr>
              <p:spPr>
                <a:xfrm>
                  <a:off x="7179475" y="4257901"/>
                  <a:ext cx="58465" cy="58480"/>
                </a:xfrm>
                <a:custGeom>
                  <a:avLst/>
                  <a:gdLst>
                    <a:gd name="connsiteX0" fmla="*/ 28480 w 58465"/>
                    <a:gd name="connsiteY0" fmla="*/ 9 h 58480"/>
                    <a:gd name="connsiteX1" fmla="*/ 1 w 58465"/>
                    <a:gd name="connsiteY1" fmla="*/ 29198 h 58480"/>
                    <a:gd name="connsiteX2" fmla="*/ 30109 w 58465"/>
                    <a:gd name="connsiteY2" fmla="*/ 58470 h 58480"/>
                    <a:gd name="connsiteX3" fmla="*/ 58421 w 58465"/>
                    <a:gd name="connsiteY3" fmla="*/ 27569 h 58480"/>
                    <a:gd name="connsiteX4" fmla="*/ 28480 w 58465"/>
                    <a:gd name="connsiteY4" fmla="*/ 9 h 58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65" h="58480">
                      <a:moveTo>
                        <a:pt x="28480" y="9"/>
                      </a:moveTo>
                      <a:cubicBezTo>
                        <a:pt x="12737" y="384"/>
                        <a:pt x="126" y="13288"/>
                        <a:pt x="1" y="29198"/>
                      </a:cubicBezTo>
                      <a:cubicBezTo>
                        <a:pt x="-124" y="46151"/>
                        <a:pt x="12946" y="58888"/>
                        <a:pt x="30109" y="58470"/>
                      </a:cubicBezTo>
                      <a:cubicBezTo>
                        <a:pt x="47230" y="58053"/>
                        <a:pt x="59298" y="44899"/>
                        <a:pt x="58421" y="27569"/>
                      </a:cubicBezTo>
                      <a:cubicBezTo>
                        <a:pt x="57586" y="11743"/>
                        <a:pt x="44432" y="-367"/>
                        <a:pt x="28480" y="9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5154401-838B-4913-983B-5A6138DA52C1}"/>
                    </a:ext>
                  </a:extLst>
                </p:cNvPr>
                <p:cNvSpPr/>
                <p:nvPr/>
              </p:nvSpPr>
              <p:spPr>
                <a:xfrm>
                  <a:off x="7399973" y="4181929"/>
                  <a:ext cx="58786" cy="58970"/>
                </a:xfrm>
                <a:custGeom>
                  <a:avLst/>
                  <a:gdLst>
                    <a:gd name="connsiteX0" fmla="*/ 29 w 58786"/>
                    <a:gd name="connsiteY0" fmla="*/ 26748 h 58970"/>
                    <a:gd name="connsiteX1" fmla="*/ 27798 w 58786"/>
                    <a:gd name="connsiteY1" fmla="*/ 58943 h 58970"/>
                    <a:gd name="connsiteX2" fmla="*/ 58783 w 58786"/>
                    <a:gd name="connsiteY2" fmla="*/ 29170 h 58970"/>
                    <a:gd name="connsiteX3" fmla="*/ 30178 w 58786"/>
                    <a:gd name="connsiteY3" fmla="*/ 22 h 58970"/>
                    <a:gd name="connsiteX4" fmla="*/ 29 w 58786"/>
                    <a:gd name="connsiteY4" fmla="*/ 26748 h 5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786" h="58970">
                      <a:moveTo>
                        <a:pt x="29" y="26748"/>
                      </a:moveTo>
                      <a:cubicBezTo>
                        <a:pt x="-681" y="43660"/>
                        <a:pt x="11805" y="58150"/>
                        <a:pt x="27798" y="58943"/>
                      </a:cubicBezTo>
                      <a:cubicBezTo>
                        <a:pt x="43165" y="59695"/>
                        <a:pt x="58532" y="44913"/>
                        <a:pt x="58783" y="29170"/>
                      </a:cubicBezTo>
                      <a:cubicBezTo>
                        <a:pt x="59033" y="13594"/>
                        <a:pt x="46255" y="607"/>
                        <a:pt x="30178" y="22"/>
                      </a:cubicBezTo>
                      <a:cubicBezTo>
                        <a:pt x="13016" y="-562"/>
                        <a:pt x="697" y="10378"/>
                        <a:pt x="29" y="2674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77F62F67-309B-4B23-AAF0-F55237FF0508}"/>
                    </a:ext>
                  </a:extLst>
                </p:cNvPr>
                <p:cNvSpPr/>
                <p:nvPr/>
              </p:nvSpPr>
              <p:spPr>
                <a:xfrm>
                  <a:off x="6958722" y="4333608"/>
                  <a:ext cx="58941" cy="59225"/>
                </a:xfrm>
                <a:custGeom>
                  <a:avLst/>
                  <a:gdLst>
                    <a:gd name="connsiteX0" fmla="*/ 20 w 58941"/>
                    <a:gd name="connsiteY0" fmla="*/ 29365 h 59225"/>
                    <a:gd name="connsiteX1" fmla="*/ 30169 w 58941"/>
                    <a:gd name="connsiteY1" fmla="*/ 59222 h 59225"/>
                    <a:gd name="connsiteX2" fmla="*/ 58941 w 58941"/>
                    <a:gd name="connsiteY2" fmla="*/ 30701 h 59225"/>
                    <a:gd name="connsiteX3" fmla="*/ 29543 w 58941"/>
                    <a:gd name="connsiteY3" fmla="*/ 9 h 59225"/>
                    <a:gd name="connsiteX4" fmla="*/ 20 w 58941"/>
                    <a:gd name="connsiteY4" fmla="*/ 29365 h 5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41" h="59225">
                      <a:moveTo>
                        <a:pt x="20" y="29365"/>
                      </a:moveTo>
                      <a:cubicBezTo>
                        <a:pt x="-606" y="45442"/>
                        <a:pt x="13550" y="59473"/>
                        <a:pt x="30169" y="59222"/>
                      </a:cubicBezTo>
                      <a:cubicBezTo>
                        <a:pt x="46748" y="58972"/>
                        <a:pt x="58899" y="46945"/>
                        <a:pt x="58941" y="30701"/>
                      </a:cubicBezTo>
                      <a:cubicBezTo>
                        <a:pt x="58983" y="13915"/>
                        <a:pt x="45286" y="-409"/>
                        <a:pt x="29543" y="9"/>
                      </a:cubicBezTo>
                      <a:cubicBezTo>
                        <a:pt x="14886" y="385"/>
                        <a:pt x="605" y="14624"/>
                        <a:pt x="20" y="29365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AD695AF-F6AB-45EF-9B75-F2E0C01450E4}"/>
                    </a:ext>
                  </a:extLst>
                </p:cNvPr>
                <p:cNvSpPr/>
                <p:nvPr/>
              </p:nvSpPr>
              <p:spPr>
                <a:xfrm>
                  <a:off x="6738758" y="4411199"/>
                  <a:ext cx="60056" cy="59185"/>
                </a:xfrm>
                <a:custGeom>
                  <a:avLst/>
                  <a:gdLst>
                    <a:gd name="connsiteX0" fmla="*/ 1 w 60056"/>
                    <a:gd name="connsiteY0" fmla="*/ 28652 h 59185"/>
                    <a:gd name="connsiteX1" fmla="*/ 30401 w 60056"/>
                    <a:gd name="connsiteY1" fmla="*/ 59177 h 59185"/>
                    <a:gd name="connsiteX2" fmla="*/ 60050 w 60056"/>
                    <a:gd name="connsiteY2" fmla="*/ 29821 h 59185"/>
                    <a:gd name="connsiteX3" fmla="*/ 29483 w 60056"/>
                    <a:gd name="connsiteY3" fmla="*/ 6 h 59185"/>
                    <a:gd name="connsiteX4" fmla="*/ 1 w 60056"/>
                    <a:gd name="connsiteY4" fmla="*/ 28652 h 5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56" h="59185">
                      <a:moveTo>
                        <a:pt x="1" y="28652"/>
                      </a:moveTo>
                      <a:cubicBezTo>
                        <a:pt x="-166" y="44395"/>
                        <a:pt x="14951" y="59595"/>
                        <a:pt x="30401" y="59177"/>
                      </a:cubicBezTo>
                      <a:cubicBezTo>
                        <a:pt x="45100" y="58801"/>
                        <a:pt x="59716" y="44353"/>
                        <a:pt x="60050" y="29821"/>
                      </a:cubicBezTo>
                      <a:cubicBezTo>
                        <a:pt x="60426" y="14245"/>
                        <a:pt x="45476" y="-329"/>
                        <a:pt x="29483" y="6"/>
                      </a:cubicBezTo>
                      <a:cubicBezTo>
                        <a:pt x="13865" y="381"/>
                        <a:pt x="168" y="13661"/>
                        <a:pt x="1" y="28652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C309BFEC-BE3D-4F21-A68F-CB8FBDD55D37}"/>
                    </a:ext>
                  </a:extLst>
                </p:cNvPr>
                <p:cNvSpPr/>
                <p:nvPr/>
              </p:nvSpPr>
              <p:spPr>
                <a:xfrm>
                  <a:off x="6641052" y="4708634"/>
                  <a:ext cx="28137" cy="28650"/>
                </a:xfrm>
                <a:custGeom>
                  <a:avLst/>
                  <a:gdLst>
                    <a:gd name="connsiteX0" fmla="*/ 13147 w 28137"/>
                    <a:gd name="connsiteY0" fmla="*/ 28620 h 28650"/>
                    <a:gd name="connsiteX1" fmla="*/ 28138 w 28137"/>
                    <a:gd name="connsiteY1" fmla="*/ 14255 h 28650"/>
                    <a:gd name="connsiteX2" fmla="*/ 13189 w 28137"/>
                    <a:gd name="connsiteY2" fmla="*/ 15 h 28650"/>
                    <a:gd name="connsiteX3" fmla="*/ 35 w 28137"/>
                    <a:gd name="connsiteY3" fmla="*/ 13169 h 28650"/>
                    <a:gd name="connsiteX4" fmla="*/ 13147 w 28137"/>
                    <a:gd name="connsiteY4" fmla="*/ 28620 h 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37" h="28650">
                      <a:moveTo>
                        <a:pt x="13147" y="28620"/>
                      </a:moveTo>
                      <a:cubicBezTo>
                        <a:pt x="22208" y="29162"/>
                        <a:pt x="26300" y="22398"/>
                        <a:pt x="28138" y="14255"/>
                      </a:cubicBezTo>
                      <a:cubicBezTo>
                        <a:pt x="26217" y="6279"/>
                        <a:pt x="22584" y="-361"/>
                        <a:pt x="13189" y="15"/>
                      </a:cubicBezTo>
                      <a:cubicBezTo>
                        <a:pt x="5338" y="349"/>
                        <a:pt x="452" y="4943"/>
                        <a:pt x="35" y="13169"/>
                      </a:cubicBezTo>
                      <a:cubicBezTo>
                        <a:pt x="-466" y="22439"/>
                        <a:pt x="4503" y="28119"/>
                        <a:pt x="13147" y="2862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5812A612-7E8B-4BC4-996C-117D57854F18}"/>
                    </a:ext>
                  </a:extLst>
                </p:cNvPr>
                <p:cNvSpPr/>
                <p:nvPr/>
              </p:nvSpPr>
              <p:spPr>
                <a:xfrm>
                  <a:off x="7564762" y="4387359"/>
                  <a:ext cx="27842" cy="28897"/>
                </a:xfrm>
                <a:custGeom>
                  <a:avLst/>
                  <a:gdLst>
                    <a:gd name="connsiteX0" fmla="*/ 14592 w 27842"/>
                    <a:gd name="connsiteY0" fmla="*/ 28898 h 28897"/>
                    <a:gd name="connsiteX1" fmla="*/ 27829 w 27842"/>
                    <a:gd name="connsiteY1" fmla="*/ 13698 h 28897"/>
                    <a:gd name="connsiteX2" fmla="*/ 15093 w 27842"/>
                    <a:gd name="connsiteY2" fmla="*/ 43 h 28897"/>
                    <a:gd name="connsiteX3" fmla="*/ 18 w 27842"/>
                    <a:gd name="connsiteY3" fmla="*/ 13823 h 28897"/>
                    <a:gd name="connsiteX4" fmla="*/ 14592 w 27842"/>
                    <a:gd name="connsiteY4" fmla="*/ 28898 h 2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42" h="28897">
                      <a:moveTo>
                        <a:pt x="14592" y="28898"/>
                      </a:moveTo>
                      <a:cubicBezTo>
                        <a:pt x="22275" y="27019"/>
                        <a:pt x="28163" y="23093"/>
                        <a:pt x="27829" y="13698"/>
                      </a:cubicBezTo>
                      <a:cubicBezTo>
                        <a:pt x="27537" y="5555"/>
                        <a:pt x="22818" y="586"/>
                        <a:pt x="15093" y="43"/>
                      </a:cubicBezTo>
                      <a:cubicBezTo>
                        <a:pt x="5989" y="-584"/>
                        <a:pt x="436" y="5764"/>
                        <a:pt x="18" y="13823"/>
                      </a:cubicBezTo>
                      <a:cubicBezTo>
                        <a:pt x="-358" y="22091"/>
                        <a:pt x="5154" y="27770"/>
                        <a:pt x="14592" y="28898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3A1477B7-B42D-4292-A03A-08E09237B4A3}"/>
                    </a:ext>
                  </a:extLst>
                </p:cNvPr>
                <p:cNvSpPr/>
                <p:nvPr/>
              </p:nvSpPr>
              <p:spPr>
                <a:xfrm>
                  <a:off x="7195703" y="4516393"/>
                  <a:ext cx="27912" cy="27840"/>
                </a:xfrm>
                <a:custGeom>
                  <a:avLst/>
                  <a:gdLst>
                    <a:gd name="connsiteX0" fmla="*/ 13505 w 27912"/>
                    <a:gd name="connsiteY0" fmla="*/ 0 h 27840"/>
                    <a:gd name="connsiteX1" fmla="*/ 101 w 27912"/>
                    <a:gd name="connsiteY1" fmla="*/ 12235 h 27840"/>
                    <a:gd name="connsiteX2" fmla="*/ 12671 w 27912"/>
                    <a:gd name="connsiteY2" fmla="*/ 27770 h 27840"/>
                    <a:gd name="connsiteX3" fmla="*/ 27912 w 27912"/>
                    <a:gd name="connsiteY3" fmla="*/ 13655 h 27840"/>
                    <a:gd name="connsiteX4" fmla="*/ 13505 w 27912"/>
                    <a:gd name="connsiteY4" fmla="*/ 0 h 2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12" h="27840">
                      <a:moveTo>
                        <a:pt x="13505" y="0"/>
                      </a:moveTo>
                      <a:cubicBezTo>
                        <a:pt x="5279" y="42"/>
                        <a:pt x="936" y="4093"/>
                        <a:pt x="101" y="12235"/>
                      </a:cubicBezTo>
                      <a:cubicBezTo>
                        <a:pt x="-818" y="21631"/>
                        <a:pt x="4611" y="27018"/>
                        <a:pt x="12671" y="27770"/>
                      </a:cubicBezTo>
                      <a:cubicBezTo>
                        <a:pt x="21147" y="28563"/>
                        <a:pt x="26284" y="22592"/>
                        <a:pt x="27912" y="13655"/>
                      </a:cubicBezTo>
                      <a:cubicBezTo>
                        <a:pt x="26200" y="6389"/>
                        <a:pt x="23110" y="-41"/>
                        <a:pt x="13505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6A155A0-9FDD-4E77-88DE-B0A7079C2744}"/>
                    </a:ext>
                  </a:extLst>
                </p:cNvPr>
                <p:cNvSpPr/>
                <p:nvPr/>
              </p:nvSpPr>
              <p:spPr>
                <a:xfrm>
                  <a:off x="7010015" y="4580155"/>
                  <a:ext cx="27942" cy="28192"/>
                </a:xfrm>
                <a:custGeom>
                  <a:avLst/>
                  <a:gdLst>
                    <a:gd name="connsiteX0" fmla="*/ 14580 w 27942"/>
                    <a:gd name="connsiteY0" fmla="*/ 28190 h 28192"/>
                    <a:gd name="connsiteX1" fmla="*/ 27942 w 27942"/>
                    <a:gd name="connsiteY1" fmla="*/ 12573 h 28192"/>
                    <a:gd name="connsiteX2" fmla="*/ 12784 w 27942"/>
                    <a:gd name="connsiteY2" fmla="*/ 45 h 28192"/>
                    <a:gd name="connsiteX3" fmla="*/ 6 w 27942"/>
                    <a:gd name="connsiteY3" fmla="*/ 13992 h 28192"/>
                    <a:gd name="connsiteX4" fmla="*/ 14580 w 27942"/>
                    <a:gd name="connsiteY4" fmla="*/ 28190 h 28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42" h="28192">
                      <a:moveTo>
                        <a:pt x="14580" y="28190"/>
                      </a:moveTo>
                      <a:cubicBezTo>
                        <a:pt x="24059" y="28065"/>
                        <a:pt x="27817" y="22261"/>
                        <a:pt x="27942" y="12573"/>
                      </a:cubicBezTo>
                      <a:cubicBezTo>
                        <a:pt x="26689" y="4597"/>
                        <a:pt x="21428" y="-539"/>
                        <a:pt x="12784" y="45"/>
                      </a:cubicBezTo>
                      <a:cubicBezTo>
                        <a:pt x="4975" y="588"/>
                        <a:pt x="-203" y="6894"/>
                        <a:pt x="6" y="13992"/>
                      </a:cubicBezTo>
                      <a:cubicBezTo>
                        <a:pt x="257" y="21885"/>
                        <a:pt x="5226" y="28316"/>
                        <a:pt x="14580" y="2819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C164C82E-F9BD-451E-8C53-D4ABD4BF144A}"/>
                    </a:ext>
                  </a:extLst>
                </p:cNvPr>
                <p:cNvSpPr/>
                <p:nvPr/>
              </p:nvSpPr>
              <p:spPr>
                <a:xfrm>
                  <a:off x="7379859" y="4451710"/>
                  <a:ext cx="28870" cy="27598"/>
                </a:xfrm>
                <a:custGeom>
                  <a:avLst/>
                  <a:gdLst>
                    <a:gd name="connsiteX0" fmla="*/ 13211 w 28870"/>
                    <a:gd name="connsiteY0" fmla="*/ 27561 h 27598"/>
                    <a:gd name="connsiteX1" fmla="*/ 28870 w 28870"/>
                    <a:gd name="connsiteY1" fmla="*/ 14908 h 27598"/>
                    <a:gd name="connsiteX2" fmla="*/ 14213 w 28870"/>
                    <a:gd name="connsiteY2" fmla="*/ 0 h 27598"/>
                    <a:gd name="connsiteX3" fmla="*/ 15 w 28870"/>
                    <a:gd name="connsiteY3" fmla="*/ 14574 h 27598"/>
                    <a:gd name="connsiteX4" fmla="*/ 13211 w 28870"/>
                    <a:gd name="connsiteY4" fmla="*/ 27561 h 2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0" h="27598">
                      <a:moveTo>
                        <a:pt x="13211" y="27561"/>
                      </a:moveTo>
                      <a:cubicBezTo>
                        <a:pt x="22523" y="28103"/>
                        <a:pt x="26949" y="22842"/>
                        <a:pt x="28870" y="14908"/>
                      </a:cubicBezTo>
                      <a:cubicBezTo>
                        <a:pt x="28202" y="5303"/>
                        <a:pt x="22064" y="0"/>
                        <a:pt x="14213" y="0"/>
                      </a:cubicBezTo>
                      <a:cubicBezTo>
                        <a:pt x="6279" y="0"/>
                        <a:pt x="-360" y="5262"/>
                        <a:pt x="15" y="14574"/>
                      </a:cubicBezTo>
                      <a:cubicBezTo>
                        <a:pt x="308" y="22466"/>
                        <a:pt x="4943" y="27101"/>
                        <a:pt x="13211" y="27561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0CEBFBC-A2EE-48BA-B5BF-12C8DD298FD2}"/>
                    </a:ext>
                  </a:extLst>
                </p:cNvPr>
                <p:cNvSpPr/>
                <p:nvPr/>
              </p:nvSpPr>
              <p:spPr>
                <a:xfrm>
                  <a:off x="6825185" y="4645134"/>
                  <a:ext cx="28751" cy="27330"/>
                </a:xfrm>
                <a:custGeom>
                  <a:avLst/>
                  <a:gdLst>
                    <a:gd name="connsiteX0" fmla="*/ 15381 w 28751"/>
                    <a:gd name="connsiteY0" fmla="*/ 0 h 27330"/>
                    <a:gd name="connsiteX1" fmla="*/ 14 w 28751"/>
                    <a:gd name="connsiteY1" fmla="*/ 14281 h 27330"/>
                    <a:gd name="connsiteX2" fmla="*/ 13502 w 28751"/>
                    <a:gd name="connsiteY2" fmla="*/ 27310 h 27330"/>
                    <a:gd name="connsiteX3" fmla="*/ 28744 w 28751"/>
                    <a:gd name="connsiteY3" fmla="*/ 13947 h 27330"/>
                    <a:gd name="connsiteX4" fmla="*/ 15381 w 28751"/>
                    <a:gd name="connsiteY4" fmla="*/ 0 h 2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51" h="27330">
                      <a:moveTo>
                        <a:pt x="15381" y="0"/>
                      </a:moveTo>
                      <a:cubicBezTo>
                        <a:pt x="5234" y="501"/>
                        <a:pt x="-320" y="4969"/>
                        <a:pt x="14" y="14281"/>
                      </a:cubicBezTo>
                      <a:cubicBezTo>
                        <a:pt x="307" y="22508"/>
                        <a:pt x="5944" y="26976"/>
                        <a:pt x="13502" y="27310"/>
                      </a:cubicBezTo>
                      <a:cubicBezTo>
                        <a:pt x="22104" y="27686"/>
                        <a:pt x="28452" y="22883"/>
                        <a:pt x="28744" y="13947"/>
                      </a:cubicBezTo>
                      <a:cubicBezTo>
                        <a:pt x="28995" y="4886"/>
                        <a:pt x="23023" y="459"/>
                        <a:pt x="15381" y="0"/>
                      </a:cubicBezTo>
                      <a:close/>
                    </a:path>
                  </a:pathLst>
                </a:custGeom>
                <a:grpFill/>
                <a:ln w="4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32403FE-68A1-4658-819B-89B9A6E11169}"/>
              </a:ext>
            </a:extLst>
          </p:cNvPr>
          <p:cNvGrpSpPr/>
          <p:nvPr/>
        </p:nvGrpSpPr>
        <p:grpSpPr>
          <a:xfrm>
            <a:off x="9007629" y="4040308"/>
            <a:ext cx="2978140" cy="2452377"/>
            <a:chOff x="6255405" y="1765432"/>
            <a:chExt cx="5563427" cy="4581255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F95F0E3-A0EB-4841-B5EB-EB3DE9D5404B}"/>
                </a:ext>
              </a:extLst>
            </p:cNvPr>
            <p:cNvSpPr/>
            <p:nvPr/>
          </p:nvSpPr>
          <p:spPr>
            <a:xfrm>
              <a:off x="6255405" y="1765432"/>
              <a:ext cx="5563427" cy="4303288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484584 w 1180071"/>
                <a:gd name="connsiteY7" fmla="*/ 736616 h 913398"/>
                <a:gd name="connsiteX8" fmla="*/ 485173 w 1180071"/>
                <a:gd name="connsiteY8" fmla="*/ 883910 h 913398"/>
                <a:gd name="connsiteX9" fmla="*/ 455714 w 1180071"/>
                <a:gd name="connsiteY9" fmla="*/ 912780 h 913398"/>
                <a:gd name="connsiteX10" fmla="*/ 293691 w 1180071"/>
                <a:gd name="connsiteY10" fmla="*/ 912191 h 913398"/>
                <a:gd name="connsiteX11" fmla="*/ 237130 w 1180071"/>
                <a:gd name="connsiteY11" fmla="*/ 855040 h 913398"/>
                <a:gd name="connsiteX12" fmla="*/ 236541 w 1180071"/>
                <a:gd name="connsiteY12" fmla="*/ 421997 h 913398"/>
                <a:gd name="connsiteX13" fmla="*/ 230649 w 1180071"/>
                <a:gd name="connsiteY13" fmla="*/ 395484 h 913398"/>
                <a:gd name="connsiteX14" fmla="*/ 208260 w 1180071"/>
                <a:gd name="connsiteY14" fmla="*/ 407267 h 913398"/>
                <a:gd name="connsiteX15" fmla="*/ 110457 w 1180071"/>
                <a:gd name="connsiteY15" fmla="*/ 477968 h 913398"/>
                <a:gd name="connsiteX16" fmla="*/ 58021 w 1180071"/>
                <a:gd name="connsiteY16" fmla="*/ 493876 h 913398"/>
                <a:gd name="connsiteX17" fmla="*/ 2638 w 1180071"/>
                <a:gd name="connsiteY17" fmla="*/ 452634 h 913398"/>
                <a:gd name="connsiteX18" fmla="*/ 25616 w 1180071"/>
                <a:gd name="connsiteY18" fmla="*/ 390770 h 913398"/>
                <a:gd name="connsiteX19" fmla="*/ 211795 w 1180071"/>
                <a:gd name="connsiteY19" fmla="*/ 256439 h 913398"/>
                <a:gd name="connsiteX20" fmla="*/ 532307 w 1180071"/>
                <a:gd name="connsiteY20" fmla="*/ 26071 h 913398"/>
                <a:gd name="connsiteX21" fmla="*/ 648963 w 1180071"/>
                <a:gd name="connsiteY21" fmla="*/ 26071 h 913398"/>
                <a:gd name="connsiteX22" fmla="*/ 770923 w 1180071"/>
                <a:gd name="connsiteY22" fmla="*/ 113858 h 913398"/>
                <a:gd name="connsiteX23" fmla="*/ 798025 w 1180071"/>
                <a:gd name="connsiteY23" fmla="*/ 102075 h 913398"/>
                <a:gd name="connsiteX24" fmla="*/ 851051 w 1180071"/>
                <a:gd name="connsiteY24" fmla="*/ 50816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484584 w 1180071"/>
                <a:gd name="connsiteY6" fmla="*/ 736616 h 913398"/>
                <a:gd name="connsiteX7" fmla="*/ 485173 w 1180071"/>
                <a:gd name="connsiteY7" fmla="*/ 883910 h 913398"/>
                <a:gd name="connsiteX8" fmla="*/ 455714 w 1180071"/>
                <a:gd name="connsiteY8" fmla="*/ 912780 h 913398"/>
                <a:gd name="connsiteX9" fmla="*/ 293691 w 1180071"/>
                <a:gd name="connsiteY9" fmla="*/ 912191 h 913398"/>
                <a:gd name="connsiteX10" fmla="*/ 237130 w 1180071"/>
                <a:gd name="connsiteY10" fmla="*/ 855040 h 913398"/>
                <a:gd name="connsiteX11" fmla="*/ 236541 w 1180071"/>
                <a:gd name="connsiteY11" fmla="*/ 421997 h 913398"/>
                <a:gd name="connsiteX12" fmla="*/ 230649 w 1180071"/>
                <a:gd name="connsiteY12" fmla="*/ 395484 h 913398"/>
                <a:gd name="connsiteX13" fmla="*/ 208260 w 1180071"/>
                <a:gd name="connsiteY13" fmla="*/ 407267 h 913398"/>
                <a:gd name="connsiteX14" fmla="*/ 110457 w 1180071"/>
                <a:gd name="connsiteY14" fmla="*/ 477968 h 913398"/>
                <a:gd name="connsiteX15" fmla="*/ 58021 w 1180071"/>
                <a:gd name="connsiteY15" fmla="*/ 493876 h 913398"/>
                <a:gd name="connsiteX16" fmla="*/ 2638 w 1180071"/>
                <a:gd name="connsiteY16" fmla="*/ 452634 h 913398"/>
                <a:gd name="connsiteX17" fmla="*/ 25616 w 1180071"/>
                <a:gd name="connsiteY17" fmla="*/ 390770 h 913398"/>
                <a:gd name="connsiteX18" fmla="*/ 211795 w 1180071"/>
                <a:gd name="connsiteY18" fmla="*/ 256439 h 913398"/>
                <a:gd name="connsiteX19" fmla="*/ 532307 w 1180071"/>
                <a:gd name="connsiteY19" fmla="*/ 26071 h 913398"/>
                <a:gd name="connsiteX20" fmla="*/ 648963 w 1180071"/>
                <a:gd name="connsiteY20" fmla="*/ 26071 h 913398"/>
                <a:gd name="connsiteX21" fmla="*/ 770923 w 1180071"/>
                <a:gd name="connsiteY21" fmla="*/ 113858 h 913398"/>
                <a:gd name="connsiteX22" fmla="*/ 798025 w 1180071"/>
                <a:gd name="connsiteY22" fmla="*/ 102075 h 913398"/>
                <a:gd name="connsiteX23" fmla="*/ 851051 w 1180071"/>
                <a:gd name="connsiteY23" fmla="*/ 50816 h 913398"/>
                <a:gd name="connsiteX24" fmla="*/ 904076 w 1180071"/>
                <a:gd name="connsiteY24" fmla="*/ 50816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484584 w 1180071"/>
                <a:gd name="connsiteY5" fmla="*/ 736616 h 913398"/>
                <a:gd name="connsiteX6" fmla="*/ 485173 w 1180071"/>
                <a:gd name="connsiteY6" fmla="*/ 883910 h 913398"/>
                <a:gd name="connsiteX7" fmla="*/ 455714 w 1180071"/>
                <a:gd name="connsiteY7" fmla="*/ 912780 h 913398"/>
                <a:gd name="connsiteX8" fmla="*/ 293691 w 1180071"/>
                <a:gd name="connsiteY8" fmla="*/ 912191 h 913398"/>
                <a:gd name="connsiteX9" fmla="*/ 237130 w 1180071"/>
                <a:gd name="connsiteY9" fmla="*/ 855040 h 913398"/>
                <a:gd name="connsiteX10" fmla="*/ 236541 w 1180071"/>
                <a:gd name="connsiteY10" fmla="*/ 421997 h 913398"/>
                <a:gd name="connsiteX11" fmla="*/ 230649 w 1180071"/>
                <a:gd name="connsiteY11" fmla="*/ 395484 h 913398"/>
                <a:gd name="connsiteX12" fmla="*/ 208260 w 1180071"/>
                <a:gd name="connsiteY12" fmla="*/ 407267 h 913398"/>
                <a:gd name="connsiteX13" fmla="*/ 110457 w 1180071"/>
                <a:gd name="connsiteY13" fmla="*/ 477968 h 913398"/>
                <a:gd name="connsiteX14" fmla="*/ 58021 w 1180071"/>
                <a:gd name="connsiteY14" fmla="*/ 493876 h 913398"/>
                <a:gd name="connsiteX15" fmla="*/ 2638 w 1180071"/>
                <a:gd name="connsiteY15" fmla="*/ 452634 h 913398"/>
                <a:gd name="connsiteX16" fmla="*/ 25616 w 1180071"/>
                <a:gd name="connsiteY16" fmla="*/ 390770 h 913398"/>
                <a:gd name="connsiteX17" fmla="*/ 211795 w 1180071"/>
                <a:gd name="connsiteY17" fmla="*/ 256439 h 913398"/>
                <a:gd name="connsiteX18" fmla="*/ 532307 w 1180071"/>
                <a:gd name="connsiteY18" fmla="*/ 26071 h 913398"/>
                <a:gd name="connsiteX19" fmla="*/ 648963 w 1180071"/>
                <a:gd name="connsiteY19" fmla="*/ 26071 h 913398"/>
                <a:gd name="connsiteX20" fmla="*/ 770923 w 1180071"/>
                <a:gd name="connsiteY20" fmla="*/ 113858 h 913398"/>
                <a:gd name="connsiteX21" fmla="*/ 798025 w 1180071"/>
                <a:gd name="connsiteY21" fmla="*/ 102075 h 913398"/>
                <a:gd name="connsiteX22" fmla="*/ 851051 w 1180071"/>
                <a:gd name="connsiteY22" fmla="*/ 50816 h 913398"/>
                <a:gd name="connsiteX23" fmla="*/ 904076 w 1180071"/>
                <a:gd name="connsiteY23" fmla="*/ 50816 h 913398"/>
                <a:gd name="connsiteX24" fmla="*/ 944140 w 1180071"/>
                <a:gd name="connsiteY24" fmla="*/ 90880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26310"/>
                <a:gd name="connsiteX1" fmla="*/ 944140 w 1180071"/>
                <a:gd name="connsiteY1" fmla="*/ 856219 h 926310"/>
                <a:gd name="connsiteX2" fmla="*/ 889936 w 1180071"/>
                <a:gd name="connsiteY2" fmla="*/ 912780 h 926310"/>
                <a:gd name="connsiteX3" fmla="*/ 724967 w 1180071"/>
                <a:gd name="connsiteY3" fmla="*/ 913369 h 926310"/>
                <a:gd name="connsiteX4" fmla="*/ 484584 w 1180071"/>
                <a:gd name="connsiteY4" fmla="*/ 736616 h 926310"/>
                <a:gd name="connsiteX5" fmla="*/ 485173 w 1180071"/>
                <a:gd name="connsiteY5" fmla="*/ 883910 h 926310"/>
                <a:gd name="connsiteX6" fmla="*/ 455714 w 1180071"/>
                <a:gd name="connsiteY6" fmla="*/ 912780 h 926310"/>
                <a:gd name="connsiteX7" fmla="*/ 293691 w 1180071"/>
                <a:gd name="connsiteY7" fmla="*/ 912191 h 926310"/>
                <a:gd name="connsiteX8" fmla="*/ 237130 w 1180071"/>
                <a:gd name="connsiteY8" fmla="*/ 855040 h 926310"/>
                <a:gd name="connsiteX9" fmla="*/ 236541 w 1180071"/>
                <a:gd name="connsiteY9" fmla="*/ 421997 h 926310"/>
                <a:gd name="connsiteX10" fmla="*/ 230649 w 1180071"/>
                <a:gd name="connsiteY10" fmla="*/ 395484 h 926310"/>
                <a:gd name="connsiteX11" fmla="*/ 208260 w 1180071"/>
                <a:gd name="connsiteY11" fmla="*/ 407267 h 926310"/>
                <a:gd name="connsiteX12" fmla="*/ 110457 w 1180071"/>
                <a:gd name="connsiteY12" fmla="*/ 477968 h 926310"/>
                <a:gd name="connsiteX13" fmla="*/ 58021 w 1180071"/>
                <a:gd name="connsiteY13" fmla="*/ 493876 h 926310"/>
                <a:gd name="connsiteX14" fmla="*/ 2638 w 1180071"/>
                <a:gd name="connsiteY14" fmla="*/ 452634 h 926310"/>
                <a:gd name="connsiteX15" fmla="*/ 25616 w 1180071"/>
                <a:gd name="connsiteY15" fmla="*/ 390770 h 926310"/>
                <a:gd name="connsiteX16" fmla="*/ 211795 w 1180071"/>
                <a:gd name="connsiteY16" fmla="*/ 256439 h 926310"/>
                <a:gd name="connsiteX17" fmla="*/ 532307 w 1180071"/>
                <a:gd name="connsiteY17" fmla="*/ 26071 h 926310"/>
                <a:gd name="connsiteX18" fmla="*/ 648963 w 1180071"/>
                <a:gd name="connsiteY18" fmla="*/ 26071 h 926310"/>
                <a:gd name="connsiteX19" fmla="*/ 770923 w 1180071"/>
                <a:gd name="connsiteY19" fmla="*/ 113858 h 926310"/>
                <a:gd name="connsiteX20" fmla="*/ 798025 w 1180071"/>
                <a:gd name="connsiteY20" fmla="*/ 102075 h 926310"/>
                <a:gd name="connsiteX21" fmla="*/ 851051 w 1180071"/>
                <a:gd name="connsiteY21" fmla="*/ 50816 h 926310"/>
                <a:gd name="connsiteX22" fmla="*/ 904076 w 1180071"/>
                <a:gd name="connsiteY22" fmla="*/ 50816 h 926310"/>
                <a:gd name="connsiteX23" fmla="*/ 944140 w 1180071"/>
                <a:gd name="connsiteY23" fmla="*/ 90880 h 926310"/>
                <a:gd name="connsiteX24" fmla="*/ 943551 w 1180071"/>
                <a:gd name="connsiteY24" fmla="*/ 199878 h 926310"/>
                <a:gd name="connsiteX25" fmla="*/ 976545 w 1180071"/>
                <a:gd name="connsiteY25" fmla="*/ 262330 h 926310"/>
                <a:gd name="connsiteX26" fmla="*/ 1144460 w 1180071"/>
                <a:gd name="connsiteY26" fmla="*/ 381933 h 926310"/>
                <a:gd name="connsiteX27" fmla="*/ 1179810 w 1180071"/>
                <a:gd name="connsiteY27" fmla="*/ 429656 h 926310"/>
                <a:gd name="connsiteX28" fmla="*/ 1155065 w 1180071"/>
                <a:gd name="connsiteY28" fmla="*/ 482682 h 926310"/>
                <a:gd name="connsiteX29" fmla="*/ 1079651 w 1180071"/>
                <a:gd name="connsiteY29" fmla="*/ 482682 h 926310"/>
                <a:gd name="connsiteX30" fmla="*/ 978902 w 1180071"/>
                <a:gd name="connsiteY30" fmla="*/ 411392 h 926310"/>
                <a:gd name="connsiteX31" fmla="*/ 949443 w 1180071"/>
                <a:gd name="connsiteY31" fmla="*/ 395484 h 926310"/>
                <a:gd name="connsiteX32" fmla="*/ 944140 w 1180071"/>
                <a:gd name="connsiteY32" fmla="*/ 427888 h 926310"/>
                <a:gd name="connsiteX33" fmla="*/ 944140 w 1180071"/>
                <a:gd name="connsiteY33" fmla="*/ 641170 h 926310"/>
                <a:gd name="connsiteX0" fmla="*/ 944140 w 1180071"/>
                <a:gd name="connsiteY0" fmla="*/ 641170 h 915404"/>
                <a:gd name="connsiteX1" fmla="*/ 944140 w 1180071"/>
                <a:gd name="connsiteY1" fmla="*/ 856219 h 915404"/>
                <a:gd name="connsiteX2" fmla="*/ 889936 w 1180071"/>
                <a:gd name="connsiteY2" fmla="*/ 912780 h 915404"/>
                <a:gd name="connsiteX3" fmla="*/ 724967 w 1180071"/>
                <a:gd name="connsiteY3" fmla="*/ 913369 h 915404"/>
                <a:gd name="connsiteX4" fmla="*/ 485173 w 1180071"/>
                <a:gd name="connsiteY4" fmla="*/ 883910 h 915404"/>
                <a:gd name="connsiteX5" fmla="*/ 455714 w 1180071"/>
                <a:gd name="connsiteY5" fmla="*/ 912780 h 915404"/>
                <a:gd name="connsiteX6" fmla="*/ 293691 w 1180071"/>
                <a:gd name="connsiteY6" fmla="*/ 912191 h 915404"/>
                <a:gd name="connsiteX7" fmla="*/ 237130 w 1180071"/>
                <a:gd name="connsiteY7" fmla="*/ 855040 h 915404"/>
                <a:gd name="connsiteX8" fmla="*/ 236541 w 1180071"/>
                <a:gd name="connsiteY8" fmla="*/ 421997 h 915404"/>
                <a:gd name="connsiteX9" fmla="*/ 230649 w 1180071"/>
                <a:gd name="connsiteY9" fmla="*/ 395484 h 915404"/>
                <a:gd name="connsiteX10" fmla="*/ 208260 w 1180071"/>
                <a:gd name="connsiteY10" fmla="*/ 407267 h 915404"/>
                <a:gd name="connsiteX11" fmla="*/ 110457 w 1180071"/>
                <a:gd name="connsiteY11" fmla="*/ 477968 h 915404"/>
                <a:gd name="connsiteX12" fmla="*/ 58021 w 1180071"/>
                <a:gd name="connsiteY12" fmla="*/ 493876 h 915404"/>
                <a:gd name="connsiteX13" fmla="*/ 2638 w 1180071"/>
                <a:gd name="connsiteY13" fmla="*/ 452634 h 915404"/>
                <a:gd name="connsiteX14" fmla="*/ 25616 w 1180071"/>
                <a:gd name="connsiteY14" fmla="*/ 390770 h 915404"/>
                <a:gd name="connsiteX15" fmla="*/ 211795 w 1180071"/>
                <a:gd name="connsiteY15" fmla="*/ 256439 h 915404"/>
                <a:gd name="connsiteX16" fmla="*/ 532307 w 1180071"/>
                <a:gd name="connsiteY16" fmla="*/ 26071 h 915404"/>
                <a:gd name="connsiteX17" fmla="*/ 648963 w 1180071"/>
                <a:gd name="connsiteY17" fmla="*/ 26071 h 915404"/>
                <a:gd name="connsiteX18" fmla="*/ 770923 w 1180071"/>
                <a:gd name="connsiteY18" fmla="*/ 113858 h 915404"/>
                <a:gd name="connsiteX19" fmla="*/ 798025 w 1180071"/>
                <a:gd name="connsiteY19" fmla="*/ 102075 h 915404"/>
                <a:gd name="connsiteX20" fmla="*/ 851051 w 1180071"/>
                <a:gd name="connsiteY20" fmla="*/ 50816 h 915404"/>
                <a:gd name="connsiteX21" fmla="*/ 904076 w 1180071"/>
                <a:gd name="connsiteY21" fmla="*/ 50816 h 915404"/>
                <a:gd name="connsiteX22" fmla="*/ 944140 w 1180071"/>
                <a:gd name="connsiteY22" fmla="*/ 90880 h 915404"/>
                <a:gd name="connsiteX23" fmla="*/ 943551 w 1180071"/>
                <a:gd name="connsiteY23" fmla="*/ 199878 h 915404"/>
                <a:gd name="connsiteX24" fmla="*/ 976545 w 1180071"/>
                <a:gd name="connsiteY24" fmla="*/ 262330 h 915404"/>
                <a:gd name="connsiteX25" fmla="*/ 1144460 w 1180071"/>
                <a:gd name="connsiteY25" fmla="*/ 381933 h 915404"/>
                <a:gd name="connsiteX26" fmla="*/ 1179810 w 1180071"/>
                <a:gd name="connsiteY26" fmla="*/ 429656 h 915404"/>
                <a:gd name="connsiteX27" fmla="*/ 1155065 w 1180071"/>
                <a:gd name="connsiteY27" fmla="*/ 482682 h 915404"/>
                <a:gd name="connsiteX28" fmla="*/ 1079651 w 1180071"/>
                <a:gd name="connsiteY28" fmla="*/ 482682 h 915404"/>
                <a:gd name="connsiteX29" fmla="*/ 978902 w 1180071"/>
                <a:gd name="connsiteY29" fmla="*/ 411392 h 915404"/>
                <a:gd name="connsiteX30" fmla="*/ 949443 w 1180071"/>
                <a:gd name="connsiteY30" fmla="*/ 395484 h 915404"/>
                <a:gd name="connsiteX31" fmla="*/ 944140 w 1180071"/>
                <a:gd name="connsiteY31" fmla="*/ 427888 h 915404"/>
                <a:gd name="connsiteX32" fmla="*/ 944140 w 1180071"/>
                <a:gd name="connsiteY32" fmla="*/ 641170 h 915404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293691 w 1180071"/>
                <a:gd name="connsiteY4" fmla="*/ 912191 h 913369"/>
                <a:gd name="connsiteX5" fmla="*/ 237130 w 1180071"/>
                <a:gd name="connsiteY5" fmla="*/ 855040 h 913369"/>
                <a:gd name="connsiteX6" fmla="*/ 236541 w 1180071"/>
                <a:gd name="connsiteY6" fmla="*/ 421997 h 913369"/>
                <a:gd name="connsiteX7" fmla="*/ 230649 w 1180071"/>
                <a:gd name="connsiteY7" fmla="*/ 395484 h 913369"/>
                <a:gd name="connsiteX8" fmla="*/ 208260 w 1180071"/>
                <a:gd name="connsiteY8" fmla="*/ 407267 h 913369"/>
                <a:gd name="connsiteX9" fmla="*/ 110457 w 1180071"/>
                <a:gd name="connsiteY9" fmla="*/ 477968 h 913369"/>
                <a:gd name="connsiteX10" fmla="*/ 58021 w 1180071"/>
                <a:gd name="connsiteY10" fmla="*/ 493876 h 913369"/>
                <a:gd name="connsiteX11" fmla="*/ 2638 w 1180071"/>
                <a:gd name="connsiteY11" fmla="*/ 452634 h 913369"/>
                <a:gd name="connsiteX12" fmla="*/ 25616 w 1180071"/>
                <a:gd name="connsiteY12" fmla="*/ 390770 h 913369"/>
                <a:gd name="connsiteX13" fmla="*/ 211795 w 1180071"/>
                <a:gd name="connsiteY13" fmla="*/ 256439 h 913369"/>
                <a:gd name="connsiteX14" fmla="*/ 532307 w 1180071"/>
                <a:gd name="connsiteY14" fmla="*/ 26071 h 913369"/>
                <a:gd name="connsiteX15" fmla="*/ 648963 w 1180071"/>
                <a:gd name="connsiteY15" fmla="*/ 26071 h 913369"/>
                <a:gd name="connsiteX16" fmla="*/ 770923 w 1180071"/>
                <a:gd name="connsiteY16" fmla="*/ 113858 h 913369"/>
                <a:gd name="connsiteX17" fmla="*/ 798025 w 1180071"/>
                <a:gd name="connsiteY17" fmla="*/ 102075 h 913369"/>
                <a:gd name="connsiteX18" fmla="*/ 851051 w 1180071"/>
                <a:gd name="connsiteY18" fmla="*/ 50816 h 913369"/>
                <a:gd name="connsiteX19" fmla="*/ 904076 w 1180071"/>
                <a:gd name="connsiteY19" fmla="*/ 50816 h 913369"/>
                <a:gd name="connsiteX20" fmla="*/ 944140 w 1180071"/>
                <a:gd name="connsiteY20" fmla="*/ 90880 h 913369"/>
                <a:gd name="connsiteX21" fmla="*/ 943551 w 1180071"/>
                <a:gd name="connsiteY21" fmla="*/ 199878 h 913369"/>
                <a:gd name="connsiteX22" fmla="*/ 976545 w 1180071"/>
                <a:gd name="connsiteY22" fmla="*/ 262330 h 913369"/>
                <a:gd name="connsiteX23" fmla="*/ 1144460 w 1180071"/>
                <a:gd name="connsiteY23" fmla="*/ 381933 h 913369"/>
                <a:gd name="connsiteX24" fmla="*/ 1179810 w 1180071"/>
                <a:gd name="connsiteY24" fmla="*/ 429656 h 913369"/>
                <a:gd name="connsiteX25" fmla="*/ 1155065 w 1180071"/>
                <a:gd name="connsiteY25" fmla="*/ 482682 h 913369"/>
                <a:gd name="connsiteX26" fmla="*/ 1079651 w 1180071"/>
                <a:gd name="connsiteY26" fmla="*/ 482682 h 913369"/>
                <a:gd name="connsiteX27" fmla="*/ 978902 w 1180071"/>
                <a:gd name="connsiteY27" fmla="*/ 411392 h 913369"/>
                <a:gd name="connsiteX28" fmla="*/ 949443 w 1180071"/>
                <a:gd name="connsiteY28" fmla="*/ 395484 h 913369"/>
                <a:gd name="connsiteX29" fmla="*/ 944140 w 1180071"/>
                <a:gd name="connsiteY29" fmla="*/ 427888 h 913369"/>
                <a:gd name="connsiteX30" fmla="*/ 944140 w 1180071"/>
                <a:gd name="connsiteY30" fmla="*/ 641170 h 913369"/>
                <a:gd name="connsiteX0" fmla="*/ 944140 w 1180071"/>
                <a:gd name="connsiteY0" fmla="*/ 641170 h 912780"/>
                <a:gd name="connsiteX1" fmla="*/ 944140 w 1180071"/>
                <a:gd name="connsiteY1" fmla="*/ 856219 h 912780"/>
                <a:gd name="connsiteX2" fmla="*/ 889936 w 1180071"/>
                <a:gd name="connsiteY2" fmla="*/ 912780 h 912780"/>
                <a:gd name="connsiteX3" fmla="*/ 293691 w 1180071"/>
                <a:gd name="connsiteY3" fmla="*/ 912191 h 912780"/>
                <a:gd name="connsiteX4" fmla="*/ 237130 w 1180071"/>
                <a:gd name="connsiteY4" fmla="*/ 855040 h 912780"/>
                <a:gd name="connsiteX5" fmla="*/ 236541 w 1180071"/>
                <a:gd name="connsiteY5" fmla="*/ 421997 h 912780"/>
                <a:gd name="connsiteX6" fmla="*/ 230649 w 1180071"/>
                <a:gd name="connsiteY6" fmla="*/ 395484 h 912780"/>
                <a:gd name="connsiteX7" fmla="*/ 208260 w 1180071"/>
                <a:gd name="connsiteY7" fmla="*/ 407267 h 912780"/>
                <a:gd name="connsiteX8" fmla="*/ 110457 w 1180071"/>
                <a:gd name="connsiteY8" fmla="*/ 477968 h 912780"/>
                <a:gd name="connsiteX9" fmla="*/ 58021 w 1180071"/>
                <a:gd name="connsiteY9" fmla="*/ 493876 h 912780"/>
                <a:gd name="connsiteX10" fmla="*/ 2638 w 1180071"/>
                <a:gd name="connsiteY10" fmla="*/ 452634 h 912780"/>
                <a:gd name="connsiteX11" fmla="*/ 25616 w 1180071"/>
                <a:gd name="connsiteY11" fmla="*/ 390770 h 912780"/>
                <a:gd name="connsiteX12" fmla="*/ 211795 w 1180071"/>
                <a:gd name="connsiteY12" fmla="*/ 256439 h 912780"/>
                <a:gd name="connsiteX13" fmla="*/ 532307 w 1180071"/>
                <a:gd name="connsiteY13" fmla="*/ 26071 h 912780"/>
                <a:gd name="connsiteX14" fmla="*/ 648963 w 1180071"/>
                <a:gd name="connsiteY14" fmla="*/ 26071 h 912780"/>
                <a:gd name="connsiteX15" fmla="*/ 770923 w 1180071"/>
                <a:gd name="connsiteY15" fmla="*/ 113858 h 912780"/>
                <a:gd name="connsiteX16" fmla="*/ 798025 w 1180071"/>
                <a:gd name="connsiteY16" fmla="*/ 102075 h 912780"/>
                <a:gd name="connsiteX17" fmla="*/ 851051 w 1180071"/>
                <a:gd name="connsiteY17" fmla="*/ 50816 h 912780"/>
                <a:gd name="connsiteX18" fmla="*/ 904076 w 1180071"/>
                <a:gd name="connsiteY18" fmla="*/ 50816 h 912780"/>
                <a:gd name="connsiteX19" fmla="*/ 944140 w 1180071"/>
                <a:gd name="connsiteY19" fmla="*/ 90880 h 912780"/>
                <a:gd name="connsiteX20" fmla="*/ 943551 w 1180071"/>
                <a:gd name="connsiteY20" fmla="*/ 199878 h 912780"/>
                <a:gd name="connsiteX21" fmla="*/ 976545 w 1180071"/>
                <a:gd name="connsiteY21" fmla="*/ 262330 h 912780"/>
                <a:gd name="connsiteX22" fmla="*/ 1144460 w 1180071"/>
                <a:gd name="connsiteY22" fmla="*/ 381933 h 912780"/>
                <a:gd name="connsiteX23" fmla="*/ 1179810 w 1180071"/>
                <a:gd name="connsiteY23" fmla="*/ 429656 h 912780"/>
                <a:gd name="connsiteX24" fmla="*/ 1155065 w 1180071"/>
                <a:gd name="connsiteY24" fmla="*/ 482682 h 912780"/>
                <a:gd name="connsiteX25" fmla="*/ 1079651 w 1180071"/>
                <a:gd name="connsiteY25" fmla="*/ 482682 h 912780"/>
                <a:gd name="connsiteX26" fmla="*/ 978902 w 1180071"/>
                <a:gd name="connsiteY26" fmla="*/ 411392 h 912780"/>
                <a:gd name="connsiteX27" fmla="*/ 949443 w 1180071"/>
                <a:gd name="connsiteY27" fmla="*/ 395484 h 912780"/>
                <a:gd name="connsiteX28" fmla="*/ 944140 w 1180071"/>
                <a:gd name="connsiteY28" fmla="*/ 427888 h 912780"/>
                <a:gd name="connsiteX29" fmla="*/ 944140 w 1180071"/>
                <a:gd name="connsiteY29" fmla="*/ 641170 h 9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0071" h="912780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2453AFC-3C95-4741-9AA2-6B7F7DF9090B}"/>
                </a:ext>
              </a:extLst>
            </p:cNvPr>
            <p:cNvSpPr/>
            <p:nvPr/>
          </p:nvSpPr>
          <p:spPr>
            <a:xfrm>
              <a:off x="7279857" y="2989619"/>
              <a:ext cx="3070729" cy="3079101"/>
            </a:xfrm>
            <a:custGeom>
              <a:avLst/>
              <a:gdLst>
                <a:gd name="connsiteX0" fmla="*/ 22305 w 2608300"/>
                <a:gd name="connsiteY0" fmla="*/ 129064 h 2615413"/>
                <a:gd name="connsiteX1" fmla="*/ 84096 w 2608300"/>
                <a:gd name="connsiteY1" fmla="*/ 191897 h 2615413"/>
                <a:gd name="connsiteX2" fmla="*/ 221066 w 2608300"/>
                <a:gd name="connsiteY2" fmla="*/ 459386 h 2615413"/>
                <a:gd name="connsiteX3" fmla="*/ 468027 w 2608300"/>
                <a:gd name="connsiteY3" fmla="*/ 760787 h 2615413"/>
                <a:gd name="connsiteX4" fmla="*/ 540222 w 2608300"/>
                <a:gd name="connsiteY4" fmla="*/ 859197 h 2615413"/>
                <a:gd name="connsiteX5" fmla="*/ 589115 w 2608300"/>
                <a:gd name="connsiteY5" fmla="*/ 964195 h 2615413"/>
                <a:gd name="connsiteX6" fmla="*/ 566853 w 2608300"/>
                <a:gd name="connsiteY6" fmla="*/ 992213 h 2615413"/>
                <a:gd name="connsiteX7" fmla="*/ 475378 w 2608300"/>
                <a:gd name="connsiteY7" fmla="*/ 1159143 h 2615413"/>
                <a:gd name="connsiteX8" fmla="*/ 402490 w 2608300"/>
                <a:gd name="connsiteY8" fmla="*/ 1499867 h 2615413"/>
                <a:gd name="connsiteX9" fmla="*/ 410396 w 2608300"/>
                <a:gd name="connsiteY9" fmla="*/ 1681776 h 2615413"/>
                <a:gd name="connsiteX10" fmla="*/ 472188 w 2608300"/>
                <a:gd name="connsiteY10" fmla="*/ 1740517 h 2615413"/>
                <a:gd name="connsiteX11" fmla="*/ 658189 w 2608300"/>
                <a:gd name="connsiteY11" fmla="*/ 1776233 h 2615413"/>
                <a:gd name="connsiteX12" fmla="*/ 766793 w 2608300"/>
                <a:gd name="connsiteY12" fmla="*/ 1997464 h 2615413"/>
                <a:gd name="connsiteX13" fmla="*/ 799597 w 2608300"/>
                <a:gd name="connsiteY13" fmla="*/ 2069936 h 2615413"/>
                <a:gd name="connsiteX14" fmla="*/ 798071 w 2608300"/>
                <a:gd name="connsiteY14" fmla="*/ 2159955 h 2615413"/>
                <a:gd name="connsiteX15" fmla="*/ 745086 w 2608300"/>
                <a:gd name="connsiteY15" fmla="*/ 2235062 h 2615413"/>
                <a:gd name="connsiteX16" fmla="*/ 683641 w 2608300"/>
                <a:gd name="connsiteY16" fmla="*/ 2257879 h 2615413"/>
                <a:gd name="connsiteX17" fmla="*/ 585093 w 2608300"/>
                <a:gd name="connsiteY17" fmla="*/ 2354625 h 2615413"/>
                <a:gd name="connsiteX18" fmla="*/ 643209 w 2608300"/>
                <a:gd name="connsiteY18" fmla="*/ 2447764 h 2615413"/>
                <a:gd name="connsiteX19" fmla="*/ 750149 w 2608300"/>
                <a:gd name="connsiteY19" fmla="*/ 2449705 h 2615413"/>
                <a:gd name="connsiteX20" fmla="*/ 931156 w 2608300"/>
                <a:gd name="connsiteY20" fmla="*/ 2442146 h 2615413"/>
                <a:gd name="connsiteX21" fmla="*/ 978385 w 2608300"/>
                <a:gd name="connsiteY21" fmla="*/ 2393808 h 2615413"/>
                <a:gd name="connsiteX22" fmla="*/ 1031370 w 2608300"/>
                <a:gd name="connsiteY22" fmla="*/ 2278754 h 2615413"/>
                <a:gd name="connsiteX23" fmla="*/ 1132901 w 2608300"/>
                <a:gd name="connsiteY23" fmla="*/ 2244494 h 2615413"/>
                <a:gd name="connsiteX24" fmla="*/ 1112233 w 2608300"/>
                <a:gd name="connsiteY24" fmla="*/ 2309962 h 2615413"/>
                <a:gd name="connsiteX25" fmla="*/ 1025336 w 2608300"/>
                <a:gd name="connsiteY25" fmla="*/ 2437638 h 2615413"/>
                <a:gd name="connsiteX26" fmla="*/ 979148 w 2608300"/>
                <a:gd name="connsiteY26" fmla="*/ 2508446 h 2615413"/>
                <a:gd name="connsiteX27" fmla="*/ 1042813 w 2608300"/>
                <a:gd name="connsiteY27" fmla="*/ 2608035 h 2615413"/>
                <a:gd name="connsiteX28" fmla="*/ 1302187 w 2608300"/>
                <a:gd name="connsiteY28" fmla="*/ 2612751 h 2615413"/>
                <a:gd name="connsiteX29" fmla="*/ 1366893 w 2608300"/>
                <a:gd name="connsiteY29" fmla="*/ 2550196 h 2615413"/>
                <a:gd name="connsiteX30" fmla="*/ 1376047 w 2608300"/>
                <a:gd name="connsiteY30" fmla="*/ 2516977 h 2615413"/>
                <a:gd name="connsiteX31" fmla="*/ 1489644 w 2608300"/>
                <a:gd name="connsiteY31" fmla="*/ 2311696 h 2615413"/>
                <a:gd name="connsiteX32" fmla="*/ 1517454 w 2608300"/>
                <a:gd name="connsiteY32" fmla="*/ 2299490 h 2615413"/>
                <a:gd name="connsiteX33" fmla="*/ 1798050 w 2608300"/>
                <a:gd name="connsiteY33" fmla="*/ 2296300 h 2615413"/>
                <a:gd name="connsiteX34" fmla="*/ 1940638 w 2608300"/>
                <a:gd name="connsiteY34" fmla="*/ 2285550 h 2615413"/>
                <a:gd name="connsiteX35" fmla="*/ 1920734 w 2608300"/>
                <a:gd name="connsiteY35" fmla="*/ 2314401 h 2615413"/>
                <a:gd name="connsiteX36" fmla="*/ 1845557 w 2608300"/>
                <a:gd name="connsiteY36" fmla="*/ 2395334 h 2615413"/>
                <a:gd name="connsiteX37" fmla="*/ 1871286 w 2608300"/>
                <a:gd name="connsiteY37" fmla="*/ 2511428 h 2615413"/>
                <a:gd name="connsiteX38" fmla="*/ 1970320 w 2608300"/>
                <a:gd name="connsiteY38" fmla="*/ 2532164 h 2615413"/>
                <a:gd name="connsiteX39" fmla="*/ 2035649 w 2608300"/>
                <a:gd name="connsiteY39" fmla="*/ 2535077 h 2615413"/>
                <a:gd name="connsiteX40" fmla="*/ 2207572 w 2608300"/>
                <a:gd name="connsiteY40" fmla="*/ 2510388 h 2615413"/>
                <a:gd name="connsiteX41" fmla="*/ 2437333 w 2608300"/>
                <a:gd name="connsiteY41" fmla="*/ 2417804 h 2615413"/>
                <a:gd name="connsiteX42" fmla="*/ 2532414 w 2608300"/>
                <a:gd name="connsiteY42" fmla="*/ 2284579 h 2615413"/>
                <a:gd name="connsiteX43" fmla="*/ 2537407 w 2608300"/>
                <a:gd name="connsiteY43" fmla="*/ 2129163 h 2615413"/>
                <a:gd name="connsiteX44" fmla="*/ 2532275 w 2608300"/>
                <a:gd name="connsiteY44" fmla="*/ 2057453 h 2615413"/>
                <a:gd name="connsiteX45" fmla="*/ 2536575 w 2608300"/>
                <a:gd name="connsiteY45" fmla="*/ 2017645 h 2615413"/>
                <a:gd name="connsiteX46" fmla="*/ 2592681 w 2608300"/>
                <a:gd name="connsiteY46" fmla="*/ 1874157 h 2615413"/>
                <a:gd name="connsiteX47" fmla="*/ 2591086 w 2608300"/>
                <a:gd name="connsiteY47" fmla="*/ 1533641 h 2615413"/>
                <a:gd name="connsiteX48" fmla="*/ 2515562 w 2608300"/>
                <a:gd name="connsiteY48" fmla="*/ 1270244 h 2615413"/>
                <a:gd name="connsiteX49" fmla="*/ 2194395 w 2608300"/>
                <a:gd name="connsiteY49" fmla="*/ 974321 h 2615413"/>
                <a:gd name="connsiteX50" fmla="*/ 2035303 w 2608300"/>
                <a:gd name="connsiteY50" fmla="*/ 926884 h 2615413"/>
                <a:gd name="connsiteX51" fmla="*/ 1601717 w 2608300"/>
                <a:gd name="connsiteY51" fmla="*/ 923139 h 2615413"/>
                <a:gd name="connsiteX52" fmla="*/ 1295946 w 2608300"/>
                <a:gd name="connsiteY52" fmla="*/ 1032299 h 2615413"/>
                <a:gd name="connsiteX53" fmla="*/ 1245735 w 2608300"/>
                <a:gd name="connsiteY53" fmla="*/ 1034102 h 2615413"/>
                <a:gd name="connsiteX54" fmla="*/ 1226317 w 2608300"/>
                <a:gd name="connsiteY54" fmla="*/ 971547 h 2615413"/>
                <a:gd name="connsiteX55" fmla="*/ 1254612 w 2608300"/>
                <a:gd name="connsiteY55" fmla="*/ 861833 h 2615413"/>
                <a:gd name="connsiteX56" fmla="*/ 1303921 w 2608300"/>
                <a:gd name="connsiteY56" fmla="*/ 784991 h 2615413"/>
                <a:gd name="connsiteX57" fmla="*/ 1484790 w 2608300"/>
                <a:gd name="connsiteY57" fmla="*/ 484699 h 2615413"/>
                <a:gd name="connsiteX58" fmla="*/ 1498452 w 2608300"/>
                <a:gd name="connsiteY58" fmla="*/ 90505 h 2615413"/>
                <a:gd name="connsiteX59" fmla="*/ 1456564 w 2608300"/>
                <a:gd name="connsiteY59" fmla="*/ 9086 h 2615413"/>
                <a:gd name="connsiteX60" fmla="*/ 1342966 w 2608300"/>
                <a:gd name="connsiteY60" fmla="*/ 26840 h 2615413"/>
                <a:gd name="connsiteX61" fmla="*/ 1239701 w 2608300"/>
                <a:gd name="connsiteY61" fmla="*/ 102225 h 2615413"/>
                <a:gd name="connsiteX62" fmla="*/ 972213 w 2608300"/>
                <a:gd name="connsiteY62" fmla="*/ 482202 h 2615413"/>
                <a:gd name="connsiteX63" fmla="*/ 949465 w 2608300"/>
                <a:gd name="connsiteY63" fmla="*/ 691505 h 2615413"/>
                <a:gd name="connsiteX64" fmla="*/ 909657 w 2608300"/>
                <a:gd name="connsiteY64" fmla="*/ 814951 h 2615413"/>
                <a:gd name="connsiteX65" fmla="*/ 794742 w 2608300"/>
                <a:gd name="connsiteY65" fmla="*/ 808917 h 2615413"/>
                <a:gd name="connsiteX66" fmla="*/ 759719 w 2608300"/>
                <a:gd name="connsiteY66" fmla="*/ 733671 h 2615413"/>
                <a:gd name="connsiteX67" fmla="*/ 216489 w 2608300"/>
                <a:gd name="connsiteY67" fmla="*/ 172756 h 2615413"/>
                <a:gd name="connsiteX68" fmla="*/ 19946 w 2608300"/>
                <a:gd name="connsiteY68" fmla="*/ 73514 h 2615413"/>
                <a:gd name="connsiteX69" fmla="*/ 2817 w 2608300"/>
                <a:gd name="connsiteY69" fmla="*/ 70740 h 2615413"/>
                <a:gd name="connsiteX70" fmla="*/ 22305 w 2608300"/>
                <a:gd name="connsiteY70" fmla="*/ 129064 h 261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608300" h="2615413">
                  <a:moveTo>
                    <a:pt x="22305" y="129064"/>
                  </a:moveTo>
                  <a:cubicBezTo>
                    <a:pt x="44844" y="147928"/>
                    <a:pt x="70365" y="167069"/>
                    <a:pt x="84096" y="191897"/>
                  </a:cubicBezTo>
                  <a:cubicBezTo>
                    <a:pt x="132366" y="279626"/>
                    <a:pt x="178554" y="368743"/>
                    <a:pt x="221066" y="459386"/>
                  </a:cubicBezTo>
                  <a:cubicBezTo>
                    <a:pt x="278143" y="581167"/>
                    <a:pt x="357550" y="683044"/>
                    <a:pt x="468027" y="760787"/>
                  </a:cubicBezTo>
                  <a:cubicBezTo>
                    <a:pt x="502425" y="784991"/>
                    <a:pt x="526837" y="817170"/>
                    <a:pt x="540222" y="859197"/>
                  </a:cubicBezTo>
                  <a:cubicBezTo>
                    <a:pt x="551180" y="893526"/>
                    <a:pt x="570528" y="925081"/>
                    <a:pt x="589115" y="964195"/>
                  </a:cubicBezTo>
                  <a:cubicBezTo>
                    <a:pt x="585161" y="969258"/>
                    <a:pt x="577048" y="981741"/>
                    <a:pt x="566853" y="992213"/>
                  </a:cubicBezTo>
                  <a:cubicBezTo>
                    <a:pt x="520943" y="1039581"/>
                    <a:pt x="488208" y="1092704"/>
                    <a:pt x="475378" y="1159143"/>
                  </a:cubicBezTo>
                  <a:cubicBezTo>
                    <a:pt x="453393" y="1273157"/>
                    <a:pt x="428220" y="1386616"/>
                    <a:pt x="402490" y="1499867"/>
                  </a:cubicBezTo>
                  <a:cubicBezTo>
                    <a:pt x="388411" y="1561798"/>
                    <a:pt x="378703" y="1623937"/>
                    <a:pt x="410396" y="1681776"/>
                  </a:cubicBezTo>
                  <a:cubicBezTo>
                    <a:pt x="423642" y="1705979"/>
                    <a:pt x="447638" y="1733373"/>
                    <a:pt x="472188" y="1740517"/>
                  </a:cubicBezTo>
                  <a:cubicBezTo>
                    <a:pt x="533287" y="1758340"/>
                    <a:pt x="597576" y="1765344"/>
                    <a:pt x="658189" y="1776233"/>
                  </a:cubicBezTo>
                  <a:cubicBezTo>
                    <a:pt x="672128" y="1861396"/>
                    <a:pt x="701811" y="1937960"/>
                    <a:pt x="766793" y="1997464"/>
                  </a:cubicBezTo>
                  <a:cubicBezTo>
                    <a:pt x="788292" y="2017090"/>
                    <a:pt x="801747" y="2039144"/>
                    <a:pt x="799597" y="2069936"/>
                  </a:cubicBezTo>
                  <a:cubicBezTo>
                    <a:pt x="797517" y="2099827"/>
                    <a:pt x="798695" y="2129925"/>
                    <a:pt x="798071" y="2159955"/>
                  </a:cubicBezTo>
                  <a:cubicBezTo>
                    <a:pt x="796892" y="2213217"/>
                    <a:pt x="793980" y="2217170"/>
                    <a:pt x="745086" y="2235062"/>
                  </a:cubicBezTo>
                  <a:cubicBezTo>
                    <a:pt x="724559" y="2242622"/>
                    <a:pt x="703614" y="2249210"/>
                    <a:pt x="683641" y="2257879"/>
                  </a:cubicBezTo>
                  <a:cubicBezTo>
                    <a:pt x="638563" y="2277436"/>
                    <a:pt x="604580" y="2309893"/>
                    <a:pt x="585093" y="2354625"/>
                  </a:cubicBezTo>
                  <a:cubicBezTo>
                    <a:pt x="558739" y="2415168"/>
                    <a:pt x="577949" y="2445059"/>
                    <a:pt x="643209" y="2447764"/>
                  </a:cubicBezTo>
                  <a:cubicBezTo>
                    <a:pt x="678925" y="2449220"/>
                    <a:pt x="716305" y="2441730"/>
                    <a:pt x="750149" y="2449705"/>
                  </a:cubicBezTo>
                  <a:cubicBezTo>
                    <a:pt x="812357" y="2464477"/>
                    <a:pt x="871168" y="2454005"/>
                    <a:pt x="931156" y="2442146"/>
                  </a:cubicBezTo>
                  <a:cubicBezTo>
                    <a:pt x="959313" y="2436598"/>
                    <a:pt x="969162" y="2418220"/>
                    <a:pt x="978385" y="2393808"/>
                  </a:cubicBezTo>
                  <a:cubicBezTo>
                    <a:pt x="993365" y="2354347"/>
                    <a:pt x="1009663" y="2314747"/>
                    <a:pt x="1031370" y="2278754"/>
                  </a:cubicBezTo>
                  <a:cubicBezTo>
                    <a:pt x="1059319" y="2232427"/>
                    <a:pt x="1073189" y="2230069"/>
                    <a:pt x="1132901" y="2244494"/>
                  </a:cubicBezTo>
                  <a:cubicBezTo>
                    <a:pt x="1125896" y="2266409"/>
                    <a:pt x="1117712" y="2287839"/>
                    <a:pt x="1112233" y="2309962"/>
                  </a:cubicBezTo>
                  <a:cubicBezTo>
                    <a:pt x="1099057" y="2363502"/>
                    <a:pt x="1072495" y="2405390"/>
                    <a:pt x="1025336" y="2437638"/>
                  </a:cubicBezTo>
                  <a:cubicBezTo>
                    <a:pt x="1003699" y="2452410"/>
                    <a:pt x="989551" y="2482509"/>
                    <a:pt x="979148" y="2508446"/>
                  </a:cubicBezTo>
                  <a:cubicBezTo>
                    <a:pt x="955222" y="2568366"/>
                    <a:pt x="973669" y="2598950"/>
                    <a:pt x="1042813" y="2608035"/>
                  </a:cubicBezTo>
                  <a:cubicBezTo>
                    <a:pt x="1128045" y="2619201"/>
                    <a:pt x="1215706" y="2614970"/>
                    <a:pt x="1302187" y="2612751"/>
                  </a:cubicBezTo>
                  <a:cubicBezTo>
                    <a:pt x="1351288" y="2611502"/>
                    <a:pt x="1359957" y="2598395"/>
                    <a:pt x="1366893" y="2550196"/>
                  </a:cubicBezTo>
                  <a:cubicBezTo>
                    <a:pt x="1368487" y="2538891"/>
                    <a:pt x="1370706" y="2526894"/>
                    <a:pt x="1376047" y="2516977"/>
                  </a:cubicBezTo>
                  <a:cubicBezTo>
                    <a:pt x="1413149" y="2448110"/>
                    <a:pt x="1450738" y="2379522"/>
                    <a:pt x="1489644" y="2311696"/>
                  </a:cubicBezTo>
                  <a:cubicBezTo>
                    <a:pt x="1493805" y="2304483"/>
                    <a:pt x="1507884" y="2299698"/>
                    <a:pt x="1517454" y="2299490"/>
                  </a:cubicBezTo>
                  <a:cubicBezTo>
                    <a:pt x="1610940" y="2297895"/>
                    <a:pt x="1704495" y="2298450"/>
                    <a:pt x="1798050" y="2296300"/>
                  </a:cubicBezTo>
                  <a:cubicBezTo>
                    <a:pt x="1843476" y="2295260"/>
                    <a:pt x="1888832" y="2289642"/>
                    <a:pt x="1940638" y="2285550"/>
                  </a:cubicBezTo>
                  <a:cubicBezTo>
                    <a:pt x="1931830" y="2298450"/>
                    <a:pt x="1927252" y="2307257"/>
                    <a:pt x="1920734" y="2314401"/>
                  </a:cubicBezTo>
                  <a:cubicBezTo>
                    <a:pt x="1895905" y="2341586"/>
                    <a:pt x="1868859" y="2366900"/>
                    <a:pt x="1845557" y="2395334"/>
                  </a:cubicBezTo>
                  <a:cubicBezTo>
                    <a:pt x="1808592" y="2440482"/>
                    <a:pt x="1818995" y="2484936"/>
                    <a:pt x="1871286" y="2511428"/>
                  </a:cubicBezTo>
                  <a:cubicBezTo>
                    <a:pt x="1902147" y="2527032"/>
                    <a:pt x="1933079" y="2540070"/>
                    <a:pt x="1970320" y="2532164"/>
                  </a:cubicBezTo>
                  <a:cubicBezTo>
                    <a:pt x="1990987" y="2527795"/>
                    <a:pt x="2013872" y="2532719"/>
                    <a:pt x="2035649" y="2535077"/>
                  </a:cubicBezTo>
                  <a:cubicBezTo>
                    <a:pt x="2095153" y="2541527"/>
                    <a:pt x="2153963" y="2540417"/>
                    <a:pt x="2207572" y="2510388"/>
                  </a:cubicBezTo>
                  <a:cubicBezTo>
                    <a:pt x="2280321" y="2469679"/>
                    <a:pt x="2357301" y="2440967"/>
                    <a:pt x="2437333" y="2417804"/>
                  </a:cubicBezTo>
                  <a:cubicBezTo>
                    <a:pt x="2508904" y="2397137"/>
                    <a:pt x="2531305" y="2360519"/>
                    <a:pt x="2532414" y="2284579"/>
                  </a:cubicBezTo>
                  <a:cubicBezTo>
                    <a:pt x="2533177" y="2232774"/>
                    <a:pt x="2536783" y="2180968"/>
                    <a:pt x="2537407" y="2129163"/>
                  </a:cubicBezTo>
                  <a:cubicBezTo>
                    <a:pt x="2537685" y="2105306"/>
                    <a:pt x="2533039" y="2081379"/>
                    <a:pt x="2532275" y="2057453"/>
                  </a:cubicBezTo>
                  <a:cubicBezTo>
                    <a:pt x="2531860" y="2044207"/>
                    <a:pt x="2531998" y="2029782"/>
                    <a:pt x="2536575" y="2017645"/>
                  </a:cubicBezTo>
                  <a:cubicBezTo>
                    <a:pt x="2554676" y="1969515"/>
                    <a:pt x="2580752" y="1923605"/>
                    <a:pt x="2592681" y="1874157"/>
                  </a:cubicBezTo>
                  <a:cubicBezTo>
                    <a:pt x="2619866" y="1761322"/>
                    <a:pt x="2606412" y="1647100"/>
                    <a:pt x="2591086" y="1533641"/>
                  </a:cubicBezTo>
                  <a:cubicBezTo>
                    <a:pt x="2578741" y="1442236"/>
                    <a:pt x="2565079" y="1351871"/>
                    <a:pt x="2515562" y="1270244"/>
                  </a:cubicBezTo>
                  <a:cubicBezTo>
                    <a:pt x="2436709" y="1140279"/>
                    <a:pt x="2344749" y="1025641"/>
                    <a:pt x="2194395" y="974321"/>
                  </a:cubicBezTo>
                  <a:cubicBezTo>
                    <a:pt x="2142035" y="956428"/>
                    <a:pt x="2088634" y="941726"/>
                    <a:pt x="2035303" y="926884"/>
                  </a:cubicBezTo>
                  <a:cubicBezTo>
                    <a:pt x="1891190" y="886660"/>
                    <a:pt x="1745691" y="878408"/>
                    <a:pt x="1601717" y="923139"/>
                  </a:cubicBezTo>
                  <a:cubicBezTo>
                    <a:pt x="1498452" y="955249"/>
                    <a:pt x="1398170" y="996652"/>
                    <a:pt x="1295946" y="1032299"/>
                  </a:cubicBezTo>
                  <a:cubicBezTo>
                    <a:pt x="1280134" y="1037847"/>
                    <a:pt x="1251907" y="1042008"/>
                    <a:pt x="1245735" y="1034102"/>
                  </a:cubicBezTo>
                  <a:cubicBezTo>
                    <a:pt x="1232974" y="1017735"/>
                    <a:pt x="1224029" y="992005"/>
                    <a:pt x="1226317" y="971547"/>
                  </a:cubicBezTo>
                  <a:cubicBezTo>
                    <a:pt x="1230478" y="934305"/>
                    <a:pt x="1240533" y="896716"/>
                    <a:pt x="1254612" y="861833"/>
                  </a:cubicBezTo>
                  <a:cubicBezTo>
                    <a:pt x="1265847" y="833884"/>
                    <a:pt x="1281798" y="804340"/>
                    <a:pt x="1303921" y="784991"/>
                  </a:cubicBezTo>
                  <a:cubicBezTo>
                    <a:pt x="1396783" y="703711"/>
                    <a:pt x="1451432" y="600932"/>
                    <a:pt x="1484790" y="484699"/>
                  </a:cubicBezTo>
                  <a:cubicBezTo>
                    <a:pt x="1522171" y="354457"/>
                    <a:pt x="1511699" y="222481"/>
                    <a:pt x="1498452" y="90505"/>
                  </a:cubicBezTo>
                  <a:cubicBezTo>
                    <a:pt x="1495193" y="57910"/>
                    <a:pt x="1490685" y="23442"/>
                    <a:pt x="1456564" y="9086"/>
                  </a:cubicBezTo>
                  <a:cubicBezTo>
                    <a:pt x="1416756" y="-7628"/>
                    <a:pt x="1378058" y="-1039"/>
                    <a:pt x="1342966" y="26840"/>
                  </a:cubicBezTo>
                  <a:cubicBezTo>
                    <a:pt x="1309608" y="53332"/>
                    <a:pt x="1276666" y="81697"/>
                    <a:pt x="1239701" y="102225"/>
                  </a:cubicBezTo>
                  <a:cubicBezTo>
                    <a:pt x="1088654" y="186141"/>
                    <a:pt x="1005432" y="317700"/>
                    <a:pt x="972213" y="482202"/>
                  </a:cubicBezTo>
                  <a:cubicBezTo>
                    <a:pt x="958412" y="550722"/>
                    <a:pt x="960631" y="622292"/>
                    <a:pt x="949465" y="691505"/>
                  </a:cubicBezTo>
                  <a:cubicBezTo>
                    <a:pt x="942599" y="733879"/>
                    <a:pt x="929839" y="777362"/>
                    <a:pt x="909657" y="814951"/>
                  </a:cubicBezTo>
                  <a:cubicBezTo>
                    <a:pt x="881778" y="866757"/>
                    <a:pt x="820194" y="861347"/>
                    <a:pt x="794742" y="808917"/>
                  </a:cubicBezTo>
                  <a:cubicBezTo>
                    <a:pt x="782675" y="784020"/>
                    <a:pt x="771232" y="758846"/>
                    <a:pt x="759719" y="733671"/>
                  </a:cubicBezTo>
                  <a:cubicBezTo>
                    <a:pt x="644874" y="482688"/>
                    <a:pt x="457555" y="301542"/>
                    <a:pt x="216489" y="172756"/>
                  </a:cubicBezTo>
                  <a:cubicBezTo>
                    <a:pt x="151784" y="138149"/>
                    <a:pt x="85623" y="106248"/>
                    <a:pt x="19946" y="73514"/>
                  </a:cubicBezTo>
                  <a:cubicBezTo>
                    <a:pt x="15161" y="71156"/>
                    <a:pt x="8920" y="71641"/>
                    <a:pt x="2817" y="70740"/>
                  </a:cubicBezTo>
                  <a:cubicBezTo>
                    <a:pt x="-4673" y="95914"/>
                    <a:pt x="3094" y="112975"/>
                    <a:pt x="22305" y="129064"/>
                  </a:cubicBezTo>
                  <a:close/>
                </a:path>
              </a:pathLst>
            </a:custGeom>
            <a:solidFill>
              <a:schemeClr val="accent1"/>
            </a:solidFill>
            <a:ln w="6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8525984-69AB-454C-B6BA-00EA0506C1A0}"/>
                </a:ext>
              </a:extLst>
            </p:cNvPr>
            <p:cNvSpPr/>
            <p:nvPr/>
          </p:nvSpPr>
          <p:spPr>
            <a:xfrm rot="19772092" flipH="1">
              <a:off x="7651775" y="4469933"/>
              <a:ext cx="785169" cy="596647"/>
            </a:xfrm>
            <a:custGeom>
              <a:avLst/>
              <a:gdLst>
                <a:gd name="connsiteX0" fmla="*/ 762128 w 807878"/>
                <a:gd name="connsiteY0" fmla="*/ 300535 h 613904"/>
                <a:gd name="connsiteX1" fmla="*/ 761401 w 807878"/>
                <a:gd name="connsiteY1" fmla="*/ 303085 h 613904"/>
                <a:gd name="connsiteX2" fmla="*/ 757735 w 807878"/>
                <a:gd name="connsiteY2" fmla="*/ 306179 h 613904"/>
                <a:gd name="connsiteX3" fmla="*/ 763387 w 807878"/>
                <a:gd name="connsiteY3" fmla="*/ 306179 h 613904"/>
                <a:gd name="connsiteX4" fmla="*/ 554888 w 807878"/>
                <a:gd name="connsiteY4" fmla="*/ 24151 h 613904"/>
                <a:gd name="connsiteX5" fmla="*/ 611707 w 807878"/>
                <a:gd name="connsiteY5" fmla="*/ 522 h 613904"/>
                <a:gd name="connsiteX6" fmla="*/ 742363 w 807878"/>
                <a:gd name="connsiteY6" fmla="*/ 134626 h 613904"/>
                <a:gd name="connsiteX7" fmla="*/ 806249 w 807878"/>
                <a:gd name="connsiteY7" fmla="*/ 319871 h 613904"/>
                <a:gd name="connsiteX8" fmla="*/ 797521 w 807878"/>
                <a:gd name="connsiteY8" fmla="*/ 529910 h 613904"/>
                <a:gd name="connsiteX9" fmla="*/ 794673 w 807878"/>
                <a:gd name="connsiteY9" fmla="*/ 571780 h 613904"/>
                <a:gd name="connsiteX10" fmla="*/ 749611 w 807878"/>
                <a:gd name="connsiteY10" fmla="*/ 613558 h 613904"/>
                <a:gd name="connsiteX11" fmla="*/ 445530 w 807878"/>
                <a:gd name="connsiteY11" fmla="*/ 555785 h 613904"/>
                <a:gd name="connsiteX12" fmla="*/ 398078 w 807878"/>
                <a:gd name="connsiteY12" fmla="*/ 540304 h 613904"/>
                <a:gd name="connsiteX13" fmla="*/ 373714 w 807878"/>
                <a:gd name="connsiteY13" fmla="*/ 537011 h 613904"/>
                <a:gd name="connsiteX14" fmla="*/ 181645 w 807878"/>
                <a:gd name="connsiteY14" fmla="*/ 558352 h 613904"/>
                <a:gd name="connsiteX15" fmla="*/ 89973 w 807878"/>
                <a:gd name="connsiteY15" fmla="*/ 553558 h 613904"/>
                <a:gd name="connsiteX16" fmla="*/ 148174 w 807878"/>
                <a:gd name="connsiteY16" fmla="*/ 540339 h 613904"/>
                <a:gd name="connsiteX17" fmla="*/ 217023 w 807878"/>
                <a:gd name="connsiteY17" fmla="*/ 522935 h 613904"/>
                <a:gd name="connsiteX18" fmla="*/ 358154 w 807878"/>
                <a:gd name="connsiteY18" fmla="*/ 487654 h 613904"/>
                <a:gd name="connsiteX19" fmla="*/ 393815 w 807878"/>
                <a:gd name="connsiteY19" fmla="*/ 455237 h 613904"/>
                <a:gd name="connsiteX20" fmla="*/ 433174 w 807878"/>
                <a:gd name="connsiteY20" fmla="*/ 434723 h 613904"/>
                <a:gd name="connsiteX21" fmla="*/ 442403 w 807878"/>
                <a:gd name="connsiteY21" fmla="*/ 415545 h 613904"/>
                <a:gd name="connsiteX22" fmla="*/ 363621 w 807878"/>
                <a:gd name="connsiteY22" fmla="*/ 220741 h 613904"/>
                <a:gd name="connsiteX23" fmla="*/ 32983 w 807878"/>
                <a:gd name="connsiteY23" fmla="*/ 366827 h 613904"/>
                <a:gd name="connsiteX24" fmla="*/ 200 w 807878"/>
                <a:gd name="connsiteY24" fmla="*/ 365692 h 613904"/>
                <a:gd name="connsiteX25" fmla="*/ 68087 w 807878"/>
                <a:gd name="connsiteY25" fmla="*/ 323722 h 613904"/>
                <a:gd name="connsiteX26" fmla="*/ 156235 w 807878"/>
                <a:gd name="connsiteY26" fmla="*/ 281651 h 613904"/>
                <a:gd name="connsiteX27" fmla="*/ 342470 w 807878"/>
                <a:gd name="connsiteY27" fmla="*/ 185830 h 613904"/>
                <a:gd name="connsiteX28" fmla="*/ 349988 w 807878"/>
                <a:gd name="connsiteY28" fmla="*/ 130962 h 613904"/>
                <a:gd name="connsiteX29" fmla="*/ 554888 w 807878"/>
                <a:gd name="connsiteY29" fmla="*/ 24151 h 61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7878" h="613904">
                  <a:moveTo>
                    <a:pt x="762128" y="300535"/>
                  </a:moveTo>
                  <a:lnTo>
                    <a:pt x="761401" y="303085"/>
                  </a:lnTo>
                  <a:lnTo>
                    <a:pt x="757735" y="306179"/>
                  </a:lnTo>
                  <a:lnTo>
                    <a:pt x="763387" y="306179"/>
                  </a:lnTo>
                  <a:close/>
                  <a:moveTo>
                    <a:pt x="554888" y="24151"/>
                  </a:moveTo>
                  <a:cubicBezTo>
                    <a:pt x="578389" y="13491"/>
                    <a:pt x="598530" y="5021"/>
                    <a:pt x="611707" y="522"/>
                  </a:cubicBezTo>
                  <a:cubicBezTo>
                    <a:pt x="648813" y="-8262"/>
                    <a:pt x="721588" y="96092"/>
                    <a:pt x="742363" y="134626"/>
                  </a:cubicBezTo>
                  <a:cubicBezTo>
                    <a:pt x="768325" y="182779"/>
                    <a:pt x="800060" y="252835"/>
                    <a:pt x="806249" y="319871"/>
                  </a:cubicBezTo>
                  <a:cubicBezTo>
                    <a:pt x="812335" y="389033"/>
                    <a:pt x="799559" y="460282"/>
                    <a:pt x="797521" y="529910"/>
                  </a:cubicBezTo>
                  <a:cubicBezTo>
                    <a:pt x="797298" y="543546"/>
                    <a:pt x="796832" y="557810"/>
                    <a:pt x="794673" y="571780"/>
                  </a:cubicBezTo>
                  <a:cubicBezTo>
                    <a:pt x="792089" y="603641"/>
                    <a:pt x="807801" y="616223"/>
                    <a:pt x="749611" y="613558"/>
                  </a:cubicBezTo>
                  <a:cubicBezTo>
                    <a:pt x="691421" y="610893"/>
                    <a:pt x="504120" y="567995"/>
                    <a:pt x="445530" y="555785"/>
                  </a:cubicBezTo>
                  <a:cubicBezTo>
                    <a:pt x="431904" y="550871"/>
                    <a:pt x="413072" y="538887"/>
                    <a:pt x="398078" y="540304"/>
                  </a:cubicBezTo>
                  <a:cubicBezTo>
                    <a:pt x="389913" y="537143"/>
                    <a:pt x="382082" y="535918"/>
                    <a:pt x="373714" y="537011"/>
                  </a:cubicBezTo>
                  <a:cubicBezTo>
                    <a:pt x="309384" y="544607"/>
                    <a:pt x="245743" y="546693"/>
                    <a:pt x="181645" y="558352"/>
                  </a:cubicBezTo>
                  <a:cubicBezTo>
                    <a:pt x="173035" y="560074"/>
                    <a:pt x="80886" y="574234"/>
                    <a:pt x="89973" y="553558"/>
                  </a:cubicBezTo>
                  <a:cubicBezTo>
                    <a:pt x="94300" y="543316"/>
                    <a:pt x="137821" y="542830"/>
                    <a:pt x="148174" y="540339"/>
                  </a:cubicBezTo>
                  <a:lnTo>
                    <a:pt x="217023" y="522935"/>
                  </a:lnTo>
                  <a:lnTo>
                    <a:pt x="358154" y="487654"/>
                  </a:lnTo>
                  <a:cubicBezTo>
                    <a:pt x="372621" y="483866"/>
                    <a:pt x="381658" y="464253"/>
                    <a:pt x="393815" y="455237"/>
                  </a:cubicBezTo>
                  <a:cubicBezTo>
                    <a:pt x="405537" y="446413"/>
                    <a:pt x="420540" y="440305"/>
                    <a:pt x="433174" y="434723"/>
                  </a:cubicBezTo>
                  <a:cubicBezTo>
                    <a:pt x="441887" y="430874"/>
                    <a:pt x="445766" y="425515"/>
                    <a:pt x="442403" y="415545"/>
                  </a:cubicBezTo>
                  <a:cubicBezTo>
                    <a:pt x="430811" y="379882"/>
                    <a:pt x="407335" y="251153"/>
                    <a:pt x="363621" y="220741"/>
                  </a:cubicBezTo>
                  <a:cubicBezTo>
                    <a:pt x="302879" y="235083"/>
                    <a:pt x="143196" y="318132"/>
                    <a:pt x="32983" y="366827"/>
                  </a:cubicBezTo>
                  <a:cubicBezTo>
                    <a:pt x="24706" y="370484"/>
                    <a:pt x="-2597" y="384110"/>
                    <a:pt x="200" y="365692"/>
                  </a:cubicBezTo>
                  <a:cubicBezTo>
                    <a:pt x="3047" y="346211"/>
                    <a:pt x="54339" y="330317"/>
                    <a:pt x="68087" y="323722"/>
                  </a:cubicBezTo>
                  <a:cubicBezTo>
                    <a:pt x="97517" y="310199"/>
                    <a:pt x="127382" y="296482"/>
                    <a:pt x="156235" y="281651"/>
                  </a:cubicBezTo>
                  <a:cubicBezTo>
                    <a:pt x="201965" y="258669"/>
                    <a:pt x="310178" y="210945"/>
                    <a:pt x="342470" y="185830"/>
                  </a:cubicBezTo>
                  <a:cubicBezTo>
                    <a:pt x="374762" y="160715"/>
                    <a:pt x="361239" y="165693"/>
                    <a:pt x="349988" y="130962"/>
                  </a:cubicBezTo>
                  <a:cubicBezTo>
                    <a:pt x="383643" y="107799"/>
                    <a:pt x="484385" y="56129"/>
                    <a:pt x="554888" y="241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8F5D06F3-7699-4A2C-AD22-B8C3B92A9D2A}"/>
                </a:ext>
              </a:extLst>
            </p:cNvPr>
            <p:cNvGrpSpPr/>
            <p:nvPr/>
          </p:nvGrpSpPr>
          <p:grpSpPr>
            <a:xfrm rot="20373783">
              <a:off x="8765067" y="5011126"/>
              <a:ext cx="979277" cy="1220340"/>
              <a:chOff x="9248721" y="5265152"/>
              <a:chExt cx="787890" cy="981840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9589DDA-99AC-44AC-84CC-EDE8D22DC7D1}"/>
                  </a:ext>
                </a:extLst>
              </p:cNvPr>
              <p:cNvSpPr/>
              <p:nvPr/>
            </p:nvSpPr>
            <p:spPr>
              <a:xfrm>
                <a:off x="9248721" y="5265152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3 w 1575780"/>
                  <a:gd name="connsiteY3" fmla="*/ 974951 h 1963679"/>
                  <a:gd name="connsiteX4" fmla="*/ 1553923 w 1575780"/>
                  <a:gd name="connsiteY4" fmla="*/ 974951 h 1963679"/>
                  <a:gd name="connsiteX5" fmla="*/ 1500927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2 w 1575780"/>
                  <a:gd name="connsiteY10" fmla="*/ 478887 h 1963679"/>
                  <a:gd name="connsiteX11" fmla="*/ 1376402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2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8 w 1575780"/>
                  <a:gd name="connsiteY33" fmla="*/ 974951 h 1963679"/>
                  <a:gd name="connsiteX34" fmla="*/ 21788 w 1575780"/>
                  <a:gd name="connsiteY34" fmla="*/ 974951 h 1963679"/>
                  <a:gd name="connsiteX35" fmla="*/ 14278 w 1575780"/>
                  <a:gd name="connsiteY35" fmla="*/ 1020087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4 h 1963679"/>
                  <a:gd name="connsiteX42" fmla="*/ 18700 w 1575780"/>
                  <a:gd name="connsiteY42" fmla="*/ 1351474 h 1963679"/>
                  <a:gd name="connsiteX43" fmla="*/ 18700 w 1575780"/>
                  <a:gd name="connsiteY43" fmla="*/ 1351474 h 1963679"/>
                  <a:gd name="connsiteX44" fmla="*/ 32879 w 1575780"/>
                  <a:gd name="connsiteY44" fmla="*/ 1402296 h 1963679"/>
                  <a:gd name="connsiteX45" fmla="*/ 32879 w 1575780"/>
                  <a:gd name="connsiteY45" fmla="*/ 1402296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4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19 h 1963679"/>
                  <a:gd name="connsiteX56" fmla="*/ 249780 w 1575780"/>
                  <a:gd name="connsiteY56" fmla="*/ 1750319 h 1963679"/>
                  <a:gd name="connsiteX57" fmla="*/ 249780 w 1575780"/>
                  <a:gd name="connsiteY57" fmla="*/ 1750319 h 1963679"/>
                  <a:gd name="connsiteX58" fmla="*/ 441130 w 1575780"/>
                  <a:gd name="connsiteY58" fmla="*/ 1883829 h 1963679"/>
                  <a:gd name="connsiteX59" fmla="*/ 720645 w 1575780"/>
                  <a:gd name="connsiteY59" fmla="*/ 1960833 h 1963679"/>
                  <a:gd name="connsiteX60" fmla="*/ 909327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50 h 1963679"/>
                  <a:gd name="connsiteX63" fmla="*/ 1412130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3 w 1575780"/>
                  <a:gd name="connsiteY65" fmla="*/ 1507377 h 1963679"/>
                  <a:gd name="connsiteX66" fmla="*/ 1503103 w 1575780"/>
                  <a:gd name="connsiteY66" fmla="*/ 1507377 h 1963679"/>
                  <a:gd name="connsiteX67" fmla="*/ 1503103 w 1575780"/>
                  <a:gd name="connsiteY67" fmla="*/ 1507377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4 h 1963679"/>
                  <a:gd name="connsiteX70" fmla="*/ 1549922 w 1575780"/>
                  <a:gd name="connsiteY70" fmla="*/ 1369514 h 1963679"/>
                  <a:gd name="connsiteX71" fmla="*/ 1549922 w 1575780"/>
                  <a:gd name="connsiteY71" fmla="*/ 1369514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3" y="974951"/>
                    </a:cubicBezTo>
                    <a:cubicBezTo>
                      <a:pt x="1553923" y="974951"/>
                      <a:pt x="1553923" y="974951"/>
                      <a:pt x="1553923" y="974951"/>
                    </a:cubicBezTo>
                    <a:cubicBezTo>
                      <a:pt x="1542692" y="904266"/>
                      <a:pt x="1523389" y="835545"/>
                      <a:pt x="1500927" y="767737"/>
                    </a:cubicBezTo>
                    <a:cubicBezTo>
                      <a:pt x="1484712" y="718742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2" y="588391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2" y="478887"/>
                    </a:cubicBezTo>
                    <a:cubicBezTo>
                      <a:pt x="1376402" y="478887"/>
                      <a:pt x="1376402" y="478887"/>
                      <a:pt x="1376402" y="478887"/>
                    </a:cubicBezTo>
                    <a:cubicBezTo>
                      <a:pt x="1364960" y="453687"/>
                      <a:pt x="1350500" y="430242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2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2"/>
                      <a:pt x="1175926" y="194108"/>
                    </a:cubicBezTo>
                    <a:cubicBezTo>
                      <a:pt x="1112260" y="130372"/>
                      <a:pt x="1043258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8"/>
                      <a:pt x="213349" y="458109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8" y="974951"/>
                    </a:cubicBezTo>
                    <a:cubicBezTo>
                      <a:pt x="21788" y="974951"/>
                      <a:pt x="21788" y="974951"/>
                      <a:pt x="21788" y="974951"/>
                    </a:cubicBezTo>
                    <a:cubicBezTo>
                      <a:pt x="15822" y="989482"/>
                      <a:pt x="18279" y="1005556"/>
                      <a:pt x="14278" y="1020087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9"/>
                      <a:pt x="2415" y="1115691"/>
                    </a:cubicBezTo>
                    <a:cubicBezTo>
                      <a:pt x="-1025" y="1155842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4"/>
                    </a:cubicBezTo>
                    <a:cubicBezTo>
                      <a:pt x="18700" y="1351474"/>
                      <a:pt x="18700" y="1351474"/>
                      <a:pt x="18700" y="1351474"/>
                    </a:cubicBezTo>
                    <a:cubicBezTo>
                      <a:pt x="18700" y="1351474"/>
                      <a:pt x="18700" y="1351474"/>
                      <a:pt x="18700" y="1351474"/>
                    </a:cubicBezTo>
                    <a:cubicBezTo>
                      <a:pt x="24666" y="1368041"/>
                      <a:pt x="24947" y="1386291"/>
                      <a:pt x="32879" y="1402296"/>
                    </a:cubicBezTo>
                    <a:lnTo>
                      <a:pt x="32879" y="1402296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79" y="1570481"/>
                      <a:pt x="107075" y="1574553"/>
                      <a:pt x="109602" y="1578764"/>
                    </a:cubicBezTo>
                    <a:cubicBezTo>
                      <a:pt x="124974" y="1604105"/>
                      <a:pt x="140979" y="1628953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5"/>
                      <a:pt x="249780" y="1750319"/>
                    </a:cubicBezTo>
                    <a:lnTo>
                      <a:pt x="249780" y="1750319"/>
                    </a:lnTo>
                    <a:cubicBezTo>
                      <a:pt x="249780" y="1750319"/>
                      <a:pt x="249780" y="1750319"/>
                      <a:pt x="249780" y="1750319"/>
                    </a:cubicBezTo>
                    <a:cubicBezTo>
                      <a:pt x="304953" y="1807107"/>
                      <a:pt x="370655" y="1849153"/>
                      <a:pt x="441130" y="1883829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2"/>
                      <a:pt x="909327" y="1955147"/>
                    </a:cubicBezTo>
                    <a:cubicBezTo>
                      <a:pt x="1000440" y="1941740"/>
                      <a:pt x="1086498" y="1911627"/>
                      <a:pt x="1167152" y="1866983"/>
                    </a:cubicBezTo>
                    <a:cubicBezTo>
                      <a:pt x="1221974" y="1836659"/>
                      <a:pt x="1273567" y="1801492"/>
                      <a:pt x="1318702" y="1757550"/>
                    </a:cubicBezTo>
                    <a:cubicBezTo>
                      <a:pt x="1352816" y="1726383"/>
                      <a:pt x="1385948" y="1694304"/>
                      <a:pt x="1412130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7"/>
                      <a:pt x="1503103" y="1507377"/>
                    </a:cubicBezTo>
                    <a:lnTo>
                      <a:pt x="1503103" y="1507377"/>
                    </a:lnTo>
                    <a:lnTo>
                      <a:pt x="1503103" y="1507377"/>
                    </a:lnTo>
                    <a:cubicBezTo>
                      <a:pt x="1516510" y="1475298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4"/>
                    </a:cubicBezTo>
                    <a:cubicBezTo>
                      <a:pt x="1549922" y="1369514"/>
                      <a:pt x="1549922" y="1369514"/>
                      <a:pt x="1549922" y="1369514"/>
                    </a:cubicBezTo>
                    <a:cubicBezTo>
                      <a:pt x="1549922" y="1369514"/>
                      <a:pt x="1549922" y="1369514"/>
                      <a:pt x="1549922" y="1369514"/>
                    </a:cubicBezTo>
                    <a:cubicBezTo>
                      <a:pt x="1567822" y="1314342"/>
                      <a:pt x="1572244" y="1257203"/>
                      <a:pt x="1575122" y="119999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E372B66-E371-4420-902D-BAB4C0611FB6}"/>
                  </a:ext>
                </a:extLst>
              </p:cNvPr>
              <p:cNvSpPr/>
              <p:nvPr/>
            </p:nvSpPr>
            <p:spPr>
              <a:xfrm>
                <a:off x="9252467" y="5360994"/>
                <a:ext cx="780429" cy="804239"/>
              </a:xfrm>
              <a:custGeom>
                <a:avLst/>
                <a:gdLst>
                  <a:gd name="connsiteX0" fmla="*/ 81064 w 780429"/>
                  <a:gd name="connsiteY0" fmla="*/ 724553 h 804239"/>
                  <a:gd name="connsiteX1" fmla="*/ 87241 w 780429"/>
                  <a:gd name="connsiteY1" fmla="*/ 725865 h 804239"/>
                  <a:gd name="connsiteX2" fmla="*/ 174703 w 780429"/>
                  <a:gd name="connsiteY2" fmla="*/ 739974 h 804239"/>
                  <a:gd name="connsiteX3" fmla="*/ 316777 w 780429"/>
                  <a:gd name="connsiteY3" fmla="*/ 753065 h 804239"/>
                  <a:gd name="connsiteX4" fmla="*/ 463132 w 780429"/>
                  <a:gd name="connsiteY4" fmla="*/ 754048 h 804239"/>
                  <a:gd name="connsiteX5" fmla="*/ 640197 w 780429"/>
                  <a:gd name="connsiteY5" fmla="*/ 737412 h 804239"/>
                  <a:gd name="connsiteX6" fmla="*/ 691053 w 780429"/>
                  <a:gd name="connsiteY6" fmla="*/ 729094 h 804239"/>
                  <a:gd name="connsiteX7" fmla="*/ 702215 w 780429"/>
                  <a:gd name="connsiteY7" fmla="*/ 730217 h 804239"/>
                  <a:gd name="connsiteX8" fmla="*/ 655500 w 780429"/>
                  <a:gd name="connsiteY8" fmla="*/ 781073 h 804239"/>
                  <a:gd name="connsiteX9" fmla="*/ 552279 w 780429"/>
                  <a:gd name="connsiteY9" fmla="*/ 795533 h 804239"/>
                  <a:gd name="connsiteX10" fmla="*/ 434528 w 780429"/>
                  <a:gd name="connsiteY10" fmla="*/ 803289 h 804239"/>
                  <a:gd name="connsiteX11" fmla="*/ 323551 w 780429"/>
                  <a:gd name="connsiteY11" fmla="*/ 801991 h 804239"/>
                  <a:gd name="connsiteX12" fmla="*/ 127181 w 780429"/>
                  <a:gd name="connsiteY12" fmla="*/ 778791 h 804239"/>
                  <a:gd name="connsiteX13" fmla="*/ 121039 w 780429"/>
                  <a:gd name="connsiteY13" fmla="*/ 777458 h 804239"/>
                  <a:gd name="connsiteX14" fmla="*/ 81274 w 780429"/>
                  <a:gd name="connsiteY14" fmla="*/ 735517 h 804239"/>
                  <a:gd name="connsiteX15" fmla="*/ 75834 w 780429"/>
                  <a:gd name="connsiteY15" fmla="*/ 728427 h 804239"/>
                  <a:gd name="connsiteX16" fmla="*/ 81064 w 780429"/>
                  <a:gd name="connsiteY16" fmla="*/ 724553 h 804239"/>
                  <a:gd name="connsiteX17" fmla="*/ 29189 w 780429"/>
                  <a:gd name="connsiteY17" fmla="*/ 648931 h 804239"/>
                  <a:gd name="connsiteX18" fmla="*/ 67375 w 780429"/>
                  <a:gd name="connsiteY18" fmla="*/ 654617 h 804239"/>
                  <a:gd name="connsiteX19" fmla="*/ 157294 w 780429"/>
                  <a:gd name="connsiteY19" fmla="*/ 667041 h 804239"/>
                  <a:gd name="connsiteX20" fmla="*/ 241422 w 780429"/>
                  <a:gd name="connsiteY20" fmla="*/ 675535 h 804239"/>
                  <a:gd name="connsiteX21" fmla="*/ 269289 w 780429"/>
                  <a:gd name="connsiteY21" fmla="*/ 677290 h 804239"/>
                  <a:gd name="connsiteX22" fmla="*/ 324287 w 780429"/>
                  <a:gd name="connsiteY22" fmla="*/ 679571 h 804239"/>
                  <a:gd name="connsiteX23" fmla="*/ 436317 w 780429"/>
                  <a:gd name="connsiteY23" fmla="*/ 681010 h 804239"/>
                  <a:gd name="connsiteX24" fmla="*/ 553437 w 780429"/>
                  <a:gd name="connsiteY24" fmla="*/ 675465 h 804239"/>
                  <a:gd name="connsiteX25" fmla="*/ 673329 w 780429"/>
                  <a:gd name="connsiteY25" fmla="*/ 662970 h 804239"/>
                  <a:gd name="connsiteX26" fmla="*/ 739943 w 780429"/>
                  <a:gd name="connsiteY26" fmla="*/ 652757 h 804239"/>
                  <a:gd name="connsiteX27" fmla="*/ 747665 w 780429"/>
                  <a:gd name="connsiteY27" fmla="*/ 655986 h 804239"/>
                  <a:gd name="connsiteX28" fmla="*/ 729555 w 780429"/>
                  <a:gd name="connsiteY28" fmla="*/ 688556 h 804239"/>
                  <a:gd name="connsiteX29" fmla="*/ 665537 w 780429"/>
                  <a:gd name="connsiteY29" fmla="*/ 698033 h 804239"/>
                  <a:gd name="connsiteX30" fmla="*/ 601380 w 780429"/>
                  <a:gd name="connsiteY30" fmla="*/ 706491 h 804239"/>
                  <a:gd name="connsiteX31" fmla="*/ 495491 w 780429"/>
                  <a:gd name="connsiteY31" fmla="*/ 715230 h 804239"/>
                  <a:gd name="connsiteX32" fmla="*/ 402448 w 780429"/>
                  <a:gd name="connsiteY32" fmla="*/ 717757 h 804239"/>
                  <a:gd name="connsiteX33" fmla="*/ 303053 w 780429"/>
                  <a:gd name="connsiteY33" fmla="*/ 715301 h 804239"/>
                  <a:gd name="connsiteX34" fmla="*/ 186460 w 780429"/>
                  <a:gd name="connsiteY34" fmla="*/ 705228 h 804239"/>
                  <a:gd name="connsiteX35" fmla="*/ 55828 w 780429"/>
                  <a:gd name="connsiteY35" fmla="*/ 685328 h 804239"/>
                  <a:gd name="connsiteX36" fmla="*/ 48633 w 780429"/>
                  <a:gd name="connsiteY36" fmla="*/ 685117 h 804239"/>
                  <a:gd name="connsiteX37" fmla="*/ 29189 w 780429"/>
                  <a:gd name="connsiteY37" fmla="*/ 648931 h 804239"/>
                  <a:gd name="connsiteX38" fmla="*/ 5499 w 780429"/>
                  <a:gd name="connsiteY38" fmla="*/ 578000 h 804239"/>
                  <a:gd name="connsiteX39" fmla="*/ 38385 w 780429"/>
                  <a:gd name="connsiteY39" fmla="*/ 585090 h 804239"/>
                  <a:gd name="connsiteX40" fmla="*/ 110510 w 780429"/>
                  <a:gd name="connsiteY40" fmla="*/ 594005 h 804239"/>
                  <a:gd name="connsiteX41" fmla="*/ 152557 w 780429"/>
                  <a:gd name="connsiteY41" fmla="*/ 597935 h 804239"/>
                  <a:gd name="connsiteX42" fmla="*/ 250303 w 780429"/>
                  <a:gd name="connsiteY42" fmla="*/ 604850 h 804239"/>
                  <a:gd name="connsiteX43" fmla="*/ 339625 w 780429"/>
                  <a:gd name="connsiteY43" fmla="*/ 607482 h 804239"/>
                  <a:gd name="connsiteX44" fmla="*/ 427157 w 780429"/>
                  <a:gd name="connsiteY44" fmla="*/ 608500 h 804239"/>
                  <a:gd name="connsiteX45" fmla="*/ 502932 w 780429"/>
                  <a:gd name="connsiteY45" fmla="*/ 606745 h 804239"/>
                  <a:gd name="connsiteX46" fmla="*/ 573092 w 780429"/>
                  <a:gd name="connsiteY46" fmla="*/ 603305 h 804239"/>
                  <a:gd name="connsiteX47" fmla="*/ 684175 w 780429"/>
                  <a:gd name="connsiteY47" fmla="*/ 594145 h 804239"/>
                  <a:gd name="connsiteX48" fmla="*/ 764267 w 780429"/>
                  <a:gd name="connsiteY48" fmla="*/ 584072 h 804239"/>
                  <a:gd name="connsiteX49" fmla="*/ 771111 w 780429"/>
                  <a:gd name="connsiteY49" fmla="*/ 587020 h 804239"/>
                  <a:gd name="connsiteX50" fmla="*/ 765881 w 780429"/>
                  <a:gd name="connsiteY50" fmla="*/ 607131 h 804239"/>
                  <a:gd name="connsiteX51" fmla="*/ 745946 w 780429"/>
                  <a:gd name="connsiteY51" fmla="*/ 607517 h 804239"/>
                  <a:gd name="connsiteX52" fmla="*/ 647884 w 780429"/>
                  <a:gd name="connsiteY52" fmla="*/ 619310 h 804239"/>
                  <a:gd name="connsiteX53" fmla="*/ 568950 w 780429"/>
                  <a:gd name="connsiteY53" fmla="*/ 625487 h 804239"/>
                  <a:gd name="connsiteX54" fmla="*/ 316145 w 780429"/>
                  <a:gd name="connsiteY54" fmla="*/ 630120 h 804239"/>
                  <a:gd name="connsiteX55" fmla="*/ 204746 w 780429"/>
                  <a:gd name="connsiteY55" fmla="*/ 623802 h 804239"/>
                  <a:gd name="connsiteX56" fmla="*/ 134868 w 780429"/>
                  <a:gd name="connsiteY56" fmla="*/ 617730 h 804239"/>
                  <a:gd name="connsiteX57" fmla="*/ 53793 w 780429"/>
                  <a:gd name="connsiteY57" fmla="*/ 607728 h 804239"/>
                  <a:gd name="connsiteX58" fmla="*/ 15642 w 780429"/>
                  <a:gd name="connsiteY58" fmla="*/ 601972 h 804239"/>
                  <a:gd name="connsiteX59" fmla="*/ 12589 w 780429"/>
                  <a:gd name="connsiteY59" fmla="*/ 603411 h 804239"/>
                  <a:gd name="connsiteX60" fmla="*/ 5499 w 780429"/>
                  <a:gd name="connsiteY60" fmla="*/ 578000 h 804239"/>
                  <a:gd name="connsiteX61" fmla="*/ 7043 w 780429"/>
                  <a:gd name="connsiteY61" fmla="*/ 389738 h 804239"/>
                  <a:gd name="connsiteX62" fmla="*/ 16414 w 780429"/>
                  <a:gd name="connsiteY62" fmla="*/ 391563 h 804239"/>
                  <a:gd name="connsiteX63" fmla="*/ 318636 w 780429"/>
                  <a:gd name="connsiteY63" fmla="*/ 391037 h 804239"/>
                  <a:gd name="connsiteX64" fmla="*/ 462289 w 780429"/>
                  <a:gd name="connsiteY64" fmla="*/ 390195 h 804239"/>
                  <a:gd name="connsiteX65" fmla="*/ 760721 w 780429"/>
                  <a:gd name="connsiteY65" fmla="*/ 391599 h 804239"/>
                  <a:gd name="connsiteX66" fmla="*/ 773075 w 780429"/>
                  <a:gd name="connsiteY66" fmla="*/ 389809 h 804239"/>
                  <a:gd name="connsiteX67" fmla="*/ 777147 w 780429"/>
                  <a:gd name="connsiteY67" fmla="*/ 420940 h 804239"/>
                  <a:gd name="connsiteX68" fmla="*/ 780060 w 780429"/>
                  <a:gd name="connsiteY68" fmla="*/ 431609 h 804239"/>
                  <a:gd name="connsiteX69" fmla="*/ 669960 w 780429"/>
                  <a:gd name="connsiteY69" fmla="*/ 433575 h 804239"/>
                  <a:gd name="connsiteX70" fmla="*/ 482997 w 780429"/>
                  <a:gd name="connsiteY70" fmla="*/ 435470 h 804239"/>
                  <a:gd name="connsiteX71" fmla="*/ 352997 w 780429"/>
                  <a:gd name="connsiteY71" fmla="*/ 436523 h 804239"/>
                  <a:gd name="connsiteX72" fmla="*/ 141606 w 780429"/>
                  <a:gd name="connsiteY72" fmla="*/ 434593 h 804239"/>
                  <a:gd name="connsiteX73" fmla="*/ 39648 w 780429"/>
                  <a:gd name="connsiteY73" fmla="*/ 432943 h 804239"/>
                  <a:gd name="connsiteX74" fmla="*/ 59 w 780429"/>
                  <a:gd name="connsiteY74" fmla="*/ 431539 h 804239"/>
                  <a:gd name="connsiteX75" fmla="*/ 3288 w 780429"/>
                  <a:gd name="connsiteY75" fmla="*/ 412306 h 804239"/>
                  <a:gd name="connsiteX76" fmla="*/ 7043 w 780429"/>
                  <a:gd name="connsiteY76" fmla="*/ 389738 h 804239"/>
                  <a:gd name="connsiteX77" fmla="*/ 455621 w 780429"/>
                  <a:gd name="connsiteY77" fmla="*/ 172942 h 804239"/>
                  <a:gd name="connsiteX78" fmla="*/ 542978 w 780429"/>
                  <a:gd name="connsiteY78" fmla="*/ 176347 h 804239"/>
                  <a:gd name="connsiteX79" fmla="*/ 656798 w 780429"/>
                  <a:gd name="connsiteY79" fmla="*/ 185402 h 804239"/>
                  <a:gd name="connsiteX80" fmla="*/ 695967 w 780429"/>
                  <a:gd name="connsiteY80" fmla="*/ 190386 h 804239"/>
                  <a:gd name="connsiteX81" fmla="*/ 708040 w 780429"/>
                  <a:gd name="connsiteY81" fmla="*/ 188806 h 804239"/>
                  <a:gd name="connsiteX82" fmla="*/ 718850 w 780429"/>
                  <a:gd name="connsiteY82" fmla="*/ 214077 h 804239"/>
                  <a:gd name="connsiteX83" fmla="*/ 658237 w 780429"/>
                  <a:gd name="connsiteY83" fmla="*/ 207233 h 804239"/>
                  <a:gd name="connsiteX84" fmla="*/ 611663 w 780429"/>
                  <a:gd name="connsiteY84" fmla="*/ 203407 h 804239"/>
                  <a:gd name="connsiteX85" fmla="*/ 488401 w 780429"/>
                  <a:gd name="connsiteY85" fmla="*/ 197406 h 804239"/>
                  <a:gd name="connsiteX86" fmla="*/ 320321 w 780429"/>
                  <a:gd name="connsiteY86" fmla="*/ 196528 h 804239"/>
                  <a:gd name="connsiteX87" fmla="*/ 236614 w 780429"/>
                  <a:gd name="connsiteY87" fmla="*/ 200003 h 804239"/>
                  <a:gd name="connsiteX88" fmla="*/ 154206 w 780429"/>
                  <a:gd name="connsiteY88" fmla="*/ 206496 h 804239"/>
                  <a:gd name="connsiteX89" fmla="*/ 73728 w 780429"/>
                  <a:gd name="connsiteY89" fmla="*/ 214252 h 804239"/>
                  <a:gd name="connsiteX90" fmla="*/ 59899 w 780429"/>
                  <a:gd name="connsiteY90" fmla="*/ 217867 h 804239"/>
                  <a:gd name="connsiteX91" fmla="*/ 72289 w 780429"/>
                  <a:gd name="connsiteY91" fmla="*/ 190667 h 804239"/>
                  <a:gd name="connsiteX92" fmla="*/ 103981 w 780429"/>
                  <a:gd name="connsiteY92" fmla="*/ 189824 h 804239"/>
                  <a:gd name="connsiteX93" fmla="*/ 165577 w 780429"/>
                  <a:gd name="connsiteY93" fmla="*/ 183507 h 804239"/>
                  <a:gd name="connsiteX94" fmla="*/ 252478 w 780429"/>
                  <a:gd name="connsiteY94" fmla="*/ 176452 h 804239"/>
                  <a:gd name="connsiteX95" fmla="*/ 290278 w 780429"/>
                  <a:gd name="connsiteY95" fmla="*/ 174732 h 804239"/>
                  <a:gd name="connsiteX96" fmla="*/ 455621 w 780429"/>
                  <a:gd name="connsiteY96" fmla="*/ 172942 h 804239"/>
                  <a:gd name="connsiteX97" fmla="*/ 389497 w 780429"/>
                  <a:gd name="connsiteY97" fmla="*/ 87269 h 804239"/>
                  <a:gd name="connsiteX98" fmla="*/ 519989 w 780429"/>
                  <a:gd name="connsiteY98" fmla="*/ 90674 h 804239"/>
                  <a:gd name="connsiteX99" fmla="*/ 595343 w 780429"/>
                  <a:gd name="connsiteY99" fmla="*/ 96816 h 804239"/>
                  <a:gd name="connsiteX100" fmla="*/ 663958 w 780429"/>
                  <a:gd name="connsiteY100" fmla="*/ 105836 h 804239"/>
                  <a:gd name="connsiteX101" fmla="*/ 684315 w 780429"/>
                  <a:gd name="connsiteY101" fmla="*/ 141776 h 804239"/>
                  <a:gd name="connsiteX102" fmla="*/ 625316 w 780429"/>
                  <a:gd name="connsiteY102" fmla="*/ 135634 h 804239"/>
                  <a:gd name="connsiteX103" fmla="*/ 586042 w 780429"/>
                  <a:gd name="connsiteY103" fmla="*/ 131141 h 804239"/>
                  <a:gd name="connsiteX104" fmla="*/ 462009 w 780429"/>
                  <a:gd name="connsiteY104" fmla="*/ 123982 h 804239"/>
                  <a:gd name="connsiteX105" fmla="*/ 329131 w 780429"/>
                  <a:gd name="connsiteY105" fmla="*/ 124087 h 804239"/>
                  <a:gd name="connsiteX106" fmla="*/ 224927 w 780429"/>
                  <a:gd name="connsiteY106" fmla="*/ 130369 h 804239"/>
                  <a:gd name="connsiteX107" fmla="*/ 144413 w 780429"/>
                  <a:gd name="connsiteY107" fmla="*/ 138301 h 804239"/>
                  <a:gd name="connsiteX108" fmla="*/ 99910 w 780429"/>
                  <a:gd name="connsiteY108" fmla="*/ 144408 h 804239"/>
                  <a:gd name="connsiteX109" fmla="*/ 95874 w 780429"/>
                  <a:gd name="connsiteY109" fmla="*/ 143601 h 804239"/>
                  <a:gd name="connsiteX110" fmla="*/ 117635 w 780429"/>
                  <a:gd name="connsiteY110" fmla="*/ 107415 h 804239"/>
                  <a:gd name="connsiteX111" fmla="*/ 180037 w 780429"/>
                  <a:gd name="connsiteY111" fmla="*/ 99624 h 804239"/>
                  <a:gd name="connsiteX112" fmla="*/ 241703 w 780429"/>
                  <a:gd name="connsiteY112" fmla="*/ 93025 h 804239"/>
                  <a:gd name="connsiteX113" fmla="*/ 389497 w 780429"/>
                  <a:gd name="connsiteY113" fmla="*/ 87269 h 804239"/>
                  <a:gd name="connsiteX114" fmla="*/ 342011 w 780429"/>
                  <a:gd name="connsiteY114" fmla="*/ 1212 h 804239"/>
                  <a:gd name="connsiteX115" fmla="*/ 461166 w 780429"/>
                  <a:gd name="connsiteY115" fmla="*/ 2159 h 804239"/>
                  <a:gd name="connsiteX116" fmla="*/ 498965 w 780429"/>
                  <a:gd name="connsiteY116" fmla="*/ 3914 h 804239"/>
                  <a:gd name="connsiteX117" fmla="*/ 589271 w 780429"/>
                  <a:gd name="connsiteY117" fmla="*/ 13145 h 804239"/>
                  <a:gd name="connsiteX118" fmla="*/ 595588 w 780429"/>
                  <a:gd name="connsiteY118" fmla="*/ 13250 h 804239"/>
                  <a:gd name="connsiteX119" fmla="*/ 633844 w 780429"/>
                  <a:gd name="connsiteY119" fmla="*/ 60175 h 804239"/>
                  <a:gd name="connsiteX120" fmla="*/ 625526 w 780429"/>
                  <a:gd name="connsiteY120" fmla="*/ 61895 h 804239"/>
                  <a:gd name="connsiteX121" fmla="*/ 524621 w 780429"/>
                  <a:gd name="connsiteY121" fmla="*/ 51015 h 804239"/>
                  <a:gd name="connsiteX122" fmla="*/ 357067 w 780429"/>
                  <a:gd name="connsiteY122" fmla="*/ 46277 h 804239"/>
                  <a:gd name="connsiteX123" fmla="*/ 252021 w 780429"/>
                  <a:gd name="connsiteY123" fmla="*/ 52629 h 804239"/>
                  <a:gd name="connsiteX124" fmla="*/ 154802 w 780429"/>
                  <a:gd name="connsiteY124" fmla="*/ 64036 h 804239"/>
                  <a:gd name="connsiteX125" fmla="*/ 145080 w 780429"/>
                  <a:gd name="connsiteY125" fmla="*/ 65791 h 804239"/>
                  <a:gd name="connsiteX126" fmla="*/ 182915 w 780429"/>
                  <a:gd name="connsiteY126" fmla="*/ 17005 h 804239"/>
                  <a:gd name="connsiteX127" fmla="*/ 233525 w 780429"/>
                  <a:gd name="connsiteY127" fmla="*/ 9705 h 804239"/>
                  <a:gd name="connsiteX128" fmla="*/ 342011 w 780429"/>
                  <a:gd name="connsiteY128" fmla="*/ 1212 h 8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780429" h="804239">
                    <a:moveTo>
                      <a:pt x="81064" y="724553"/>
                    </a:moveTo>
                    <a:cubicBezTo>
                      <a:pt x="83117" y="724610"/>
                      <a:pt x="85328" y="725531"/>
                      <a:pt x="87241" y="725865"/>
                    </a:cubicBezTo>
                    <a:cubicBezTo>
                      <a:pt x="116301" y="731024"/>
                      <a:pt x="145397" y="736113"/>
                      <a:pt x="174703" y="739974"/>
                    </a:cubicBezTo>
                    <a:cubicBezTo>
                      <a:pt x="221873" y="746186"/>
                      <a:pt x="269185" y="750643"/>
                      <a:pt x="316777" y="753065"/>
                    </a:cubicBezTo>
                    <a:cubicBezTo>
                      <a:pt x="365597" y="755557"/>
                      <a:pt x="414417" y="755311"/>
                      <a:pt x="463132" y="754048"/>
                    </a:cubicBezTo>
                    <a:cubicBezTo>
                      <a:pt x="522411" y="752469"/>
                      <a:pt x="581515" y="746432"/>
                      <a:pt x="640197" y="737412"/>
                    </a:cubicBezTo>
                    <a:cubicBezTo>
                      <a:pt x="657185" y="734815"/>
                      <a:pt x="674137" y="732182"/>
                      <a:pt x="691053" y="729094"/>
                    </a:cubicBezTo>
                    <a:cubicBezTo>
                      <a:pt x="694844" y="728392"/>
                      <a:pt x="698775" y="727093"/>
                      <a:pt x="702215" y="730217"/>
                    </a:cubicBezTo>
                    <a:cubicBezTo>
                      <a:pt x="689088" y="749450"/>
                      <a:pt x="672557" y="765489"/>
                      <a:pt x="655500" y="781073"/>
                    </a:cubicBezTo>
                    <a:cubicBezTo>
                      <a:pt x="621280" y="787145"/>
                      <a:pt x="586885" y="791953"/>
                      <a:pt x="552279" y="795533"/>
                    </a:cubicBezTo>
                    <a:cubicBezTo>
                      <a:pt x="513111" y="799604"/>
                      <a:pt x="473801" y="801113"/>
                      <a:pt x="434528" y="803289"/>
                    </a:cubicBezTo>
                    <a:cubicBezTo>
                      <a:pt x="397395" y="805360"/>
                      <a:pt x="360437" y="803640"/>
                      <a:pt x="323551" y="801991"/>
                    </a:cubicBezTo>
                    <a:cubicBezTo>
                      <a:pt x="257637" y="799042"/>
                      <a:pt x="192146" y="790689"/>
                      <a:pt x="127181" y="778791"/>
                    </a:cubicBezTo>
                    <a:cubicBezTo>
                      <a:pt x="125111" y="778405"/>
                      <a:pt x="123075" y="777914"/>
                      <a:pt x="121039" y="777458"/>
                    </a:cubicBezTo>
                    <a:cubicBezTo>
                      <a:pt x="105281" y="765876"/>
                      <a:pt x="93909" y="750047"/>
                      <a:pt x="81274" y="735517"/>
                    </a:cubicBezTo>
                    <a:cubicBezTo>
                      <a:pt x="79309" y="733270"/>
                      <a:pt x="77624" y="730813"/>
                      <a:pt x="75834" y="728427"/>
                    </a:cubicBezTo>
                    <a:cubicBezTo>
                      <a:pt x="77115" y="725303"/>
                      <a:pt x="79010" y="724496"/>
                      <a:pt x="81064" y="724553"/>
                    </a:cubicBezTo>
                    <a:close/>
                    <a:moveTo>
                      <a:pt x="29189" y="648931"/>
                    </a:moveTo>
                    <a:cubicBezTo>
                      <a:pt x="42140" y="649247"/>
                      <a:pt x="54670" y="652652"/>
                      <a:pt x="67375" y="654617"/>
                    </a:cubicBezTo>
                    <a:cubicBezTo>
                      <a:pt x="97278" y="659215"/>
                      <a:pt x="127286" y="663216"/>
                      <a:pt x="157294" y="667041"/>
                    </a:cubicBezTo>
                    <a:cubicBezTo>
                      <a:pt x="185267" y="670586"/>
                      <a:pt x="213415" y="672341"/>
                      <a:pt x="241422" y="675535"/>
                    </a:cubicBezTo>
                    <a:cubicBezTo>
                      <a:pt x="250653" y="676588"/>
                      <a:pt x="259989" y="676447"/>
                      <a:pt x="269289" y="677290"/>
                    </a:cubicBezTo>
                    <a:cubicBezTo>
                      <a:pt x="287540" y="678904"/>
                      <a:pt x="305966" y="678623"/>
                      <a:pt x="324287" y="679571"/>
                    </a:cubicBezTo>
                    <a:cubicBezTo>
                      <a:pt x="361630" y="681537"/>
                      <a:pt x="399009" y="681993"/>
                      <a:pt x="436317" y="681010"/>
                    </a:cubicBezTo>
                    <a:cubicBezTo>
                      <a:pt x="475380" y="679992"/>
                      <a:pt x="514479" y="678448"/>
                      <a:pt x="553437" y="675465"/>
                    </a:cubicBezTo>
                    <a:cubicBezTo>
                      <a:pt x="593483" y="672411"/>
                      <a:pt x="633423" y="667708"/>
                      <a:pt x="673329" y="662970"/>
                    </a:cubicBezTo>
                    <a:cubicBezTo>
                      <a:pt x="695616" y="660338"/>
                      <a:pt x="717727" y="656126"/>
                      <a:pt x="739943" y="652757"/>
                    </a:cubicBezTo>
                    <a:cubicBezTo>
                      <a:pt x="742962" y="652300"/>
                      <a:pt x="746858" y="650721"/>
                      <a:pt x="747665" y="655986"/>
                    </a:cubicBezTo>
                    <a:cubicBezTo>
                      <a:pt x="741874" y="666971"/>
                      <a:pt x="737873" y="678974"/>
                      <a:pt x="729555" y="688556"/>
                    </a:cubicBezTo>
                    <a:cubicBezTo>
                      <a:pt x="708216" y="691715"/>
                      <a:pt x="686912" y="695014"/>
                      <a:pt x="665537" y="698033"/>
                    </a:cubicBezTo>
                    <a:cubicBezTo>
                      <a:pt x="644163" y="701051"/>
                      <a:pt x="622824" y="704350"/>
                      <a:pt x="601380" y="706491"/>
                    </a:cubicBezTo>
                    <a:cubicBezTo>
                      <a:pt x="566142" y="709966"/>
                      <a:pt x="530869" y="713616"/>
                      <a:pt x="495491" y="715230"/>
                    </a:cubicBezTo>
                    <a:cubicBezTo>
                      <a:pt x="464535" y="716669"/>
                      <a:pt x="433509" y="717757"/>
                      <a:pt x="402448" y="717757"/>
                    </a:cubicBezTo>
                    <a:cubicBezTo>
                      <a:pt x="369281" y="717757"/>
                      <a:pt x="336115" y="717091"/>
                      <a:pt x="303053" y="715301"/>
                    </a:cubicBezTo>
                    <a:cubicBezTo>
                      <a:pt x="264130" y="713195"/>
                      <a:pt x="225242" y="709896"/>
                      <a:pt x="186460" y="705228"/>
                    </a:cubicBezTo>
                    <a:cubicBezTo>
                      <a:pt x="142694" y="699998"/>
                      <a:pt x="99068" y="694032"/>
                      <a:pt x="55828" y="685328"/>
                    </a:cubicBezTo>
                    <a:cubicBezTo>
                      <a:pt x="53512" y="684871"/>
                      <a:pt x="51020" y="685152"/>
                      <a:pt x="48633" y="685117"/>
                    </a:cubicBezTo>
                    <a:cubicBezTo>
                      <a:pt x="39754" y="674342"/>
                      <a:pt x="34664" y="661531"/>
                      <a:pt x="29189" y="648931"/>
                    </a:cubicBezTo>
                    <a:close/>
                    <a:moveTo>
                      <a:pt x="5499" y="578000"/>
                    </a:moveTo>
                    <a:cubicBezTo>
                      <a:pt x="15397" y="585090"/>
                      <a:pt x="27330" y="583440"/>
                      <a:pt x="38385" y="585090"/>
                    </a:cubicBezTo>
                    <a:cubicBezTo>
                      <a:pt x="62322" y="588705"/>
                      <a:pt x="86433" y="591267"/>
                      <a:pt x="110510" y="594005"/>
                    </a:cubicBezTo>
                    <a:cubicBezTo>
                      <a:pt x="124479" y="595584"/>
                      <a:pt x="138518" y="596847"/>
                      <a:pt x="152557" y="597935"/>
                    </a:cubicBezTo>
                    <a:cubicBezTo>
                      <a:pt x="185127" y="600463"/>
                      <a:pt x="217662" y="603797"/>
                      <a:pt x="250303" y="604850"/>
                    </a:cubicBezTo>
                    <a:cubicBezTo>
                      <a:pt x="280065" y="605832"/>
                      <a:pt x="309863" y="606850"/>
                      <a:pt x="339625" y="607482"/>
                    </a:cubicBezTo>
                    <a:cubicBezTo>
                      <a:pt x="368826" y="608114"/>
                      <a:pt x="398027" y="609693"/>
                      <a:pt x="427157" y="608500"/>
                    </a:cubicBezTo>
                    <a:cubicBezTo>
                      <a:pt x="452427" y="607482"/>
                      <a:pt x="477733" y="608149"/>
                      <a:pt x="502932" y="606745"/>
                    </a:cubicBezTo>
                    <a:cubicBezTo>
                      <a:pt x="526307" y="605446"/>
                      <a:pt x="549752" y="604990"/>
                      <a:pt x="573092" y="603305"/>
                    </a:cubicBezTo>
                    <a:cubicBezTo>
                      <a:pt x="610155" y="600638"/>
                      <a:pt x="647182" y="597760"/>
                      <a:pt x="684175" y="594145"/>
                    </a:cubicBezTo>
                    <a:cubicBezTo>
                      <a:pt x="710954" y="591548"/>
                      <a:pt x="737628" y="587722"/>
                      <a:pt x="764267" y="584072"/>
                    </a:cubicBezTo>
                    <a:cubicBezTo>
                      <a:pt x="767811" y="583581"/>
                      <a:pt x="769110" y="585476"/>
                      <a:pt x="771111" y="587020"/>
                    </a:cubicBezTo>
                    <a:cubicBezTo>
                      <a:pt x="771883" y="594426"/>
                      <a:pt x="767145" y="600322"/>
                      <a:pt x="765881" y="607131"/>
                    </a:cubicBezTo>
                    <a:cubicBezTo>
                      <a:pt x="759213" y="602042"/>
                      <a:pt x="752229" y="606534"/>
                      <a:pt x="745946" y="607517"/>
                    </a:cubicBezTo>
                    <a:cubicBezTo>
                      <a:pt x="713375" y="612571"/>
                      <a:pt x="680630" y="615940"/>
                      <a:pt x="647884" y="619310"/>
                    </a:cubicBezTo>
                    <a:cubicBezTo>
                      <a:pt x="621666" y="622012"/>
                      <a:pt x="595238" y="623311"/>
                      <a:pt x="568950" y="625487"/>
                    </a:cubicBezTo>
                    <a:cubicBezTo>
                      <a:pt x="484752" y="632471"/>
                      <a:pt x="400413" y="631102"/>
                      <a:pt x="316145" y="630120"/>
                    </a:cubicBezTo>
                    <a:cubicBezTo>
                      <a:pt x="279047" y="629698"/>
                      <a:pt x="241844" y="627242"/>
                      <a:pt x="204746" y="623802"/>
                    </a:cubicBezTo>
                    <a:cubicBezTo>
                      <a:pt x="181477" y="621661"/>
                      <a:pt x="158137" y="620082"/>
                      <a:pt x="134868" y="617730"/>
                    </a:cubicBezTo>
                    <a:cubicBezTo>
                      <a:pt x="107773" y="615028"/>
                      <a:pt x="80783" y="611237"/>
                      <a:pt x="53793" y="607728"/>
                    </a:cubicBezTo>
                    <a:cubicBezTo>
                      <a:pt x="41053" y="606043"/>
                      <a:pt x="28383" y="603832"/>
                      <a:pt x="15642" y="601972"/>
                    </a:cubicBezTo>
                    <a:cubicBezTo>
                      <a:pt x="14730" y="601831"/>
                      <a:pt x="13607" y="602919"/>
                      <a:pt x="12589" y="603411"/>
                    </a:cubicBezTo>
                    <a:cubicBezTo>
                      <a:pt x="8623" y="595373"/>
                      <a:pt x="8483" y="586283"/>
                      <a:pt x="5499" y="578000"/>
                    </a:cubicBezTo>
                    <a:close/>
                    <a:moveTo>
                      <a:pt x="7043" y="389738"/>
                    </a:moveTo>
                    <a:cubicBezTo>
                      <a:pt x="9710" y="392687"/>
                      <a:pt x="13255" y="391563"/>
                      <a:pt x="16414" y="391563"/>
                    </a:cubicBezTo>
                    <a:cubicBezTo>
                      <a:pt x="117143" y="391599"/>
                      <a:pt x="217907" y="392722"/>
                      <a:pt x="318636" y="391037"/>
                    </a:cubicBezTo>
                    <a:cubicBezTo>
                      <a:pt x="366544" y="390230"/>
                      <a:pt x="414487" y="388896"/>
                      <a:pt x="462289" y="390195"/>
                    </a:cubicBezTo>
                    <a:cubicBezTo>
                      <a:pt x="561790" y="392862"/>
                      <a:pt x="661256" y="390511"/>
                      <a:pt x="760721" y="391599"/>
                    </a:cubicBezTo>
                    <a:cubicBezTo>
                      <a:pt x="764898" y="391634"/>
                      <a:pt x="769215" y="392195"/>
                      <a:pt x="773075" y="389809"/>
                    </a:cubicBezTo>
                    <a:cubicBezTo>
                      <a:pt x="776901" y="399881"/>
                      <a:pt x="779183" y="410270"/>
                      <a:pt x="777147" y="420940"/>
                    </a:cubicBezTo>
                    <a:cubicBezTo>
                      <a:pt x="776305" y="425502"/>
                      <a:pt x="781885" y="427398"/>
                      <a:pt x="780060" y="431609"/>
                    </a:cubicBezTo>
                    <a:cubicBezTo>
                      <a:pt x="743383" y="434312"/>
                      <a:pt x="706601" y="431820"/>
                      <a:pt x="669960" y="433575"/>
                    </a:cubicBezTo>
                    <a:cubicBezTo>
                      <a:pt x="607627" y="436593"/>
                      <a:pt x="545259" y="433083"/>
                      <a:pt x="482997" y="435470"/>
                    </a:cubicBezTo>
                    <a:cubicBezTo>
                      <a:pt x="439652" y="437120"/>
                      <a:pt x="396271" y="437751"/>
                      <a:pt x="352997" y="436523"/>
                    </a:cubicBezTo>
                    <a:cubicBezTo>
                      <a:pt x="282521" y="434522"/>
                      <a:pt x="212046" y="436769"/>
                      <a:pt x="141606" y="434593"/>
                    </a:cubicBezTo>
                    <a:cubicBezTo>
                      <a:pt x="107597" y="433540"/>
                      <a:pt x="73587" y="434698"/>
                      <a:pt x="39648" y="432943"/>
                    </a:cubicBezTo>
                    <a:cubicBezTo>
                      <a:pt x="26452" y="432276"/>
                      <a:pt x="13290" y="431364"/>
                      <a:pt x="59" y="431539"/>
                    </a:cubicBezTo>
                    <a:cubicBezTo>
                      <a:pt x="-363" y="424871"/>
                      <a:pt x="1533" y="418694"/>
                      <a:pt x="3288" y="412306"/>
                    </a:cubicBezTo>
                    <a:cubicBezTo>
                      <a:pt x="5288" y="405041"/>
                      <a:pt x="4060" y="397003"/>
                      <a:pt x="7043" y="389738"/>
                    </a:cubicBezTo>
                    <a:close/>
                    <a:moveTo>
                      <a:pt x="455621" y="172942"/>
                    </a:moveTo>
                    <a:cubicBezTo>
                      <a:pt x="484716" y="173609"/>
                      <a:pt x="513882" y="174452"/>
                      <a:pt x="542978" y="176347"/>
                    </a:cubicBezTo>
                    <a:cubicBezTo>
                      <a:pt x="580953" y="178839"/>
                      <a:pt x="618858" y="182103"/>
                      <a:pt x="656798" y="185402"/>
                    </a:cubicBezTo>
                    <a:cubicBezTo>
                      <a:pt x="669889" y="186525"/>
                      <a:pt x="682875" y="188947"/>
                      <a:pt x="695967" y="190386"/>
                    </a:cubicBezTo>
                    <a:cubicBezTo>
                      <a:pt x="699968" y="190807"/>
                      <a:pt x="704390" y="192176"/>
                      <a:pt x="708040" y="188806"/>
                    </a:cubicBezTo>
                    <a:cubicBezTo>
                      <a:pt x="713305" y="196528"/>
                      <a:pt x="716885" y="204952"/>
                      <a:pt x="718850" y="214077"/>
                    </a:cubicBezTo>
                    <a:cubicBezTo>
                      <a:pt x="698634" y="211760"/>
                      <a:pt x="678453" y="209304"/>
                      <a:pt x="658237" y="207233"/>
                    </a:cubicBezTo>
                    <a:cubicBezTo>
                      <a:pt x="642724" y="205654"/>
                      <a:pt x="627211" y="204215"/>
                      <a:pt x="611663" y="203407"/>
                    </a:cubicBezTo>
                    <a:cubicBezTo>
                      <a:pt x="570564" y="201302"/>
                      <a:pt x="529500" y="199055"/>
                      <a:pt x="488401" y="197406"/>
                    </a:cubicBezTo>
                    <a:cubicBezTo>
                      <a:pt x="432351" y="195195"/>
                      <a:pt x="376336" y="196142"/>
                      <a:pt x="320321" y="196528"/>
                    </a:cubicBezTo>
                    <a:cubicBezTo>
                      <a:pt x="292454" y="196704"/>
                      <a:pt x="264446" y="197932"/>
                      <a:pt x="236614" y="200003"/>
                    </a:cubicBezTo>
                    <a:cubicBezTo>
                      <a:pt x="209133" y="202039"/>
                      <a:pt x="181652" y="204004"/>
                      <a:pt x="154206" y="206496"/>
                    </a:cubicBezTo>
                    <a:cubicBezTo>
                      <a:pt x="127356" y="208953"/>
                      <a:pt x="100577" y="212076"/>
                      <a:pt x="73728" y="214252"/>
                    </a:cubicBezTo>
                    <a:cubicBezTo>
                      <a:pt x="68954" y="214638"/>
                      <a:pt x="64251" y="215726"/>
                      <a:pt x="59899" y="217867"/>
                    </a:cubicBezTo>
                    <a:cubicBezTo>
                      <a:pt x="63339" y="208567"/>
                      <a:pt x="66743" y="199125"/>
                      <a:pt x="72289" y="190667"/>
                    </a:cubicBezTo>
                    <a:cubicBezTo>
                      <a:pt x="82958" y="195686"/>
                      <a:pt x="93487" y="190491"/>
                      <a:pt x="103981" y="189824"/>
                    </a:cubicBezTo>
                    <a:cubicBezTo>
                      <a:pt x="124583" y="188526"/>
                      <a:pt x="145045" y="185367"/>
                      <a:pt x="165577" y="183507"/>
                    </a:cubicBezTo>
                    <a:cubicBezTo>
                      <a:pt x="194532" y="180874"/>
                      <a:pt x="223487" y="178663"/>
                      <a:pt x="252478" y="176452"/>
                    </a:cubicBezTo>
                    <a:cubicBezTo>
                      <a:pt x="265043" y="175505"/>
                      <a:pt x="277678" y="175399"/>
                      <a:pt x="290278" y="174732"/>
                    </a:cubicBezTo>
                    <a:cubicBezTo>
                      <a:pt x="345345" y="171854"/>
                      <a:pt x="400518" y="171643"/>
                      <a:pt x="455621" y="172942"/>
                    </a:cubicBezTo>
                    <a:close/>
                    <a:moveTo>
                      <a:pt x="389497" y="87269"/>
                    </a:moveTo>
                    <a:cubicBezTo>
                      <a:pt x="433018" y="87761"/>
                      <a:pt x="476503" y="87164"/>
                      <a:pt x="519989" y="90674"/>
                    </a:cubicBezTo>
                    <a:cubicBezTo>
                      <a:pt x="545119" y="92674"/>
                      <a:pt x="570283" y="94499"/>
                      <a:pt x="595343" y="96816"/>
                    </a:cubicBezTo>
                    <a:cubicBezTo>
                      <a:pt x="618297" y="98957"/>
                      <a:pt x="641109" y="102782"/>
                      <a:pt x="663958" y="105836"/>
                    </a:cubicBezTo>
                    <a:cubicBezTo>
                      <a:pt x="671363" y="117489"/>
                      <a:pt x="678593" y="129211"/>
                      <a:pt x="684315" y="141776"/>
                    </a:cubicBezTo>
                    <a:cubicBezTo>
                      <a:pt x="664660" y="139740"/>
                      <a:pt x="644971" y="137775"/>
                      <a:pt x="625316" y="135634"/>
                    </a:cubicBezTo>
                    <a:cubicBezTo>
                      <a:pt x="612225" y="134230"/>
                      <a:pt x="599169" y="132019"/>
                      <a:pt x="586042" y="131141"/>
                    </a:cubicBezTo>
                    <a:cubicBezTo>
                      <a:pt x="544697" y="128404"/>
                      <a:pt x="503388" y="125140"/>
                      <a:pt x="462009" y="123982"/>
                    </a:cubicBezTo>
                    <a:cubicBezTo>
                      <a:pt x="417751" y="122753"/>
                      <a:pt x="373388" y="122683"/>
                      <a:pt x="329131" y="124087"/>
                    </a:cubicBezTo>
                    <a:cubicBezTo>
                      <a:pt x="294384" y="125175"/>
                      <a:pt x="259637" y="127316"/>
                      <a:pt x="224927" y="130369"/>
                    </a:cubicBezTo>
                    <a:cubicBezTo>
                      <a:pt x="198042" y="132756"/>
                      <a:pt x="171228" y="135704"/>
                      <a:pt x="144413" y="138301"/>
                    </a:cubicBezTo>
                    <a:cubicBezTo>
                      <a:pt x="129533" y="139740"/>
                      <a:pt x="114757" y="142267"/>
                      <a:pt x="99910" y="144408"/>
                    </a:cubicBezTo>
                    <a:cubicBezTo>
                      <a:pt x="98331" y="144619"/>
                      <a:pt x="96997" y="144970"/>
                      <a:pt x="95874" y="143601"/>
                    </a:cubicBezTo>
                    <a:cubicBezTo>
                      <a:pt x="102823" y="131352"/>
                      <a:pt x="108790" y="118542"/>
                      <a:pt x="117635" y="107415"/>
                    </a:cubicBezTo>
                    <a:cubicBezTo>
                      <a:pt x="138447" y="104818"/>
                      <a:pt x="159225" y="102045"/>
                      <a:pt x="180037" y="99624"/>
                    </a:cubicBezTo>
                    <a:cubicBezTo>
                      <a:pt x="200569" y="97237"/>
                      <a:pt x="221101" y="94745"/>
                      <a:pt x="241703" y="93025"/>
                    </a:cubicBezTo>
                    <a:cubicBezTo>
                      <a:pt x="290875" y="88919"/>
                      <a:pt x="340115" y="86743"/>
                      <a:pt x="389497" y="87269"/>
                    </a:cubicBezTo>
                    <a:close/>
                    <a:moveTo>
                      <a:pt x="342011" y="1212"/>
                    </a:moveTo>
                    <a:cubicBezTo>
                      <a:pt x="381671" y="18"/>
                      <a:pt x="421471" y="-1140"/>
                      <a:pt x="461166" y="2159"/>
                    </a:cubicBezTo>
                    <a:cubicBezTo>
                      <a:pt x="473731" y="3212"/>
                      <a:pt x="486365" y="3037"/>
                      <a:pt x="498965" y="3914"/>
                    </a:cubicBezTo>
                    <a:cubicBezTo>
                      <a:pt x="529184" y="6020"/>
                      <a:pt x="559297" y="8933"/>
                      <a:pt x="589271" y="13145"/>
                    </a:cubicBezTo>
                    <a:cubicBezTo>
                      <a:pt x="591341" y="13425"/>
                      <a:pt x="593483" y="13215"/>
                      <a:pt x="595588" y="13250"/>
                    </a:cubicBezTo>
                    <a:cubicBezTo>
                      <a:pt x="610013" y="27534"/>
                      <a:pt x="622051" y="43750"/>
                      <a:pt x="633844" y="60175"/>
                    </a:cubicBezTo>
                    <a:cubicBezTo>
                      <a:pt x="631598" y="63229"/>
                      <a:pt x="628334" y="62316"/>
                      <a:pt x="625526" y="61895"/>
                    </a:cubicBezTo>
                    <a:cubicBezTo>
                      <a:pt x="592043" y="56946"/>
                      <a:pt x="558385" y="53788"/>
                      <a:pt x="524621" y="51015"/>
                    </a:cubicBezTo>
                    <a:cubicBezTo>
                      <a:pt x="468817" y="46417"/>
                      <a:pt x="412942" y="44522"/>
                      <a:pt x="357067" y="46277"/>
                    </a:cubicBezTo>
                    <a:cubicBezTo>
                      <a:pt x="322041" y="47365"/>
                      <a:pt x="286978" y="49155"/>
                      <a:pt x="252021" y="52629"/>
                    </a:cubicBezTo>
                    <a:cubicBezTo>
                      <a:pt x="219521" y="55858"/>
                      <a:pt x="187161" y="59719"/>
                      <a:pt x="154802" y="64036"/>
                    </a:cubicBezTo>
                    <a:cubicBezTo>
                      <a:pt x="151538" y="64457"/>
                      <a:pt x="148344" y="65194"/>
                      <a:pt x="145080" y="65791"/>
                    </a:cubicBezTo>
                    <a:cubicBezTo>
                      <a:pt x="155995" y="48207"/>
                      <a:pt x="169473" y="32624"/>
                      <a:pt x="182915" y="17005"/>
                    </a:cubicBezTo>
                    <a:cubicBezTo>
                      <a:pt x="199551" y="12899"/>
                      <a:pt x="216643" y="11951"/>
                      <a:pt x="233525" y="9705"/>
                    </a:cubicBezTo>
                    <a:cubicBezTo>
                      <a:pt x="269535" y="4897"/>
                      <a:pt x="305791" y="2300"/>
                      <a:pt x="342011" y="12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33CC9B1-4321-48A2-9783-900B18E08C45}"/>
                </a:ext>
              </a:extLst>
            </p:cNvPr>
            <p:cNvGrpSpPr/>
            <p:nvPr/>
          </p:nvGrpSpPr>
          <p:grpSpPr>
            <a:xfrm>
              <a:off x="9449530" y="5016369"/>
              <a:ext cx="979872" cy="1220339"/>
              <a:chOff x="10556549" y="5224439"/>
              <a:chExt cx="788369" cy="981840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245E54F4-0FB7-4FBB-8CE6-87949AF43A76}"/>
                  </a:ext>
                </a:extLst>
              </p:cNvPr>
              <p:cNvSpPr/>
              <p:nvPr/>
            </p:nvSpPr>
            <p:spPr>
              <a:xfrm>
                <a:off x="10556549" y="5224439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4 w 1575780"/>
                  <a:gd name="connsiteY3" fmla="*/ 974951 h 1963679"/>
                  <a:gd name="connsiteX4" fmla="*/ 1553924 w 1575780"/>
                  <a:gd name="connsiteY4" fmla="*/ 974951 h 1963679"/>
                  <a:gd name="connsiteX5" fmla="*/ 1500926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1 w 1575780"/>
                  <a:gd name="connsiteY10" fmla="*/ 478887 h 1963679"/>
                  <a:gd name="connsiteX11" fmla="*/ 1376401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2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9 w 1575780"/>
                  <a:gd name="connsiteY33" fmla="*/ 974951 h 1963679"/>
                  <a:gd name="connsiteX34" fmla="*/ 21789 w 1575780"/>
                  <a:gd name="connsiteY34" fmla="*/ 974951 h 1963679"/>
                  <a:gd name="connsiteX35" fmla="*/ 14278 w 1575780"/>
                  <a:gd name="connsiteY35" fmla="*/ 1020087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5 h 1963679"/>
                  <a:gd name="connsiteX42" fmla="*/ 18700 w 1575780"/>
                  <a:gd name="connsiteY42" fmla="*/ 1351475 h 1963679"/>
                  <a:gd name="connsiteX43" fmla="*/ 18700 w 1575780"/>
                  <a:gd name="connsiteY43" fmla="*/ 1351475 h 1963679"/>
                  <a:gd name="connsiteX44" fmla="*/ 32879 w 1575780"/>
                  <a:gd name="connsiteY44" fmla="*/ 1402295 h 1963679"/>
                  <a:gd name="connsiteX45" fmla="*/ 32879 w 1575780"/>
                  <a:gd name="connsiteY45" fmla="*/ 1402295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4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20 h 1963679"/>
                  <a:gd name="connsiteX56" fmla="*/ 249780 w 1575780"/>
                  <a:gd name="connsiteY56" fmla="*/ 1750320 h 1963679"/>
                  <a:gd name="connsiteX57" fmla="*/ 249780 w 1575780"/>
                  <a:gd name="connsiteY57" fmla="*/ 1750320 h 1963679"/>
                  <a:gd name="connsiteX58" fmla="*/ 441130 w 1575780"/>
                  <a:gd name="connsiteY58" fmla="*/ 1883830 h 1963679"/>
                  <a:gd name="connsiteX59" fmla="*/ 720645 w 1575780"/>
                  <a:gd name="connsiteY59" fmla="*/ 1960833 h 1963679"/>
                  <a:gd name="connsiteX60" fmla="*/ 909328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49 h 1963679"/>
                  <a:gd name="connsiteX63" fmla="*/ 1412131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2 w 1575780"/>
                  <a:gd name="connsiteY65" fmla="*/ 1507377 h 1963679"/>
                  <a:gd name="connsiteX66" fmla="*/ 1503102 w 1575780"/>
                  <a:gd name="connsiteY66" fmla="*/ 1507377 h 1963679"/>
                  <a:gd name="connsiteX67" fmla="*/ 1503102 w 1575780"/>
                  <a:gd name="connsiteY67" fmla="*/ 1507377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5 h 1963679"/>
                  <a:gd name="connsiteX70" fmla="*/ 1549922 w 1575780"/>
                  <a:gd name="connsiteY70" fmla="*/ 1369515 h 1963679"/>
                  <a:gd name="connsiteX71" fmla="*/ 1549922 w 1575780"/>
                  <a:gd name="connsiteY71" fmla="*/ 1369515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4" y="974951"/>
                    </a:cubicBezTo>
                    <a:cubicBezTo>
                      <a:pt x="1553924" y="974951"/>
                      <a:pt x="1553924" y="974951"/>
                      <a:pt x="1553924" y="974951"/>
                    </a:cubicBezTo>
                    <a:cubicBezTo>
                      <a:pt x="1542692" y="904266"/>
                      <a:pt x="1523389" y="835545"/>
                      <a:pt x="1500926" y="767737"/>
                    </a:cubicBezTo>
                    <a:cubicBezTo>
                      <a:pt x="1484711" y="718741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1" y="588391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1" y="478887"/>
                    </a:cubicBezTo>
                    <a:cubicBezTo>
                      <a:pt x="1376401" y="478887"/>
                      <a:pt x="1376401" y="478887"/>
                      <a:pt x="1376401" y="478887"/>
                    </a:cubicBezTo>
                    <a:cubicBezTo>
                      <a:pt x="1364960" y="453687"/>
                      <a:pt x="1350500" y="430242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2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1"/>
                      <a:pt x="1175926" y="194108"/>
                    </a:cubicBezTo>
                    <a:cubicBezTo>
                      <a:pt x="1112260" y="130372"/>
                      <a:pt x="1043259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8"/>
                      <a:pt x="213349" y="458110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9" y="974951"/>
                    </a:cubicBezTo>
                    <a:cubicBezTo>
                      <a:pt x="21789" y="974951"/>
                      <a:pt x="21789" y="974951"/>
                      <a:pt x="21789" y="974951"/>
                    </a:cubicBezTo>
                    <a:cubicBezTo>
                      <a:pt x="15822" y="989482"/>
                      <a:pt x="18279" y="1005556"/>
                      <a:pt x="14278" y="1020087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9"/>
                      <a:pt x="2415" y="1115691"/>
                    </a:cubicBezTo>
                    <a:cubicBezTo>
                      <a:pt x="-1025" y="1155843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24667" y="1368040"/>
                      <a:pt x="24947" y="1386291"/>
                      <a:pt x="32879" y="1402295"/>
                    </a:cubicBezTo>
                    <a:lnTo>
                      <a:pt x="32879" y="1402295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80" y="1570481"/>
                      <a:pt x="107075" y="1574553"/>
                      <a:pt x="109602" y="1578764"/>
                    </a:cubicBezTo>
                    <a:cubicBezTo>
                      <a:pt x="124974" y="1604104"/>
                      <a:pt x="140979" y="1628954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6"/>
                      <a:pt x="249780" y="1750320"/>
                    </a:cubicBezTo>
                    <a:lnTo>
                      <a:pt x="249780" y="1750320"/>
                    </a:lnTo>
                    <a:cubicBezTo>
                      <a:pt x="249780" y="1750320"/>
                      <a:pt x="249780" y="1750320"/>
                      <a:pt x="249780" y="1750320"/>
                    </a:cubicBezTo>
                    <a:cubicBezTo>
                      <a:pt x="304953" y="1807107"/>
                      <a:pt x="370655" y="1849154"/>
                      <a:pt x="441130" y="1883830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3"/>
                      <a:pt x="909328" y="1955147"/>
                    </a:cubicBezTo>
                    <a:cubicBezTo>
                      <a:pt x="1000440" y="1941740"/>
                      <a:pt x="1086498" y="1911626"/>
                      <a:pt x="1167152" y="1866983"/>
                    </a:cubicBezTo>
                    <a:cubicBezTo>
                      <a:pt x="1221974" y="1836659"/>
                      <a:pt x="1273567" y="1801491"/>
                      <a:pt x="1318702" y="1757549"/>
                    </a:cubicBezTo>
                    <a:cubicBezTo>
                      <a:pt x="1352816" y="1726383"/>
                      <a:pt x="1385948" y="1694305"/>
                      <a:pt x="1412131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8"/>
                      <a:pt x="1503102" y="1507377"/>
                    </a:cubicBezTo>
                    <a:lnTo>
                      <a:pt x="1503102" y="1507377"/>
                    </a:lnTo>
                    <a:lnTo>
                      <a:pt x="1503102" y="1507377"/>
                    </a:lnTo>
                    <a:cubicBezTo>
                      <a:pt x="1516510" y="1475298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67822" y="1314342"/>
                      <a:pt x="1572244" y="1257133"/>
                      <a:pt x="1575122" y="119999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2F88C01-D883-40C4-BB72-CD1186FEF269}"/>
                  </a:ext>
                </a:extLst>
              </p:cNvPr>
              <p:cNvSpPr/>
              <p:nvPr/>
            </p:nvSpPr>
            <p:spPr>
              <a:xfrm>
                <a:off x="10557589" y="5229784"/>
                <a:ext cx="787329" cy="962715"/>
              </a:xfrm>
              <a:custGeom>
                <a:avLst/>
                <a:gdLst>
                  <a:gd name="connsiteX0" fmla="*/ 782683 w 787329"/>
                  <a:gd name="connsiteY0" fmla="*/ 560182 h 962715"/>
                  <a:gd name="connsiteX1" fmla="*/ 786031 w 787329"/>
                  <a:gd name="connsiteY1" fmla="*/ 571313 h 962715"/>
                  <a:gd name="connsiteX2" fmla="*/ 787329 w 787329"/>
                  <a:gd name="connsiteY2" fmla="*/ 573629 h 962715"/>
                  <a:gd name="connsiteX3" fmla="*/ 787259 w 787329"/>
                  <a:gd name="connsiteY3" fmla="*/ 580543 h 962715"/>
                  <a:gd name="connsiteX4" fmla="*/ 712186 w 787329"/>
                  <a:gd name="connsiteY4" fmla="*/ 608481 h 962715"/>
                  <a:gd name="connsiteX5" fmla="*/ 583099 w 787329"/>
                  <a:gd name="connsiteY5" fmla="*/ 692117 h 962715"/>
                  <a:gd name="connsiteX6" fmla="*/ 491495 w 787329"/>
                  <a:gd name="connsiteY6" fmla="*/ 770735 h 962715"/>
                  <a:gd name="connsiteX7" fmla="*/ 368759 w 787329"/>
                  <a:gd name="connsiteY7" fmla="*/ 888065 h 962715"/>
                  <a:gd name="connsiteX8" fmla="*/ 298214 w 787329"/>
                  <a:gd name="connsiteY8" fmla="*/ 955382 h 962715"/>
                  <a:gd name="connsiteX9" fmla="*/ 291511 w 787329"/>
                  <a:gd name="connsiteY9" fmla="*/ 962682 h 962715"/>
                  <a:gd name="connsiteX10" fmla="*/ 275365 w 787329"/>
                  <a:gd name="connsiteY10" fmla="*/ 958997 h 962715"/>
                  <a:gd name="connsiteX11" fmla="*/ 277541 w 787329"/>
                  <a:gd name="connsiteY11" fmla="*/ 950749 h 962715"/>
                  <a:gd name="connsiteX12" fmla="*/ 360407 w 787329"/>
                  <a:gd name="connsiteY12" fmla="*/ 871534 h 962715"/>
                  <a:gd name="connsiteX13" fmla="*/ 457977 w 787329"/>
                  <a:gd name="connsiteY13" fmla="*/ 777614 h 962715"/>
                  <a:gd name="connsiteX14" fmla="*/ 648519 w 787329"/>
                  <a:gd name="connsiteY14" fmla="*/ 621221 h 962715"/>
                  <a:gd name="connsiteX15" fmla="*/ 770623 w 787329"/>
                  <a:gd name="connsiteY15" fmla="*/ 562082 h 962715"/>
                  <a:gd name="connsiteX16" fmla="*/ 782683 w 787329"/>
                  <a:gd name="connsiteY16" fmla="*/ 560182 h 962715"/>
                  <a:gd name="connsiteX17" fmla="*/ 774589 w 787329"/>
                  <a:gd name="connsiteY17" fmla="*/ 476024 h 962715"/>
                  <a:gd name="connsiteX18" fmla="*/ 781819 w 787329"/>
                  <a:gd name="connsiteY18" fmla="*/ 513578 h 962715"/>
                  <a:gd name="connsiteX19" fmla="*/ 718258 w 787329"/>
                  <a:gd name="connsiteY19" fmla="*/ 536076 h 962715"/>
                  <a:gd name="connsiteX20" fmla="*/ 577588 w 787329"/>
                  <a:gd name="connsiteY20" fmla="*/ 626837 h 962715"/>
                  <a:gd name="connsiteX21" fmla="*/ 451203 w 787329"/>
                  <a:gd name="connsiteY21" fmla="*/ 738517 h 962715"/>
                  <a:gd name="connsiteX22" fmla="*/ 346508 w 787329"/>
                  <a:gd name="connsiteY22" fmla="*/ 839632 h 962715"/>
                  <a:gd name="connsiteX23" fmla="*/ 249885 w 787329"/>
                  <a:gd name="connsiteY23" fmla="*/ 930709 h 962715"/>
                  <a:gd name="connsiteX24" fmla="*/ 233530 w 787329"/>
                  <a:gd name="connsiteY24" fmla="*/ 942958 h 962715"/>
                  <a:gd name="connsiteX25" fmla="*/ 208049 w 787329"/>
                  <a:gd name="connsiteY25" fmla="*/ 930394 h 962715"/>
                  <a:gd name="connsiteX26" fmla="*/ 211945 w 787329"/>
                  <a:gd name="connsiteY26" fmla="*/ 924673 h 962715"/>
                  <a:gd name="connsiteX27" fmla="*/ 267223 w 787329"/>
                  <a:gd name="connsiteY27" fmla="*/ 875572 h 962715"/>
                  <a:gd name="connsiteX28" fmla="*/ 379183 w 787329"/>
                  <a:gd name="connsiteY28" fmla="*/ 767788 h 962715"/>
                  <a:gd name="connsiteX29" fmla="*/ 461346 w 787329"/>
                  <a:gd name="connsiteY29" fmla="*/ 689065 h 962715"/>
                  <a:gd name="connsiteX30" fmla="*/ 648098 w 787329"/>
                  <a:gd name="connsiteY30" fmla="*/ 536392 h 962715"/>
                  <a:gd name="connsiteX31" fmla="*/ 774589 w 787329"/>
                  <a:gd name="connsiteY31" fmla="*/ 476024 h 962715"/>
                  <a:gd name="connsiteX32" fmla="*/ 729521 w 787329"/>
                  <a:gd name="connsiteY32" fmla="*/ 323588 h 962715"/>
                  <a:gd name="connsiteX33" fmla="*/ 753847 w 787329"/>
                  <a:gd name="connsiteY33" fmla="*/ 389965 h 962715"/>
                  <a:gd name="connsiteX34" fmla="*/ 760937 w 787329"/>
                  <a:gd name="connsiteY34" fmla="*/ 413831 h 962715"/>
                  <a:gd name="connsiteX35" fmla="*/ 748687 w 787329"/>
                  <a:gd name="connsiteY35" fmla="*/ 414042 h 962715"/>
                  <a:gd name="connsiteX36" fmla="*/ 644905 w 787329"/>
                  <a:gd name="connsiteY36" fmla="*/ 468267 h 962715"/>
                  <a:gd name="connsiteX37" fmla="*/ 494969 w 787329"/>
                  <a:gd name="connsiteY37" fmla="*/ 587914 h 962715"/>
                  <a:gd name="connsiteX38" fmla="*/ 390695 w 787329"/>
                  <a:gd name="connsiteY38" fmla="*/ 686642 h 962715"/>
                  <a:gd name="connsiteX39" fmla="*/ 296951 w 787329"/>
                  <a:gd name="connsiteY39" fmla="*/ 776877 h 962715"/>
                  <a:gd name="connsiteX40" fmla="*/ 163441 w 787329"/>
                  <a:gd name="connsiteY40" fmla="*/ 894067 h 962715"/>
                  <a:gd name="connsiteX41" fmla="*/ 163055 w 787329"/>
                  <a:gd name="connsiteY41" fmla="*/ 901578 h 962715"/>
                  <a:gd name="connsiteX42" fmla="*/ 96510 w 787329"/>
                  <a:gd name="connsiteY42" fmla="*/ 841456 h 962715"/>
                  <a:gd name="connsiteX43" fmla="*/ 107390 w 787329"/>
                  <a:gd name="connsiteY43" fmla="*/ 841631 h 962715"/>
                  <a:gd name="connsiteX44" fmla="*/ 150560 w 787329"/>
                  <a:gd name="connsiteY44" fmla="*/ 810570 h 962715"/>
                  <a:gd name="connsiteX45" fmla="*/ 294599 w 787329"/>
                  <a:gd name="connsiteY45" fmla="*/ 686186 h 962715"/>
                  <a:gd name="connsiteX46" fmla="*/ 390379 w 787329"/>
                  <a:gd name="connsiteY46" fmla="*/ 594091 h 962715"/>
                  <a:gd name="connsiteX47" fmla="*/ 469453 w 787329"/>
                  <a:gd name="connsiteY47" fmla="*/ 518526 h 962715"/>
                  <a:gd name="connsiteX48" fmla="*/ 562882 w 787329"/>
                  <a:gd name="connsiteY48" fmla="*/ 436223 h 962715"/>
                  <a:gd name="connsiteX49" fmla="*/ 726857 w 787329"/>
                  <a:gd name="connsiteY49" fmla="*/ 330265 h 962715"/>
                  <a:gd name="connsiteX50" fmla="*/ 724225 w 787329"/>
                  <a:gd name="connsiteY50" fmla="*/ 309136 h 962715"/>
                  <a:gd name="connsiteX51" fmla="*/ 729840 w 787329"/>
                  <a:gd name="connsiteY51" fmla="*/ 322789 h 962715"/>
                  <a:gd name="connsiteX52" fmla="*/ 729521 w 787329"/>
                  <a:gd name="connsiteY52" fmla="*/ 323588 h 962715"/>
                  <a:gd name="connsiteX53" fmla="*/ 651643 w 787329"/>
                  <a:gd name="connsiteY53" fmla="*/ 173661 h 962715"/>
                  <a:gd name="connsiteX54" fmla="*/ 660873 w 787329"/>
                  <a:gd name="connsiteY54" fmla="*/ 188050 h 962715"/>
                  <a:gd name="connsiteX55" fmla="*/ 615141 w 787329"/>
                  <a:gd name="connsiteY55" fmla="*/ 219849 h 962715"/>
                  <a:gd name="connsiteX56" fmla="*/ 526486 w 787329"/>
                  <a:gd name="connsiteY56" fmla="*/ 290605 h 962715"/>
                  <a:gd name="connsiteX57" fmla="*/ 389852 w 787329"/>
                  <a:gd name="connsiteY57" fmla="*/ 418043 h 962715"/>
                  <a:gd name="connsiteX58" fmla="*/ 305724 w 787329"/>
                  <a:gd name="connsiteY58" fmla="*/ 498662 h 962715"/>
                  <a:gd name="connsiteX59" fmla="*/ 183059 w 787329"/>
                  <a:gd name="connsiteY59" fmla="*/ 607604 h 962715"/>
                  <a:gd name="connsiteX60" fmla="*/ 61763 w 787329"/>
                  <a:gd name="connsiteY60" fmla="*/ 691732 h 962715"/>
                  <a:gd name="connsiteX61" fmla="*/ 20279 w 787329"/>
                  <a:gd name="connsiteY61" fmla="*/ 711071 h 962715"/>
                  <a:gd name="connsiteX62" fmla="*/ 14768 w 787329"/>
                  <a:gd name="connsiteY62" fmla="*/ 691311 h 962715"/>
                  <a:gd name="connsiteX63" fmla="*/ 116795 w 787329"/>
                  <a:gd name="connsiteY63" fmla="*/ 633751 h 962715"/>
                  <a:gd name="connsiteX64" fmla="*/ 216717 w 787329"/>
                  <a:gd name="connsiteY64" fmla="*/ 555414 h 962715"/>
                  <a:gd name="connsiteX65" fmla="*/ 337979 w 787329"/>
                  <a:gd name="connsiteY65" fmla="*/ 443243 h 962715"/>
                  <a:gd name="connsiteX66" fmla="*/ 428565 w 787329"/>
                  <a:gd name="connsiteY66" fmla="*/ 356237 h 962715"/>
                  <a:gd name="connsiteX67" fmla="*/ 538840 w 787329"/>
                  <a:gd name="connsiteY67" fmla="*/ 256244 h 962715"/>
                  <a:gd name="connsiteX68" fmla="*/ 640481 w 787329"/>
                  <a:gd name="connsiteY68" fmla="*/ 178679 h 962715"/>
                  <a:gd name="connsiteX69" fmla="*/ 651643 w 787329"/>
                  <a:gd name="connsiteY69" fmla="*/ 173661 h 962715"/>
                  <a:gd name="connsiteX70" fmla="*/ 574851 w 787329"/>
                  <a:gd name="connsiteY70" fmla="*/ 78793 h 962715"/>
                  <a:gd name="connsiteX71" fmla="*/ 601279 w 787329"/>
                  <a:gd name="connsiteY71" fmla="*/ 106449 h 962715"/>
                  <a:gd name="connsiteX72" fmla="*/ 591663 w 787329"/>
                  <a:gd name="connsiteY72" fmla="*/ 107222 h 962715"/>
                  <a:gd name="connsiteX73" fmla="*/ 485739 w 787329"/>
                  <a:gd name="connsiteY73" fmla="*/ 197000 h 962715"/>
                  <a:gd name="connsiteX74" fmla="*/ 394345 w 787329"/>
                  <a:gd name="connsiteY74" fmla="*/ 283094 h 962715"/>
                  <a:gd name="connsiteX75" fmla="*/ 250728 w 787329"/>
                  <a:gd name="connsiteY75" fmla="*/ 421202 h 962715"/>
                  <a:gd name="connsiteX76" fmla="*/ 169723 w 787329"/>
                  <a:gd name="connsiteY76" fmla="*/ 489220 h 962715"/>
                  <a:gd name="connsiteX77" fmla="*/ 449 w 787329"/>
                  <a:gd name="connsiteY77" fmla="*/ 590616 h 962715"/>
                  <a:gd name="connsiteX78" fmla="*/ 554 w 787329"/>
                  <a:gd name="connsiteY78" fmla="*/ 550360 h 962715"/>
                  <a:gd name="connsiteX79" fmla="*/ 9820 w 787329"/>
                  <a:gd name="connsiteY79" fmla="*/ 547166 h 962715"/>
                  <a:gd name="connsiteX80" fmla="*/ 99844 w 787329"/>
                  <a:gd name="connsiteY80" fmla="*/ 499539 h 962715"/>
                  <a:gd name="connsiteX81" fmla="*/ 235706 w 787329"/>
                  <a:gd name="connsiteY81" fmla="*/ 393931 h 962715"/>
                  <a:gd name="connsiteX82" fmla="*/ 353808 w 787329"/>
                  <a:gd name="connsiteY82" fmla="*/ 283480 h 962715"/>
                  <a:gd name="connsiteX83" fmla="*/ 427618 w 787329"/>
                  <a:gd name="connsiteY83" fmla="*/ 212934 h 962715"/>
                  <a:gd name="connsiteX84" fmla="*/ 572464 w 787329"/>
                  <a:gd name="connsiteY84" fmla="*/ 83882 h 962715"/>
                  <a:gd name="connsiteX85" fmla="*/ 574851 w 787329"/>
                  <a:gd name="connsiteY85" fmla="*/ 78793 h 962715"/>
                  <a:gd name="connsiteX86" fmla="*/ 438392 w 787329"/>
                  <a:gd name="connsiteY86" fmla="*/ 0 h 962715"/>
                  <a:gd name="connsiteX87" fmla="*/ 515114 w 787329"/>
                  <a:gd name="connsiteY87" fmla="*/ 32254 h 962715"/>
                  <a:gd name="connsiteX88" fmla="*/ 532383 w 787329"/>
                  <a:gd name="connsiteY88" fmla="*/ 44924 h 962715"/>
                  <a:gd name="connsiteX89" fmla="*/ 512026 w 787329"/>
                  <a:gd name="connsiteY89" fmla="*/ 64930 h 962715"/>
                  <a:gd name="connsiteX90" fmla="*/ 465206 w 787329"/>
                  <a:gd name="connsiteY90" fmla="*/ 107362 h 962715"/>
                  <a:gd name="connsiteX91" fmla="*/ 362090 w 787329"/>
                  <a:gd name="connsiteY91" fmla="*/ 206091 h 962715"/>
                  <a:gd name="connsiteX92" fmla="*/ 239250 w 787329"/>
                  <a:gd name="connsiteY92" fmla="*/ 320684 h 962715"/>
                  <a:gd name="connsiteX93" fmla="*/ 108723 w 787329"/>
                  <a:gd name="connsiteY93" fmla="*/ 423519 h 962715"/>
                  <a:gd name="connsiteX94" fmla="*/ 28386 w 787329"/>
                  <a:gd name="connsiteY94" fmla="*/ 468584 h 962715"/>
                  <a:gd name="connsiteX95" fmla="*/ 17400 w 787329"/>
                  <a:gd name="connsiteY95" fmla="*/ 472760 h 962715"/>
                  <a:gd name="connsiteX96" fmla="*/ 12627 w 787329"/>
                  <a:gd name="connsiteY96" fmla="*/ 468443 h 962715"/>
                  <a:gd name="connsiteX97" fmla="*/ 40810 w 787329"/>
                  <a:gd name="connsiteY97" fmla="*/ 367363 h 962715"/>
                  <a:gd name="connsiteX98" fmla="*/ 58254 w 787329"/>
                  <a:gd name="connsiteY98" fmla="*/ 322088 h 962715"/>
                  <a:gd name="connsiteX99" fmla="*/ 78189 w 787329"/>
                  <a:gd name="connsiteY99" fmla="*/ 308259 h 962715"/>
                  <a:gd name="connsiteX100" fmla="*/ 208505 w 787329"/>
                  <a:gd name="connsiteY100" fmla="*/ 212689 h 962715"/>
                  <a:gd name="connsiteX101" fmla="*/ 310146 w 787329"/>
                  <a:gd name="connsiteY101" fmla="*/ 120418 h 962715"/>
                  <a:gd name="connsiteX102" fmla="*/ 396942 w 787329"/>
                  <a:gd name="connsiteY102" fmla="*/ 37308 h 962715"/>
                  <a:gd name="connsiteX103" fmla="*/ 430881 w 787329"/>
                  <a:gd name="connsiteY103" fmla="*/ 4843 h 962715"/>
                  <a:gd name="connsiteX104" fmla="*/ 438392 w 787329"/>
                  <a:gd name="connsiteY104" fmla="*/ 0 h 96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87329" h="962715">
                    <a:moveTo>
                      <a:pt x="782683" y="560182"/>
                    </a:moveTo>
                    <a:cubicBezTo>
                      <a:pt x="784601" y="561328"/>
                      <a:pt x="785066" y="564644"/>
                      <a:pt x="786031" y="571313"/>
                    </a:cubicBezTo>
                    <a:cubicBezTo>
                      <a:pt x="786136" y="572120"/>
                      <a:pt x="786873" y="572857"/>
                      <a:pt x="787329" y="573629"/>
                    </a:cubicBezTo>
                    <a:cubicBezTo>
                      <a:pt x="787294" y="575946"/>
                      <a:pt x="787259" y="578262"/>
                      <a:pt x="787259" y="580543"/>
                    </a:cubicBezTo>
                    <a:cubicBezTo>
                      <a:pt x="761603" y="588124"/>
                      <a:pt x="736297" y="596618"/>
                      <a:pt x="712186" y="608481"/>
                    </a:cubicBezTo>
                    <a:cubicBezTo>
                      <a:pt x="665857" y="631259"/>
                      <a:pt x="623460" y="660144"/>
                      <a:pt x="583099" y="692117"/>
                    </a:cubicBezTo>
                    <a:cubicBezTo>
                      <a:pt x="551546" y="717107"/>
                      <a:pt x="521187" y="743535"/>
                      <a:pt x="491495" y="770735"/>
                    </a:cubicBezTo>
                    <a:cubicBezTo>
                      <a:pt x="449764" y="808991"/>
                      <a:pt x="409086" y="848300"/>
                      <a:pt x="368759" y="888065"/>
                    </a:cubicBezTo>
                    <a:cubicBezTo>
                      <a:pt x="345631" y="910878"/>
                      <a:pt x="321729" y="932919"/>
                      <a:pt x="298214" y="955382"/>
                    </a:cubicBezTo>
                    <a:cubicBezTo>
                      <a:pt x="295827" y="957663"/>
                      <a:pt x="293757" y="960225"/>
                      <a:pt x="291511" y="962682"/>
                    </a:cubicBezTo>
                    <a:cubicBezTo>
                      <a:pt x="285789" y="963068"/>
                      <a:pt x="280806" y="960015"/>
                      <a:pt x="275365" y="958997"/>
                    </a:cubicBezTo>
                    <a:cubicBezTo>
                      <a:pt x="272242" y="955241"/>
                      <a:pt x="275015" y="952995"/>
                      <a:pt x="277541" y="950749"/>
                    </a:cubicBezTo>
                    <a:cubicBezTo>
                      <a:pt x="306041" y="925268"/>
                      <a:pt x="333136" y="898278"/>
                      <a:pt x="360407" y="871534"/>
                    </a:cubicBezTo>
                    <a:cubicBezTo>
                      <a:pt x="392661" y="839947"/>
                      <a:pt x="424985" y="808394"/>
                      <a:pt x="457977" y="777614"/>
                    </a:cubicBezTo>
                    <a:cubicBezTo>
                      <a:pt x="518133" y="721423"/>
                      <a:pt x="579273" y="666321"/>
                      <a:pt x="648519" y="621221"/>
                    </a:cubicBezTo>
                    <a:cubicBezTo>
                      <a:pt x="686705" y="596372"/>
                      <a:pt x="726716" y="575173"/>
                      <a:pt x="770623" y="562082"/>
                    </a:cubicBezTo>
                    <a:cubicBezTo>
                      <a:pt x="777397" y="560064"/>
                      <a:pt x="780766" y="559037"/>
                      <a:pt x="782683" y="560182"/>
                    </a:cubicBezTo>
                    <a:close/>
                    <a:moveTo>
                      <a:pt x="774589" y="476024"/>
                    </a:moveTo>
                    <a:cubicBezTo>
                      <a:pt x="779011" y="488168"/>
                      <a:pt x="780029" y="500943"/>
                      <a:pt x="781819" y="513578"/>
                    </a:cubicBezTo>
                    <a:cubicBezTo>
                      <a:pt x="759392" y="517544"/>
                      <a:pt x="738579" y="526459"/>
                      <a:pt x="718258" y="536076"/>
                    </a:cubicBezTo>
                    <a:cubicBezTo>
                      <a:pt x="667437" y="560117"/>
                      <a:pt x="621354" y="591670"/>
                      <a:pt x="577588" y="626837"/>
                    </a:cubicBezTo>
                    <a:cubicBezTo>
                      <a:pt x="533717" y="662110"/>
                      <a:pt x="491986" y="699734"/>
                      <a:pt x="451203" y="738517"/>
                    </a:cubicBezTo>
                    <a:cubicBezTo>
                      <a:pt x="416035" y="771965"/>
                      <a:pt x="381289" y="805798"/>
                      <a:pt x="346508" y="839632"/>
                    </a:cubicBezTo>
                    <a:cubicBezTo>
                      <a:pt x="314780" y="870518"/>
                      <a:pt x="282385" y="900666"/>
                      <a:pt x="249885" y="930709"/>
                    </a:cubicBezTo>
                    <a:cubicBezTo>
                      <a:pt x="244972" y="935237"/>
                      <a:pt x="240619" y="941098"/>
                      <a:pt x="233530" y="942958"/>
                    </a:cubicBezTo>
                    <a:cubicBezTo>
                      <a:pt x="224826" y="939203"/>
                      <a:pt x="216016" y="935658"/>
                      <a:pt x="208049" y="930394"/>
                    </a:cubicBezTo>
                    <a:cubicBezTo>
                      <a:pt x="208330" y="927797"/>
                      <a:pt x="210015" y="926322"/>
                      <a:pt x="211945" y="924673"/>
                    </a:cubicBezTo>
                    <a:cubicBezTo>
                      <a:pt x="230476" y="908423"/>
                      <a:pt x="249253" y="892454"/>
                      <a:pt x="267223" y="875572"/>
                    </a:cubicBezTo>
                    <a:cubicBezTo>
                      <a:pt x="304953" y="840088"/>
                      <a:pt x="342472" y="804359"/>
                      <a:pt x="379183" y="767788"/>
                    </a:cubicBezTo>
                    <a:cubicBezTo>
                      <a:pt x="406068" y="741044"/>
                      <a:pt x="433549" y="714861"/>
                      <a:pt x="461346" y="689065"/>
                    </a:cubicBezTo>
                    <a:cubicBezTo>
                      <a:pt x="520379" y="634278"/>
                      <a:pt x="580396" y="580579"/>
                      <a:pt x="648098" y="536392"/>
                    </a:cubicBezTo>
                    <a:cubicBezTo>
                      <a:pt x="687548" y="510630"/>
                      <a:pt x="729033" y="489045"/>
                      <a:pt x="774589" y="476024"/>
                    </a:cubicBezTo>
                    <a:close/>
                    <a:moveTo>
                      <a:pt x="729521" y="323588"/>
                    </a:moveTo>
                    <a:lnTo>
                      <a:pt x="753847" y="389965"/>
                    </a:lnTo>
                    <a:cubicBezTo>
                      <a:pt x="756339" y="397897"/>
                      <a:pt x="758690" y="405864"/>
                      <a:pt x="760937" y="413831"/>
                    </a:cubicBezTo>
                    <a:cubicBezTo>
                      <a:pt x="758936" y="410673"/>
                      <a:pt x="755812" y="411304"/>
                      <a:pt x="748687" y="414042"/>
                    </a:cubicBezTo>
                    <a:cubicBezTo>
                      <a:pt x="711975" y="428046"/>
                      <a:pt x="677685" y="446752"/>
                      <a:pt x="644905" y="468267"/>
                    </a:cubicBezTo>
                    <a:cubicBezTo>
                      <a:pt x="591241" y="503505"/>
                      <a:pt x="542315" y="544814"/>
                      <a:pt x="494969" y="587914"/>
                    </a:cubicBezTo>
                    <a:cubicBezTo>
                      <a:pt x="459591" y="620133"/>
                      <a:pt x="425091" y="653335"/>
                      <a:pt x="390695" y="686642"/>
                    </a:cubicBezTo>
                    <a:cubicBezTo>
                      <a:pt x="359529" y="716826"/>
                      <a:pt x="328363" y="746974"/>
                      <a:pt x="296951" y="776877"/>
                    </a:cubicBezTo>
                    <a:cubicBezTo>
                      <a:pt x="254027" y="817730"/>
                      <a:pt x="210190" y="857566"/>
                      <a:pt x="163441" y="894067"/>
                    </a:cubicBezTo>
                    <a:cubicBezTo>
                      <a:pt x="159826" y="896910"/>
                      <a:pt x="159545" y="898770"/>
                      <a:pt x="163055" y="901578"/>
                    </a:cubicBezTo>
                    <a:cubicBezTo>
                      <a:pt x="138381" y="883994"/>
                      <a:pt x="116165" y="863988"/>
                      <a:pt x="96510" y="841456"/>
                    </a:cubicBezTo>
                    <a:cubicBezTo>
                      <a:pt x="99669" y="844615"/>
                      <a:pt x="102336" y="845492"/>
                      <a:pt x="107390" y="841631"/>
                    </a:cubicBezTo>
                    <a:cubicBezTo>
                      <a:pt x="121464" y="830892"/>
                      <a:pt x="136381" y="821240"/>
                      <a:pt x="150560" y="810570"/>
                    </a:cubicBezTo>
                    <a:cubicBezTo>
                      <a:pt x="201346" y="772350"/>
                      <a:pt x="248201" y="729496"/>
                      <a:pt x="294599" y="686186"/>
                    </a:cubicBezTo>
                    <a:cubicBezTo>
                      <a:pt x="326959" y="655967"/>
                      <a:pt x="358687" y="625047"/>
                      <a:pt x="390379" y="594091"/>
                    </a:cubicBezTo>
                    <a:cubicBezTo>
                      <a:pt x="416457" y="568575"/>
                      <a:pt x="442815" y="543410"/>
                      <a:pt x="469453" y="518526"/>
                    </a:cubicBezTo>
                    <a:cubicBezTo>
                      <a:pt x="499813" y="490203"/>
                      <a:pt x="530698" y="462511"/>
                      <a:pt x="562882" y="436223"/>
                    </a:cubicBezTo>
                    <a:cubicBezTo>
                      <a:pt x="613598" y="394773"/>
                      <a:pt x="666630" y="356939"/>
                      <a:pt x="726857" y="330265"/>
                    </a:cubicBezTo>
                    <a:close/>
                    <a:moveTo>
                      <a:pt x="724225" y="309136"/>
                    </a:moveTo>
                    <a:cubicBezTo>
                      <a:pt x="726120" y="313664"/>
                      <a:pt x="728015" y="318226"/>
                      <a:pt x="729840" y="322789"/>
                    </a:cubicBezTo>
                    <a:lnTo>
                      <a:pt x="729521" y="323588"/>
                    </a:lnTo>
                    <a:close/>
                    <a:moveTo>
                      <a:pt x="651643" y="173661"/>
                    </a:moveTo>
                    <a:cubicBezTo>
                      <a:pt x="654731" y="178469"/>
                      <a:pt x="657785" y="183242"/>
                      <a:pt x="660873" y="188050"/>
                    </a:cubicBezTo>
                    <a:cubicBezTo>
                      <a:pt x="645641" y="198650"/>
                      <a:pt x="630339" y="209179"/>
                      <a:pt x="615141" y="219849"/>
                    </a:cubicBezTo>
                    <a:cubicBezTo>
                      <a:pt x="584151" y="241644"/>
                      <a:pt x="555090" y="265791"/>
                      <a:pt x="526486" y="290605"/>
                    </a:cubicBezTo>
                    <a:cubicBezTo>
                      <a:pt x="479421" y="331458"/>
                      <a:pt x="434250" y="374312"/>
                      <a:pt x="389852" y="418043"/>
                    </a:cubicBezTo>
                    <a:cubicBezTo>
                      <a:pt x="362195" y="445279"/>
                      <a:pt x="334153" y="472199"/>
                      <a:pt x="305724" y="498662"/>
                    </a:cubicBezTo>
                    <a:cubicBezTo>
                      <a:pt x="265678" y="535900"/>
                      <a:pt x="225703" y="573209"/>
                      <a:pt x="183059" y="607604"/>
                    </a:cubicBezTo>
                    <a:cubicBezTo>
                      <a:pt x="144628" y="638630"/>
                      <a:pt x="104968" y="667725"/>
                      <a:pt x="61763" y="691732"/>
                    </a:cubicBezTo>
                    <a:cubicBezTo>
                      <a:pt x="48461" y="699102"/>
                      <a:pt x="35440" y="707491"/>
                      <a:pt x="20279" y="711071"/>
                    </a:cubicBezTo>
                    <a:cubicBezTo>
                      <a:pt x="18453" y="704402"/>
                      <a:pt x="16628" y="697874"/>
                      <a:pt x="14768" y="691311"/>
                    </a:cubicBezTo>
                    <a:cubicBezTo>
                      <a:pt x="50673" y="675517"/>
                      <a:pt x="84681" y="656284"/>
                      <a:pt x="116795" y="633751"/>
                    </a:cubicBezTo>
                    <a:cubicBezTo>
                      <a:pt x="151507" y="609429"/>
                      <a:pt x="184709" y="583246"/>
                      <a:pt x="216717" y="555414"/>
                    </a:cubicBezTo>
                    <a:cubicBezTo>
                      <a:pt x="258307" y="519229"/>
                      <a:pt x="298669" y="481815"/>
                      <a:pt x="337979" y="443243"/>
                    </a:cubicBezTo>
                    <a:cubicBezTo>
                      <a:pt x="367846" y="413902"/>
                      <a:pt x="397995" y="384841"/>
                      <a:pt x="428565" y="356237"/>
                    </a:cubicBezTo>
                    <a:cubicBezTo>
                      <a:pt x="464785" y="322298"/>
                      <a:pt x="500900" y="288288"/>
                      <a:pt x="538840" y="256244"/>
                    </a:cubicBezTo>
                    <a:cubicBezTo>
                      <a:pt x="571481" y="228658"/>
                      <a:pt x="604823" y="202160"/>
                      <a:pt x="640481" y="178679"/>
                    </a:cubicBezTo>
                    <a:cubicBezTo>
                      <a:pt x="643886" y="176433"/>
                      <a:pt x="646799" y="172818"/>
                      <a:pt x="651643" y="173661"/>
                    </a:cubicBezTo>
                    <a:close/>
                    <a:moveTo>
                      <a:pt x="574851" y="78793"/>
                    </a:moveTo>
                    <a:cubicBezTo>
                      <a:pt x="584046" y="87637"/>
                      <a:pt x="592855" y="96903"/>
                      <a:pt x="601279" y="106449"/>
                    </a:cubicBezTo>
                    <a:cubicBezTo>
                      <a:pt x="598155" y="103817"/>
                      <a:pt x="595313" y="104379"/>
                      <a:pt x="591663" y="107222"/>
                    </a:cubicBezTo>
                    <a:cubicBezTo>
                      <a:pt x="555231" y="135826"/>
                      <a:pt x="519853" y="165694"/>
                      <a:pt x="485739" y="197000"/>
                    </a:cubicBezTo>
                    <a:cubicBezTo>
                      <a:pt x="454923" y="225324"/>
                      <a:pt x="424319" y="253893"/>
                      <a:pt x="394345" y="283094"/>
                    </a:cubicBezTo>
                    <a:cubicBezTo>
                      <a:pt x="346648" y="329528"/>
                      <a:pt x="300039" y="376488"/>
                      <a:pt x="250728" y="421202"/>
                    </a:cubicBezTo>
                    <a:cubicBezTo>
                      <a:pt x="224861" y="444647"/>
                      <a:pt x="197134" y="467706"/>
                      <a:pt x="169723" y="489220"/>
                    </a:cubicBezTo>
                    <a:cubicBezTo>
                      <a:pt x="114164" y="532811"/>
                      <a:pt x="60606" y="567241"/>
                      <a:pt x="449" y="590616"/>
                    </a:cubicBezTo>
                    <a:cubicBezTo>
                      <a:pt x="-43" y="580649"/>
                      <a:pt x="-288" y="563100"/>
                      <a:pt x="554" y="550360"/>
                    </a:cubicBezTo>
                    <a:cubicBezTo>
                      <a:pt x="4205" y="549131"/>
                      <a:pt x="7047" y="548254"/>
                      <a:pt x="9820" y="547166"/>
                    </a:cubicBezTo>
                    <a:cubicBezTo>
                      <a:pt x="41548" y="534566"/>
                      <a:pt x="71170" y="517930"/>
                      <a:pt x="99844" y="499539"/>
                    </a:cubicBezTo>
                    <a:cubicBezTo>
                      <a:pt x="148314" y="468443"/>
                      <a:pt x="192642" y="431907"/>
                      <a:pt x="235706" y="393931"/>
                    </a:cubicBezTo>
                    <a:cubicBezTo>
                      <a:pt x="276138" y="358273"/>
                      <a:pt x="315061" y="320964"/>
                      <a:pt x="353808" y="283480"/>
                    </a:cubicBezTo>
                    <a:cubicBezTo>
                      <a:pt x="378271" y="259824"/>
                      <a:pt x="403225" y="236660"/>
                      <a:pt x="427618" y="212934"/>
                    </a:cubicBezTo>
                    <a:cubicBezTo>
                      <a:pt x="474016" y="167799"/>
                      <a:pt x="521819" y="124244"/>
                      <a:pt x="572464" y="83882"/>
                    </a:cubicBezTo>
                    <a:cubicBezTo>
                      <a:pt x="574711" y="82057"/>
                      <a:pt x="575693" y="80548"/>
                      <a:pt x="574851" y="78793"/>
                    </a:cubicBezTo>
                    <a:close/>
                    <a:moveTo>
                      <a:pt x="438392" y="0"/>
                    </a:moveTo>
                    <a:cubicBezTo>
                      <a:pt x="466470" y="4808"/>
                      <a:pt x="491248" y="17548"/>
                      <a:pt x="515114" y="32254"/>
                    </a:cubicBezTo>
                    <a:cubicBezTo>
                      <a:pt x="521151" y="35974"/>
                      <a:pt x="527749" y="39168"/>
                      <a:pt x="532383" y="44924"/>
                    </a:cubicBezTo>
                    <a:cubicBezTo>
                      <a:pt x="528031" y="54050"/>
                      <a:pt x="519081" y="58612"/>
                      <a:pt x="512026" y="64930"/>
                    </a:cubicBezTo>
                    <a:cubicBezTo>
                      <a:pt x="496337" y="79004"/>
                      <a:pt x="480438" y="92867"/>
                      <a:pt x="465206" y="107362"/>
                    </a:cubicBezTo>
                    <a:cubicBezTo>
                      <a:pt x="430741" y="140178"/>
                      <a:pt x="396415" y="173134"/>
                      <a:pt x="362090" y="206091"/>
                    </a:cubicBezTo>
                    <a:cubicBezTo>
                      <a:pt x="321729" y="244873"/>
                      <a:pt x="281332" y="283656"/>
                      <a:pt x="239250" y="320684"/>
                    </a:cubicBezTo>
                    <a:cubicBezTo>
                      <a:pt x="197590" y="357360"/>
                      <a:pt x="154806" y="392528"/>
                      <a:pt x="108723" y="423519"/>
                    </a:cubicBezTo>
                    <a:cubicBezTo>
                      <a:pt x="83173" y="440716"/>
                      <a:pt x="56218" y="455492"/>
                      <a:pt x="28386" y="468584"/>
                    </a:cubicBezTo>
                    <a:cubicBezTo>
                      <a:pt x="24841" y="470268"/>
                      <a:pt x="21226" y="471812"/>
                      <a:pt x="17400" y="472760"/>
                    </a:cubicBezTo>
                    <a:cubicBezTo>
                      <a:pt x="14136" y="473567"/>
                      <a:pt x="10942" y="473497"/>
                      <a:pt x="12627" y="468443"/>
                    </a:cubicBezTo>
                    <a:cubicBezTo>
                      <a:pt x="19050" y="433907"/>
                      <a:pt x="29333" y="400460"/>
                      <a:pt x="40810" y="367363"/>
                    </a:cubicBezTo>
                    <a:cubicBezTo>
                      <a:pt x="46110" y="352096"/>
                      <a:pt x="52392" y="337144"/>
                      <a:pt x="58254" y="322088"/>
                    </a:cubicBezTo>
                    <a:cubicBezTo>
                      <a:pt x="63869" y="315981"/>
                      <a:pt x="71240" y="312401"/>
                      <a:pt x="78189" y="308259"/>
                    </a:cubicBezTo>
                    <a:cubicBezTo>
                      <a:pt x="124798" y="280743"/>
                      <a:pt x="167371" y="247646"/>
                      <a:pt x="208505" y="212689"/>
                    </a:cubicBezTo>
                    <a:cubicBezTo>
                      <a:pt x="243391" y="183032"/>
                      <a:pt x="276980" y="152006"/>
                      <a:pt x="310146" y="120418"/>
                    </a:cubicBezTo>
                    <a:cubicBezTo>
                      <a:pt x="339137" y="92797"/>
                      <a:pt x="368162" y="65175"/>
                      <a:pt x="396942" y="37308"/>
                    </a:cubicBezTo>
                    <a:cubicBezTo>
                      <a:pt x="408173" y="26428"/>
                      <a:pt x="419825" y="15934"/>
                      <a:pt x="430881" y="4843"/>
                    </a:cubicBezTo>
                    <a:cubicBezTo>
                      <a:pt x="433057" y="2667"/>
                      <a:pt x="435514" y="1018"/>
                      <a:pt x="43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B5C66E55-4DCE-4BB5-A91E-ED8F0DB22BE8}"/>
                </a:ext>
              </a:extLst>
            </p:cNvPr>
            <p:cNvGrpSpPr/>
            <p:nvPr/>
          </p:nvGrpSpPr>
          <p:grpSpPr>
            <a:xfrm rot="1805084">
              <a:off x="10201344" y="5123117"/>
              <a:ext cx="979277" cy="1223570"/>
              <a:chOff x="11502781" y="5224439"/>
              <a:chExt cx="787890" cy="984439"/>
            </a:xfrm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0352149-9617-4DC0-8C86-91DE4F3F36A9}"/>
                  </a:ext>
                </a:extLst>
              </p:cNvPr>
              <p:cNvSpPr/>
              <p:nvPr/>
            </p:nvSpPr>
            <p:spPr>
              <a:xfrm>
                <a:off x="11502781" y="5227038"/>
                <a:ext cx="787890" cy="981840"/>
              </a:xfrm>
              <a:custGeom>
                <a:avLst/>
                <a:gdLst>
                  <a:gd name="connsiteX0" fmla="*/ 1575122 w 1575780"/>
                  <a:gd name="connsiteY0" fmla="*/ 1199995 h 1963679"/>
                  <a:gd name="connsiteX1" fmla="*/ 1567892 w 1575780"/>
                  <a:gd name="connsiteY1" fmla="*/ 1058483 h 1963679"/>
                  <a:gd name="connsiteX2" fmla="*/ 1562066 w 1575780"/>
                  <a:gd name="connsiteY2" fmla="*/ 1037214 h 1963679"/>
                  <a:gd name="connsiteX3" fmla="*/ 1553923 w 1575780"/>
                  <a:gd name="connsiteY3" fmla="*/ 974951 h 1963679"/>
                  <a:gd name="connsiteX4" fmla="*/ 1553923 w 1575780"/>
                  <a:gd name="connsiteY4" fmla="*/ 974951 h 1963679"/>
                  <a:gd name="connsiteX5" fmla="*/ 1500927 w 1575780"/>
                  <a:gd name="connsiteY5" fmla="*/ 767737 h 1963679"/>
                  <a:gd name="connsiteX6" fmla="*/ 1445262 w 1575780"/>
                  <a:gd name="connsiteY6" fmla="*/ 623488 h 1963679"/>
                  <a:gd name="connsiteX7" fmla="*/ 1445262 w 1575780"/>
                  <a:gd name="connsiteY7" fmla="*/ 623488 h 1963679"/>
                  <a:gd name="connsiteX8" fmla="*/ 1423642 w 1575780"/>
                  <a:gd name="connsiteY8" fmla="*/ 572948 h 1963679"/>
                  <a:gd name="connsiteX9" fmla="*/ 1423642 w 1575780"/>
                  <a:gd name="connsiteY9" fmla="*/ 572948 h 1963679"/>
                  <a:gd name="connsiteX10" fmla="*/ 1376402 w 1575780"/>
                  <a:gd name="connsiteY10" fmla="*/ 478887 h 1963679"/>
                  <a:gd name="connsiteX11" fmla="*/ 1376402 w 1575780"/>
                  <a:gd name="connsiteY11" fmla="*/ 478887 h 1963679"/>
                  <a:gd name="connsiteX12" fmla="*/ 1335689 w 1575780"/>
                  <a:gd name="connsiteY12" fmla="*/ 407008 h 1963679"/>
                  <a:gd name="connsiteX13" fmla="*/ 1335689 w 1575780"/>
                  <a:gd name="connsiteY13" fmla="*/ 407008 h 1963679"/>
                  <a:gd name="connsiteX14" fmla="*/ 1275321 w 1575780"/>
                  <a:gd name="connsiteY14" fmla="*/ 315685 h 1963679"/>
                  <a:gd name="connsiteX15" fmla="*/ 1198950 w 1575780"/>
                  <a:gd name="connsiteY15" fmla="*/ 221765 h 1963679"/>
                  <a:gd name="connsiteX16" fmla="*/ 1198950 w 1575780"/>
                  <a:gd name="connsiteY16" fmla="*/ 221765 h 1963679"/>
                  <a:gd name="connsiteX17" fmla="*/ 1198950 w 1575780"/>
                  <a:gd name="connsiteY17" fmla="*/ 221765 h 1963679"/>
                  <a:gd name="connsiteX18" fmla="*/ 1175926 w 1575780"/>
                  <a:gd name="connsiteY18" fmla="*/ 194108 h 1963679"/>
                  <a:gd name="connsiteX19" fmla="*/ 959867 w 1575780"/>
                  <a:gd name="connsiteY19" fmla="*/ 37083 h 1963679"/>
                  <a:gd name="connsiteX20" fmla="*/ 652977 w 1575780"/>
                  <a:gd name="connsiteY20" fmla="*/ 24869 h 1963679"/>
                  <a:gd name="connsiteX21" fmla="*/ 373463 w 1575780"/>
                  <a:gd name="connsiteY21" fmla="*/ 229276 h 1963679"/>
                  <a:gd name="connsiteX22" fmla="*/ 373463 w 1575780"/>
                  <a:gd name="connsiteY22" fmla="*/ 229276 h 1963679"/>
                  <a:gd name="connsiteX23" fmla="*/ 297793 w 1575780"/>
                  <a:gd name="connsiteY23" fmla="*/ 326846 h 1963679"/>
                  <a:gd name="connsiteX24" fmla="*/ 297793 w 1575780"/>
                  <a:gd name="connsiteY24" fmla="*/ 326846 h 1963679"/>
                  <a:gd name="connsiteX25" fmla="*/ 297793 w 1575780"/>
                  <a:gd name="connsiteY25" fmla="*/ 326846 h 1963679"/>
                  <a:gd name="connsiteX26" fmla="*/ 242901 w 1575780"/>
                  <a:gd name="connsiteY26" fmla="*/ 410167 h 1963679"/>
                  <a:gd name="connsiteX27" fmla="*/ 199521 w 1575780"/>
                  <a:gd name="connsiteY27" fmla="*/ 482607 h 1963679"/>
                  <a:gd name="connsiteX28" fmla="*/ 152210 w 1575780"/>
                  <a:gd name="connsiteY28" fmla="*/ 576668 h 1963679"/>
                  <a:gd name="connsiteX29" fmla="*/ 127221 w 1575780"/>
                  <a:gd name="connsiteY29" fmla="*/ 631139 h 1963679"/>
                  <a:gd name="connsiteX30" fmla="*/ 127221 w 1575780"/>
                  <a:gd name="connsiteY30" fmla="*/ 631139 h 1963679"/>
                  <a:gd name="connsiteX31" fmla="*/ 127221 w 1575780"/>
                  <a:gd name="connsiteY31" fmla="*/ 631139 h 1963679"/>
                  <a:gd name="connsiteX32" fmla="*/ 54078 w 1575780"/>
                  <a:gd name="connsiteY32" fmla="*/ 837370 h 1963679"/>
                  <a:gd name="connsiteX33" fmla="*/ 21788 w 1575780"/>
                  <a:gd name="connsiteY33" fmla="*/ 974951 h 1963679"/>
                  <a:gd name="connsiteX34" fmla="*/ 21788 w 1575780"/>
                  <a:gd name="connsiteY34" fmla="*/ 974951 h 1963679"/>
                  <a:gd name="connsiteX35" fmla="*/ 14278 w 1575780"/>
                  <a:gd name="connsiteY35" fmla="*/ 1020086 h 1963679"/>
                  <a:gd name="connsiteX36" fmla="*/ 7820 w 1575780"/>
                  <a:gd name="connsiteY36" fmla="*/ 1058553 h 1963679"/>
                  <a:gd name="connsiteX37" fmla="*/ 7820 w 1575780"/>
                  <a:gd name="connsiteY37" fmla="*/ 1058553 h 1963679"/>
                  <a:gd name="connsiteX38" fmla="*/ 7820 w 1575780"/>
                  <a:gd name="connsiteY38" fmla="*/ 1058553 h 1963679"/>
                  <a:gd name="connsiteX39" fmla="*/ 2415 w 1575780"/>
                  <a:gd name="connsiteY39" fmla="*/ 1115691 h 1963679"/>
                  <a:gd name="connsiteX40" fmla="*/ 2274 w 1575780"/>
                  <a:gd name="connsiteY40" fmla="*/ 1236215 h 1963679"/>
                  <a:gd name="connsiteX41" fmla="*/ 18700 w 1575780"/>
                  <a:gd name="connsiteY41" fmla="*/ 1351475 h 1963679"/>
                  <a:gd name="connsiteX42" fmla="*/ 18700 w 1575780"/>
                  <a:gd name="connsiteY42" fmla="*/ 1351475 h 1963679"/>
                  <a:gd name="connsiteX43" fmla="*/ 18700 w 1575780"/>
                  <a:gd name="connsiteY43" fmla="*/ 1351475 h 1963679"/>
                  <a:gd name="connsiteX44" fmla="*/ 32879 w 1575780"/>
                  <a:gd name="connsiteY44" fmla="*/ 1402295 h 1963679"/>
                  <a:gd name="connsiteX45" fmla="*/ 32879 w 1575780"/>
                  <a:gd name="connsiteY45" fmla="*/ 1402295 h 1963679"/>
                  <a:gd name="connsiteX46" fmla="*/ 66151 w 1575780"/>
                  <a:gd name="connsiteY46" fmla="*/ 1493197 h 1963679"/>
                  <a:gd name="connsiteX47" fmla="*/ 66151 w 1575780"/>
                  <a:gd name="connsiteY47" fmla="*/ 1493197 h 1963679"/>
                  <a:gd name="connsiteX48" fmla="*/ 105039 w 1575780"/>
                  <a:gd name="connsiteY48" fmla="*/ 1565568 h 1963679"/>
                  <a:gd name="connsiteX49" fmla="*/ 105039 w 1575780"/>
                  <a:gd name="connsiteY49" fmla="*/ 1565568 h 1963679"/>
                  <a:gd name="connsiteX50" fmla="*/ 105039 w 1575780"/>
                  <a:gd name="connsiteY50" fmla="*/ 1565568 h 1963679"/>
                  <a:gd name="connsiteX51" fmla="*/ 109602 w 1575780"/>
                  <a:gd name="connsiteY51" fmla="*/ 1578765 h 1963679"/>
                  <a:gd name="connsiteX52" fmla="*/ 159370 w 1575780"/>
                  <a:gd name="connsiteY52" fmla="*/ 1652258 h 1963679"/>
                  <a:gd name="connsiteX53" fmla="*/ 159370 w 1575780"/>
                  <a:gd name="connsiteY53" fmla="*/ 1652258 h 1963679"/>
                  <a:gd name="connsiteX54" fmla="*/ 170250 w 1575780"/>
                  <a:gd name="connsiteY54" fmla="*/ 1666437 h 1963679"/>
                  <a:gd name="connsiteX55" fmla="*/ 249780 w 1575780"/>
                  <a:gd name="connsiteY55" fmla="*/ 1750320 h 1963679"/>
                  <a:gd name="connsiteX56" fmla="*/ 249780 w 1575780"/>
                  <a:gd name="connsiteY56" fmla="*/ 1750320 h 1963679"/>
                  <a:gd name="connsiteX57" fmla="*/ 249780 w 1575780"/>
                  <a:gd name="connsiteY57" fmla="*/ 1750320 h 1963679"/>
                  <a:gd name="connsiteX58" fmla="*/ 441130 w 1575780"/>
                  <a:gd name="connsiteY58" fmla="*/ 1883829 h 1963679"/>
                  <a:gd name="connsiteX59" fmla="*/ 720645 w 1575780"/>
                  <a:gd name="connsiteY59" fmla="*/ 1960833 h 1963679"/>
                  <a:gd name="connsiteX60" fmla="*/ 909327 w 1575780"/>
                  <a:gd name="connsiteY60" fmla="*/ 1955147 h 1963679"/>
                  <a:gd name="connsiteX61" fmla="*/ 1167152 w 1575780"/>
                  <a:gd name="connsiteY61" fmla="*/ 1866983 h 1963679"/>
                  <a:gd name="connsiteX62" fmla="*/ 1318702 w 1575780"/>
                  <a:gd name="connsiteY62" fmla="*/ 1757550 h 1963679"/>
                  <a:gd name="connsiteX63" fmla="*/ 1412130 w 1575780"/>
                  <a:gd name="connsiteY63" fmla="*/ 1655838 h 1963679"/>
                  <a:gd name="connsiteX64" fmla="*/ 1466812 w 1575780"/>
                  <a:gd name="connsiteY64" fmla="*/ 1572517 h 1963679"/>
                  <a:gd name="connsiteX65" fmla="*/ 1503103 w 1575780"/>
                  <a:gd name="connsiteY65" fmla="*/ 1507376 h 1963679"/>
                  <a:gd name="connsiteX66" fmla="*/ 1503103 w 1575780"/>
                  <a:gd name="connsiteY66" fmla="*/ 1507376 h 1963679"/>
                  <a:gd name="connsiteX67" fmla="*/ 1503103 w 1575780"/>
                  <a:gd name="connsiteY67" fmla="*/ 1507376 h 1963679"/>
                  <a:gd name="connsiteX68" fmla="*/ 1539463 w 1575780"/>
                  <a:gd name="connsiteY68" fmla="*/ 1409596 h 1963679"/>
                  <a:gd name="connsiteX69" fmla="*/ 1549922 w 1575780"/>
                  <a:gd name="connsiteY69" fmla="*/ 1369515 h 1963679"/>
                  <a:gd name="connsiteX70" fmla="*/ 1549922 w 1575780"/>
                  <a:gd name="connsiteY70" fmla="*/ 1369515 h 1963679"/>
                  <a:gd name="connsiteX71" fmla="*/ 1549922 w 1575780"/>
                  <a:gd name="connsiteY71" fmla="*/ 1369515 h 1963679"/>
                  <a:gd name="connsiteX72" fmla="*/ 1575122 w 1575780"/>
                  <a:gd name="connsiteY72" fmla="*/ 1199995 h 196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575780" h="1963679">
                    <a:moveTo>
                      <a:pt x="1575122" y="1199995"/>
                    </a:moveTo>
                    <a:cubicBezTo>
                      <a:pt x="1577509" y="1152684"/>
                      <a:pt x="1573016" y="1105513"/>
                      <a:pt x="1567892" y="1058483"/>
                    </a:cubicBezTo>
                    <a:cubicBezTo>
                      <a:pt x="1571472" y="1050060"/>
                      <a:pt x="1560381" y="1046269"/>
                      <a:pt x="1562066" y="1037214"/>
                    </a:cubicBezTo>
                    <a:cubicBezTo>
                      <a:pt x="1566137" y="1015945"/>
                      <a:pt x="1561504" y="995097"/>
                      <a:pt x="1553923" y="974951"/>
                    </a:cubicBezTo>
                    <a:cubicBezTo>
                      <a:pt x="1553923" y="974951"/>
                      <a:pt x="1553923" y="974951"/>
                      <a:pt x="1553923" y="974951"/>
                    </a:cubicBezTo>
                    <a:cubicBezTo>
                      <a:pt x="1542692" y="904266"/>
                      <a:pt x="1523389" y="835545"/>
                      <a:pt x="1500927" y="767737"/>
                    </a:cubicBezTo>
                    <a:cubicBezTo>
                      <a:pt x="1484712" y="718742"/>
                      <a:pt x="1468216" y="669886"/>
                      <a:pt x="1445262" y="623488"/>
                    </a:cubicBezTo>
                    <a:cubicBezTo>
                      <a:pt x="1445262" y="623488"/>
                      <a:pt x="1445262" y="623488"/>
                      <a:pt x="1445262" y="623488"/>
                    </a:cubicBezTo>
                    <a:cubicBezTo>
                      <a:pt x="1441331" y="605237"/>
                      <a:pt x="1434172" y="588390"/>
                      <a:pt x="1423642" y="572948"/>
                    </a:cubicBezTo>
                    <a:cubicBezTo>
                      <a:pt x="1423642" y="572948"/>
                      <a:pt x="1423642" y="572948"/>
                      <a:pt x="1423642" y="572948"/>
                    </a:cubicBezTo>
                    <a:cubicBezTo>
                      <a:pt x="1409744" y="540658"/>
                      <a:pt x="1394441" y="509071"/>
                      <a:pt x="1376402" y="478887"/>
                    </a:cubicBezTo>
                    <a:cubicBezTo>
                      <a:pt x="1376402" y="478887"/>
                      <a:pt x="1376402" y="478887"/>
                      <a:pt x="1376402" y="478887"/>
                    </a:cubicBezTo>
                    <a:cubicBezTo>
                      <a:pt x="1364960" y="453687"/>
                      <a:pt x="1350500" y="430243"/>
                      <a:pt x="1335689" y="407008"/>
                    </a:cubicBezTo>
                    <a:cubicBezTo>
                      <a:pt x="1335689" y="407008"/>
                      <a:pt x="1335689" y="407008"/>
                      <a:pt x="1335689" y="407008"/>
                    </a:cubicBezTo>
                    <a:cubicBezTo>
                      <a:pt x="1316877" y="375701"/>
                      <a:pt x="1297784" y="344535"/>
                      <a:pt x="1275321" y="315685"/>
                    </a:cubicBezTo>
                    <a:cubicBezTo>
                      <a:pt x="1251736" y="282834"/>
                      <a:pt x="1227659" y="250404"/>
                      <a:pt x="1198950" y="221765"/>
                    </a:cubicBezTo>
                    <a:lnTo>
                      <a:pt x="1198950" y="221765"/>
                    </a:lnTo>
                    <a:lnTo>
                      <a:pt x="1198950" y="221765"/>
                    </a:lnTo>
                    <a:cubicBezTo>
                      <a:pt x="1191299" y="212499"/>
                      <a:pt x="1184349" y="202532"/>
                      <a:pt x="1175926" y="194108"/>
                    </a:cubicBezTo>
                    <a:cubicBezTo>
                      <a:pt x="1112260" y="130372"/>
                      <a:pt x="1043258" y="73935"/>
                      <a:pt x="959867" y="37083"/>
                    </a:cubicBezTo>
                    <a:cubicBezTo>
                      <a:pt x="859068" y="-7420"/>
                      <a:pt x="756303" y="-12334"/>
                      <a:pt x="652977" y="24869"/>
                    </a:cubicBezTo>
                    <a:cubicBezTo>
                      <a:pt x="540175" y="65512"/>
                      <a:pt x="452151" y="141322"/>
                      <a:pt x="373463" y="229276"/>
                    </a:cubicBezTo>
                    <a:cubicBezTo>
                      <a:pt x="373463" y="229276"/>
                      <a:pt x="373463" y="229276"/>
                      <a:pt x="373463" y="229276"/>
                    </a:cubicBezTo>
                    <a:cubicBezTo>
                      <a:pt x="346578" y="260512"/>
                      <a:pt x="319624" y="291678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97793" y="326846"/>
                      <a:pt x="297793" y="326846"/>
                      <a:pt x="297793" y="326846"/>
                    </a:cubicBezTo>
                    <a:cubicBezTo>
                      <a:pt x="276594" y="352748"/>
                      <a:pt x="257923" y="380194"/>
                      <a:pt x="242901" y="410167"/>
                    </a:cubicBezTo>
                    <a:cubicBezTo>
                      <a:pt x="225212" y="432419"/>
                      <a:pt x="213349" y="458110"/>
                      <a:pt x="199521" y="482607"/>
                    </a:cubicBezTo>
                    <a:cubicBezTo>
                      <a:pt x="182744" y="513423"/>
                      <a:pt x="165547" y="544098"/>
                      <a:pt x="152210" y="576668"/>
                    </a:cubicBezTo>
                    <a:cubicBezTo>
                      <a:pt x="141119" y="593585"/>
                      <a:pt x="134380" y="612467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127221" y="631139"/>
                      <a:pt x="127221" y="631139"/>
                      <a:pt x="127221" y="631139"/>
                    </a:cubicBezTo>
                    <a:cubicBezTo>
                      <a:pt x="99283" y="698596"/>
                      <a:pt x="74013" y="767035"/>
                      <a:pt x="54078" y="837370"/>
                    </a:cubicBezTo>
                    <a:cubicBezTo>
                      <a:pt x="41232" y="882716"/>
                      <a:pt x="28387" y="928132"/>
                      <a:pt x="21788" y="974951"/>
                    </a:cubicBezTo>
                    <a:cubicBezTo>
                      <a:pt x="21788" y="974951"/>
                      <a:pt x="21788" y="974951"/>
                      <a:pt x="21788" y="974951"/>
                    </a:cubicBezTo>
                    <a:cubicBezTo>
                      <a:pt x="15822" y="989482"/>
                      <a:pt x="18279" y="1005556"/>
                      <a:pt x="14278" y="1020086"/>
                    </a:cubicBezTo>
                    <a:cubicBezTo>
                      <a:pt x="10768" y="1032862"/>
                      <a:pt x="6977" y="1045216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7820" y="1058553"/>
                      <a:pt x="7820" y="1058553"/>
                      <a:pt x="7820" y="1058553"/>
                    </a:cubicBezTo>
                    <a:cubicBezTo>
                      <a:pt x="5995" y="1077576"/>
                      <a:pt x="4029" y="1096668"/>
                      <a:pt x="2415" y="1115691"/>
                    </a:cubicBezTo>
                    <a:cubicBezTo>
                      <a:pt x="-1025" y="1155843"/>
                      <a:pt x="-533" y="1195994"/>
                      <a:pt x="2274" y="1236215"/>
                    </a:cubicBezTo>
                    <a:cubicBezTo>
                      <a:pt x="5012" y="1275033"/>
                      <a:pt x="12382" y="1313219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18700" y="1351475"/>
                      <a:pt x="18700" y="1351475"/>
                      <a:pt x="18700" y="1351475"/>
                    </a:cubicBezTo>
                    <a:cubicBezTo>
                      <a:pt x="24666" y="1368041"/>
                      <a:pt x="24947" y="1386291"/>
                      <a:pt x="32879" y="1402295"/>
                    </a:cubicBezTo>
                    <a:lnTo>
                      <a:pt x="32879" y="1402295"/>
                    </a:lnTo>
                    <a:cubicBezTo>
                      <a:pt x="41583" y="1433462"/>
                      <a:pt x="53306" y="1463575"/>
                      <a:pt x="66151" y="1493197"/>
                    </a:cubicBezTo>
                    <a:cubicBezTo>
                      <a:pt x="66151" y="1493197"/>
                      <a:pt x="66151" y="1493197"/>
                      <a:pt x="66151" y="1493197"/>
                    </a:cubicBezTo>
                    <a:cubicBezTo>
                      <a:pt x="77102" y="1518397"/>
                      <a:pt x="87280" y="154401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039" y="1565568"/>
                      <a:pt x="105039" y="1565568"/>
                      <a:pt x="105039" y="1565568"/>
                    </a:cubicBezTo>
                    <a:cubicBezTo>
                      <a:pt x="105179" y="1570481"/>
                      <a:pt x="107075" y="1574553"/>
                      <a:pt x="109602" y="1578765"/>
                    </a:cubicBezTo>
                    <a:cubicBezTo>
                      <a:pt x="124974" y="1604105"/>
                      <a:pt x="140979" y="1628953"/>
                      <a:pt x="159370" y="1652258"/>
                    </a:cubicBezTo>
                    <a:cubicBezTo>
                      <a:pt x="159370" y="1652258"/>
                      <a:pt x="159370" y="1652258"/>
                      <a:pt x="159370" y="1652258"/>
                    </a:cubicBezTo>
                    <a:cubicBezTo>
                      <a:pt x="163020" y="1656961"/>
                      <a:pt x="166389" y="1661945"/>
                      <a:pt x="170250" y="1666437"/>
                    </a:cubicBezTo>
                    <a:cubicBezTo>
                      <a:pt x="195590" y="1695568"/>
                      <a:pt x="218263" y="1727155"/>
                      <a:pt x="249780" y="1750320"/>
                    </a:cubicBezTo>
                    <a:lnTo>
                      <a:pt x="249780" y="1750320"/>
                    </a:lnTo>
                    <a:cubicBezTo>
                      <a:pt x="249780" y="1750320"/>
                      <a:pt x="249780" y="1750320"/>
                      <a:pt x="249780" y="1750320"/>
                    </a:cubicBezTo>
                    <a:cubicBezTo>
                      <a:pt x="304953" y="1807107"/>
                      <a:pt x="370655" y="1849153"/>
                      <a:pt x="441130" y="1883829"/>
                    </a:cubicBezTo>
                    <a:cubicBezTo>
                      <a:pt x="529295" y="1927210"/>
                      <a:pt x="622162" y="1952971"/>
                      <a:pt x="720645" y="1960833"/>
                    </a:cubicBezTo>
                    <a:cubicBezTo>
                      <a:pt x="784030" y="1965887"/>
                      <a:pt x="846854" y="1964343"/>
                      <a:pt x="909327" y="1955147"/>
                    </a:cubicBezTo>
                    <a:cubicBezTo>
                      <a:pt x="1000440" y="1941740"/>
                      <a:pt x="1086498" y="1911627"/>
                      <a:pt x="1167152" y="1866983"/>
                    </a:cubicBezTo>
                    <a:cubicBezTo>
                      <a:pt x="1221974" y="1836659"/>
                      <a:pt x="1273567" y="1801491"/>
                      <a:pt x="1318702" y="1757550"/>
                    </a:cubicBezTo>
                    <a:cubicBezTo>
                      <a:pt x="1352816" y="1726383"/>
                      <a:pt x="1385948" y="1694304"/>
                      <a:pt x="1412130" y="1655838"/>
                    </a:cubicBezTo>
                    <a:cubicBezTo>
                      <a:pt x="1432768" y="1629655"/>
                      <a:pt x="1454037" y="1603824"/>
                      <a:pt x="1466812" y="1572517"/>
                    </a:cubicBezTo>
                    <a:cubicBezTo>
                      <a:pt x="1483448" y="1553354"/>
                      <a:pt x="1491450" y="1529347"/>
                      <a:pt x="1503103" y="1507376"/>
                    </a:cubicBezTo>
                    <a:lnTo>
                      <a:pt x="1503103" y="1507376"/>
                    </a:lnTo>
                    <a:lnTo>
                      <a:pt x="1503103" y="1507376"/>
                    </a:lnTo>
                    <a:cubicBezTo>
                      <a:pt x="1516510" y="1475297"/>
                      <a:pt x="1531461" y="1443710"/>
                      <a:pt x="1539463" y="1409596"/>
                    </a:cubicBezTo>
                    <a:cubicBezTo>
                      <a:pt x="1541920" y="1395978"/>
                      <a:pt x="1551396" y="138418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49922" y="1369515"/>
                      <a:pt x="1549922" y="1369515"/>
                      <a:pt x="1549922" y="1369515"/>
                    </a:cubicBezTo>
                    <a:cubicBezTo>
                      <a:pt x="1567822" y="1314342"/>
                      <a:pt x="1572244" y="1257204"/>
                      <a:pt x="1575122" y="119999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7DC1F72C-041B-47D3-AC43-CBF7544407EC}"/>
                  </a:ext>
                </a:extLst>
              </p:cNvPr>
              <p:cNvSpPr/>
              <p:nvPr/>
            </p:nvSpPr>
            <p:spPr>
              <a:xfrm>
                <a:off x="11515782" y="5224439"/>
                <a:ext cx="748727" cy="983447"/>
              </a:xfrm>
              <a:custGeom>
                <a:avLst/>
                <a:gdLst>
                  <a:gd name="connsiteX0" fmla="*/ 68650 w 748727"/>
                  <a:gd name="connsiteY0" fmla="*/ 277105 h 983447"/>
                  <a:gd name="connsiteX1" fmla="*/ 71388 w 748727"/>
                  <a:gd name="connsiteY1" fmla="*/ 284616 h 983447"/>
                  <a:gd name="connsiteX2" fmla="*/ 68264 w 748727"/>
                  <a:gd name="connsiteY2" fmla="*/ 402016 h 983447"/>
                  <a:gd name="connsiteX3" fmla="*/ 69037 w 748727"/>
                  <a:gd name="connsiteY3" fmla="*/ 452556 h 983447"/>
                  <a:gd name="connsiteX4" fmla="*/ 69598 w 748727"/>
                  <a:gd name="connsiteY4" fmla="*/ 468806 h 983447"/>
                  <a:gd name="connsiteX5" fmla="*/ 73599 w 748727"/>
                  <a:gd name="connsiteY5" fmla="*/ 613302 h 983447"/>
                  <a:gd name="connsiteX6" fmla="*/ 92762 w 748727"/>
                  <a:gd name="connsiteY6" fmla="*/ 837433 h 983447"/>
                  <a:gd name="connsiteX7" fmla="*/ 91815 w 748727"/>
                  <a:gd name="connsiteY7" fmla="*/ 854806 h 983447"/>
                  <a:gd name="connsiteX8" fmla="*/ 69774 w 748727"/>
                  <a:gd name="connsiteY8" fmla="*/ 832589 h 983447"/>
                  <a:gd name="connsiteX9" fmla="*/ 18040 w 748727"/>
                  <a:gd name="connsiteY9" fmla="*/ 745723 h 983447"/>
                  <a:gd name="connsiteX10" fmla="*/ 17163 w 748727"/>
                  <a:gd name="connsiteY10" fmla="*/ 714908 h 983447"/>
                  <a:gd name="connsiteX11" fmla="*/ 12530 w 748727"/>
                  <a:gd name="connsiteY11" fmla="*/ 664017 h 983447"/>
                  <a:gd name="connsiteX12" fmla="*/ 5300 w 748727"/>
                  <a:gd name="connsiteY12" fmla="*/ 551917 h 983447"/>
                  <a:gd name="connsiteX13" fmla="*/ 5230 w 748727"/>
                  <a:gd name="connsiteY13" fmla="*/ 543774 h 983447"/>
                  <a:gd name="connsiteX14" fmla="*/ 3370 w 748727"/>
                  <a:gd name="connsiteY14" fmla="*/ 477124 h 983447"/>
                  <a:gd name="connsiteX15" fmla="*/ 0 w 748727"/>
                  <a:gd name="connsiteY15" fmla="*/ 470982 h 983447"/>
                  <a:gd name="connsiteX16" fmla="*/ 17900 w 748727"/>
                  <a:gd name="connsiteY16" fmla="*/ 405982 h 983447"/>
                  <a:gd name="connsiteX17" fmla="*/ 44117 w 748727"/>
                  <a:gd name="connsiteY17" fmla="*/ 330593 h 983447"/>
                  <a:gd name="connsiteX18" fmla="*/ 68650 w 748727"/>
                  <a:gd name="connsiteY18" fmla="*/ 277105 h 983447"/>
                  <a:gd name="connsiteX19" fmla="*/ 680465 w 748727"/>
                  <a:gd name="connsiteY19" fmla="*/ 251764 h 983447"/>
                  <a:gd name="connsiteX20" fmla="*/ 689134 w 748727"/>
                  <a:gd name="connsiteY20" fmla="*/ 267101 h 983447"/>
                  <a:gd name="connsiteX21" fmla="*/ 730478 w 748727"/>
                  <a:gd name="connsiteY21" fmla="*/ 364672 h 983447"/>
                  <a:gd name="connsiteX22" fmla="*/ 743394 w 748727"/>
                  <a:gd name="connsiteY22" fmla="*/ 407105 h 983447"/>
                  <a:gd name="connsiteX23" fmla="*/ 747290 w 748727"/>
                  <a:gd name="connsiteY23" fmla="*/ 416756 h 983447"/>
                  <a:gd name="connsiteX24" fmla="*/ 748378 w 748727"/>
                  <a:gd name="connsiteY24" fmla="*/ 433638 h 983447"/>
                  <a:gd name="connsiteX25" fmla="*/ 747150 w 748727"/>
                  <a:gd name="connsiteY25" fmla="*/ 514853 h 983447"/>
                  <a:gd name="connsiteX26" fmla="*/ 746764 w 748727"/>
                  <a:gd name="connsiteY26" fmla="*/ 525663 h 983447"/>
                  <a:gd name="connsiteX27" fmla="*/ 741710 w 748727"/>
                  <a:gd name="connsiteY27" fmla="*/ 656365 h 983447"/>
                  <a:gd name="connsiteX28" fmla="*/ 735989 w 748727"/>
                  <a:gd name="connsiteY28" fmla="*/ 748215 h 983447"/>
                  <a:gd name="connsiteX29" fmla="*/ 734690 w 748727"/>
                  <a:gd name="connsiteY29" fmla="*/ 762183 h 983447"/>
                  <a:gd name="connsiteX30" fmla="*/ 685484 w 748727"/>
                  <a:gd name="connsiteY30" fmla="*/ 838801 h 983447"/>
                  <a:gd name="connsiteX31" fmla="*/ 664180 w 748727"/>
                  <a:gd name="connsiteY31" fmla="*/ 861824 h 983447"/>
                  <a:gd name="connsiteX32" fmla="*/ 671234 w 748727"/>
                  <a:gd name="connsiteY32" fmla="*/ 777661 h 983447"/>
                  <a:gd name="connsiteX33" fmla="*/ 672849 w 748727"/>
                  <a:gd name="connsiteY33" fmla="*/ 748917 h 983447"/>
                  <a:gd name="connsiteX34" fmla="*/ 676920 w 748727"/>
                  <a:gd name="connsiteY34" fmla="*/ 667947 h 983447"/>
                  <a:gd name="connsiteX35" fmla="*/ 680886 w 748727"/>
                  <a:gd name="connsiteY35" fmla="*/ 562550 h 983447"/>
                  <a:gd name="connsiteX36" fmla="*/ 682290 w 748727"/>
                  <a:gd name="connsiteY36" fmla="*/ 391767 h 983447"/>
                  <a:gd name="connsiteX37" fmla="*/ 682396 w 748727"/>
                  <a:gd name="connsiteY37" fmla="*/ 339297 h 983447"/>
                  <a:gd name="connsiteX38" fmla="*/ 680465 w 748727"/>
                  <a:gd name="connsiteY38" fmla="*/ 251764 h 983447"/>
                  <a:gd name="connsiteX39" fmla="*/ 186226 w 748727"/>
                  <a:gd name="connsiteY39" fmla="*/ 101408 h 983447"/>
                  <a:gd name="connsiteX40" fmla="*/ 183594 w 748727"/>
                  <a:gd name="connsiteY40" fmla="*/ 116956 h 983447"/>
                  <a:gd name="connsiteX41" fmla="*/ 180506 w 748727"/>
                  <a:gd name="connsiteY41" fmla="*/ 168373 h 983447"/>
                  <a:gd name="connsiteX42" fmla="*/ 177944 w 748727"/>
                  <a:gd name="connsiteY42" fmla="*/ 230706 h 983447"/>
                  <a:gd name="connsiteX43" fmla="*/ 175066 w 748727"/>
                  <a:gd name="connsiteY43" fmla="*/ 529209 h 983447"/>
                  <a:gd name="connsiteX44" fmla="*/ 179593 w 748727"/>
                  <a:gd name="connsiteY44" fmla="*/ 656577 h 983447"/>
                  <a:gd name="connsiteX45" fmla="*/ 183945 w 748727"/>
                  <a:gd name="connsiteY45" fmla="*/ 739617 h 983447"/>
                  <a:gd name="connsiteX46" fmla="*/ 191842 w 748727"/>
                  <a:gd name="connsiteY46" fmla="*/ 845084 h 983447"/>
                  <a:gd name="connsiteX47" fmla="*/ 200160 w 748727"/>
                  <a:gd name="connsiteY47" fmla="*/ 931494 h 983447"/>
                  <a:gd name="connsiteX48" fmla="*/ 199107 w 748727"/>
                  <a:gd name="connsiteY48" fmla="*/ 939425 h 983447"/>
                  <a:gd name="connsiteX49" fmla="*/ 133756 w 748727"/>
                  <a:gd name="connsiteY49" fmla="*/ 896221 h 983447"/>
                  <a:gd name="connsiteX50" fmla="*/ 123648 w 748727"/>
                  <a:gd name="connsiteY50" fmla="*/ 805530 h 983447"/>
                  <a:gd name="connsiteX51" fmla="*/ 115224 w 748727"/>
                  <a:gd name="connsiteY51" fmla="*/ 703818 h 983447"/>
                  <a:gd name="connsiteX52" fmla="*/ 111083 w 748727"/>
                  <a:gd name="connsiteY52" fmla="*/ 634430 h 983447"/>
                  <a:gd name="connsiteX53" fmla="*/ 106802 w 748727"/>
                  <a:gd name="connsiteY53" fmla="*/ 506255 h 983447"/>
                  <a:gd name="connsiteX54" fmla="*/ 105994 w 748727"/>
                  <a:gd name="connsiteY54" fmla="*/ 358952 h 983447"/>
                  <a:gd name="connsiteX55" fmla="*/ 109468 w 748727"/>
                  <a:gd name="connsiteY55" fmla="*/ 244324 h 983447"/>
                  <a:gd name="connsiteX56" fmla="*/ 112242 w 748727"/>
                  <a:gd name="connsiteY56" fmla="*/ 197574 h 983447"/>
                  <a:gd name="connsiteX57" fmla="*/ 157412 w 748727"/>
                  <a:gd name="connsiteY57" fmla="*/ 133978 h 983447"/>
                  <a:gd name="connsiteX58" fmla="*/ 186226 w 748727"/>
                  <a:gd name="connsiteY58" fmla="*/ 101408 h 983447"/>
                  <a:gd name="connsiteX59" fmla="*/ 566399 w 748727"/>
                  <a:gd name="connsiteY59" fmla="*/ 90668 h 983447"/>
                  <a:gd name="connsiteX60" fmla="*/ 593424 w 748727"/>
                  <a:gd name="connsiteY60" fmla="*/ 120395 h 983447"/>
                  <a:gd name="connsiteX61" fmla="*/ 625292 w 748727"/>
                  <a:gd name="connsiteY61" fmla="*/ 159458 h 983447"/>
                  <a:gd name="connsiteX62" fmla="*/ 631680 w 748727"/>
                  <a:gd name="connsiteY62" fmla="*/ 170128 h 983447"/>
                  <a:gd name="connsiteX63" fmla="*/ 634663 w 748727"/>
                  <a:gd name="connsiteY63" fmla="*/ 203225 h 983447"/>
                  <a:gd name="connsiteX64" fmla="*/ 637927 w 748727"/>
                  <a:gd name="connsiteY64" fmla="*/ 518679 h 983447"/>
                  <a:gd name="connsiteX65" fmla="*/ 633260 w 748727"/>
                  <a:gd name="connsiteY65" fmla="*/ 674897 h 983447"/>
                  <a:gd name="connsiteX66" fmla="*/ 629012 w 748727"/>
                  <a:gd name="connsiteY66" fmla="*/ 768747 h 983447"/>
                  <a:gd name="connsiteX67" fmla="*/ 622484 w 748727"/>
                  <a:gd name="connsiteY67" fmla="*/ 866072 h 983447"/>
                  <a:gd name="connsiteX68" fmla="*/ 620519 w 748727"/>
                  <a:gd name="connsiteY68" fmla="*/ 893096 h 983447"/>
                  <a:gd name="connsiteX69" fmla="*/ 617184 w 748727"/>
                  <a:gd name="connsiteY69" fmla="*/ 903310 h 983447"/>
                  <a:gd name="connsiteX70" fmla="*/ 595916 w 748727"/>
                  <a:gd name="connsiteY70" fmla="*/ 918682 h 983447"/>
                  <a:gd name="connsiteX71" fmla="*/ 557274 w 748727"/>
                  <a:gd name="connsiteY71" fmla="*/ 941250 h 983447"/>
                  <a:gd name="connsiteX72" fmla="*/ 555414 w 748727"/>
                  <a:gd name="connsiteY72" fmla="*/ 932721 h 983447"/>
                  <a:gd name="connsiteX73" fmla="*/ 561977 w 748727"/>
                  <a:gd name="connsiteY73" fmla="*/ 796474 h 983447"/>
                  <a:gd name="connsiteX74" fmla="*/ 567698 w 748727"/>
                  <a:gd name="connsiteY74" fmla="*/ 623093 h 983447"/>
                  <a:gd name="connsiteX75" fmla="*/ 568926 w 748727"/>
                  <a:gd name="connsiteY75" fmla="*/ 506500 h 983447"/>
                  <a:gd name="connsiteX76" fmla="*/ 570681 w 748727"/>
                  <a:gd name="connsiteY76" fmla="*/ 398962 h 983447"/>
                  <a:gd name="connsiteX77" fmla="*/ 568680 w 748727"/>
                  <a:gd name="connsiteY77" fmla="*/ 242568 h 983447"/>
                  <a:gd name="connsiteX78" fmla="*/ 565311 w 748727"/>
                  <a:gd name="connsiteY78" fmla="*/ 117903 h 983447"/>
                  <a:gd name="connsiteX79" fmla="*/ 563907 w 748727"/>
                  <a:gd name="connsiteY79" fmla="*/ 104426 h 983447"/>
                  <a:gd name="connsiteX80" fmla="*/ 566399 w 748727"/>
                  <a:gd name="connsiteY80" fmla="*/ 90668 h 983447"/>
                  <a:gd name="connsiteX81" fmla="*/ 294782 w 748727"/>
                  <a:gd name="connsiteY81" fmla="*/ 21702 h 983447"/>
                  <a:gd name="connsiteX82" fmla="*/ 297414 w 748727"/>
                  <a:gd name="connsiteY82" fmla="*/ 38092 h 983447"/>
                  <a:gd name="connsiteX83" fmla="*/ 294746 w 748727"/>
                  <a:gd name="connsiteY83" fmla="*/ 97652 h 983447"/>
                  <a:gd name="connsiteX84" fmla="*/ 291939 w 748727"/>
                  <a:gd name="connsiteY84" fmla="*/ 192555 h 983447"/>
                  <a:gd name="connsiteX85" fmla="*/ 290254 w 748727"/>
                  <a:gd name="connsiteY85" fmla="*/ 304656 h 983447"/>
                  <a:gd name="connsiteX86" fmla="*/ 289272 w 748727"/>
                  <a:gd name="connsiteY86" fmla="*/ 522645 h 983447"/>
                  <a:gd name="connsiteX87" fmla="*/ 290710 w 748727"/>
                  <a:gd name="connsiteY87" fmla="*/ 622076 h 983447"/>
                  <a:gd name="connsiteX88" fmla="*/ 294431 w 748727"/>
                  <a:gd name="connsiteY88" fmla="*/ 749479 h 983447"/>
                  <a:gd name="connsiteX89" fmla="*/ 299941 w 748727"/>
                  <a:gd name="connsiteY89" fmla="*/ 875864 h 983447"/>
                  <a:gd name="connsiteX90" fmla="*/ 305136 w 748727"/>
                  <a:gd name="connsiteY90" fmla="*/ 966064 h 983447"/>
                  <a:gd name="connsiteX91" fmla="*/ 304012 w 748727"/>
                  <a:gd name="connsiteY91" fmla="*/ 975821 h 983447"/>
                  <a:gd name="connsiteX92" fmla="*/ 245856 w 748727"/>
                  <a:gd name="connsiteY92" fmla="*/ 959431 h 983447"/>
                  <a:gd name="connsiteX93" fmla="*/ 241855 w 748727"/>
                  <a:gd name="connsiteY93" fmla="*/ 942058 h 983447"/>
                  <a:gd name="connsiteX94" fmla="*/ 233783 w 748727"/>
                  <a:gd name="connsiteY94" fmla="*/ 831186 h 983447"/>
                  <a:gd name="connsiteX95" fmla="*/ 227290 w 748727"/>
                  <a:gd name="connsiteY95" fmla="*/ 717541 h 983447"/>
                  <a:gd name="connsiteX96" fmla="*/ 224974 w 748727"/>
                  <a:gd name="connsiteY96" fmla="*/ 667878 h 983447"/>
                  <a:gd name="connsiteX97" fmla="*/ 221710 w 748727"/>
                  <a:gd name="connsiteY97" fmla="*/ 304376 h 983447"/>
                  <a:gd name="connsiteX98" fmla="*/ 226342 w 748727"/>
                  <a:gd name="connsiteY98" fmla="*/ 156265 h 983447"/>
                  <a:gd name="connsiteX99" fmla="*/ 230344 w 748727"/>
                  <a:gd name="connsiteY99" fmla="*/ 68697 h 983447"/>
                  <a:gd name="connsiteX100" fmla="*/ 231466 w 748727"/>
                  <a:gd name="connsiteY100" fmla="*/ 59747 h 983447"/>
                  <a:gd name="connsiteX101" fmla="*/ 285516 w 748727"/>
                  <a:gd name="connsiteY101" fmla="*/ 24685 h 983447"/>
                  <a:gd name="connsiteX102" fmla="*/ 294782 w 748727"/>
                  <a:gd name="connsiteY102" fmla="*/ 21702 h 983447"/>
                  <a:gd name="connsiteX103" fmla="*/ 455844 w 748727"/>
                  <a:gd name="connsiteY103" fmla="*/ 14788 h 983447"/>
                  <a:gd name="connsiteX104" fmla="*/ 517614 w 748727"/>
                  <a:gd name="connsiteY104" fmla="*/ 48902 h 983447"/>
                  <a:gd name="connsiteX105" fmla="*/ 520246 w 748727"/>
                  <a:gd name="connsiteY105" fmla="*/ 104812 h 983447"/>
                  <a:gd name="connsiteX106" fmla="*/ 522879 w 748727"/>
                  <a:gd name="connsiteY106" fmla="*/ 319116 h 983447"/>
                  <a:gd name="connsiteX107" fmla="*/ 523792 w 748727"/>
                  <a:gd name="connsiteY107" fmla="*/ 469192 h 983447"/>
                  <a:gd name="connsiteX108" fmla="*/ 522002 w 748727"/>
                  <a:gd name="connsiteY108" fmla="*/ 660894 h 983447"/>
                  <a:gd name="connsiteX109" fmla="*/ 518422 w 748727"/>
                  <a:gd name="connsiteY109" fmla="*/ 814514 h 983447"/>
                  <a:gd name="connsiteX110" fmla="*/ 514772 w 748727"/>
                  <a:gd name="connsiteY110" fmla="*/ 923807 h 983447"/>
                  <a:gd name="connsiteX111" fmla="*/ 512244 w 748727"/>
                  <a:gd name="connsiteY111" fmla="*/ 959817 h 983447"/>
                  <a:gd name="connsiteX112" fmla="*/ 462090 w 748727"/>
                  <a:gd name="connsiteY112" fmla="*/ 975260 h 983447"/>
                  <a:gd name="connsiteX113" fmla="*/ 454088 w 748727"/>
                  <a:gd name="connsiteY113" fmla="*/ 975786 h 983447"/>
                  <a:gd name="connsiteX114" fmla="*/ 451280 w 748727"/>
                  <a:gd name="connsiteY114" fmla="*/ 964660 h 983447"/>
                  <a:gd name="connsiteX115" fmla="*/ 451386 w 748727"/>
                  <a:gd name="connsiteY115" fmla="*/ 929388 h 983447"/>
                  <a:gd name="connsiteX116" fmla="*/ 453000 w 748727"/>
                  <a:gd name="connsiteY116" fmla="*/ 799212 h 983447"/>
                  <a:gd name="connsiteX117" fmla="*/ 454615 w 748727"/>
                  <a:gd name="connsiteY117" fmla="*/ 119939 h 983447"/>
                  <a:gd name="connsiteX118" fmla="*/ 453070 w 748727"/>
                  <a:gd name="connsiteY118" fmla="*/ 28651 h 983447"/>
                  <a:gd name="connsiteX119" fmla="*/ 455844 w 748727"/>
                  <a:gd name="connsiteY119" fmla="*/ 14788 h 983447"/>
                  <a:gd name="connsiteX120" fmla="*/ 383613 w 748727"/>
                  <a:gd name="connsiteY120" fmla="*/ 12 h 983447"/>
                  <a:gd name="connsiteX121" fmla="*/ 401618 w 748727"/>
                  <a:gd name="connsiteY121" fmla="*/ 3732 h 983447"/>
                  <a:gd name="connsiteX122" fmla="*/ 406356 w 748727"/>
                  <a:gd name="connsiteY122" fmla="*/ 14823 h 983447"/>
                  <a:gd name="connsiteX123" fmla="*/ 404636 w 748727"/>
                  <a:gd name="connsiteY123" fmla="*/ 43673 h 983447"/>
                  <a:gd name="connsiteX124" fmla="*/ 405198 w 748727"/>
                  <a:gd name="connsiteY124" fmla="*/ 800651 h 983447"/>
                  <a:gd name="connsiteX125" fmla="*/ 406496 w 748727"/>
                  <a:gd name="connsiteY125" fmla="*/ 966064 h 983447"/>
                  <a:gd name="connsiteX126" fmla="*/ 410778 w 748727"/>
                  <a:gd name="connsiteY126" fmla="*/ 981367 h 983447"/>
                  <a:gd name="connsiteX127" fmla="*/ 396950 w 748727"/>
                  <a:gd name="connsiteY127" fmla="*/ 983052 h 983447"/>
                  <a:gd name="connsiteX128" fmla="*/ 367328 w 748727"/>
                  <a:gd name="connsiteY128" fmla="*/ 983262 h 983447"/>
                  <a:gd name="connsiteX129" fmla="*/ 349323 w 748727"/>
                  <a:gd name="connsiteY129" fmla="*/ 979647 h 983447"/>
                  <a:gd name="connsiteX130" fmla="*/ 344830 w 748727"/>
                  <a:gd name="connsiteY130" fmla="*/ 951604 h 983447"/>
                  <a:gd name="connsiteX131" fmla="*/ 342304 w 748727"/>
                  <a:gd name="connsiteY131" fmla="*/ 864879 h 983447"/>
                  <a:gd name="connsiteX132" fmla="*/ 338478 w 748727"/>
                  <a:gd name="connsiteY132" fmla="*/ 705889 h 983447"/>
                  <a:gd name="connsiteX133" fmla="*/ 337180 w 748727"/>
                  <a:gd name="connsiteY133" fmla="*/ 620953 h 983447"/>
                  <a:gd name="connsiteX134" fmla="*/ 335810 w 748727"/>
                  <a:gd name="connsiteY134" fmla="*/ 290934 h 983447"/>
                  <a:gd name="connsiteX135" fmla="*/ 337670 w 748727"/>
                  <a:gd name="connsiteY135" fmla="*/ 159880 h 983447"/>
                  <a:gd name="connsiteX136" fmla="*/ 339285 w 748727"/>
                  <a:gd name="connsiteY136" fmla="*/ 75857 h 983447"/>
                  <a:gd name="connsiteX137" fmla="*/ 340830 w 748727"/>
                  <a:gd name="connsiteY137" fmla="*/ 11735 h 983447"/>
                  <a:gd name="connsiteX138" fmla="*/ 341952 w 748727"/>
                  <a:gd name="connsiteY138" fmla="*/ 5522 h 983447"/>
                  <a:gd name="connsiteX139" fmla="*/ 358062 w 748727"/>
                  <a:gd name="connsiteY139" fmla="*/ 3030 h 983447"/>
                  <a:gd name="connsiteX140" fmla="*/ 383613 w 748727"/>
                  <a:gd name="connsiteY140" fmla="*/ 12 h 98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748727" h="983447">
                    <a:moveTo>
                      <a:pt x="68650" y="277105"/>
                    </a:moveTo>
                    <a:cubicBezTo>
                      <a:pt x="72827" y="278404"/>
                      <a:pt x="71564" y="282054"/>
                      <a:pt x="71388" y="284616"/>
                    </a:cubicBezTo>
                    <a:cubicBezTo>
                      <a:pt x="68405" y="323679"/>
                      <a:pt x="70932" y="362918"/>
                      <a:pt x="68264" y="402016"/>
                    </a:cubicBezTo>
                    <a:cubicBezTo>
                      <a:pt x="67106" y="418793"/>
                      <a:pt x="66790" y="435745"/>
                      <a:pt x="69037" y="452556"/>
                    </a:cubicBezTo>
                    <a:cubicBezTo>
                      <a:pt x="69774" y="457961"/>
                      <a:pt x="69738" y="463401"/>
                      <a:pt x="69598" y="468806"/>
                    </a:cubicBezTo>
                    <a:cubicBezTo>
                      <a:pt x="68580" y="517030"/>
                      <a:pt x="70967" y="565218"/>
                      <a:pt x="73599" y="613302"/>
                    </a:cubicBezTo>
                    <a:cubicBezTo>
                      <a:pt x="77706" y="688164"/>
                      <a:pt x="83567" y="762956"/>
                      <a:pt x="92762" y="837433"/>
                    </a:cubicBezTo>
                    <a:cubicBezTo>
                      <a:pt x="93464" y="843118"/>
                      <a:pt x="96413" y="849260"/>
                      <a:pt x="91815" y="854806"/>
                    </a:cubicBezTo>
                    <a:cubicBezTo>
                      <a:pt x="81707" y="850173"/>
                      <a:pt x="76126" y="840697"/>
                      <a:pt x="69774" y="832589"/>
                    </a:cubicBezTo>
                    <a:cubicBezTo>
                      <a:pt x="48891" y="805915"/>
                      <a:pt x="31482" y="776960"/>
                      <a:pt x="18040" y="745723"/>
                    </a:cubicBezTo>
                    <a:cubicBezTo>
                      <a:pt x="22638" y="735370"/>
                      <a:pt x="17408" y="725156"/>
                      <a:pt x="17163" y="714908"/>
                    </a:cubicBezTo>
                    <a:cubicBezTo>
                      <a:pt x="16742" y="697921"/>
                      <a:pt x="13758" y="681004"/>
                      <a:pt x="12530" y="664017"/>
                    </a:cubicBezTo>
                    <a:cubicBezTo>
                      <a:pt x="9898" y="626674"/>
                      <a:pt x="7687" y="589295"/>
                      <a:pt x="5300" y="551917"/>
                    </a:cubicBezTo>
                    <a:cubicBezTo>
                      <a:pt x="5124" y="549214"/>
                      <a:pt x="5089" y="546477"/>
                      <a:pt x="5230" y="543774"/>
                    </a:cubicBezTo>
                    <a:cubicBezTo>
                      <a:pt x="6423" y="521487"/>
                      <a:pt x="3054" y="499341"/>
                      <a:pt x="3370" y="477124"/>
                    </a:cubicBezTo>
                    <a:cubicBezTo>
                      <a:pt x="3405" y="474562"/>
                      <a:pt x="4107" y="471368"/>
                      <a:pt x="0" y="470982"/>
                    </a:cubicBezTo>
                    <a:cubicBezTo>
                      <a:pt x="6142" y="449363"/>
                      <a:pt x="11547" y="427567"/>
                      <a:pt x="17900" y="405982"/>
                    </a:cubicBezTo>
                    <a:cubicBezTo>
                      <a:pt x="25446" y="380361"/>
                      <a:pt x="33659" y="355056"/>
                      <a:pt x="44117" y="330593"/>
                    </a:cubicBezTo>
                    <a:cubicBezTo>
                      <a:pt x="51804" y="312589"/>
                      <a:pt x="57454" y="293531"/>
                      <a:pt x="68650" y="277105"/>
                    </a:cubicBezTo>
                    <a:close/>
                    <a:moveTo>
                      <a:pt x="680465" y="251764"/>
                    </a:moveTo>
                    <a:cubicBezTo>
                      <a:pt x="686010" y="255379"/>
                      <a:pt x="686432" y="261872"/>
                      <a:pt x="689134" y="267101"/>
                    </a:cubicBezTo>
                    <a:cubicBezTo>
                      <a:pt x="705384" y="298584"/>
                      <a:pt x="719248" y="331119"/>
                      <a:pt x="730478" y="364672"/>
                    </a:cubicBezTo>
                    <a:cubicBezTo>
                      <a:pt x="735182" y="378676"/>
                      <a:pt x="741640" y="392188"/>
                      <a:pt x="743394" y="407105"/>
                    </a:cubicBezTo>
                    <a:cubicBezTo>
                      <a:pt x="743816" y="410614"/>
                      <a:pt x="747922" y="412755"/>
                      <a:pt x="747290" y="416756"/>
                    </a:cubicBezTo>
                    <a:cubicBezTo>
                      <a:pt x="745254" y="422548"/>
                      <a:pt x="748448" y="427988"/>
                      <a:pt x="748378" y="433638"/>
                    </a:cubicBezTo>
                    <a:cubicBezTo>
                      <a:pt x="748062" y="460698"/>
                      <a:pt x="749992" y="487793"/>
                      <a:pt x="747150" y="514853"/>
                    </a:cubicBezTo>
                    <a:cubicBezTo>
                      <a:pt x="746764" y="518468"/>
                      <a:pt x="746728" y="522048"/>
                      <a:pt x="746764" y="525663"/>
                    </a:cubicBezTo>
                    <a:cubicBezTo>
                      <a:pt x="746940" y="569289"/>
                      <a:pt x="743956" y="612810"/>
                      <a:pt x="741710" y="656365"/>
                    </a:cubicBezTo>
                    <a:cubicBezTo>
                      <a:pt x="740130" y="687005"/>
                      <a:pt x="737568" y="717575"/>
                      <a:pt x="735989" y="748215"/>
                    </a:cubicBezTo>
                    <a:cubicBezTo>
                      <a:pt x="735744" y="752918"/>
                      <a:pt x="732234" y="757305"/>
                      <a:pt x="734690" y="762183"/>
                    </a:cubicBezTo>
                    <a:cubicBezTo>
                      <a:pt x="721880" y="790016"/>
                      <a:pt x="705314" y="815672"/>
                      <a:pt x="685484" y="838801"/>
                    </a:cubicBezTo>
                    <a:cubicBezTo>
                      <a:pt x="678780" y="846592"/>
                      <a:pt x="673270" y="856034"/>
                      <a:pt x="664180" y="861824"/>
                    </a:cubicBezTo>
                    <a:cubicBezTo>
                      <a:pt x="666532" y="833782"/>
                      <a:pt x="668918" y="805739"/>
                      <a:pt x="671234" y="777661"/>
                    </a:cubicBezTo>
                    <a:cubicBezTo>
                      <a:pt x="672006" y="768115"/>
                      <a:pt x="672077" y="758498"/>
                      <a:pt x="672849" y="748917"/>
                    </a:cubicBezTo>
                    <a:cubicBezTo>
                      <a:pt x="675025" y="721997"/>
                      <a:pt x="675446" y="694937"/>
                      <a:pt x="676920" y="667947"/>
                    </a:cubicBezTo>
                    <a:cubicBezTo>
                      <a:pt x="678850" y="632815"/>
                      <a:pt x="679307" y="597648"/>
                      <a:pt x="680886" y="562550"/>
                    </a:cubicBezTo>
                    <a:cubicBezTo>
                      <a:pt x="683448" y="505587"/>
                      <a:pt x="681342" y="448695"/>
                      <a:pt x="682290" y="391767"/>
                    </a:cubicBezTo>
                    <a:cubicBezTo>
                      <a:pt x="682571" y="374289"/>
                      <a:pt x="681834" y="356775"/>
                      <a:pt x="682396" y="339297"/>
                    </a:cubicBezTo>
                    <a:cubicBezTo>
                      <a:pt x="683308" y="310061"/>
                      <a:pt x="679623" y="280965"/>
                      <a:pt x="680465" y="251764"/>
                    </a:cubicBezTo>
                    <a:close/>
                    <a:moveTo>
                      <a:pt x="186226" y="101408"/>
                    </a:moveTo>
                    <a:cubicBezTo>
                      <a:pt x="188824" y="107129"/>
                      <a:pt x="184226" y="111691"/>
                      <a:pt x="183594" y="116956"/>
                    </a:cubicBezTo>
                    <a:cubicBezTo>
                      <a:pt x="181558" y="134048"/>
                      <a:pt x="181278" y="151281"/>
                      <a:pt x="180506" y="168373"/>
                    </a:cubicBezTo>
                    <a:cubicBezTo>
                      <a:pt x="179558" y="189116"/>
                      <a:pt x="179032" y="209963"/>
                      <a:pt x="177944" y="230706"/>
                    </a:cubicBezTo>
                    <a:cubicBezTo>
                      <a:pt x="172784" y="330172"/>
                      <a:pt x="174574" y="429708"/>
                      <a:pt x="175066" y="529209"/>
                    </a:cubicBezTo>
                    <a:cubicBezTo>
                      <a:pt x="175276" y="571641"/>
                      <a:pt x="177312" y="614109"/>
                      <a:pt x="179593" y="656577"/>
                    </a:cubicBezTo>
                    <a:cubicBezTo>
                      <a:pt x="181067" y="684233"/>
                      <a:pt x="182296" y="711960"/>
                      <a:pt x="183945" y="739617"/>
                    </a:cubicBezTo>
                    <a:cubicBezTo>
                      <a:pt x="186016" y="774819"/>
                      <a:pt x="188683" y="809987"/>
                      <a:pt x="191842" y="845084"/>
                    </a:cubicBezTo>
                    <a:cubicBezTo>
                      <a:pt x="194439" y="873899"/>
                      <a:pt x="196896" y="902749"/>
                      <a:pt x="200160" y="931494"/>
                    </a:cubicBezTo>
                    <a:cubicBezTo>
                      <a:pt x="200440" y="934231"/>
                      <a:pt x="200862" y="937004"/>
                      <a:pt x="199107" y="939425"/>
                    </a:cubicBezTo>
                    <a:cubicBezTo>
                      <a:pt x="175943" y="927141"/>
                      <a:pt x="153972" y="912997"/>
                      <a:pt x="133756" y="896221"/>
                    </a:cubicBezTo>
                    <a:cubicBezTo>
                      <a:pt x="129614" y="866072"/>
                      <a:pt x="126631" y="835818"/>
                      <a:pt x="123648" y="805530"/>
                    </a:cubicBezTo>
                    <a:cubicBezTo>
                      <a:pt x="120314" y="771661"/>
                      <a:pt x="117752" y="737722"/>
                      <a:pt x="115224" y="703818"/>
                    </a:cubicBezTo>
                    <a:cubicBezTo>
                      <a:pt x="113505" y="680724"/>
                      <a:pt x="112101" y="657559"/>
                      <a:pt x="111083" y="634430"/>
                    </a:cubicBezTo>
                    <a:cubicBezTo>
                      <a:pt x="109223" y="591717"/>
                      <a:pt x="108346" y="548969"/>
                      <a:pt x="106802" y="506255"/>
                    </a:cubicBezTo>
                    <a:cubicBezTo>
                      <a:pt x="105012" y="457119"/>
                      <a:pt x="105187" y="408018"/>
                      <a:pt x="105994" y="358952"/>
                    </a:cubicBezTo>
                    <a:cubicBezTo>
                      <a:pt x="106626" y="320766"/>
                      <a:pt x="107222" y="282475"/>
                      <a:pt x="109468" y="244324"/>
                    </a:cubicBezTo>
                    <a:cubicBezTo>
                      <a:pt x="110381" y="228740"/>
                      <a:pt x="110276" y="213087"/>
                      <a:pt x="112242" y="197574"/>
                    </a:cubicBezTo>
                    <a:cubicBezTo>
                      <a:pt x="125122" y="174831"/>
                      <a:pt x="140319" y="153527"/>
                      <a:pt x="157412" y="133978"/>
                    </a:cubicBezTo>
                    <a:cubicBezTo>
                      <a:pt x="166923" y="123098"/>
                      <a:pt x="174048" y="109936"/>
                      <a:pt x="186226" y="101408"/>
                    </a:cubicBezTo>
                    <a:close/>
                    <a:moveTo>
                      <a:pt x="566399" y="90668"/>
                    </a:moveTo>
                    <a:cubicBezTo>
                      <a:pt x="576332" y="99793"/>
                      <a:pt x="584088" y="111059"/>
                      <a:pt x="593424" y="120395"/>
                    </a:cubicBezTo>
                    <a:cubicBezTo>
                      <a:pt x="605532" y="132504"/>
                      <a:pt x="614658" y="146472"/>
                      <a:pt x="625292" y="159458"/>
                    </a:cubicBezTo>
                    <a:cubicBezTo>
                      <a:pt x="627924" y="162652"/>
                      <a:pt x="630838" y="165811"/>
                      <a:pt x="631680" y="170128"/>
                    </a:cubicBezTo>
                    <a:cubicBezTo>
                      <a:pt x="635154" y="180938"/>
                      <a:pt x="634172" y="192134"/>
                      <a:pt x="634663" y="203225"/>
                    </a:cubicBezTo>
                    <a:cubicBezTo>
                      <a:pt x="639226" y="308341"/>
                      <a:pt x="638840" y="413528"/>
                      <a:pt x="637927" y="518679"/>
                    </a:cubicBezTo>
                    <a:cubicBezTo>
                      <a:pt x="637471" y="570728"/>
                      <a:pt x="635962" y="622848"/>
                      <a:pt x="633260" y="674897"/>
                    </a:cubicBezTo>
                    <a:cubicBezTo>
                      <a:pt x="631645" y="706168"/>
                      <a:pt x="630732" y="737475"/>
                      <a:pt x="629012" y="768747"/>
                    </a:cubicBezTo>
                    <a:cubicBezTo>
                      <a:pt x="627222" y="801212"/>
                      <a:pt x="625503" y="833712"/>
                      <a:pt x="622484" y="866072"/>
                    </a:cubicBezTo>
                    <a:cubicBezTo>
                      <a:pt x="621642" y="875056"/>
                      <a:pt x="622309" y="884146"/>
                      <a:pt x="620519" y="893096"/>
                    </a:cubicBezTo>
                    <a:cubicBezTo>
                      <a:pt x="619817" y="896676"/>
                      <a:pt x="619220" y="900221"/>
                      <a:pt x="617184" y="903310"/>
                    </a:cubicBezTo>
                    <a:cubicBezTo>
                      <a:pt x="611183" y="909943"/>
                      <a:pt x="603356" y="914084"/>
                      <a:pt x="595916" y="918682"/>
                    </a:cubicBezTo>
                    <a:cubicBezTo>
                      <a:pt x="583246" y="926544"/>
                      <a:pt x="570926" y="935037"/>
                      <a:pt x="557274" y="941250"/>
                    </a:cubicBezTo>
                    <a:cubicBezTo>
                      <a:pt x="554922" y="938793"/>
                      <a:pt x="555273" y="935739"/>
                      <a:pt x="555414" y="932721"/>
                    </a:cubicBezTo>
                    <a:cubicBezTo>
                      <a:pt x="557660" y="887305"/>
                      <a:pt x="560292" y="841925"/>
                      <a:pt x="561977" y="796474"/>
                    </a:cubicBezTo>
                    <a:cubicBezTo>
                      <a:pt x="564118" y="738669"/>
                      <a:pt x="566048" y="680898"/>
                      <a:pt x="567698" y="623093"/>
                    </a:cubicBezTo>
                    <a:cubicBezTo>
                      <a:pt x="568820" y="584206"/>
                      <a:pt x="568364" y="545353"/>
                      <a:pt x="568926" y="506500"/>
                    </a:cubicBezTo>
                    <a:cubicBezTo>
                      <a:pt x="569418" y="470666"/>
                      <a:pt x="572400" y="434797"/>
                      <a:pt x="570681" y="398962"/>
                    </a:cubicBezTo>
                    <a:cubicBezTo>
                      <a:pt x="568154" y="346843"/>
                      <a:pt x="570224" y="294653"/>
                      <a:pt x="568680" y="242568"/>
                    </a:cubicBezTo>
                    <a:cubicBezTo>
                      <a:pt x="567452" y="201013"/>
                      <a:pt x="566540" y="159458"/>
                      <a:pt x="565311" y="117903"/>
                    </a:cubicBezTo>
                    <a:cubicBezTo>
                      <a:pt x="565170" y="113376"/>
                      <a:pt x="564188" y="108918"/>
                      <a:pt x="563907" y="104426"/>
                    </a:cubicBezTo>
                    <a:cubicBezTo>
                      <a:pt x="563626" y="99688"/>
                      <a:pt x="562714" y="94739"/>
                      <a:pt x="566399" y="90668"/>
                    </a:cubicBezTo>
                    <a:close/>
                    <a:moveTo>
                      <a:pt x="294782" y="21702"/>
                    </a:moveTo>
                    <a:cubicBezTo>
                      <a:pt x="299134" y="26581"/>
                      <a:pt x="298222" y="32652"/>
                      <a:pt x="297414" y="38092"/>
                    </a:cubicBezTo>
                    <a:cubicBezTo>
                      <a:pt x="294571" y="57887"/>
                      <a:pt x="295378" y="77858"/>
                      <a:pt x="294746" y="97652"/>
                    </a:cubicBezTo>
                    <a:cubicBezTo>
                      <a:pt x="293764" y="129275"/>
                      <a:pt x="292746" y="160933"/>
                      <a:pt x="291939" y="192555"/>
                    </a:cubicBezTo>
                    <a:cubicBezTo>
                      <a:pt x="290992" y="229934"/>
                      <a:pt x="291834" y="267347"/>
                      <a:pt x="290254" y="304656"/>
                    </a:cubicBezTo>
                    <a:cubicBezTo>
                      <a:pt x="287130" y="377308"/>
                      <a:pt x="288570" y="449994"/>
                      <a:pt x="289272" y="522645"/>
                    </a:cubicBezTo>
                    <a:cubicBezTo>
                      <a:pt x="289588" y="555777"/>
                      <a:pt x="289306" y="588980"/>
                      <a:pt x="290710" y="622076"/>
                    </a:cubicBezTo>
                    <a:cubicBezTo>
                      <a:pt x="292500" y="664544"/>
                      <a:pt x="292782" y="707012"/>
                      <a:pt x="294431" y="749479"/>
                    </a:cubicBezTo>
                    <a:cubicBezTo>
                      <a:pt x="296080" y="791631"/>
                      <a:pt x="297800" y="833748"/>
                      <a:pt x="299941" y="875864"/>
                    </a:cubicBezTo>
                    <a:cubicBezTo>
                      <a:pt x="301450" y="905943"/>
                      <a:pt x="303135" y="936021"/>
                      <a:pt x="305136" y="966064"/>
                    </a:cubicBezTo>
                    <a:cubicBezTo>
                      <a:pt x="305416" y="969399"/>
                      <a:pt x="306154" y="972803"/>
                      <a:pt x="304012" y="975821"/>
                    </a:cubicBezTo>
                    <a:cubicBezTo>
                      <a:pt x="284604" y="970416"/>
                      <a:pt x="264528" y="967433"/>
                      <a:pt x="245856" y="959431"/>
                    </a:cubicBezTo>
                    <a:cubicBezTo>
                      <a:pt x="241996" y="954237"/>
                      <a:pt x="242276" y="947919"/>
                      <a:pt x="241855" y="942058"/>
                    </a:cubicBezTo>
                    <a:cubicBezTo>
                      <a:pt x="239152" y="905100"/>
                      <a:pt x="236415" y="868143"/>
                      <a:pt x="233783" y="831186"/>
                    </a:cubicBezTo>
                    <a:cubicBezTo>
                      <a:pt x="231116" y="793316"/>
                      <a:pt x="229466" y="755411"/>
                      <a:pt x="227290" y="717541"/>
                    </a:cubicBezTo>
                    <a:cubicBezTo>
                      <a:pt x="226342" y="701010"/>
                      <a:pt x="225640" y="684444"/>
                      <a:pt x="224974" y="667878"/>
                    </a:cubicBezTo>
                    <a:cubicBezTo>
                      <a:pt x="220130" y="546757"/>
                      <a:pt x="220797" y="425566"/>
                      <a:pt x="221710" y="304376"/>
                    </a:cubicBezTo>
                    <a:cubicBezTo>
                      <a:pt x="222096" y="255028"/>
                      <a:pt x="223780" y="205612"/>
                      <a:pt x="226342" y="156265"/>
                    </a:cubicBezTo>
                    <a:cubicBezTo>
                      <a:pt x="227852" y="127099"/>
                      <a:pt x="229396" y="97898"/>
                      <a:pt x="230344" y="68697"/>
                    </a:cubicBezTo>
                    <a:cubicBezTo>
                      <a:pt x="230448" y="65644"/>
                      <a:pt x="230975" y="62731"/>
                      <a:pt x="231466" y="59747"/>
                    </a:cubicBezTo>
                    <a:cubicBezTo>
                      <a:pt x="248629" y="46761"/>
                      <a:pt x="265932" y="33986"/>
                      <a:pt x="285516" y="24685"/>
                    </a:cubicBezTo>
                    <a:cubicBezTo>
                      <a:pt x="288500" y="23281"/>
                      <a:pt x="291307" y="21526"/>
                      <a:pt x="294782" y="21702"/>
                    </a:cubicBezTo>
                    <a:close/>
                    <a:moveTo>
                      <a:pt x="455844" y="14788"/>
                    </a:moveTo>
                    <a:cubicBezTo>
                      <a:pt x="477990" y="23316"/>
                      <a:pt x="498452" y="34934"/>
                      <a:pt x="517614" y="48902"/>
                    </a:cubicBezTo>
                    <a:cubicBezTo>
                      <a:pt x="519474" y="67504"/>
                      <a:pt x="520001" y="86211"/>
                      <a:pt x="520246" y="104812"/>
                    </a:cubicBezTo>
                    <a:cubicBezTo>
                      <a:pt x="521300" y="176235"/>
                      <a:pt x="521756" y="247693"/>
                      <a:pt x="522879" y="319116"/>
                    </a:cubicBezTo>
                    <a:cubicBezTo>
                      <a:pt x="523686" y="369165"/>
                      <a:pt x="524598" y="419214"/>
                      <a:pt x="523792" y="469192"/>
                    </a:cubicBezTo>
                    <a:cubicBezTo>
                      <a:pt x="522738" y="533105"/>
                      <a:pt x="523335" y="597017"/>
                      <a:pt x="522002" y="660894"/>
                    </a:cubicBezTo>
                    <a:cubicBezTo>
                      <a:pt x="520948" y="712101"/>
                      <a:pt x="520001" y="763307"/>
                      <a:pt x="518422" y="814514"/>
                    </a:cubicBezTo>
                    <a:cubicBezTo>
                      <a:pt x="517298" y="850945"/>
                      <a:pt x="516140" y="887376"/>
                      <a:pt x="514772" y="923807"/>
                    </a:cubicBezTo>
                    <a:cubicBezTo>
                      <a:pt x="514316" y="935775"/>
                      <a:pt x="514070" y="947884"/>
                      <a:pt x="512244" y="959817"/>
                    </a:cubicBezTo>
                    <a:cubicBezTo>
                      <a:pt x="496591" y="968381"/>
                      <a:pt x="478270" y="968310"/>
                      <a:pt x="462090" y="975260"/>
                    </a:cubicBezTo>
                    <a:cubicBezTo>
                      <a:pt x="459774" y="976242"/>
                      <a:pt x="456791" y="975646"/>
                      <a:pt x="454088" y="975786"/>
                    </a:cubicBezTo>
                    <a:cubicBezTo>
                      <a:pt x="451140" y="972592"/>
                      <a:pt x="451316" y="968591"/>
                      <a:pt x="451280" y="964660"/>
                    </a:cubicBezTo>
                    <a:cubicBezTo>
                      <a:pt x="451176" y="952903"/>
                      <a:pt x="450508" y="941075"/>
                      <a:pt x="451386" y="929388"/>
                    </a:cubicBezTo>
                    <a:cubicBezTo>
                      <a:pt x="454720" y="886007"/>
                      <a:pt x="452264" y="842592"/>
                      <a:pt x="453000" y="799212"/>
                    </a:cubicBezTo>
                    <a:cubicBezTo>
                      <a:pt x="456896" y="572800"/>
                      <a:pt x="454054" y="346352"/>
                      <a:pt x="454615" y="119939"/>
                    </a:cubicBezTo>
                    <a:cubicBezTo>
                      <a:pt x="454685" y="89545"/>
                      <a:pt x="452544" y="59116"/>
                      <a:pt x="453070" y="28651"/>
                    </a:cubicBezTo>
                    <a:cubicBezTo>
                      <a:pt x="453141" y="23878"/>
                      <a:pt x="452298" y="18859"/>
                      <a:pt x="455844" y="14788"/>
                    </a:cubicBezTo>
                    <a:close/>
                    <a:moveTo>
                      <a:pt x="383613" y="12"/>
                    </a:moveTo>
                    <a:cubicBezTo>
                      <a:pt x="390106" y="-304"/>
                      <a:pt x="394984" y="5627"/>
                      <a:pt x="401618" y="3732"/>
                    </a:cubicBezTo>
                    <a:cubicBezTo>
                      <a:pt x="407550" y="5557"/>
                      <a:pt x="406286" y="10717"/>
                      <a:pt x="406356" y="14823"/>
                    </a:cubicBezTo>
                    <a:cubicBezTo>
                      <a:pt x="406462" y="24475"/>
                      <a:pt x="404636" y="33986"/>
                      <a:pt x="404636" y="43673"/>
                    </a:cubicBezTo>
                    <a:cubicBezTo>
                      <a:pt x="404742" y="295988"/>
                      <a:pt x="404145" y="548337"/>
                      <a:pt x="405198" y="800651"/>
                    </a:cubicBezTo>
                    <a:cubicBezTo>
                      <a:pt x="405444" y="855789"/>
                      <a:pt x="405935" y="910927"/>
                      <a:pt x="406496" y="966064"/>
                    </a:cubicBezTo>
                    <a:cubicBezTo>
                      <a:pt x="406496" y="971645"/>
                      <a:pt x="407725" y="976699"/>
                      <a:pt x="410778" y="981367"/>
                    </a:cubicBezTo>
                    <a:cubicBezTo>
                      <a:pt x="406532" y="984806"/>
                      <a:pt x="401548" y="982911"/>
                      <a:pt x="396950" y="983052"/>
                    </a:cubicBezTo>
                    <a:cubicBezTo>
                      <a:pt x="387088" y="983367"/>
                      <a:pt x="377190" y="982806"/>
                      <a:pt x="367328" y="983262"/>
                    </a:cubicBezTo>
                    <a:cubicBezTo>
                      <a:pt x="360905" y="983543"/>
                      <a:pt x="355008" y="982350"/>
                      <a:pt x="349323" y="979647"/>
                    </a:cubicBezTo>
                    <a:cubicBezTo>
                      <a:pt x="344164" y="970908"/>
                      <a:pt x="344760" y="960870"/>
                      <a:pt x="344830" y="951604"/>
                    </a:cubicBezTo>
                    <a:cubicBezTo>
                      <a:pt x="345041" y="922649"/>
                      <a:pt x="343111" y="893764"/>
                      <a:pt x="342304" y="864879"/>
                    </a:cubicBezTo>
                    <a:cubicBezTo>
                      <a:pt x="340830" y="811882"/>
                      <a:pt x="339882" y="758885"/>
                      <a:pt x="338478" y="705889"/>
                    </a:cubicBezTo>
                    <a:cubicBezTo>
                      <a:pt x="337706" y="677565"/>
                      <a:pt x="338022" y="649242"/>
                      <a:pt x="337180" y="620953"/>
                    </a:cubicBezTo>
                    <a:cubicBezTo>
                      <a:pt x="333880" y="510958"/>
                      <a:pt x="335214" y="400928"/>
                      <a:pt x="335810" y="290934"/>
                    </a:cubicBezTo>
                    <a:cubicBezTo>
                      <a:pt x="336056" y="247272"/>
                      <a:pt x="335881" y="203506"/>
                      <a:pt x="337670" y="159880"/>
                    </a:cubicBezTo>
                    <a:cubicBezTo>
                      <a:pt x="338794" y="131837"/>
                      <a:pt x="337741" y="103795"/>
                      <a:pt x="339285" y="75857"/>
                    </a:cubicBezTo>
                    <a:cubicBezTo>
                      <a:pt x="340478" y="54448"/>
                      <a:pt x="340760" y="33109"/>
                      <a:pt x="340830" y="11735"/>
                    </a:cubicBezTo>
                    <a:cubicBezTo>
                      <a:pt x="340830" y="9593"/>
                      <a:pt x="341321" y="7558"/>
                      <a:pt x="341952" y="5522"/>
                    </a:cubicBezTo>
                    <a:cubicBezTo>
                      <a:pt x="346972" y="2434"/>
                      <a:pt x="352657" y="2328"/>
                      <a:pt x="358062" y="3030"/>
                    </a:cubicBezTo>
                    <a:cubicBezTo>
                      <a:pt x="366906" y="4153"/>
                      <a:pt x="375014" y="433"/>
                      <a:pt x="383613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01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1A65E44-7E1C-4A5B-858C-09DE12C5E8A2}"/>
              </a:ext>
            </a:extLst>
          </p:cNvPr>
          <p:cNvGrpSpPr/>
          <p:nvPr/>
        </p:nvGrpSpPr>
        <p:grpSpPr>
          <a:xfrm>
            <a:off x="4719368" y="5249386"/>
            <a:ext cx="1689586" cy="1573789"/>
            <a:chOff x="3107256" y="2568163"/>
            <a:chExt cx="2007066" cy="1869510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9A8E529-CBC4-4895-B1DF-7173031CFD1B}"/>
                </a:ext>
              </a:extLst>
            </p:cNvPr>
            <p:cNvSpPr/>
            <p:nvPr/>
          </p:nvSpPr>
          <p:spPr>
            <a:xfrm>
              <a:off x="3107256" y="3444075"/>
              <a:ext cx="2007066" cy="993598"/>
            </a:xfrm>
            <a:custGeom>
              <a:avLst/>
              <a:gdLst>
                <a:gd name="connsiteX0" fmla="*/ 7340973 w 7360055"/>
                <a:gd name="connsiteY0" fmla="*/ 2990846 h 3643593"/>
                <a:gd name="connsiteX1" fmla="*/ 7331000 w 7360055"/>
                <a:gd name="connsiteY1" fmla="*/ 2967504 h 3643593"/>
                <a:gd name="connsiteX2" fmla="*/ 7241463 w 7360055"/>
                <a:gd name="connsiteY2" fmla="*/ 2840533 h 3643593"/>
                <a:gd name="connsiteX3" fmla="*/ 7088044 w 7360055"/>
                <a:gd name="connsiteY3" fmla="*/ 2775856 h 3643593"/>
                <a:gd name="connsiteX4" fmla="*/ 7091729 w 7360055"/>
                <a:gd name="connsiteY4" fmla="*/ 2333735 h 3643593"/>
                <a:gd name="connsiteX5" fmla="*/ 7179315 w 7360055"/>
                <a:gd name="connsiteY5" fmla="*/ 1793622 h 3643593"/>
                <a:gd name="connsiteX6" fmla="*/ 7154383 w 7360055"/>
                <a:gd name="connsiteY6" fmla="*/ 1649091 h 3643593"/>
                <a:gd name="connsiteX7" fmla="*/ 7061594 w 7360055"/>
                <a:gd name="connsiteY7" fmla="*/ 1553701 h 3643593"/>
                <a:gd name="connsiteX8" fmla="*/ 6892637 w 7360055"/>
                <a:gd name="connsiteY8" fmla="*/ 1524289 h 3643593"/>
                <a:gd name="connsiteX9" fmla="*/ 6751286 w 7360055"/>
                <a:gd name="connsiteY9" fmla="*/ 1510703 h 3643593"/>
                <a:gd name="connsiteX10" fmla="*/ 6812856 w 7360055"/>
                <a:gd name="connsiteY10" fmla="*/ 1348539 h 3643593"/>
                <a:gd name="connsiteX11" fmla="*/ 6862430 w 7360055"/>
                <a:gd name="connsiteY11" fmla="*/ 1036641 h 3643593"/>
                <a:gd name="connsiteX12" fmla="*/ 6853253 w 7360055"/>
                <a:gd name="connsiteY12" fmla="*/ 1007662 h 3643593"/>
                <a:gd name="connsiteX13" fmla="*/ 6846677 w 7360055"/>
                <a:gd name="connsiteY13" fmla="*/ 974854 h 3643593"/>
                <a:gd name="connsiteX14" fmla="*/ 6768052 w 7360055"/>
                <a:gd name="connsiteY14" fmla="*/ 878957 h 3643593"/>
                <a:gd name="connsiteX15" fmla="*/ 6589917 w 7360055"/>
                <a:gd name="connsiteY15" fmla="*/ 915451 h 3643593"/>
                <a:gd name="connsiteX16" fmla="*/ 6598806 w 7360055"/>
                <a:gd name="connsiteY16" fmla="*/ 1483820 h 3643593"/>
                <a:gd name="connsiteX17" fmla="*/ 6650331 w 7360055"/>
                <a:gd name="connsiteY17" fmla="*/ 1565336 h 3643593"/>
                <a:gd name="connsiteX18" fmla="*/ 6595915 w 7360055"/>
                <a:gd name="connsiteY18" fmla="*/ 1701556 h 3643593"/>
                <a:gd name="connsiteX19" fmla="*/ 6524373 w 7360055"/>
                <a:gd name="connsiteY19" fmla="*/ 1888652 h 3643593"/>
                <a:gd name="connsiteX20" fmla="*/ 5809594 w 7360055"/>
                <a:gd name="connsiteY20" fmla="*/ 2581389 h 3643593"/>
                <a:gd name="connsiteX21" fmla="*/ 5774762 w 7360055"/>
                <a:gd name="connsiteY21" fmla="*/ 2540848 h 3643593"/>
                <a:gd name="connsiteX22" fmla="*/ 5637819 w 7360055"/>
                <a:gd name="connsiteY22" fmla="*/ 2285823 h 3643593"/>
                <a:gd name="connsiteX23" fmla="*/ 5607612 w 7360055"/>
                <a:gd name="connsiteY23" fmla="*/ 1947042 h 3643593"/>
                <a:gd name="connsiteX24" fmla="*/ 5711674 w 7360055"/>
                <a:gd name="connsiteY24" fmla="*/ 1894794 h 3643593"/>
                <a:gd name="connsiteX25" fmla="*/ 6241164 w 7360055"/>
                <a:gd name="connsiteY25" fmla="*/ 1524433 h 3643593"/>
                <a:gd name="connsiteX26" fmla="*/ 6221219 w 7360055"/>
                <a:gd name="connsiteY26" fmla="*/ 1364437 h 3643593"/>
                <a:gd name="connsiteX27" fmla="*/ 5818916 w 7360055"/>
                <a:gd name="connsiteY27" fmla="*/ 1223737 h 3643593"/>
                <a:gd name="connsiteX28" fmla="*/ 5412133 w 7360055"/>
                <a:gd name="connsiteY28" fmla="*/ 1549799 h 3643593"/>
                <a:gd name="connsiteX29" fmla="*/ 5287909 w 7360055"/>
                <a:gd name="connsiteY29" fmla="*/ 1892699 h 3643593"/>
                <a:gd name="connsiteX30" fmla="*/ 5271649 w 7360055"/>
                <a:gd name="connsiteY30" fmla="*/ 2078927 h 3643593"/>
                <a:gd name="connsiteX31" fmla="*/ 5281044 w 7360055"/>
                <a:gd name="connsiteY31" fmla="*/ 2255905 h 3643593"/>
                <a:gd name="connsiteX32" fmla="*/ 5038665 w 7360055"/>
                <a:gd name="connsiteY32" fmla="*/ 2725270 h 3643593"/>
                <a:gd name="connsiteX33" fmla="*/ 4986056 w 7360055"/>
                <a:gd name="connsiteY33" fmla="*/ 2776868 h 3643593"/>
                <a:gd name="connsiteX34" fmla="*/ 4878380 w 7360055"/>
                <a:gd name="connsiteY34" fmla="*/ 2780987 h 3643593"/>
                <a:gd name="connsiteX35" fmla="*/ 4703497 w 7360055"/>
                <a:gd name="connsiteY35" fmla="*/ 2381720 h 3643593"/>
                <a:gd name="connsiteX36" fmla="*/ 4694248 w 7360055"/>
                <a:gd name="connsiteY36" fmla="*/ 1594386 h 3643593"/>
                <a:gd name="connsiteX37" fmla="*/ 4731175 w 7360055"/>
                <a:gd name="connsiteY37" fmla="*/ 1204875 h 3643593"/>
                <a:gd name="connsiteX38" fmla="*/ 4753577 w 7360055"/>
                <a:gd name="connsiteY38" fmla="*/ 1010553 h 3643593"/>
                <a:gd name="connsiteX39" fmla="*/ 4783857 w 7360055"/>
                <a:gd name="connsiteY39" fmla="*/ 835526 h 3643593"/>
                <a:gd name="connsiteX40" fmla="*/ 4790288 w 7360055"/>
                <a:gd name="connsiteY40" fmla="*/ 834297 h 3643593"/>
                <a:gd name="connsiteX41" fmla="*/ 4814136 w 7360055"/>
                <a:gd name="connsiteY41" fmla="*/ 839790 h 3643593"/>
                <a:gd name="connsiteX42" fmla="*/ 5115845 w 7360055"/>
                <a:gd name="connsiteY42" fmla="*/ 850268 h 3643593"/>
                <a:gd name="connsiteX43" fmla="*/ 5350780 w 7360055"/>
                <a:gd name="connsiteY43" fmla="*/ 661872 h 3643593"/>
                <a:gd name="connsiteX44" fmla="*/ 5380264 w 7360055"/>
                <a:gd name="connsiteY44" fmla="*/ 615839 h 3643593"/>
                <a:gd name="connsiteX45" fmla="*/ 5400354 w 7360055"/>
                <a:gd name="connsiteY45" fmla="*/ 591991 h 3643593"/>
                <a:gd name="connsiteX46" fmla="*/ 5306048 w 7360055"/>
                <a:gd name="connsiteY46" fmla="*/ 610347 h 3643593"/>
                <a:gd name="connsiteX47" fmla="*/ 5126757 w 7360055"/>
                <a:gd name="connsiteY47" fmla="*/ 783423 h 3643593"/>
                <a:gd name="connsiteX48" fmla="*/ 4833359 w 7360055"/>
                <a:gd name="connsiteY48" fmla="*/ 770704 h 3643593"/>
                <a:gd name="connsiteX49" fmla="*/ 4808427 w 7360055"/>
                <a:gd name="connsiteY49" fmla="*/ 764995 h 3643593"/>
                <a:gd name="connsiteX50" fmla="*/ 4794624 w 7360055"/>
                <a:gd name="connsiteY50" fmla="*/ 722792 h 3643593"/>
                <a:gd name="connsiteX51" fmla="*/ 4823603 w 7360055"/>
                <a:gd name="connsiteY51" fmla="*/ 521966 h 3643593"/>
                <a:gd name="connsiteX52" fmla="*/ 4789566 w 7360055"/>
                <a:gd name="connsiteY52" fmla="*/ 354960 h 3643593"/>
                <a:gd name="connsiteX53" fmla="*/ 4673796 w 7360055"/>
                <a:gd name="connsiteY53" fmla="*/ 270554 h 3643593"/>
                <a:gd name="connsiteX54" fmla="*/ 4649660 w 7360055"/>
                <a:gd name="connsiteY54" fmla="*/ 266146 h 3643593"/>
                <a:gd name="connsiteX55" fmla="*/ 4609697 w 7360055"/>
                <a:gd name="connsiteY55" fmla="*/ 260509 h 3643593"/>
                <a:gd name="connsiteX56" fmla="*/ 4597050 w 7360055"/>
                <a:gd name="connsiteY56" fmla="*/ 259642 h 3643593"/>
                <a:gd name="connsiteX57" fmla="*/ 4564242 w 7360055"/>
                <a:gd name="connsiteY57" fmla="*/ 265134 h 3643593"/>
                <a:gd name="connsiteX58" fmla="*/ 4488435 w 7360055"/>
                <a:gd name="connsiteY58" fmla="*/ 484532 h 3643593"/>
                <a:gd name="connsiteX59" fmla="*/ 4470875 w 7360055"/>
                <a:gd name="connsiteY59" fmla="*/ 601819 h 3643593"/>
                <a:gd name="connsiteX60" fmla="*/ 4438572 w 7360055"/>
                <a:gd name="connsiteY60" fmla="*/ 669387 h 3643593"/>
                <a:gd name="connsiteX61" fmla="*/ 4085410 w 7360055"/>
                <a:gd name="connsiteY61" fmla="*/ 676108 h 3643593"/>
                <a:gd name="connsiteX62" fmla="*/ 3906336 w 7360055"/>
                <a:gd name="connsiteY62" fmla="*/ 1018213 h 3643593"/>
                <a:gd name="connsiteX63" fmla="*/ 3947094 w 7360055"/>
                <a:gd name="connsiteY63" fmla="*/ 1018286 h 3643593"/>
                <a:gd name="connsiteX64" fmla="*/ 3970436 w 7360055"/>
                <a:gd name="connsiteY64" fmla="*/ 996967 h 3643593"/>
                <a:gd name="connsiteX65" fmla="*/ 3973471 w 7360055"/>
                <a:gd name="connsiteY65" fmla="*/ 948622 h 3643593"/>
                <a:gd name="connsiteX66" fmla="*/ 3983372 w 7360055"/>
                <a:gd name="connsiteY66" fmla="*/ 881848 h 3643593"/>
                <a:gd name="connsiteX67" fmla="*/ 4426287 w 7360055"/>
                <a:gd name="connsiteY67" fmla="*/ 740858 h 3643593"/>
                <a:gd name="connsiteX68" fmla="*/ 4442980 w 7360055"/>
                <a:gd name="connsiteY68" fmla="*/ 758491 h 3643593"/>
                <a:gd name="connsiteX69" fmla="*/ 4440162 w 7360055"/>
                <a:gd name="connsiteY69" fmla="*/ 818038 h 3643593"/>
                <a:gd name="connsiteX70" fmla="*/ 4369775 w 7360055"/>
                <a:gd name="connsiteY70" fmla="*/ 1367689 h 3643593"/>
                <a:gd name="connsiteX71" fmla="*/ 4335955 w 7360055"/>
                <a:gd name="connsiteY71" fmla="*/ 1941189 h 3643593"/>
                <a:gd name="connsiteX72" fmla="*/ 4278793 w 7360055"/>
                <a:gd name="connsiteY72" fmla="*/ 2039976 h 3643593"/>
                <a:gd name="connsiteX73" fmla="*/ 4036198 w 7360055"/>
                <a:gd name="connsiteY73" fmla="*/ 2312128 h 3643593"/>
                <a:gd name="connsiteX74" fmla="*/ 3819184 w 7360055"/>
                <a:gd name="connsiteY74" fmla="*/ 1986788 h 3643593"/>
                <a:gd name="connsiteX75" fmla="*/ 3668149 w 7360055"/>
                <a:gd name="connsiteY75" fmla="*/ 1732847 h 3643593"/>
                <a:gd name="connsiteX76" fmla="*/ 3563292 w 7360055"/>
                <a:gd name="connsiteY76" fmla="*/ 1242019 h 3643593"/>
                <a:gd name="connsiteX77" fmla="*/ 3716639 w 7360055"/>
                <a:gd name="connsiteY77" fmla="*/ 1166285 h 3643593"/>
                <a:gd name="connsiteX78" fmla="*/ 3880176 w 7360055"/>
                <a:gd name="connsiteY78" fmla="*/ 1289932 h 3643593"/>
                <a:gd name="connsiteX79" fmla="*/ 3895135 w 7360055"/>
                <a:gd name="connsiteY79" fmla="*/ 1475943 h 3643593"/>
                <a:gd name="connsiteX80" fmla="*/ 3929028 w 7360055"/>
                <a:gd name="connsiteY80" fmla="*/ 1516701 h 3643593"/>
                <a:gd name="connsiteX81" fmla="*/ 3949479 w 7360055"/>
                <a:gd name="connsiteY81" fmla="*/ 1500297 h 3643593"/>
                <a:gd name="connsiteX82" fmla="*/ 3890582 w 7360055"/>
                <a:gd name="connsiteY82" fmla="*/ 1175463 h 3643593"/>
                <a:gd name="connsiteX83" fmla="*/ 3635413 w 7360055"/>
                <a:gd name="connsiteY83" fmla="*/ 1056153 h 3643593"/>
                <a:gd name="connsiteX84" fmla="*/ 3317011 w 7360055"/>
                <a:gd name="connsiteY84" fmla="*/ 1190350 h 3643593"/>
                <a:gd name="connsiteX85" fmla="*/ 3230437 w 7360055"/>
                <a:gd name="connsiteY85" fmla="*/ 1477822 h 3643593"/>
                <a:gd name="connsiteX86" fmla="*/ 3306966 w 7360055"/>
                <a:gd name="connsiteY86" fmla="*/ 1724103 h 3643593"/>
                <a:gd name="connsiteX87" fmla="*/ 3422302 w 7360055"/>
                <a:gd name="connsiteY87" fmla="*/ 1985921 h 3643593"/>
                <a:gd name="connsiteX88" fmla="*/ 3394841 w 7360055"/>
                <a:gd name="connsiteY88" fmla="*/ 2131536 h 3643593"/>
                <a:gd name="connsiteX89" fmla="*/ 3322864 w 7360055"/>
                <a:gd name="connsiteY89" fmla="*/ 2314657 h 3643593"/>
                <a:gd name="connsiteX90" fmla="*/ 3230437 w 7360055"/>
                <a:gd name="connsiteY90" fmla="*/ 2521048 h 3643593"/>
                <a:gd name="connsiteX91" fmla="*/ 3134974 w 7360055"/>
                <a:gd name="connsiteY91" fmla="*/ 2687114 h 3643593"/>
                <a:gd name="connsiteX92" fmla="*/ 3027443 w 7360055"/>
                <a:gd name="connsiteY92" fmla="*/ 2422839 h 3643593"/>
                <a:gd name="connsiteX93" fmla="*/ 3026576 w 7360055"/>
                <a:gd name="connsiteY93" fmla="*/ 1928831 h 3643593"/>
                <a:gd name="connsiteX94" fmla="*/ 2869109 w 7360055"/>
                <a:gd name="connsiteY94" fmla="*/ 1393633 h 3643593"/>
                <a:gd name="connsiteX95" fmla="*/ 2732672 w 7360055"/>
                <a:gd name="connsiteY95" fmla="*/ 1602769 h 3643593"/>
                <a:gd name="connsiteX96" fmla="*/ 2507492 w 7360055"/>
                <a:gd name="connsiteY96" fmla="*/ 2333735 h 3643593"/>
                <a:gd name="connsiteX97" fmla="*/ 2425760 w 7360055"/>
                <a:gd name="connsiteY97" fmla="*/ 2441483 h 3643593"/>
                <a:gd name="connsiteX98" fmla="*/ 2297705 w 7360055"/>
                <a:gd name="connsiteY98" fmla="*/ 2465114 h 3643593"/>
                <a:gd name="connsiteX99" fmla="*/ 2179407 w 7360055"/>
                <a:gd name="connsiteY99" fmla="*/ 2106749 h 3643593"/>
                <a:gd name="connsiteX100" fmla="*/ 2238954 w 7360055"/>
                <a:gd name="connsiteY100" fmla="*/ 1637673 h 3643593"/>
                <a:gd name="connsiteX101" fmla="*/ 2308184 w 7360055"/>
                <a:gd name="connsiteY101" fmla="*/ 1441979 h 3643593"/>
                <a:gd name="connsiteX102" fmla="*/ 2534809 w 7360055"/>
                <a:gd name="connsiteY102" fmla="*/ 1282127 h 3643593"/>
                <a:gd name="connsiteX103" fmla="*/ 2636992 w 7360055"/>
                <a:gd name="connsiteY103" fmla="*/ 1358729 h 3643593"/>
                <a:gd name="connsiteX104" fmla="*/ 2674498 w 7360055"/>
                <a:gd name="connsiteY104" fmla="*/ 1455059 h 3643593"/>
                <a:gd name="connsiteX105" fmla="*/ 2721037 w 7360055"/>
                <a:gd name="connsiteY105" fmla="*/ 1453180 h 3643593"/>
                <a:gd name="connsiteX106" fmla="*/ 2730793 w 7360055"/>
                <a:gd name="connsiteY106" fmla="*/ 1439377 h 3643593"/>
                <a:gd name="connsiteX107" fmla="*/ 2716990 w 7360055"/>
                <a:gd name="connsiteY107" fmla="*/ 1412349 h 3643593"/>
                <a:gd name="connsiteX108" fmla="*/ 2701453 w 7360055"/>
                <a:gd name="connsiteY108" fmla="*/ 1355332 h 3643593"/>
                <a:gd name="connsiteX109" fmla="*/ 2560752 w 7360055"/>
                <a:gd name="connsiteY109" fmla="*/ 1195770 h 3643593"/>
                <a:gd name="connsiteX110" fmla="*/ 2057856 w 7360055"/>
                <a:gd name="connsiteY110" fmla="*/ 1357355 h 3643593"/>
                <a:gd name="connsiteX111" fmla="*/ 1850093 w 7360055"/>
                <a:gd name="connsiteY111" fmla="*/ 1972769 h 3643593"/>
                <a:gd name="connsiteX112" fmla="*/ 1867075 w 7360055"/>
                <a:gd name="connsiteY112" fmla="*/ 2298759 h 3643593"/>
                <a:gd name="connsiteX113" fmla="*/ 1775515 w 7360055"/>
                <a:gd name="connsiteY113" fmla="*/ 2624965 h 3643593"/>
                <a:gd name="connsiteX114" fmla="*/ 1582276 w 7360055"/>
                <a:gd name="connsiteY114" fmla="*/ 3016283 h 3643593"/>
                <a:gd name="connsiteX115" fmla="*/ 1364685 w 7360055"/>
                <a:gd name="connsiteY115" fmla="*/ 3267261 h 3643593"/>
                <a:gd name="connsiteX116" fmla="*/ 879205 w 7360055"/>
                <a:gd name="connsiteY116" fmla="*/ 3284967 h 3643593"/>
                <a:gd name="connsiteX117" fmla="*/ 535366 w 7360055"/>
                <a:gd name="connsiteY117" fmla="*/ 2363075 h 3643593"/>
                <a:gd name="connsiteX118" fmla="*/ 871184 w 7360055"/>
                <a:gd name="connsiteY118" fmla="*/ 1651549 h 3643593"/>
                <a:gd name="connsiteX119" fmla="*/ 962672 w 7360055"/>
                <a:gd name="connsiteY119" fmla="*/ 1572057 h 3643593"/>
                <a:gd name="connsiteX120" fmla="*/ 1122017 w 7360055"/>
                <a:gd name="connsiteY120" fmla="*/ 1464236 h 3643593"/>
                <a:gd name="connsiteX121" fmla="*/ 1142179 w 7360055"/>
                <a:gd name="connsiteY121" fmla="*/ 1451807 h 3643593"/>
                <a:gd name="connsiteX122" fmla="*/ 1138711 w 7360055"/>
                <a:gd name="connsiteY122" fmla="*/ 1423767 h 3643593"/>
                <a:gd name="connsiteX123" fmla="*/ 902402 w 7360055"/>
                <a:gd name="connsiteY123" fmla="*/ 1446820 h 3643593"/>
                <a:gd name="connsiteX124" fmla="*/ 609655 w 7360055"/>
                <a:gd name="connsiteY124" fmla="*/ 1202129 h 3643593"/>
                <a:gd name="connsiteX125" fmla="*/ 597080 w 7360055"/>
                <a:gd name="connsiteY125" fmla="*/ 773233 h 3643593"/>
                <a:gd name="connsiteX126" fmla="*/ 820309 w 7360055"/>
                <a:gd name="connsiteY126" fmla="*/ 416892 h 3643593"/>
                <a:gd name="connsiteX127" fmla="*/ 1196234 w 7360055"/>
                <a:gd name="connsiteY127" fmla="*/ 210646 h 3643593"/>
                <a:gd name="connsiteX128" fmla="*/ 1410718 w 7360055"/>
                <a:gd name="connsiteY128" fmla="*/ 362331 h 3643593"/>
                <a:gd name="connsiteX129" fmla="*/ 1299429 w 7360055"/>
                <a:gd name="connsiteY129" fmla="*/ 731753 h 3643593"/>
                <a:gd name="connsiteX130" fmla="*/ 1220804 w 7360055"/>
                <a:gd name="connsiteY130" fmla="*/ 750542 h 3643593"/>
                <a:gd name="connsiteX131" fmla="*/ 999961 w 7360055"/>
                <a:gd name="connsiteY131" fmla="*/ 670472 h 3643593"/>
                <a:gd name="connsiteX132" fmla="*/ 960721 w 7360055"/>
                <a:gd name="connsiteY132" fmla="*/ 733993 h 3643593"/>
                <a:gd name="connsiteX133" fmla="*/ 986447 w 7360055"/>
                <a:gd name="connsiteY133" fmla="*/ 752204 h 3643593"/>
                <a:gd name="connsiteX134" fmla="*/ 1261562 w 7360055"/>
                <a:gd name="connsiteY134" fmla="*/ 817676 h 3643593"/>
                <a:gd name="connsiteX135" fmla="*/ 1420546 w 7360055"/>
                <a:gd name="connsiteY135" fmla="*/ 718600 h 3643593"/>
                <a:gd name="connsiteX136" fmla="*/ 1500038 w 7360055"/>
                <a:gd name="connsiteY136" fmla="*/ 439439 h 3643593"/>
                <a:gd name="connsiteX137" fmla="*/ 1340765 w 7360055"/>
                <a:gd name="connsiteY137" fmla="*/ 130648 h 3643593"/>
                <a:gd name="connsiteX138" fmla="*/ 293999 w 7360055"/>
                <a:gd name="connsiteY138" fmla="*/ 459456 h 3643593"/>
                <a:gd name="connsiteX139" fmla="*/ 163198 w 7360055"/>
                <a:gd name="connsiteY139" fmla="*/ 942696 h 3643593"/>
                <a:gd name="connsiteX140" fmla="*/ 740527 w 7360055"/>
                <a:gd name="connsiteY140" fmla="*/ 1530070 h 3643593"/>
                <a:gd name="connsiteX141" fmla="*/ 735686 w 7360055"/>
                <a:gd name="connsiteY141" fmla="*/ 1539826 h 3643593"/>
                <a:gd name="connsiteX142" fmla="*/ 685750 w 7360055"/>
                <a:gd name="connsiteY142" fmla="*/ 1560494 h 3643593"/>
                <a:gd name="connsiteX143" fmla="*/ 165149 w 7360055"/>
                <a:gd name="connsiteY143" fmla="*/ 2040265 h 3643593"/>
                <a:gd name="connsiteX144" fmla="*/ 239 w 7360055"/>
                <a:gd name="connsiteY144" fmla="*/ 2703374 h 3643593"/>
                <a:gd name="connsiteX145" fmla="*/ 109866 w 7360055"/>
                <a:gd name="connsiteY145" fmla="*/ 3180326 h 3643593"/>
                <a:gd name="connsiteX146" fmla="*/ 346608 w 7360055"/>
                <a:gd name="connsiteY146" fmla="*/ 3474302 h 3643593"/>
                <a:gd name="connsiteX147" fmla="*/ 1023519 w 7360055"/>
                <a:gd name="connsiteY147" fmla="*/ 3630540 h 3643593"/>
                <a:gd name="connsiteX148" fmla="*/ 1515792 w 7360055"/>
                <a:gd name="connsiteY148" fmla="*/ 3284388 h 3643593"/>
                <a:gd name="connsiteX149" fmla="*/ 1738225 w 7360055"/>
                <a:gd name="connsiteY149" fmla="*/ 2917569 h 3643593"/>
                <a:gd name="connsiteX150" fmla="*/ 1910001 w 7360055"/>
                <a:gd name="connsiteY150" fmla="*/ 2474075 h 3643593"/>
                <a:gd name="connsiteX151" fmla="*/ 1921635 w 7360055"/>
                <a:gd name="connsiteY151" fmla="*/ 2437798 h 3643593"/>
                <a:gd name="connsiteX152" fmla="*/ 2038055 w 7360055"/>
                <a:gd name="connsiteY152" fmla="*/ 2582112 h 3643593"/>
                <a:gd name="connsiteX153" fmla="*/ 2340848 w 7360055"/>
                <a:gd name="connsiteY153" fmla="*/ 2626411 h 3643593"/>
                <a:gd name="connsiteX154" fmla="*/ 2500121 w 7360055"/>
                <a:gd name="connsiteY154" fmla="*/ 2473858 h 3643593"/>
                <a:gd name="connsiteX155" fmla="*/ 2613939 w 7360055"/>
                <a:gd name="connsiteY155" fmla="*/ 2277729 h 3643593"/>
                <a:gd name="connsiteX156" fmla="*/ 2658600 w 7360055"/>
                <a:gd name="connsiteY156" fmla="*/ 2173161 h 3643593"/>
                <a:gd name="connsiteX157" fmla="*/ 2689674 w 7360055"/>
                <a:gd name="connsiteY157" fmla="*/ 2084780 h 3643593"/>
                <a:gd name="connsiteX158" fmla="*/ 2694082 w 7360055"/>
                <a:gd name="connsiteY158" fmla="*/ 2112603 h 3643593"/>
                <a:gd name="connsiteX159" fmla="*/ 2789328 w 7360055"/>
                <a:gd name="connsiteY159" fmla="*/ 2657051 h 3643593"/>
                <a:gd name="connsiteX160" fmla="*/ 3086773 w 7360055"/>
                <a:gd name="connsiteY160" fmla="*/ 2876811 h 3643593"/>
                <a:gd name="connsiteX161" fmla="*/ 3305593 w 7360055"/>
                <a:gd name="connsiteY161" fmla="*/ 2525095 h 3643593"/>
                <a:gd name="connsiteX162" fmla="*/ 3473104 w 7360055"/>
                <a:gd name="connsiteY162" fmla="*/ 2104364 h 3643593"/>
                <a:gd name="connsiteX163" fmla="*/ 3506636 w 7360055"/>
                <a:gd name="connsiteY163" fmla="*/ 2160443 h 3643593"/>
                <a:gd name="connsiteX164" fmla="*/ 3548839 w 7360055"/>
                <a:gd name="connsiteY164" fmla="*/ 2250557 h 3643593"/>
                <a:gd name="connsiteX165" fmla="*/ 3648204 w 7360055"/>
                <a:gd name="connsiteY165" fmla="*/ 2434690 h 3643593"/>
                <a:gd name="connsiteX166" fmla="*/ 3620960 w 7360055"/>
                <a:gd name="connsiteY166" fmla="*/ 2496477 h 3643593"/>
                <a:gd name="connsiteX167" fmla="*/ 3468190 w 7360055"/>
                <a:gd name="connsiteY167" fmla="*/ 2801727 h 3643593"/>
                <a:gd name="connsiteX168" fmla="*/ 3623200 w 7360055"/>
                <a:gd name="connsiteY168" fmla="*/ 3070771 h 3643593"/>
                <a:gd name="connsiteX169" fmla="*/ 3721915 w 7360055"/>
                <a:gd name="connsiteY169" fmla="*/ 3220795 h 3643593"/>
                <a:gd name="connsiteX170" fmla="*/ 3851848 w 7360055"/>
                <a:gd name="connsiteY170" fmla="*/ 3382742 h 3643593"/>
                <a:gd name="connsiteX171" fmla="*/ 4126602 w 7360055"/>
                <a:gd name="connsiteY171" fmla="*/ 3524816 h 3643593"/>
                <a:gd name="connsiteX172" fmla="*/ 5094743 w 7360055"/>
                <a:gd name="connsiteY172" fmla="*/ 3491790 h 3643593"/>
                <a:gd name="connsiteX173" fmla="*/ 5699317 w 7360055"/>
                <a:gd name="connsiteY173" fmla="*/ 3206486 h 3643593"/>
                <a:gd name="connsiteX174" fmla="*/ 6208933 w 7360055"/>
                <a:gd name="connsiteY174" fmla="*/ 2965625 h 3643593"/>
                <a:gd name="connsiteX175" fmla="*/ 6762054 w 7360055"/>
                <a:gd name="connsiteY175" fmla="*/ 2860985 h 3643593"/>
                <a:gd name="connsiteX176" fmla="*/ 6776507 w 7360055"/>
                <a:gd name="connsiteY176" fmla="*/ 2872041 h 3643593"/>
                <a:gd name="connsiteX177" fmla="*/ 6953413 w 7360055"/>
                <a:gd name="connsiteY177" fmla="*/ 3194707 h 3643593"/>
                <a:gd name="connsiteX178" fmla="*/ 7280415 w 7360055"/>
                <a:gd name="connsiteY178" fmla="*/ 3217977 h 3643593"/>
                <a:gd name="connsiteX179" fmla="*/ 7340973 w 7360055"/>
                <a:gd name="connsiteY179" fmla="*/ 2990846 h 3643593"/>
                <a:gd name="connsiteX180" fmla="*/ 5650827 w 7360055"/>
                <a:gd name="connsiteY180" fmla="*/ 1770425 h 3643593"/>
                <a:gd name="connsiteX181" fmla="*/ 5784807 w 7360055"/>
                <a:gd name="connsiteY181" fmla="*/ 1509113 h 3643593"/>
                <a:gd name="connsiteX182" fmla="*/ 5852375 w 7360055"/>
                <a:gd name="connsiteY182" fmla="*/ 1420299 h 3643593"/>
                <a:gd name="connsiteX183" fmla="*/ 5898770 w 7360055"/>
                <a:gd name="connsiteY183" fmla="*/ 1375783 h 3643593"/>
                <a:gd name="connsiteX184" fmla="*/ 5956727 w 7360055"/>
                <a:gd name="connsiteY184" fmla="*/ 1344998 h 3643593"/>
                <a:gd name="connsiteX185" fmla="*/ 6013094 w 7360055"/>
                <a:gd name="connsiteY185" fmla="*/ 1325197 h 3643593"/>
                <a:gd name="connsiteX186" fmla="*/ 6138113 w 7360055"/>
                <a:gd name="connsiteY186" fmla="*/ 1371520 h 3643593"/>
                <a:gd name="connsiteX187" fmla="*/ 6172367 w 7360055"/>
                <a:gd name="connsiteY187" fmla="*/ 1419215 h 3643593"/>
                <a:gd name="connsiteX188" fmla="*/ 6185592 w 7360055"/>
                <a:gd name="connsiteY188" fmla="*/ 1455348 h 3643593"/>
                <a:gd name="connsiteX189" fmla="*/ 6175619 w 7360055"/>
                <a:gd name="connsiteY189" fmla="*/ 1503838 h 3643593"/>
                <a:gd name="connsiteX190" fmla="*/ 6126478 w 7360055"/>
                <a:gd name="connsiteY190" fmla="*/ 1607033 h 3643593"/>
                <a:gd name="connsiteX191" fmla="*/ 6077843 w 7360055"/>
                <a:gd name="connsiteY191" fmla="*/ 1667302 h 3643593"/>
                <a:gd name="connsiteX192" fmla="*/ 6048287 w 7360055"/>
                <a:gd name="connsiteY192" fmla="*/ 1684718 h 3643593"/>
                <a:gd name="connsiteX193" fmla="*/ 5904334 w 7360055"/>
                <a:gd name="connsiteY193" fmla="*/ 1770136 h 3643593"/>
                <a:gd name="connsiteX194" fmla="*/ 5792250 w 7360055"/>
                <a:gd name="connsiteY194" fmla="*/ 1811978 h 3643593"/>
                <a:gd name="connsiteX195" fmla="*/ 5651910 w 7360055"/>
                <a:gd name="connsiteY195" fmla="*/ 1836693 h 3643593"/>
                <a:gd name="connsiteX196" fmla="*/ 5634711 w 7360055"/>
                <a:gd name="connsiteY196" fmla="*/ 1841101 h 3643593"/>
                <a:gd name="connsiteX197" fmla="*/ 5650827 w 7360055"/>
                <a:gd name="connsiteY197" fmla="*/ 1770425 h 3643593"/>
                <a:gd name="connsiteX198" fmla="*/ 6648814 w 7360055"/>
                <a:gd name="connsiteY198" fmla="*/ 1439521 h 3643593"/>
                <a:gd name="connsiteX199" fmla="*/ 6581896 w 7360055"/>
                <a:gd name="connsiteY199" fmla="*/ 1303807 h 3643593"/>
                <a:gd name="connsiteX200" fmla="*/ 6570333 w 7360055"/>
                <a:gd name="connsiteY200" fmla="*/ 1233998 h 3643593"/>
                <a:gd name="connsiteX201" fmla="*/ 6571562 w 7360055"/>
                <a:gd name="connsiteY201" fmla="*/ 1098790 h 3643593"/>
                <a:gd name="connsiteX202" fmla="*/ 6625617 w 7360055"/>
                <a:gd name="connsiteY202" fmla="*/ 982659 h 3643593"/>
                <a:gd name="connsiteX203" fmla="*/ 6724042 w 7360055"/>
                <a:gd name="connsiteY203" fmla="*/ 948333 h 3643593"/>
                <a:gd name="connsiteX204" fmla="*/ 6780771 w 7360055"/>
                <a:gd name="connsiteY204" fmla="*/ 982225 h 3643593"/>
                <a:gd name="connsiteX205" fmla="*/ 6794139 w 7360055"/>
                <a:gd name="connsiteY205" fmla="*/ 1051600 h 3643593"/>
                <a:gd name="connsiteX206" fmla="*/ 6797609 w 7360055"/>
                <a:gd name="connsiteY206" fmla="*/ 1122420 h 3643593"/>
                <a:gd name="connsiteX207" fmla="*/ 6786624 w 7360055"/>
                <a:gd name="connsiteY207" fmla="*/ 1185508 h 3643593"/>
                <a:gd name="connsiteX208" fmla="*/ 6771593 w 7360055"/>
                <a:gd name="connsiteY208" fmla="*/ 1255967 h 3643593"/>
                <a:gd name="connsiteX209" fmla="*/ 6687476 w 7360055"/>
                <a:gd name="connsiteY209" fmla="*/ 1489529 h 3643593"/>
                <a:gd name="connsiteX210" fmla="*/ 6648814 w 7360055"/>
                <a:gd name="connsiteY210" fmla="*/ 1439521 h 3643593"/>
                <a:gd name="connsiteX211" fmla="*/ 3761227 w 7360055"/>
                <a:gd name="connsiteY211" fmla="*/ 2876305 h 3643593"/>
                <a:gd name="connsiteX212" fmla="*/ 3744967 w 7360055"/>
                <a:gd name="connsiteY212" fmla="*/ 2921182 h 3643593"/>
                <a:gd name="connsiteX213" fmla="*/ 3711580 w 7360055"/>
                <a:gd name="connsiteY213" fmla="*/ 2968588 h 3643593"/>
                <a:gd name="connsiteX214" fmla="*/ 3607012 w 7360055"/>
                <a:gd name="connsiteY214" fmla="*/ 2968949 h 3643593"/>
                <a:gd name="connsiteX215" fmla="*/ 3556716 w 7360055"/>
                <a:gd name="connsiteY215" fmla="*/ 2891119 h 3643593"/>
                <a:gd name="connsiteX216" fmla="*/ 3697922 w 7360055"/>
                <a:gd name="connsiteY216" fmla="*/ 2534272 h 3643593"/>
                <a:gd name="connsiteX217" fmla="*/ 3764696 w 7360055"/>
                <a:gd name="connsiteY217" fmla="*/ 2722524 h 3643593"/>
                <a:gd name="connsiteX218" fmla="*/ 3761227 w 7360055"/>
                <a:gd name="connsiteY218" fmla="*/ 2876305 h 3643593"/>
                <a:gd name="connsiteX219" fmla="*/ 6862142 w 7360055"/>
                <a:gd name="connsiteY219" fmla="*/ 1628785 h 3643593"/>
                <a:gd name="connsiteX220" fmla="*/ 6763065 w 7360055"/>
                <a:gd name="connsiteY220" fmla="*/ 2218038 h 3643593"/>
                <a:gd name="connsiteX221" fmla="*/ 6747023 w 7360055"/>
                <a:gd name="connsiteY221" fmla="*/ 2519602 h 3643593"/>
                <a:gd name="connsiteX222" fmla="*/ 6750058 w 7360055"/>
                <a:gd name="connsiteY222" fmla="*/ 2676419 h 3643593"/>
                <a:gd name="connsiteX223" fmla="*/ 6741386 w 7360055"/>
                <a:gd name="connsiteY223" fmla="*/ 2786190 h 3643593"/>
                <a:gd name="connsiteX224" fmla="*/ 6125105 w 7360055"/>
                <a:gd name="connsiteY224" fmla="*/ 2914678 h 3643593"/>
                <a:gd name="connsiteX225" fmla="*/ 5521255 w 7360055"/>
                <a:gd name="connsiteY225" fmla="*/ 3216459 h 3643593"/>
                <a:gd name="connsiteX226" fmla="*/ 4933158 w 7360055"/>
                <a:gd name="connsiteY226" fmla="*/ 3454863 h 3643593"/>
                <a:gd name="connsiteX227" fmla="*/ 4442547 w 7360055"/>
                <a:gd name="connsiteY227" fmla="*/ 3498728 h 3643593"/>
                <a:gd name="connsiteX228" fmla="*/ 4092998 w 7360055"/>
                <a:gd name="connsiteY228" fmla="*/ 3432244 h 3643593"/>
                <a:gd name="connsiteX229" fmla="*/ 3809284 w 7360055"/>
                <a:gd name="connsiteY229" fmla="*/ 3192900 h 3643593"/>
                <a:gd name="connsiteX230" fmla="*/ 3774958 w 7360055"/>
                <a:gd name="connsiteY230" fmla="*/ 3129162 h 3643593"/>
                <a:gd name="connsiteX231" fmla="*/ 3778643 w 7360055"/>
                <a:gd name="connsiteY231" fmla="*/ 3108494 h 3643593"/>
                <a:gd name="connsiteX232" fmla="*/ 3931557 w 7360055"/>
                <a:gd name="connsiteY232" fmla="*/ 3069615 h 3643593"/>
                <a:gd name="connsiteX233" fmla="*/ 4099502 w 7360055"/>
                <a:gd name="connsiteY233" fmla="*/ 2863586 h 3643593"/>
                <a:gd name="connsiteX234" fmla="*/ 4092059 w 7360055"/>
                <a:gd name="connsiteY234" fmla="*/ 2432017 h 3643593"/>
                <a:gd name="connsiteX235" fmla="*/ 4070885 w 7360055"/>
                <a:gd name="connsiteY235" fmla="*/ 2383382 h 3643593"/>
                <a:gd name="connsiteX236" fmla="*/ 4335016 w 7360055"/>
                <a:gd name="connsiteY236" fmla="*/ 2091935 h 3643593"/>
                <a:gd name="connsiteX237" fmla="*/ 4336389 w 7360055"/>
                <a:gd name="connsiteY237" fmla="*/ 2118962 h 3643593"/>
                <a:gd name="connsiteX238" fmla="*/ 4562869 w 7360055"/>
                <a:gd name="connsiteY238" fmla="*/ 2853686 h 3643593"/>
                <a:gd name="connsiteX239" fmla="*/ 4882355 w 7360055"/>
                <a:gd name="connsiteY239" fmla="*/ 2959555 h 3643593"/>
                <a:gd name="connsiteX240" fmla="*/ 5137814 w 7360055"/>
                <a:gd name="connsiteY240" fmla="*/ 2740446 h 3643593"/>
                <a:gd name="connsiteX241" fmla="*/ 5312335 w 7360055"/>
                <a:gd name="connsiteY241" fmla="*/ 2380852 h 3643593"/>
                <a:gd name="connsiteX242" fmla="*/ 5322813 w 7360055"/>
                <a:gd name="connsiteY242" fmla="*/ 2374638 h 3643593"/>
                <a:gd name="connsiteX243" fmla="*/ 5330329 w 7360055"/>
                <a:gd name="connsiteY243" fmla="*/ 2383887 h 3643593"/>
                <a:gd name="connsiteX244" fmla="*/ 5653212 w 7360055"/>
                <a:gd name="connsiteY244" fmla="*/ 2737338 h 3643593"/>
                <a:gd name="connsiteX245" fmla="*/ 5995750 w 7360055"/>
                <a:gd name="connsiteY245" fmla="*/ 2715948 h 3643593"/>
                <a:gd name="connsiteX246" fmla="*/ 6530949 w 7360055"/>
                <a:gd name="connsiteY246" fmla="*/ 2052550 h 3643593"/>
                <a:gd name="connsiteX247" fmla="*/ 6629735 w 7360055"/>
                <a:gd name="connsiteY247" fmla="*/ 1806197 h 3643593"/>
                <a:gd name="connsiteX248" fmla="*/ 6720718 w 7360055"/>
                <a:gd name="connsiteY248" fmla="*/ 1580511 h 3643593"/>
                <a:gd name="connsiteX249" fmla="*/ 6862142 w 7360055"/>
                <a:gd name="connsiteY249" fmla="*/ 1628785 h 3643593"/>
                <a:gd name="connsiteX250" fmla="*/ 7282077 w 7360055"/>
                <a:gd name="connsiteY250" fmla="*/ 3108711 h 3643593"/>
                <a:gd name="connsiteX251" fmla="*/ 7260397 w 7360055"/>
                <a:gd name="connsiteY251" fmla="*/ 3132125 h 3643593"/>
                <a:gd name="connsiteX252" fmla="*/ 7233514 w 7360055"/>
                <a:gd name="connsiteY252" fmla="*/ 3132053 h 3643593"/>
                <a:gd name="connsiteX253" fmla="*/ 7195864 w 7360055"/>
                <a:gd name="connsiteY253" fmla="*/ 3107410 h 3643593"/>
                <a:gd name="connsiteX254" fmla="*/ 7177580 w 7360055"/>
                <a:gd name="connsiteY254" fmla="*/ 3077926 h 3643593"/>
                <a:gd name="connsiteX255" fmla="*/ 7110012 w 7360055"/>
                <a:gd name="connsiteY255" fmla="*/ 2954352 h 3643593"/>
                <a:gd name="connsiteX256" fmla="*/ 7089995 w 7360055"/>
                <a:gd name="connsiteY256" fmla="*/ 2895600 h 3643593"/>
                <a:gd name="connsiteX257" fmla="*/ 7091151 w 7360055"/>
                <a:gd name="connsiteY257" fmla="*/ 2857805 h 3643593"/>
                <a:gd name="connsiteX258" fmla="*/ 7214436 w 7360055"/>
                <a:gd name="connsiteY258" fmla="*/ 2909692 h 3643593"/>
                <a:gd name="connsiteX259" fmla="*/ 7282077 w 7360055"/>
                <a:gd name="connsiteY259" fmla="*/ 3108711 h 36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7360055" h="3643593">
                  <a:moveTo>
                    <a:pt x="7340973" y="2990846"/>
                  </a:moveTo>
                  <a:cubicBezTo>
                    <a:pt x="7337938" y="2982897"/>
                    <a:pt x="7334614" y="2975092"/>
                    <a:pt x="7331000" y="2967504"/>
                  </a:cubicBezTo>
                  <a:cubicBezTo>
                    <a:pt x="7309031" y="2920748"/>
                    <a:pt x="7278247" y="2876883"/>
                    <a:pt x="7241463" y="2840533"/>
                  </a:cubicBezTo>
                  <a:cubicBezTo>
                    <a:pt x="7193912" y="2793633"/>
                    <a:pt x="7153372" y="2785901"/>
                    <a:pt x="7088044" y="2775856"/>
                  </a:cubicBezTo>
                  <a:cubicBezTo>
                    <a:pt x="7026040" y="2766317"/>
                    <a:pt x="7085008" y="2391186"/>
                    <a:pt x="7091729" y="2333735"/>
                  </a:cubicBezTo>
                  <a:cubicBezTo>
                    <a:pt x="7112758" y="2152927"/>
                    <a:pt x="7148602" y="1973275"/>
                    <a:pt x="7179315" y="1793622"/>
                  </a:cubicBezTo>
                  <a:cubicBezTo>
                    <a:pt x="7188998" y="1736894"/>
                    <a:pt x="7177725" y="1699894"/>
                    <a:pt x="7154383" y="1649091"/>
                  </a:cubicBezTo>
                  <a:cubicBezTo>
                    <a:pt x="7136823" y="1610935"/>
                    <a:pt x="7099678" y="1571767"/>
                    <a:pt x="7061594" y="1553701"/>
                  </a:cubicBezTo>
                  <a:cubicBezTo>
                    <a:pt x="7008985" y="1528697"/>
                    <a:pt x="6950161" y="1523639"/>
                    <a:pt x="6892637" y="1524289"/>
                  </a:cubicBezTo>
                  <a:cubicBezTo>
                    <a:pt x="6884327" y="1524361"/>
                    <a:pt x="6746661" y="1534912"/>
                    <a:pt x="6751286" y="1510703"/>
                  </a:cubicBezTo>
                  <a:cubicBezTo>
                    <a:pt x="6761403" y="1457371"/>
                    <a:pt x="6795802" y="1401654"/>
                    <a:pt x="6812856" y="1348539"/>
                  </a:cubicBezTo>
                  <a:cubicBezTo>
                    <a:pt x="6841112" y="1260448"/>
                    <a:pt x="6886929" y="1129719"/>
                    <a:pt x="6862430" y="1036641"/>
                  </a:cubicBezTo>
                  <a:cubicBezTo>
                    <a:pt x="6859829" y="1026813"/>
                    <a:pt x="6855855" y="1017491"/>
                    <a:pt x="6853253" y="1007662"/>
                  </a:cubicBezTo>
                  <a:cubicBezTo>
                    <a:pt x="6850362" y="996895"/>
                    <a:pt x="6849134" y="985694"/>
                    <a:pt x="6846677" y="974854"/>
                  </a:cubicBezTo>
                  <a:cubicBezTo>
                    <a:pt x="6837065" y="933084"/>
                    <a:pt x="6807075" y="896590"/>
                    <a:pt x="6768052" y="878957"/>
                  </a:cubicBezTo>
                  <a:cubicBezTo>
                    <a:pt x="6709589" y="852581"/>
                    <a:pt x="6635517" y="873032"/>
                    <a:pt x="6589917" y="915451"/>
                  </a:cubicBezTo>
                  <a:cubicBezTo>
                    <a:pt x="6438521" y="1056225"/>
                    <a:pt x="6480363" y="1336398"/>
                    <a:pt x="6598806" y="1483820"/>
                  </a:cubicBezTo>
                  <a:cubicBezTo>
                    <a:pt x="6619618" y="1509691"/>
                    <a:pt x="6652355" y="1532238"/>
                    <a:pt x="6650331" y="1565336"/>
                  </a:cubicBezTo>
                  <a:cubicBezTo>
                    <a:pt x="6647513" y="1612019"/>
                    <a:pt x="6612103" y="1658125"/>
                    <a:pt x="6595915" y="1701556"/>
                  </a:cubicBezTo>
                  <a:cubicBezTo>
                    <a:pt x="6572646" y="1764210"/>
                    <a:pt x="6550171" y="1826937"/>
                    <a:pt x="6524373" y="1888652"/>
                  </a:cubicBezTo>
                  <a:cubicBezTo>
                    <a:pt x="6446976" y="2073940"/>
                    <a:pt x="6123226" y="2842196"/>
                    <a:pt x="5809594" y="2581389"/>
                  </a:cubicBezTo>
                  <a:cubicBezTo>
                    <a:pt x="5795864" y="2569971"/>
                    <a:pt x="5785096" y="2555446"/>
                    <a:pt x="5774762" y="2540848"/>
                  </a:cubicBezTo>
                  <a:cubicBezTo>
                    <a:pt x="5719190" y="2462223"/>
                    <a:pt x="5669977" y="2376878"/>
                    <a:pt x="5637819" y="2285823"/>
                  </a:cubicBezTo>
                  <a:cubicBezTo>
                    <a:pt x="5604504" y="2191444"/>
                    <a:pt x="5565409" y="2043806"/>
                    <a:pt x="5607612" y="1947042"/>
                  </a:cubicBezTo>
                  <a:cubicBezTo>
                    <a:pt x="5625317" y="1906501"/>
                    <a:pt x="5672723" y="1902816"/>
                    <a:pt x="5711674" y="1894794"/>
                  </a:cubicBezTo>
                  <a:cubicBezTo>
                    <a:pt x="5908525" y="1854253"/>
                    <a:pt x="6192746" y="1745710"/>
                    <a:pt x="6241164" y="1524433"/>
                  </a:cubicBezTo>
                  <a:cubicBezTo>
                    <a:pt x="6252871" y="1470812"/>
                    <a:pt x="6247523" y="1412639"/>
                    <a:pt x="6221219" y="1364437"/>
                  </a:cubicBezTo>
                  <a:cubicBezTo>
                    <a:pt x="6146713" y="1227783"/>
                    <a:pt x="5958099" y="1202635"/>
                    <a:pt x="5818916" y="1223737"/>
                  </a:cubicBezTo>
                  <a:cubicBezTo>
                    <a:pt x="5639047" y="1251053"/>
                    <a:pt x="5499286" y="1398763"/>
                    <a:pt x="5412133" y="1549799"/>
                  </a:cubicBezTo>
                  <a:cubicBezTo>
                    <a:pt x="5351069" y="1655668"/>
                    <a:pt x="5309155" y="1772376"/>
                    <a:pt x="5287909" y="1892699"/>
                  </a:cubicBezTo>
                  <a:cubicBezTo>
                    <a:pt x="5277069" y="1954124"/>
                    <a:pt x="5271577" y="2016562"/>
                    <a:pt x="5271649" y="2078927"/>
                  </a:cubicBezTo>
                  <a:cubicBezTo>
                    <a:pt x="5271721" y="2128284"/>
                    <a:pt x="5298171" y="2210234"/>
                    <a:pt x="5281044" y="2255905"/>
                  </a:cubicBezTo>
                  <a:cubicBezTo>
                    <a:pt x="5218389" y="2422766"/>
                    <a:pt x="5150460" y="2584352"/>
                    <a:pt x="5038665" y="2725270"/>
                  </a:cubicBezTo>
                  <a:cubicBezTo>
                    <a:pt x="5023345" y="2744637"/>
                    <a:pt x="5007013" y="2763860"/>
                    <a:pt x="4986056" y="2776868"/>
                  </a:cubicBezTo>
                  <a:cubicBezTo>
                    <a:pt x="4961486" y="2792188"/>
                    <a:pt x="4903745" y="2801004"/>
                    <a:pt x="4878380" y="2780987"/>
                  </a:cubicBezTo>
                  <a:cubicBezTo>
                    <a:pt x="4752638" y="2681260"/>
                    <a:pt x="4722287" y="2536223"/>
                    <a:pt x="4703497" y="2381720"/>
                  </a:cubicBezTo>
                  <a:cubicBezTo>
                    <a:pt x="4671773" y="2120552"/>
                    <a:pt x="4675386" y="1856421"/>
                    <a:pt x="4694248" y="1594386"/>
                  </a:cubicBezTo>
                  <a:cubicBezTo>
                    <a:pt x="4703570" y="1464308"/>
                    <a:pt x="4716722" y="1334447"/>
                    <a:pt x="4731175" y="1204875"/>
                  </a:cubicBezTo>
                  <a:cubicBezTo>
                    <a:pt x="4738402" y="1140342"/>
                    <a:pt x="4743099" y="1074653"/>
                    <a:pt x="4753577" y="1010553"/>
                  </a:cubicBezTo>
                  <a:cubicBezTo>
                    <a:pt x="4756829" y="990680"/>
                    <a:pt x="4774968" y="837261"/>
                    <a:pt x="4783857" y="835526"/>
                  </a:cubicBezTo>
                  <a:cubicBezTo>
                    <a:pt x="4787759" y="834803"/>
                    <a:pt x="4789132" y="834081"/>
                    <a:pt x="4790288" y="834297"/>
                  </a:cubicBezTo>
                  <a:cubicBezTo>
                    <a:pt x="4798237" y="836032"/>
                    <a:pt x="4806259" y="837694"/>
                    <a:pt x="4814136" y="839790"/>
                  </a:cubicBezTo>
                  <a:cubicBezTo>
                    <a:pt x="4913862" y="865950"/>
                    <a:pt x="5015106" y="880692"/>
                    <a:pt x="5115845" y="850268"/>
                  </a:cubicBezTo>
                  <a:cubicBezTo>
                    <a:pt x="5217016" y="819628"/>
                    <a:pt x="5286680" y="741219"/>
                    <a:pt x="5350780" y="661872"/>
                  </a:cubicBezTo>
                  <a:cubicBezTo>
                    <a:pt x="5362198" y="647780"/>
                    <a:pt x="5370003" y="630870"/>
                    <a:pt x="5380264" y="615839"/>
                  </a:cubicBezTo>
                  <a:cubicBezTo>
                    <a:pt x="5386118" y="607312"/>
                    <a:pt x="5393561" y="599940"/>
                    <a:pt x="5400354" y="591991"/>
                  </a:cubicBezTo>
                  <a:cubicBezTo>
                    <a:pt x="5366317" y="591341"/>
                    <a:pt x="5333075" y="574647"/>
                    <a:pt x="5306048" y="610347"/>
                  </a:cubicBezTo>
                  <a:cubicBezTo>
                    <a:pt x="5257702" y="674157"/>
                    <a:pt x="5201768" y="750036"/>
                    <a:pt x="5126757" y="783423"/>
                  </a:cubicBezTo>
                  <a:cubicBezTo>
                    <a:pt x="5036642" y="823530"/>
                    <a:pt x="4923113" y="801923"/>
                    <a:pt x="4833359" y="770704"/>
                  </a:cubicBezTo>
                  <a:cubicBezTo>
                    <a:pt x="4825337" y="767958"/>
                    <a:pt x="4816593" y="767524"/>
                    <a:pt x="4808427" y="764995"/>
                  </a:cubicBezTo>
                  <a:cubicBezTo>
                    <a:pt x="4784363" y="757551"/>
                    <a:pt x="4792456" y="738257"/>
                    <a:pt x="4794624" y="722792"/>
                  </a:cubicBezTo>
                  <a:cubicBezTo>
                    <a:pt x="4803874" y="655801"/>
                    <a:pt x="4815509" y="589100"/>
                    <a:pt x="4823603" y="521966"/>
                  </a:cubicBezTo>
                  <a:cubicBezTo>
                    <a:pt x="4830685" y="463069"/>
                    <a:pt x="4826927" y="405401"/>
                    <a:pt x="4789566" y="354960"/>
                  </a:cubicBezTo>
                  <a:cubicBezTo>
                    <a:pt x="4759720" y="314708"/>
                    <a:pt x="4720697" y="287175"/>
                    <a:pt x="4673796" y="270554"/>
                  </a:cubicBezTo>
                  <a:cubicBezTo>
                    <a:pt x="4666209" y="267880"/>
                    <a:pt x="4657754" y="267374"/>
                    <a:pt x="4649660" y="266146"/>
                  </a:cubicBezTo>
                  <a:cubicBezTo>
                    <a:pt x="4636363" y="264122"/>
                    <a:pt x="4623066" y="262243"/>
                    <a:pt x="4609697" y="260509"/>
                  </a:cubicBezTo>
                  <a:cubicBezTo>
                    <a:pt x="4605433" y="259931"/>
                    <a:pt x="4599218" y="261882"/>
                    <a:pt x="4597050" y="259642"/>
                  </a:cubicBezTo>
                  <a:cubicBezTo>
                    <a:pt x="4583103" y="245333"/>
                    <a:pt x="4569517" y="256679"/>
                    <a:pt x="4564242" y="265134"/>
                  </a:cubicBezTo>
                  <a:cubicBezTo>
                    <a:pt x="4523051" y="331474"/>
                    <a:pt x="4502527" y="408437"/>
                    <a:pt x="4488435" y="484532"/>
                  </a:cubicBezTo>
                  <a:cubicBezTo>
                    <a:pt x="4481209" y="523411"/>
                    <a:pt x="4475933" y="562651"/>
                    <a:pt x="4470875" y="601819"/>
                  </a:cubicBezTo>
                  <a:cubicBezTo>
                    <a:pt x="4467189" y="630292"/>
                    <a:pt x="4475500" y="675458"/>
                    <a:pt x="4438572" y="669387"/>
                  </a:cubicBezTo>
                  <a:cubicBezTo>
                    <a:pt x="4320201" y="649948"/>
                    <a:pt x="4200240" y="626606"/>
                    <a:pt x="4085410" y="676108"/>
                  </a:cubicBezTo>
                  <a:cubicBezTo>
                    <a:pt x="3934954" y="740930"/>
                    <a:pt x="3912334" y="871225"/>
                    <a:pt x="3906336" y="1018213"/>
                  </a:cubicBezTo>
                  <a:cubicBezTo>
                    <a:pt x="3922596" y="1018213"/>
                    <a:pt x="3934809" y="1017852"/>
                    <a:pt x="3947094" y="1018286"/>
                  </a:cubicBezTo>
                  <a:cubicBezTo>
                    <a:pt x="3962125" y="1018792"/>
                    <a:pt x="3969569" y="1012793"/>
                    <a:pt x="3970436" y="996967"/>
                  </a:cubicBezTo>
                  <a:cubicBezTo>
                    <a:pt x="3971303" y="980924"/>
                    <a:pt x="3968701" y="965170"/>
                    <a:pt x="3973471" y="948622"/>
                  </a:cubicBezTo>
                  <a:cubicBezTo>
                    <a:pt x="3979614" y="927159"/>
                    <a:pt x="3977952" y="903600"/>
                    <a:pt x="3983372" y="881848"/>
                  </a:cubicBezTo>
                  <a:cubicBezTo>
                    <a:pt x="4034246" y="676108"/>
                    <a:pt x="4269760" y="693380"/>
                    <a:pt x="4426287" y="740858"/>
                  </a:cubicBezTo>
                  <a:cubicBezTo>
                    <a:pt x="4434742" y="743387"/>
                    <a:pt x="4445871" y="741798"/>
                    <a:pt x="4442980" y="758491"/>
                  </a:cubicBezTo>
                  <a:cubicBezTo>
                    <a:pt x="4439584" y="777930"/>
                    <a:pt x="4441174" y="798165"/>
                    <a:pt x="4440162" y="818038"/>
                  </a:cubicBezTo>
                  <a:cubicBezTo>
                    <a:pt x="4430912" y="1001086"/>
                    <a:pt x="4387986" y="1184785"/>
                    <a:pt x="4369775" y="1367689"/>
                  </a:cubicBezTo>
                  <a:cubicBezTo>
                    <a:pt x="4350842" y="1558326"/>
                    <a:pt x="4339568" y="1749685"/>
                    <a:pt x="4335955" y="1941189"/>
                  </a:cubicBezTo>
                  <a:cubicBezTo>
                    <a:pt x="4335016" y="1991124"/>
                    <a:pt x="4300328" y="2000302"/>
                    <a:pt x="4278793" y="2039976"/>
                  </a:cubicBezTo>
                  <a:cubicBezTo>
                    <a:pt x="4220258" y="2147724"/>
                    <a:pt x="4136502" y="2241669"/>
                    <a:pt x="4036198" y="2312128"/>
                  </a:cubicBezTo>
                  <a:cubicBezTo>
                    <a:pt x="3950490" y="2215220"/>
                    <a:pt x="3886319" y="2096921"/>
                    <a:pt x="3819184" y="1986788"/>
                  </a:cubicBezTo>
                  <a:cubicBezTo>
                    <a:pt x="3767948" y="1902816"/>
                    <a:pt x="3715989" y="1818843"/>
                    <a:pt x="3668149" y="1732847"/>
                  </a:cubicBezTo>
                  <a:cubicBezTo>
                    <a:pt x="3594800" y="1598433"/>
                    <a:pt x="3486257" y="1395945"/>
                    <a:pt x="3563292" y="1242019"/>
                  </a:cubicBezTo>
                  <a:cubicBezTo>
                    <a:pt x="3592776" y="1183123"/>
                    <a:pt x="3651311" y="1156530"/>
                    <a:pt x="3716639" y="1166285"/>
                  </a:cubicBezTo>
                  <a:cubicBezTo>
                    <a:pt x="3785942" y="1176619"/>
                    <a:pt x="3853149" y="1224531"/>
                    <a:pt x="3880176" y="1289932"/>
                  </a:cubicBezTo>
                  <a:cubicBezTo>
                    <a:pt x="3905180" y="1350418"/>
                    <a:pt x="3907059" y="1412711"/>
                    <a:pt x="3895135" y="1475943"/>
                  </a:cubicBezTo>
                  <a:cubicBezTo>
                    <a:pt x="3887547" y="1516340"/>
                    <a:pt x="3887186" y="1515761"/>
                    <a:pt x="3929028" y="1516701"/>
                  </a:cubicBezTo>
                  <a:cubicBezTo>
                    <a:pt x="3941891" y="1516990"/>
                    <a:pt x="3947889" y="1512943"/>
                    <a:pt x="3949479" y="1500297"/>
                  </a:cubicBezTo>
                  <a:cubicBezTo>
                    <a:pt x="3963643" y="1388141"/>
                    <a:pt x="3973254" y="1263916"/>
                    <a:pt x="3890582" y="1175463"/>
                  </a:cubicBezTo>
                  <a:cubicBezTo>
                    <a:pt x="3825688" y="1106016"/>
                    <a:pt x="3729647" y="1062873"/>
                    <a:pt x="3635413" y="1056153"/>
                  </a:cubicBezTo>
                  <a:cubicBezTo>
                    <a:pt x="3514874" y="1047553"/>
                    <a:pt x="3393974" y="1096838"/>
                    <a:pt x="3317011" y="1190350"/>
                  </a:cubicBezTo>
                  <a:cubicBezTo>
                    <a:pt x="3247853" y="1274395"/>
                    <a:pt x="3216562" y="1368774"/>
                    <a:pt x="3230437" y="1477822"/>
                  </a:cubicBezTo>
                  <a:cubicBezTo>
                    <a:pt x="3241276" y="1563385"/>
                    <a:pt x="3274302" y="1644322"/>
                    <a:pt x="3306966" y="1724103"/>
                  </a:cubicBezTo>
                  <a:cubicBezTo>
                    <a:pt x="3343026" y="1812122"/>
                    <a:pt x="3374245" y="1904044"/>
                    <a:pt x="3422302" y="1985921"/>
                  </a:cubicBezTo>
                  <a:cubicBezTo>
                    <a:pt x="3449473" y="2032243"/>
                    <a:pt x="3411462" y="2086298"/>
                    <a:pt x="3394841" y="2131536"/>
                  </a:cubicBezTo>
                  <a:cubicBezTo>
                    <a:pt x="3372149" y="2193107"/>
                    <a:pt x="3348157" y="2254099"/>
                    <a:pt x="3322864" y="2314657"/>
                  </a:cubicBezTo>
                  <a:cubicBezTo>
                    <a:pt x="3293741" y="2384177"/>
                    <a:pt x="3262956" y="2452973"/>
                    <a:pt x="3230437" y="2521048"/>
                  </a:cubicBezTo>
                  <a:cubicBezTo>
                    <a:pt x="3204060" y="2576186"/>
                    <a:pt x="3181441" y="2646139"/>
                    <a:pt x="3134974" y="2687114"/>
                  </a:cubicBezTo>
                  <a:cubicBezTo>
                    <a:pt x="3053386" y="2759668"/>
                    <a:pt x="3028527" y="2462079"/>
                    <a:pt x="3027443" y="2422839"/>
                  </a:cubicBezTo>
                  <a:cubicBezTo>
                    <a:pt x="3022746" y="2258218"/>
                    <a:pt x="3022456" y="2093452"/>
                    <a:pt x="3026576" y="1928831"/>
                  </a:cubicBezTo>
                  <a:cubicBezTo>
                    <a:pt x="3030767" y="1760958"/>
                    <a:pt x="3113655" y="1435330"/>
                    <a:pt x="2869109" y="1393633"/>
                  </a:cubicBezTo>
                  <a:cubicBezTo>
                    <a:pt x="2765842" y="1376000"/>
                    <a:pt x="2750088" y="1534840"/>
                    <a:pt x="2732672" y="1602769"/>
                  </a:cubicBezTo>
                  <a:cubicBezTo>
                    <a:pt x="2670017" y="1847243"/>
                    <a:pt x="2625791" y="2108339"/>
                    <a:pt x="2507492" y="2333735"/>
                  </a:cubicBezTo>
                  <a:cubicBezTo>
                    <a:pt x="2486391" y="2373987"/>
                    <a:pt x="2461820" y="2413878"/>
                    <a:pt x="2425760" y="2441483"/>
                  </a:cubicBezTo>
                  <a:cubicBezTo>
                    <a:pt x="2389699" y="2469161"/>
                    <a:pt x="2339692" y="2482530"/>
                    <a:pt x="2297705" y="2465114"/>
                  </a:cubicBezTo>
                  <a:cubicBezTo>
                    <a:pt x="2174854" y="2414167"/>
                    <a:pt x="2180780" y="2214714"/>
                    <a:pt x="2179407" y="2106749"/>
                  </a:cubicBezTo>
                  <a:cubicBezTo>
                    <a:pt x="2177383" y="1948632"/>
                    <a:pt x="2201086" y="1790949"/>
                    <a:pt x="2238954" y="1637673"/>
                  </a:cubicBezTo>
                  <a:cubicBezTo>
                    <a:pt x="2255647" y="1570322"/>
                    <a:pt x="2275231" y="1503043"/>
                    <a:pt x="2308184" y="1441979"/>
                  </a:cubicBezTo>
                  <a:cubicBezTo>
                    <a:pt x="2351760" y="1361330"/>
                    <a:pt x="2432987" y="1267963"/>
                    <a:pt x="2534809" y="1282127"/>
                  </a:cubicBezTo>
                  <a:cubicBezTo>
                    <a:pt x="2584961" y="1289064"/>
                    <a:pt x="2615457" y="1311322"/>
                    <a:pt x="2636992" y="1358729"/>
                  </a:cubicBezTo>
                  <a:cubicBezTo>
                    <a:pt x="2647977" y="1382937"/>
                    <a:pt x="2654697" y="1437715"/>
                    <a:pt x="2674498" y="1455059"/>
                  </a:cubicBezTo>
                  <a:cubicBezTo>
                    <a:pt x="2699285" y="1476738"/>
                    <a:pt x="2698346" y="1443713"/>
                    <a:pt x="2721037" y="1453180"/>
                  </a:cubicBezTo>
                  <a:cubicBezTo>
                    <a:pt x="2722338" y="1453758"/>
                    <a:pt x="2731804" y="1442918"/>
                    <a:pt x="2730793" y="1439377"/>
                  </a:cubicBezTo>
                  <a:cubicBezTo>
                    <a:pt x="2728047" y="1429838"/>
                    <a:pt x="2720025" y="1421889"/>
                    <a:pt x="2716990" y="1412349"/>
                  </a:cubicBezTo>
                  <a:cubicBezTo>
                    <a:pt x="2710920" y="1393633"/>
                    <a:pt x="2709041" y="1373254"/>
                    <a:pt x="2701453" y="1355332"/>
                  </a:cubicBezTo>
                  <a:cubicBezTo>
                    <a:pt x="2672474" y="1286680"/>
                    <a:pt x="2626008" y="1231541"/>
                    <a:pt x="2560752" y="1195770"/>
                  </a:cubicBezTo>
                  <a:cubicBezTo>
                    <a:pt x="2388326" y="1101246"/>
                    <a:pt x="2167338" y="1217522"/>
                    <a:pt x="2057856" y="1357355"/>
                  </a:cubicBezTo>
                  <a:cubicBezTo>
                    <a:pt x="1921925" y="1531010"/>
                    <a:pt x="1862522" y="1755611"/>
                    <a:pt x="1850093" y="1972769"/>
                  </a:cubicBezTo>
                  <a:cubicBezTo>
                    <a:pt x="1843805" y="2082323"/>
                    <a:pt x="1851682" y="2190288"/>
                    <a:pt x="1867075" y="2298759"/>
                  </a:cubicBezTo>
                  <a:cubicBezTo>
                    <a:pt x="1882829" y="2409831"/>
                    <a:pt x="1815405" y="2524299"/>
                    <a:pt x="1775515" y="2624965"/>
                  </a:cubicBezTo>
                  <a:cubicBezTo>
                    <a:pt x="1722544" y="2758512"/>
                    <a:pt x="1662058" y="2896250"/>
                    <a:pt x="1582276" y="3016283"/>
                  </a:cubicBezTo>
                  <a:cubicBezTo>
                    <a:pt x="1520778" y="3108855"/>
                    <a:pt x="1455089" y="3199043"/>
                    <a:pt x="1364685" y="3267261"/>
                  </a:cubicBezTo>
                  <a:cubicBezTo>
                    <a:pt x="1218781" y="3377322"/>
                    <a:pt x="1031902" y="3389029"/>
                    <a:pt x="879205" y="3284967"/>
                  </a:cubicBezTo>
                  <a:cubicBezTo>
                    <a:pt x="593684" y="3090355"/>
                    <a:pt x="503785" y="2688126"/>
                    <a:pt x="535366" y="2363075"/>
                  </a:cubicBezTo>
                  <a:cubicBezTo>
                    <a:pt x="561309" y="2096054"/>
                    <a:pt x="678740" y="1837560"/>
                    <a:pt x="871184" y="1651549"/>
                  </a:cubicBezTo>
                  <a:cubicBezTo>
                    <a:pt x="900234" y="1623510"/>
                    <a:pt x="930152" y="1595759"/>
                    <a:pt x="962672" y="1572057"/>
                  </a:cubicBezTo>
                  <a:cubicBezTo>
                    <a:pt x="1014486" y="1534334"/>
                    <a:pt x="1068758" y="1499935"/>
                    <a:pt x="1122017" y="1464236"/>
                  </a:cubicBezTo>
                  <a:cubicBezTo>
                    <a:pt x="1128088" y="1460189"/>
                    <a:pt x="1134375" y="1456576"/>
                    <a:pt x="1142179" y="1451807"/>
                  </a:cubicBezTo>
                  <a:cubicBezTo>
                    <a:pt x="1141168" y="1443785"/>
                    <a:pt x="1139939" y="1433451"/>
                    <a:pt x="1138711" y="1423767"/>
                  </a:cubicBezTo>
                  <a:cubicBezTo>
                    <a:pt x="1060302" y="1435691"/>
                    <a:pt x="982400" y="1457515"/>
                    <a:pt x="902402" y="1446820"/>
                  </a:cubicBezTo>
                  <a:cubicBezTo>
                    <a:pt x="770373" y="1429187"/>
                    <a:pt x="660240" y="1325414"/>
                    <a:pt x="609655" y="1202129"/>
                  </a:cubicBezTo>
                  <a:cubicBezTo>
                    <a:pt x="559213" y="1079133"/>
                    <a:pt x="546639" y="898614"/>
                    <a:pt x="597080" y="773233"/>
                  </a:cubicBezTo>
                  <a:cubicBezTo>
                    <a:pt x="649401" y="643227"/>
                    <a:pt x="723256" y="518714"/>
                    <a:pt x="820309" y="416892"/>
                  </a:cubicBezTo>
                  <a:cubicBezTo>
                    <a:pt x="923937" y="308132"/>
                    <a:pt x="1048451" y="233554"/>
                    <a:pt x="1196234" y="210646"/>
                  </a:cubicBezTo>
                  <a:cubicBezTo>
                    <a:pt x="1300947" y="194458"/>
                    <a:pt x="1381595" y="265134"/>
                    <a:pt x="1410718" y="362331"/>
                  </a:cubicBezTo>
                  <a:cubicBezTo>
                    <a:pt x="1447718" y="485978"/>
                    <a:pt x="1426617" y="665485"/>
                    <a:pt x="1299429" y="731753"/>
                  </a:cubicBezTo>
                  <a:cubicBezTo>
                    <a:pt x="1275365" y="744327"/>
                    <a:pt x="1247904" y="749096"/>
                    <a:pt x="1220804" y="750542"/>
                  </a:cubicBezTo>
                  <a:cubicBezTo>
                    <a:pt x="1137265" y="754950"/>
                    <a:pt x="1071142" y="707688"/>
                    <a:pt x="999961" y="670472"/>
                  </a:cubicBezTo>
                  <a:cubicBezTo>
                    <a:pt x="987892" y="690055"/>
                    <a:pt x="974595" y="711518"/>
                    <a:pt x="960721" y="733993"/>
                  </a:cubicBezTo>
                  <a:cubicBezTo>
                    <a:pt x="969826" y="740497"/>
                    <a:pt x="977558" y="747506"/>
                    <a:pt x="986447" y="752204"/>
                  </a:cubicBezTo>
                  <a:cubicBezTo>
                    <a:pt x="1068541" y="795780"/>
                    <a:pt x="1166316" y="838489"/>
                    <a:pt x="1261562" y="817676"/>
                  </a:cubicBezTo>
                  <a:cubicBezTo>
                    <a:pt x="1329130" y="802934"/>
                    <a:pt x="1375742" y="768247"/>
                    <a:pt x="1420546" y="718600"/>
                  </a:cubicBezTo>
                  <a:cubicBezTo>
                    <a:pt x="1485007" y="647058"/>
                    <a:pt x="1507265" y="533022"/>
                    <a:pt x="1500038" y="439439"/>
                  </a:cubicBezTo>
                  <a:cubicBezTo>
                    <a:pt x="1490499" y="316298"/>
                    <a:pt x="1427122" y="214765"/>
                    <a:pt x="1340765" y="130648"/>
                  </a:cubicBezTo>
                  <a:cubicBezTo>
                    <a:pt x="1010511" y="-191295"/>
                    <a:pt x="481383" y="144812"/>
                    <a:pt x="293999" y="459456"/>
                  </a:cubicBezTo>
                  <a:cubicBezTo>
                    <a:pt x="207786" y="604276"/>
                    <a:pt x="156405" y="773305"/>
                    <a:pt x="163198" y="942696"/>
                  </a:cubicBezTo>
                  <a:cubicBezTo>
                    <a:pt x="175844" y="1257123"/>
                    <a:pt x="428413" y="1511859"/>
                    <a:pt x="740527" y="1530070"/>
                  </a:cubicBezTo>
                  <a:cubicBezTo>
                    <a:pt x="738432" y="1534551"/>
                    <a:pt x="737781" y="1538959"/>
                    <a:pt x="735686" y="1539826"/>
                  </a:cubicBezTo>
                  <a:cubicBezTo>
                    <a:pt x="719137" y="1546980"/>
                    <a:pt x="701576" y="1552039"/>
                    <a:pt x="685750" y="1560494"/>
                  </a:cubicBezTo>
                  <a:cubicBezTo>
                    <a:pt x="473145" y="1674673"/>
                    <a:pt x="284965" y="1827876"/>
                    <a:pt x="165149" y="2040265"/>
                  </a:cubicBezTo>
                  <a:cubicBezTo>
                    <a:pt x="52415" y="2240946"/>
                    <a:pt x="-4169" y="2473497"/>
                    <a:pt x="239" y="2703374"/>
                  </a:cubicBezTo>
                  <a:cubicBezTo>
                    <a:pt x="3419" y="2867561"/>
                    <a:pt x="38323" y="3032037"/>
                    <a:pt x="109866" y="3180326"/>
                  </a:cubicBezTo>
                  <a:cubicBezTo>
                    <a:pt x="165366" y="3295300"/>
                    <a:pt x="244424" y="3397050"/>
                    <a:pt x="346608" y="3474302"/>
                  </a:cubicBezTo>
                  <a:cubicBezTo>
                    <a:pt x="534354" y="3616160"/>
                    <a:pt x="792848" y="3671226"/>
                    <a:pt x="1023519" y="3630540"/>
                  </a:cubicBezTo>
                  <a:cubicBezTo>
                    <a:pt x="1228248" y="3594480"/>
                    <a:pt x="1392507" y="3443156"/>
                    <a:pt x="1515792" y="3284388"/>
                  </a:cubicBezTo>
                  <a:cubicBezTo>
                    <a:pt x="1603595" y="3171293"/>
                    <a:pt x="1676800" y="3046780"/>
                    <a:pt x="1738225" y="2917569"/>
                  </a:cubicBezTo>
                  <a:cubicBezTo>
                    <a:pt x="1806661" y="2773688"/>
                    <a:pt x="1844528" y="2618100"/>
                    <a:pt x="1910001" y="2474075"/>
                  </a:cubicBezTo>
                  <a:cubicBezTo>
                    <a:pt x="1914553" y="2464102"/>
                    <a:pt x="1916866" y="2453046"/>
                    <a:pt x="1921635" y="2437798"/>
                  </a:cubicBezTo>
                  <a:cubicBezTo>
                    <a:pt x="1947290" y="2500379"/>
                    <a:pt x="1991805" y="2542655"/>
                    <a:pt x="2038055" y="2582112"/>
                  </a:cubicBezTo>
                  <a:cubicBezTo>
                    <a:pt x="2117692" y="2650042"/>
                    <a:pt x="2245891" y="2671577"/>
                    <a:pt x="2340848" y="2626411"/>
                  </a:cubicBezTo>
                  <a:cubicBezTo>
                    <a:pt x="2407983" y="2594469"/>
                    <a:pt x="2457629" y="2534923"/>
                    <a:pt x="2500121" y="2473858"/>
                  </a:cubicBezTo>
                  <a:cubicBezTo>
                    <a:pt x="2543336" y="2411710"/>
                    <a:pt x="2581420" y="2346093"/>
                    <a:pt x="2613939" y="2277729"/>
                  </a:cubicBezTo>
                  <a:cubicBezTo>
                    <a:pt x="2630199" y="2243620"/>
                    <a:pt x="2645808" y="2208788"/>
                    <a:pt x="2658600" y="2173161"/>
                  </a:cubicBezTo>
                  <a:cubicBezTo>
                    <a:pt x="2665392" y="2154228"/>
                    <a:pt x="2694515" y="2101980"/>
                    <a:pt x="2689674" y="2084780"/>
                  </a:cubicBezTo>
                  <a:cubicBezTo>
                    <a:pt x="2692347" y="2094319"/>
                    <a:pt x="2692853" y="2103570"/>
                    <a:pt x="2694082" y="2112603"/>
                  </a:cubicBezTo>
                  <a:cubicBezTo>
                    <a:pt x="2718724" y="2296085"/>
                    <a:pt x="2736574" y="2478122"/>
                    <a:pt x="2789328" y="2657051"/>
                  </a:cubicBezTo>
                  <a:cubicBezTo>
                    <a:pt x="2827051" y="2784961"/>
                    <a:pt x="2926343" y="2991352"/>
                    <a:pt x="3086773" y="2876811"/>
                  </a:cubicBezTo>
                  <a:cubicBezTo>
                    <a:pt x="3197050" y="2798041"/>
                    <a:pt x="3250021" y="2644405"/>
                    <a:pt x="3305593" y="2525095"/>
                  </a:cubicBezTo>
                  <a:cubicBezTo>
                    <a:pt x="3369331" y="2388151"/>
                    <a:pt x="3425265" y="2247595"/>
                    <a:pt x="3473104" y="2104364"/>
                  </a:cubicBezTo>
                  <a:cubicBezTo>
                    <a:pt x="3474911" y="2098872"/>
                    <a:pt x="3504179" y="2154444"/>
                    <a:pt x="3506636" y="2160443"/>
                  </a:cubicBezTo>
                  <a:cubicBezTo>
                    <a:pt x="3519138" y="2191155"/>
                    <a:pt x="3533591" y="2221073"/>
                    <a:pt x="3548839" y="2250557"/>
                  </a:cubicBezTo>
                  <a:cubicBezTo>
                    <a:pt x="3580780" y="2312561"/>
                    <a:pt x="3616768" y="2372397"/>
                    <a:pt x="3648204" y="2434690"/>
                  </a:cubicBezTo>
                  <a:cubicBezTo>
                    <a:pt x="3663885" y="2465837"/>
                    <a:pt x="3642784" y="2477760"/>
                    <a:pt x="3620960" y="2496477"/>
                  </a:cubicBezTo>
                  <a:cubicBezTo>
                    <a:pt x="3529544" y="2574741"/>
                    <a:pt x="3462626" y="2676924"/>
                    <a:pt x="3468190" y="2801727"/>
                  </a:cubicBezTo>
                  <a:cubicBezTo>
                    <a:pt x="3472960" y="2909186"/>
                    <a:pt x="3532651" y="3012742"/>
                    <a:pt x="3623200" y="3070771"/>
                  </a:cubicBezTo>
                  <a:cubicBezTo>
                    <a:pt x="3690262" y="3113769"/>
                    <a:pt x="3688384" y="3153805"/>
                    <a:pt x="3721915" y="3220795"/>
                  </a:cubicBezTo>
                  <a:cubicBezTo>
                    <a:pt x="3753133" y="3283160"/>
                    <a:pt x="3798588" y="3338010"/>
                    <a:pt x="3851848" y="3382742"/>
                  </a:cubicBezTo>
                  <a:cubicBezTo>
                    <a:pt x="3931340" y="3449515"/>
                    <a:pt x="4027381" y="3494392"/>
                    <a:pt x="4126602" y="3524816"/>
                  </a:cubicBezTo>
                  <a:cubicBezTo>
                    <a:pt x="4430695" y="3617966"/>
                    <a:pt x="4795781" y="3595347"/>
                    <a:pt x="5094743" y="3491790"/>
                  </a:cubicBezTo>
                  <a:cubicBezTo>
                    <a:pt x="5305831" y="3418658"/>
                    <a:pt x="5502899" y="3311560"/>
                    <a:pt x="5699317" y="3206486"/>
                  </a:cubicBezTo>
                  <a:cubicBezTo>
                    <a:pt x="5864949" y="3117889"/>
                    <a:pt x="6032316" y="3030592"/>
                    <a:pt x="6208933" y="2965625"/>
                  </a:cubicBezTo>
                  <a:cubicBezTo>
                    <a:pt x="6389381" y="2899285"/>
                    <a:pt x="6570622" y="2869801"/>
                    <a:pt x="6762054" y="2860985"/>
                  </a:cubicBezTo>
                  <a:cubicBezTo>
                    <a:pt x="6766823" y="2860768"/>
                    <a:pt x="6774989" y="2867199"/>
                    <a:pt x="6776507" y="2872041"/>
                  </a:cubicBezTo>
                  <a:cubicBezTo>
                    <a:pt x="6813290" y="2991424"/>
                    <a:pt x="6852385" y="3112758"/>
                    <a:pt x="6953413" y="3194707"/>
                  </a:cubicBezTo>
                  <a:cubicBezTo>
                    <a:pt x="7054585" y="3276800"/>
                    <a:pt x="7169270" y="3272681"/>
                    <a:pt x="7280415" y="3217977"/>
                  </a:cubicBezTo>
                  <a:cubicBezTo>
                    <a:pt x="7372192" y="3172955"/>
                    <a:pt x="7372914" y="3074457"/>
                    <a:pt x="7340973" y="2990846"/>
                  </a:cubicBezTo>
                  <a:close/>
                  <a:moveTo>
                    <a:pt x="5650827" y="1770425"/>
                  </a:moveTo>
                  <a:cubicBezTo>
                    <a:pt x="5679444" y="1675179"/>
                    <a:pt x="5728223" y="1590051"/>
                    <a:pt x="5784807" y="1509113"/>
                  </a:cubicBezTo>
                  <a:cubicBezTo>
                    <a:pt x="5806125" y="1478617"/>
                    <a:pt x="5828672" y="1448916"/>
                    <a:pt x="5852375" y="1420299"/>
                  </a:cubicBezTo>
                  <a:cubicBezTo>
                    <a:pt x="5865961" y="1403822"/>
                    <a:pt x="5881498" y="1388213"/>
                    <a:pt x="5898770" y="1375783"/>
                  </a:cubicBezTo>
                  <a:cubicBezTo>
                    <a:pt x="5916403" y="1363137"/>
                    <a:pt x="5936781" y="1353959"/>
                    <a:pt x="5956727" y="1344998"/>
                  </a:cubicBezTo>
                  <a:cubicBezTo>
                    <a:pt x="5975082" y="1336688"/>
                    <a:pt x="5995895" y="1322235"/>
                    <a:pt x="6013094" y="1325197"/>
                  </a:cubicBezTo>
                  <a:cubicBezTo>
                    <a:pt x="6056887" y="1332713"/>
                    <a:pt x="6102414" y="1340084"/>
                    <a:pt x="6138113" y="1371520"/>
                  </a:cubicBezTo>
                  <a:cubicBezTo>
                    <a:pt x="6153216" y="1384889"/>
                    <a:pt x="6166297" y="1399197"/>
                    <a:pt x="6172367" y="1419215"/>
                  </a:cubicBezTo>
                  <a:cubicBezTo>
                    <a:pt x="6176053" y="1431572"/>
                    <a:pt x="6185519" y="1443279"/>
                    <a:pt x="6185592" y="1455348"/>
                  </a:cubicBezTo>
                  <a:cubicBezTo>
                    <a:pt x="6185736" y="1471463"/>
                    <a:pt x="6179232" y="1487650"/>
                    <a:pt x="6175619" y="1503838"/>
                  </a:cubicBezTo>
                  <a:cubicBezTo>
                    <a:pt x="6167164" y="1541994"/>
                    <a:pt x="6150904" y="1576392"/>
                    <a:pt x="6126478" y="1607033"/>
                  </a:cubicBezTo>
                  <a:cubicBezTo>
                    <a:pt x="6110363" y="1627267"/>
                    <a:pt x="6095260" y="1648369"/>
                    <a:pt x="6077843" y="1667302"/>
                  </a:cubicBezTo>
                  <a:cubicBezTo>
                    <a:pt x="6070473" y="1675324"/>
                    <a:pt x="6057031" y="1677564"/>
                    <a:pt x="6048287" y="1684718"/>
                  </a:cubicBezTo>
                  <a:cubicBezTo>
                    <a:pt x="6004638" y="1720707"/>
                    <a:pt x="5955570" y="1747517"/>
                    <a:pt x="5904334" y="1770136"/>
                  </a:cubicBezTo>
                  <a:cubicBezTo>
                    <a:pt x="5867912" y="1786251"/>
                    <a:pt x="5829900" y="1798826"/>
                    <a:pt x="5792250" y="1811978"/>
                  </a:cubicBezTo>
                  <a:cubicBezTo>
                    <a:pt x="5746867" y="1827804"/>
                    <a:pt x="5699534" y="1833224"/>
                    <a:pt x="5651910" y="1836693"/>
                  </a:cubicBezTo>
                  <a:cubicBezTo>
                    <a:pt x="5648081" y="1836982"/>
                    <a:pt x="5644395" y="1838572"/>
                    <a:pt x="5634711" y="1841101"/>
                  </a:cubicBezTo>
                  <a:cubicBezTo>
                    <a:pt x="5640637" y="1814941"/>
                    <a:pt x="5644250" y="1792249"/>
                    <a:pt x="5650827" y="1770425"/>
                  </a:cubicBezTo>
                  <a:close/>
                  <a:moveTo>
                    <a:pt x="6648814" y="1439521"/>
                  </a:moveTo>
                  <a:cubicBezTo>
                    <a:pt x="6616005" y="1399486"/>
                    <a:pt x="6602636" y="1349695"/>
                    <a:pt x="6581896" y="1303807"/>
                  </a:cubicBezTo>
                  <a:cubicBezTo>
                    <a:pt x="6572501" y="1282994"/>
                    <a:pt x="6571273" y="1257484"/>
                    <a:pt x="6570333" y="1233998"/>
                  </a:cubicBezTo>
                  <a:cubicBezTo>
                    <a:pt x="6568527" y="1188832"/>
                    <a:pt x="6562529" y="1142077"/>
                    <a:pt x="6571562" y="1098790"/>
                  </a:cubicBezTo>
                  <a:cubicBezTo>
                    <a:pt x="6580089" y="1057742"/>
                    <a:pt x="6599528" y="1015250"/>
                    <a:pt x="6625617" y="982659"/>
                  </a:cubicBezTo>
                  <a:cubicBezTo>
                    <a:pt x="6646935" y="956065"/>
                    <a:pt x="6685813" y="947104"/>
                    <a:pt x="6724042" y="948333"/>
                  </a:cubicBezTo>
                  <a:cubicBezTo>
                    <a:pt x="6750708" y="949200"/>
                    <a:pt x="6770148" y="965170"/>
                    <a:pt x="6780771" y="982225"/>
                  </a:cubicBezTo>
                  <a:cubicBezTo>
                    <a:pt x="6792405" y="1000942"/>
                    <a:pt x="6791538" y="1027969"/>
                    <a:pt x="6794139" y="1051600"/>
                  </a:cubicBezTo>
                  <a:cubicBezTo>
                    <a:pt x="6796741" y="1075086"/>
                    <a:pt x="6798982" y="1098934"/>
                    <a:pt x="6797609" y="1122420"/>
                  </a:cubicBezTo>
                  <a:cubicBezTo>
                    <a:pt x="6796380" y="1143594"/>
                    <a:pt x="6787491" y="1164334"/>
                    <a:pt x="6786624" y="1185508"/>
                  </a:cubicBezTo>
                  <a:cubicBezTo>
                    <a:pt x="6785612" y="1210223"/>
                    <a:pt x="6777157" y="1232553"/>
                    <a:pt x="6771593" y="1255967"/>
                  </a:cubicBezTo>
                  <a:cubicBezTo>
                    <a:pt x="6752876" y="1334303"/>
                    <a:pt x="6723825" y="1408808"/>
                    <a:pt x="6687476" y="1489529"/>
                  </a:cubicBezTo>
                  <a:cubicBezTo>
                    <a:pt x="6672228" y="1469801"/>
                    <a:pt x="6660954" y="1454336"/>
                    <a:pt x="6648814" y="1439521"/>
                  </a:cubicBezTo>
                  <a:close/>
                  <a:moveTo>
                    <a:pt x="3761227" y="2876305"/>
                  </a:moveTo>
                  <a:cubicBezTo>
                    <a:pt x="3757252" y="2891409"/>
                    <a:pt x="3751905" y="2906440"/>
                    <a:pt x="3744967" y="2921182"/>
                  </a:cubicBezTo>
                  <a:cubicBezTo>
                    <a:pt x="3736729" y="2938815"/>
                    <a:pt x="3726467" y="2956014"/>
                    <a:pt x="3711580" y="2968588"/>
                  </a:cubicBezTo>
                  <a:cubicBezTo>
                    <a:pt x="3684553" y="2991424"/>
                    <a:pt x="3634690" y="2991930"/>
                    <a:pt x="3607012" y="2968949"/>
                  </a:cubicBezTo>
                  <a:cubicBezTo>
                    <a:pt x="3582225" y="2948354"/>
                    <a:pt x="3566255" y="2922699"/>
                    <a:pt x="3556716" y="2891119"/>
                  </a:cubicBezTo>
                  <a:cubicBezTo>
                    <a:pt x="3514946" y="2752514"/>
                    <a:pt x="3567700" y="2605092"/>
                    <a:pt x="3697922" y="2534272"/>
                  </a:cubicBezTo>
                  <a:cubicBezTo>
                    <a:pt x="3709846" y="2527768"/>
                    <a:pt x="3762094" y="2705758"/>
                    <a:pt x="3764696" y="2722524"/>
                  </a:cubicBezTo>
                  <a:cubicBezTo>
                    <a:pt x="3772862" y="2774772"/>
                    <a:pt x="3774379" y="2826370"/>
                    <a:pt x="3761227" y="2876305"/>
                  </a:cubicBezTo>
                  <a:close/>
                  <a:moveTo>
                    <a:pt x="6862142" y="1628785"/>
                  </a:moveTo>
                  <a:cubicBezTo>
                    <a:pt x="6818059" y="1823107"/>
                    <a:pt x="6782432" y="2019669"/>
                    <a:pt x="6763065" y="2218038"/>
                  </a:cubicBezTo>
                  <a:cubicBezTo>
                    <a:pt x="6753310" y="2318271"/>
                    <a:pt x="6747673" y="2418864"/>
                    <a:pt x="6747023" y="2519602"/>
                  </a:cubicBezTo>
                  <a:cubicBezTo>
                    <a:pt x="6746661" y="2571850"/>
                    <a:pt x="6747673" y="2624170"/>
                    <a:pt x="6750058" y="2676419"/>
                  </a:cubicBezTo>
                  <a:cubicBezTo>
                    <a:pt x="6751069" y="2698460"/>
                    <a:pt x="6772243" y="2784889"/>
                    <a:pt x="6741386" y="2786190"/>
                  </a:cubicBezTo>
                  <a:cubicBezTo>
                    <a:pt x="6532972" y="2795079"/>
                    <a:pt x="6321451" y="2837932"/>
                    <a:pt x="6125105" y="2914678"/>
                  </a:cubicBezTo>
                  <a:cubicBezTo>
                    <a:pt x="5914596" y="2996916"/>
                    <a:pt x="5723815" y="3117600"/>
                    <a:pt x="5521255" y="3216459"/>
                  </a:cubicBezTo>
                  <a:cubicBezTo>
                    <a:pt x="5336760" y="3306502"/>
                    <a:pt x="5135212" y="3415406"/>
                    <a:pt x="4933158" y="3454863"/>
                  </a:cubicBezTo>
                  <a:cubicBezTo>
                    <a:pt x="4768753" y="3486949"/>
                    <a:pt x="4610709" y="3507761"/>
                    <a:pt x="4442547" y="3498728"/>
                  </a:cubicBezTo>
                  <a:cubicBezTo>
                    <a:pt x="4323597" y="3492369"/>
                    <a:pt x="4203709" y="3476254"/>
                    <a:pt x="4092998" y="3432244"/>
                  </a:cubicBezTo>
                  <a:cubicBezTo>
                    <a:pt x="3970436" y="3383537"/>
                    <a:pt x="3878442" y="3303972"/>
                    <a:pt x="3809284" y="3192900"/>
                  </a:cubicBezTo>
                  <a:cubicBezTo>
                    <a:pt x="3796421" y="3172305"/>
                    <a:pt x="3798733" y="3143832"/>
                    <a:pt x="3774958" y="3129162"/>
                  </a:cubicBezTo>
                  <a:cubicBezTo>
                    <a:pt x="3773006" y="3127934"/>
                    <a:pt x="3776981" y="3117021"/>
                    <a:pt x="3778643" y="3108494"/>
                  </a:cubicBezTo>
                  <a:cubicBezTo>
                    <a:pt x="3778788" y="3119117"/>
                    <a:pt x="3920573" y="3075469"/>
                    <a:pt x="3931557" y="3069615"/>
                  </a:cubicBezTo>
                  <a:cubicBezTo>
                    <a:pt x="4012856" y="3026328"/>
                    <a:pt x="4069945" y="2949799"/>
                    <a:pt x="4099502" y="2863586"/>
                  </a:cubicBezTo>
                  <a:cubicBezTo>
                    <a:pt x="4146691" y="2725631"/>
                    <a:pt x="4130938" y="2569682"/>
                    <a:pt x="4092059" y="2432017"/>
                  </a:cubicBezTo>
                  <a:cubicBezTo>
                    <a:pt x="4087434" y="2415540"/>
                    <a:pt x="4078400" y="2400292"/>
                    <a:pt x="4070885" y="2383382"/>
                  </a:cubicBezTo>
                  <a:cubicBezTo>
                    <a:pt x="4181740" y="2308081"/>
                    <a:pt x="4262100" y="2205030"/>
                    <a:pt x="4335016" y="2091935"/>
                  </a:cubicBezTo>
                  <a:cubicBezTo>
                    <a:pt x="4335521" y="2100968"/>
                    <a:pt x="4336100" y="2109929"/>
                    <a:pt x="4336389" y="2118962"/>
                  </a:cubicBezTo>
                  <a:cubicBezTo>
                    <a:pt x="4344410" y="2362497"/>
                    <a:pt x="4379531" y="2671721"/>
                    <a:pt x="4562869" y="2853686"/>
                  </a:cubicBezTo>
                  <a:cubicBezTo>
                    <a:pt x="4642867" y="2933106"/>
                    <a:pt x="4769115" y="2987377"/>
                    <a:pt x="4882355" y="2959555"/>
                  </a:cubicBezTo>
                  <a:cubicBezTo>
                    <a:pt x="4995306" y="2931805"/>
                    <a:pt x="5076822" y="2833452"/>
                    <a:pt x="5137814" y="2740446"/>
                  </a:cubicBezTo>
                  <a:cubicBezTo>
                    <a:pt x="5211596" y="2627928"/>
                    <a:pt x="5257124" y="2502620"/>
                    <a:pt x="5312335" y="2380852"/>
                  </a:cubicBezTo>
                  <a:cubicBezTo>
                    <a:pt x="5313780" y="2377673"/>
                    <a:pt x="5319489" y="2374276"/>
                    <a:pt x="5322813" y="2374638"/>
                  </a:cubicBezTo>
                  <a:cubicBezTo>
                    <a:pt x="5325632" y="2374999"/>
                    <a:pt x="5328594" y="2380202"/>
                    <a:pt x="5330329" y="2383887"/>
                  </a:cubicBezTo>
                  <a:cubicBezTo>
                    <a:pt x="5400210" y="2533333"/>
                    <a:pt x="5488157" y="2679381"/>
                    <a:pt x="5653212" y="2737338"/>
                  </a:cubicBezTo>
                  <a:cubicBezTo>
                    <a:pt x="5763778" y="2776145"/>
                    <a:pt x="5888580" y="2763282"/>
                    <a:pt x="5995750" y="2715948"/>
                  </a:cubicBezTo>
                  <a:cubicBezTo>
                    <a:pt x="6259519" y="2599383"/>
                    <a:pt x="6418070" y="2302516"/>
                    <a:pt x="6530949" y="2052550"/>
                  </a:cubicBezTo>
                  <a:cubicBezTo>
                    <a:pt x="6567371" y="1971901"/>
                    <a:pt x="6600034" y="1889519"/>
                    <a:pt x="6629735" y="1806197"/>
                  </a:cubicBezTo>
                  <a:cubicBezTo>
                    <a:pt x="6637179" y="1785240"/>
                    <a:pt x="6695859" y="1577549"/>
                    <a:pt x="6720718" y="1580511"/>
                  </a:cubicBezTo>
                  <a:cubicBezTo>
                    <a:pt x="6751358" y="1584197"/>
                    <a:pt x="6873415" y="1579211"/>
                    <a:pt x="6862142" y="1628785"/>
                  </a:cubicBezTo>
                  <a:close/>
                  <a:moveTo>
                    <a:pt x="7282077" y="3108711"/>
                  </a:moveTo>
                  <a:cubicBezTo>
                    <a:pt x="7281282" y="3117383"/>
                    <a:pt x="7269502" y="3127283"/>
                    <a:pt x="7260397" y="3132125"/>
                  </a:cubicBezTo>
                  <a:cubicBezTo>
                    <a:pt x="7253243" y="3135955"/>
                    <a:pt x="7241174" y="3135521"/>
                    <a:pt x="7233514" y="3132053"/>
                  </a:cubicBezTo>
                  <a:cubicBezTo>
                    <a:pt x="7219928" y="3125982"/>
                    <a:pt x="7206704" y="3117600"/>
                    <a:pt x="7195864" y="3107410"/>
                  </a:cubicBezTo>
                  <a:cubicBezTo>
                    <a:pt x="7187698" y="3099750"/>
                    <a:pt x="7183217" y="3088115"/>
                    <a:pt x="7177580" y="3077926"/>
                  </a:cubicBezTo>
                  <a:cubicBezTo>
                    <a:pt x="7154817" y="3036879"/>
                    <a:pt x="7131258" y="2996194"/>
                    <a:pt x="7110012" y="2954352"/>
                  </a:cubicBezTo>
                  <a:cubicBezTo>
                    <a:pt x="7100690" y="2936069"/>
                    <a:pt x="7094403" y="2915690"/>
                    <a:pt x="7089995" y="2895600"/>
                  </a:cubicBezTo>
                  <a:cubicBezTo>
                    <a:pt x="7087248" y="2883026"/>
                    <a:pt x="7090573" y="2869078"/>
                    <a:pt x="7091151" y="2857805"/>
                  </a:cubicBezTo>
                  <a:cubicBezTo>
                    <a:pt x="7146940" y="2852240"/>
                    <a:pt x="7184518" y="2874209"/>
                    <a:pt x="7214436" y="2909692"/>
                  </a:cubicBezTo>
                  <a:cubicBezTo>
                    <a:pt x="7262709" y="2967070"/>
                    <a:pt x="7289014" y="3032832"/>
                    <a:pt x="7282077" y="3108711"/>
                  </a:cubicBezTo>
                  <a:close/>
                </a:path>
              </a:pathLst>
            </a:custGeom>
            <a:solidFill>
              <a:schemeClr val="accent2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D5DD98-3A33-470A-BFB7-0226EDFB0EE6}"/>
                </a:ext>
              </a:extLst>
            </p:cNvPr>
            <p:cNvSpPr/>
            <p:nvPr/>
          </p:nvSpPr>
          <p:spPr>
            <a:xfrm>
              <a:off x="3283565" y="2568163"/>
              <a:ext cx="1557801" cy="1005394"/>
            </a:xfrm>
            <a:custGeom>
              <a:avLst/>
              <a:gdLst>
                <a:gd name="connsiteX0" fmla="*/ 588037 w 1557801"/>
                <a:gd name="connsiteY0" fmla="*/ 577195 h 1005394"/>
                <a:gd name="connsiteX1" fmla="*/ 538199 w 1557801"/>
                <a:gd name="connsiteY1" fmla="*/ 716048 h 1005394"/>
                <a:gd name="connsiteX2" fmla="*/ 507398 w 1557801"/>
                <a:gd name="connsiteY2" fmla="*/ 856536 h 1005394"/>
                <a:gd name="connsiteX3" fmla="*/ 510374 w 1557801"/>
                <a:gd name="connsiteY3" fmla="*/ 916780 h 1005394"/>
                <a:gd name="connsiteX4" fmla="*/ 521902 w 1557801"/>
                <a:gd name="connsiteY4" fmla="*/ 959070 h 1005394"/>
                <a:gd name="connsiteX5" fmla="*/ 543047 w 1557801"/>
                <a:gd name="connsiteY5" fmla="*/ 960272 h 1005394"/>
                <a:gd name="connsiteX6" fmla="*/ 552467 w 1557801"/>
                <a:gd name="connsiteY6" fmla="*/ 938733 h 1005394"/>
                <a:gd name="connsiteX7" fmla="*/ 579169 w 1557801"/>
                <a:gd name="connsiteY7" fmla="*/ 747736 h 1005394"/>
                <a:gd name="connsiteX8" fmla="*/ 585653 w 1557801"/>
                <a:gd name="connsiteY8" fmla="*/ 658111 h 1005394"/>
                <a:gd name="connsiteX9" fmla="*/ 587781 w 1557801"/>
                <a:gd name="connsiteY9" fmla="*/ 612017 h 1005394"/>
                <a:gd name="connsiteX10" fmla="*/ 588510 w 1557801"/>
                <a:gd name="connsiteY10" fmla="*/ 590281 h 1005394"/>
                <a:gd name="connsiteX11" fmla="*/ 588491 w 1557801"/>
                <a:gd name="connsiteY11" fmla="*/ 589236 h 1005394"/>
                <a:gd name="connsiteX12" fmla="*/ 588037 w 1557801"/>
                <a:gd name="connsiteY12" fmla="*/ 577195 h 1005394"/>
                <a:gd name="connsiteX13" fmla="*/ 898969 w 1557801"/>
                <a:gd name="connsiteY13" fmla="*/ 576230 h 1005394"/>
                <a:gd name="connsiteX14" fmla="*/ 866886 w 1557801"/>
                <a:gd name="connsiteY14" fmla="*/ 657697 h 1005394"/>
                <a:gd name="connsiteX15" fmla="*/ 837701 w 1557801"/>
                <a:gd name="connsiteY15" fmla="*/ 755481 h 1005394"/>
                <a:gd name="connsiteX16" fmla="*/ 819650 w 1557801"/>
                <a:gd name="connsiteY16" fmla="*/ 891043 h 1005394"/>
                <a:gd name="connsiteX17" fmla="*/ 824616 w 1557801"/>
                <a:gd name="connsiteY17" fmla="*/ 932880 h 1005394"/>
                <a:gd name="connsiteX18" fmla="*/ 834705 w 1557801"/>
                <a:gd name="connsiteY18" fmla="*/ 961534 h 1005394"/>
                <a:gd name="connsiteX19" fmla="*/ 839494 w 1557801"/>
                <a:gd name="connsiteY19" fmla="*/ 966480 h 1005394"/>
                <a:gd name="connsiteX20" fmla="*/ 850293 w 1557801"/>
                <a:gd name="connsiteY20" fmla="*/ 964234 h 1005394"/>
                <a:gd name="connsiteX21" fmla="*/ 876503 w 1557801"/>
                <a:gd name="connsiteY21" fmla="*/ 883515 h 1005394"/>
                <a:gd name="connsiteX22" fmla="*/ 886455 w 1557801"/>
                <a:gd name="connsiteY22" fmla="*/ 792747 h 1005394"/>
                <a:gd name="connsiteX23" fmla="*/ 898712 w 1557801"/>
                <a:gd name="connsiteY23" fmla="*/ 622836 h 1005394"/>
                <a:gd name="connsiteX24" fmla="*/ 900683 w 1557801"/>
                <a:gd name="connsiteY24" fmla="*/ 594597 h 1005394"/>
                <a:gd name="connsiteX25" fmla="*/ 898969 w 1557801"/>
                <a:gd name="connsiteY25" fmla="*/ 576230 h 1005394"/>
                <a:gd name="connsiteX26" fmla="*/ 1391871 w 1557801"/>
                <a:gd name="connsiteY26" fmla="*/ 573629 h 1005394"/>
                <a:gd name="connsiteX27" fmla="*/ 1380303 w 1557801"/>
                <a:gd name="connsiteY27" fmla="*/ 580191 h 1005394"/>
                <a:gd name="connsiteX28" fmla="*/ 1319035 w 1557801"/>
                <a:gd name="connsiteY28" fmla="*/ 642484 h 1005394"/>
                <a:gd name="connsiteX29" fmla="*/ 1274242 w 1557801"/>
                <a:gd name="connsiteY29" fmla="*/ 722039 h 1005394"/>
                <a:gd name="connsiteX30" fmla="*/ 1246909 w 1557801"/>
                <a:gd name="connsiteY30" fmla="*/ 900010 h 1005394"/>
                <a:gd name="connsiteX31" fmla="*/ 1282676 w 1557801"/>
                <a:gd name="connsiteY31" fmla="*/ 953710 h 1005394"/>
                <a:gd name="connsiteX32" fmla="*/ 1337500 w 1557801"/>
                <a:gd name="connsiteY32" fmla="*/ 831490 h 1005394"/>
                <a:gd name="connsiteX33" fmla="*/ 1389250 w 1557801"/>
                <a:gd name="connsiteY33" fmla="*/ 589000 h 1005394"/>
                <a:gd name="connsiteX34" fmla="*/ 1391871 w 1557801"/>
                <a:gd name="connsiteY34" fmla="*/ 573629 h 1005394"/>
                <a:gd name="connsiteX35" fmla="*/ 1072505 w 1557801"/>
                <a:gd name="connsiteY35" fmla="*/ 507316 h 1005394"/>
                <a:gd name="connsiteX36" fmla="*/ 1025229 w 1557801"/>
                <a:gd name="connsiteY36" fmla="*/ 533230 h 1005394"/>
                <a:gd name="connsiteX37" fmla="*/ 1010587 w 1557801"/>
                <a:gd name="connsiteY37" fmla="*/ 550513 h 1005394"/>
                <a:gd name="connsiteX38" fmla="*/ 1002980 w 1557801"/>
                <a:gd name="connsiteY38" fmla="*/ 575639 h 1005394"/>
                <a:gd name="connsiteX39" fmla="*/ 1010587 w 1557801"/>
                <a:gd name="connsiteY39" fmla="*/ 583068 h 1005394"/>
                <a:gd name="connsiteX40" fmla="*/ 1019238 w 1557801"/>
                <a:gd name="connsiteY40" fmla="*/ 581472 h 1005394"/>
                <a:gd name="connsiteX41" fmla="*/ 1045960 w 1557801"/>
                <a:gd name="connsiteY41" fmla="*/ 557725 h 1005394"/>
                <a:gd name="connsiteX42" fmla="*/ 1058454 w 1557801"/>
                <a:gd name="connsiteY42" fmla="*/ 538492 h 1005394"/>
                <a:gd name="connsiteX43" fmla="*/ 1074692 w 1557801"/>
                <a:gd name="connsiteY43" fmla="*/ 509208 h 1005394"/>
                <a:gd name="connsiteX44" fmla="*/ 1072505 w 1557801"/>
                <a:gd name="connsiteY44" fmla="*/ 507316 h 1005394"/>
                <a:gd name="connsiteX45" fmla="*/ 762973 w 1557801"/>
                <a:gd name="connsiteY45" fmla="*/ 507316 h 1005394"/>
                <a:gd name="connsiteX46" fmla="*/ 754854 w 1557801"/>
                <a:gd name="connsiteY46" fmla="*/ 509720 h 1005394"/>
                <a:gd name="connsiteX47" fmla="*/ 706848 w 1557801"/>
                <a:gd name="connsiteY47" fmla="*/ 538649 h 1005394"/>
                <a:gd name="connsiteX48" fmla="*/ 691537 w 1557801"/>
                <a:gd name="connsiteY48" fmla="*/ 574496 h 1005394"/>
                <a:gd name="connsiteX49" fmla="*/ 692916 w 1557801"/>
                <a:gd name="connsiteY49" fmla="*/ 580349 h 1005394"/>
                <a:gd name="connsiteX50" fmla="*/ 705174 w 1557801"/>
                <a:gd name="connsiteY50" fmla="*/ 581965 h 1005394"/>
                <a:gd name="connsiteX51" fmla="*/ 729925 w 1557801"/>
                <a:gd name="connsiteY51" fmla="*/ 562081 h 1005394"/>
                <a:gd name="connsiteX52" fmla="*/ 752962 w 1557801"/>
                <a:gd name="connsiteY52" fmla="*/ 528441 h 1005394"/>
                <a:gd name="connsiteX53" fmla="*/ 762973 w 1557801"/>
                <a:gd name="connsiteY53" fmla="*/ 507316 h 1005394"/>
                <a:gd name="connsiteX54" fmla="*/ 1089117 w 1557801"/>
                <a:gd name="connsiteY54" fmla="*/ 277734 h 1005394"/>
                <a:gd name="connsiteX55" fmla="*/ 1162682 w 1557801"/>
                <a:gd name="connsiteY55" fmla="*/ 343495 h 1005394"/>
                <a:gd name="connsiteX56" fmla="*/ 1069509 w 1557801"/>
                <a:gd name="connsiteY56" fmla="*/ 598104 h 1005394"/>
                <a:gd name="connsiteX57" fmla="*/ 1054375 w 1557801"/>
                <a:gd name="connsiteY57" fmla="*/ 604351 h 1005394"/>
                <a:gd name="connsiteX58" fmla="*/ 995649 w 1557801"/>
                <a:gd name="connsiteY58" fmla="*/ 596271 h 1005394"/>
                <a:gd name="connsiteX59" fmla="*/ 988239 w 1557801"/>
                <a:gd name="connsiteY59" fmla="*/ 566140 h 1005394"/>
                <a:gd name="connsiteX60" fmla="*/ 1019534 w 1557801"/>
                <a:gd name="connsiteY60" fmla="*/ 519672 h 1005394"/>
                <a:gd name="connsiteX61" fmla="*/ 1078023 w 1557801"/>
                <a:gd name="connsiteY61" fmla="*/ 491590 h 1005394"/>
                <a:gd name="connsiteX62" fmla="*/ 1087620 w 1557801"/>
                <a:gd name="connsiteY62" fmla="*/ 423582 h 1005394"/>
                <a:gd name="connsiteX63" fmla="*/ 1085373 w 1557801"/>
                <a:gd name="connsiteY63" fmla="*/ 352796 h 1005394"/>
                <a:gd name="connsiteX64" fmla="*/ 1066021 w 1557801"/>
                <a:gd name="connsiteY64" fmla="*/ 321049 h 1005394"/>
                <a:gd name="connsiteX65" fmla="*/ 1033722 w 1557801"/>
                <a:gd name="connsiteY65" fmla="*/ 330607 h 1005394"/>
                <a:gd name="connsiteX66" fmla="*/ 974445 w 1557801"/>
                <a:gd name="connsiteY66" fmla="*/ 422597 h 1005394"/>
                <a:gd name="connsiteX67" fmla="*/ 970839 w 1557801"/>
                <a:gd name="connsiteY67" fmla="*/ 464178 h 1005394"/>
                <a:gd name="connsiteX68" fmla="*/ 971272 w 1557801"/>
                <a:gd name="connsiteY68" fmla="*/ 517465 h 1005394"/>
                <a:gd name="connsiteX69" fmla="*/ 971390 w 1557801"/>
                <a:gd name="connsiteY69" fmla="*/ 621732 h 1005394"/>
                <a:gd name="connsiteX70" fmla="*/ 958581 w 1557801"/>
                <a:gd name="connsiteY70" fmla="*/ 832022 h 1005394"/>
                <a:gd name="connsiteX71" fmla="*/ 938441 w 1557801"/>
                <a:gd name="connsiteY71" fmla="*/ 925904 h 1005394"/>
                <a:gd name="connsiteX72" fmla="*/ 918064 w 1557801"/>
                <a:gd name="connsiteY72" fmla="*/ 969613 h 1005394"/>
                <a:gd name="connsiteX73" fmla="*/ 904309 w 1557801"/>
                <a:gd name="connsiteY73" fmla="*/ 988965 h 1005394"/>
                <a:gd name="connsiteX74" fmla="*/ 890061 w 1557801"/>
                <a:gd name="connsiteY74" fmla="*/ 997025 h 1005394"/>
                <a:gd name="connsiteX75" fmla="*/ 814664 w 1557801"/>
                <a:gd name="connsiteY75" fmla="*/ 958321 h 1005394"/>
                <a:gd name="connsiteX76" fmla="*/ 829306 w 1557801"/>
                <a:gd name="connsiteY76" fmla="*/ 724700 h 1005394"/>
                <a:gd name="connsiteX77" fmla="*/ 839277 w 1557801"/>
                <a:gd name="connsiteY77" fmla="*/ 692046 h 1005394"/>
                <a:gd name="connsiteX78" fmla="*/ 889982 w 1557801"/>
                <a:gd name="connsiteY78" fmla="*/ 558395 h 1005394"/>
                <a:gd name="connsiteX79" fmla="*/ 901373 w 1557801"/>
                <a:gd name="connsiteY79" fmla="*/ 398023 h 1005394"/>
                <a:gd name="connsiteX80" fmla="*/ 898693 w 1557801"/>
                <a:gd name="connsiteY80" fmla="*/ 301185 h 1005394"/>
                <a:gd name="connsiteX81" fmla="*/ 916783 w 1557801"/>
                <a:gd name="connsiteY81" fmla="*/ 285025 h 1005394"/>
                <a:gd name="connsiteX82" fmla="*/ 921139 w 1557801"/>
                <a:gd name="connsiteY82" fmla="*/ 283488 h 1005394"/>
                <a:gd name="connsiteX83" fmla="*/ 940057 w 1557801"/>
                <a:gd name="connsiteY83" fmla="*/ 279389 h 1005394"/>
                <a:gd name="connsiteX84" fmla="*/ 956394 w 1557801"/>
                <a:gd name="connsiteY84" fmla="*/ 294662 h 1005394"/>
                <a:gd name="connsiteX85" fmla="*/ 965321 w 1557801"/>
                <a:gd name="connsiteY85" fmla="*/ 350550 h 1005394"/>
                <a:gd name="connsiteX86" fmla="*/ 969814 w 1557801"/>
                <a:gd name="connsiteY86" fmla="*/ 396387 h 1005394"/>
                <a:gd name="connsiteX87" fmla="*/ 989836 w 1557801"/>
                <a:gd name="connsiteY87" fmla="*/ 363872 h 1005394"/>
                <a:gd name="connsiteX88" fmla="*/ 1029347 w 1557801"/>
                <a:gd name="connsiteY88" fmla="*/ 308082 h 1005394"/>
                <a:gd name="connsiteX89" fmla="*/ 1089117 w 1557801"/>
                <a:gd name="connsiteY89" fmla="*/ 277734 h 1005394"/>
                <a:gd name="connsiteX90" fmla="*/ 1280388 w 1557801"/>
                <a:gd name="connsiteY90" fmla="*/ 266410 h 1005394"/>
                <a:gd name="connsiteX91" fmla="*/ 1295565 w 1557801"/>
                <a:gd name="connsiteY91" fmla="*/ 268945 h 1005394"/>
                <a:gd name="connsiteX92" fmla="*/ 1304748 w 1557801"/>
                <a:gd name="connsiteY92" fmla="*/ 273339 h 1005394"/>
                <a:gd name="connsiteX93" fmla="*/ 1315074 w 1557801"/>
                <a:gd name="connsiteY93" fmla="*/ 296573 h 1005394"/>
                <a:gd name="connsiteX94" fmla="*/ 1280193 w 1557801"/>
                <a:gd name="connsiteY94" fmla="*/ 412606 h 1005394"/>
                <a:gd name="connsiteX95" fmla="*/ 1273257 w 1557801"/>
                <a:gd name="connsiteY95" fmla="*/ 490289 h 1005394"/>
                <a:gd name="connsiteX96" fmla="*/ 1295683 w 1557801"/>
                <a:gd name="connsiteY96" fmla="*/ 545212 h 1005394"/>
                <a:gd name="connsiteX97" fmla="*/ 1344082 w 1557801"/>
                <a:gd name="connsiteY97" fmla="*/ 520874 h 1005394"/>
                <a:gd name="connsiteX98" fmla="*/ 1363966 w 1557801"/>
                <a:gd name="connsiteY98" fmla="*/ 478051 h 1005394"/>
                <a:gd name="connsiteX99" fmla="*/ 1392639 w 1557801"/>
                <a:gd name="connsiteY99" fmla="*/ 384327 h 1005394"/>
                <a:gd name="connsiteX100" fmla="*/ 1409370 w 1557801"/>
                <a:gd name="connsiteY100" fmla="*/ 343830 h 1005394"/>
                <a:gd name="connsiteX101" fmla="*/ 1453296 w 1557801"/>
                <a:gd name="connsiteY101" fmla="*/ 347692 h 1005394"/>
                <a:gd name="connsiteX102" fmla="*/ 1469042 w 1557801"/>
                <a:gd name="connsiteY102" fmla="*/ 405689 h 1005394"/>
                <a:gd name="connsiteX103" fmla="*/ 1463386 w 1557801"/>
                <a:gd name="connsiteY103" fmla="*/ 526018 h 1005394"/>
                <a:gd name="connsiteX104" fmla="*/ 1510288 w 1557801"/>
                <a:gd name="connsiteY104" fmla="*/ 485718 h 1005394"/>
                <a:gd name="connsiteX105" fmla="*/ 1543139 w 1557801"/>
                <a:gd name="connsiteY105" fmla="*/ 433475 h 1005394"/>
                <a:gd name="connsiteX106" fmla="*/ 1547514 w 1557801"/>
                <a:gd name="connsiteY106" fmla="*/ 429770 h 1005394"/>
                <a:gd name="connsiteX107" fmla="*/ 1557801 w 1557801"/>
                <a:gd name="connsiteY107" fmla="*/ 427465 h 1005394"/>
                <a:gd name="connsiteX108" fmla="*/ 1556933 w 1557801"/>
                <a:gd name="connsiteY108" fmla="*/ 432017 h 1005394"/>
                <a:gd name="connsiteX109" fmla="*/ 1465278 w 1557801"/>
                <a:gd name="connsiteY109" fmla="*/ 543399 h 1005394"/>
                <a:gd name="connsiteX110" fmla="*/ 1462637 w 1557801"/>
                <a:gd name="connsiteY110" fmla="*/ 548207 h 1005394"/>
                <a:gd name="connsiteX111" fmla="*/ 1428663 w 1557801"/>
                <a:gd name="connsiteY111" fmla="*/ 786204 h 1005394"/>
                <a:gd name="connsiteX112" fmla="*/ 1377465 w 1557801"/>
                <a:gd name="connsiteY112" fmla="*/ 930516 h 1005394"/>
                <a:gd name="connsiteX113" fmla="*/ 1305477 w 1557801"/>
                <a:gd name="connsiteY113" fmla="*/ 990089 h 1005394"/>
                <a:gd name="connsiteX114" fmla="*/ 1256841 w 1557801"/>
                <a:gd name="connsiteY114" fmla="*/ 965515 h 1005394"/>
                <a:gd name="connsiteX115" fmla="*/ 1236228 w 1557801"/>
                <a:gd name="connsiteY115" fmla="*/ 795821 h 1005394"/>
                <a:gd name="connsiteX116" fmla="*/ 1289515 w 1557801"/>
                <a:gd name="connsiteY116" fmla="*/ 661008 h 1005394"/>
                <a:gd name="connsiteX117" fmla="*/ 1334170 w 1557801"/>
                <a:gd name="connsiteY117" fmla="*/ 602913 h 1005394"/>
                <a:gd name="connsiteX118" fmla="*/ 1384362 w 1557801"/>
                <a:gd name="connsiteY118" fmla="*/ 560366 h 1005394"/>
                <a:gd name="connsiteX119" fmla="*/ 1399832 w 1557801"/>
                <a:gd name="connsiteY119" fmla="*/ 500399 h 1005394"/>
                <a:gd name="connsiteX120" fmla="*/ 1401133 w 1557801"/>
                <a:gd name="connsiteY120" fmla="*/ 419168 h 1005394"/>
                <a:gd name="connsiteX121" fmla="*/ 1397783 w 1557801"/>
                <a:gd name="connsiteY121" fmla="*/ 432076 h 1005394"/>
                <a:gd name="connsiteX122" fmla="*/ 1352044 w 1557801"/>
                <a:gd name="connsiteY122" fmla="*/ 532895 h 1005394"/>
                <a:gd name="connsiteX123" fmla="*/ 1250318 w 1557801"/>
                <a:gd name="connsiteY123" fmla="*/ 571303 h 1005394"/>
                <a:gd name="connsiteX124" fmla="*/ 1208639 w 1557801"/>
                <a:gd name="connsiteY124" fmla="*/ 500911 h 1005394"/>
                <a:gd name="connsiteX125" fmla="*/ 1208264 w 1557801"/>
                <a:gd name="connsiteY125" fmla="*/ 498113 h 1005394"/>
                <a:gd name="connsiteX126" fmla="*/ 1218275 w 1557801"/>
                <a:gd name="connsiteY126" fmla="*/ 377075 h 1005394"/>
                <a:gd name="connsiteX127" fmla="*/ 1266143 w 1557801"/>
                <a:gd name="connsiteY127" fmla="*/ 271960 h 1005394"/>
                <a:gd name="connsiteX128" fmla="*/ 1280388 w 1557801"/>
                <a:gd name="connsiteY128" fmla="*/ 266410 h 1005394"/>
                <a:gd name="connsiteX129" fmla="*/ 191974 w 1557801"/>
                <a:gd name="connsiteY129" fmla="*/ 18394 h 1005394"/>
                <a:gd name="connsiteX130" fmla="*/ 172859 w 1557801"/>
                <a:gd name="connsiteY130" fmla="*/ 24879 h 1005394"/>
                <a:gd name="connsiteX131" fmla="*/ 120479 w 1557801"/>
                <a:gd name="connsiteY131" fmla="*/ 89654 h 1005394"/>
                <a:gd name="connsiteX132" fmla="*/ 95904 w 1557801"/>
                <a:gd name="connsiteY132" fmla="*/ 159435 h 1005394"/>
                <a:gd name="connsiteX133" fmla="*/ 69438 w 1557801"/>
                <a:gd name="connsiteY133" fmla="*/ 306683 h 1005394"/>
                <a:gd name="connsiteX134" fmla="*/ 66837 w 1557801"/>
                <a:gd name="connsiteY134" fmla="*/ 327040 h 1005394"/>
                <a:gd name="connsiteX135" fmla="*/ 167656 w 1557801"/>
                <a:gd name="connsiteY135" fmla="*/ 196129 h 1005394"/>
                <a:gd name="connsiteX136" fmla="*/ 205513 w 1557801"/>
                <a:gd name="connsiteY136" fmla="*/ 119805 h 1005394"/>
                <a:gd name="connsiteX137" fmla="*/ 191974 w 1557801"/>
                <a:gd name="connsiteY137" fmla="*/ 18394 h 1005394"/>
                <a:gd name="connsiteX138" fmla="*/ 188821 w 1557801"/>
                <a:gd name="connsiteY138" fmla="*/ 1309 h 1005394"/>
                <a:gd name="connsiteX139" fmla="*/ 210617 w 1557801"/>
                <a:gd name="connsiteY139" fmla="*/ 10079 h 1005394"/>
                <a:gd name="connsiteX140" fmla="*/ 211917 w 1557801"/>
                <a:gd name="connsiteY140" fmla="*/ 141640 h 1005394"/>
                <a:gd name="connsiteX141" fmla="*/ 135652 w 1557801"/>
                <a:gd name="connsiteY141" fmla="*/ 270305 h 1005394"/>
                <a:gd name="connsiteX142" fmla="*/ 88514 w 1557801"/>
                <a:gd name="connsiteY142" fmla="*/ 330489 h 1005394"/>
                <a:gd name="connsiteX143" fmla="*/ 66226 w 1557801"/>
                <a:gd name="connsiteY143" fmla="*/ 358157 h 1005394"/>
                <a:gd name="connsiteX144" fmla="*/ 59940 w 1557801"/>
                <a:gd name="connsiteY144" fmla="*/ 447881 h 1005394"/>
                <a:gd name="connsiteX145" fmla="*/ 60176 w 1557801"/>
                <a:gd name="connsiteY145" fmla="*/ 450206 h 1005394"/>
                <a:gd name="connsiteX146" fmla="*/ 62226 w 1557801"/>
                <a:gd name="connsiteY146" fmla="*/ 449359 h 1005394"/>
                <a:gd name="connsiteX147" fmla="*/ 139101 w 1557801"/>
                <a:gd name="connsiteY147" fmla="*/ 327276 h 1005394"/>
                <a:gd name="connsiteX148" fmla="*/ 190595 w 1557801"/>
                <a:gd name="connsiteY148" fmla="*/ 323532 h 1005394"/>
                <a:gd name="connsiteX149" fmla="*/ 214105 w 1557801"/>
                <a:gd name="connsiteY149" fmla="*/ 355398 h 1005394"/>
                <a:gd name="connsiteX150" fmla="*/ 211365 w 1557801"/>
                <a:gd name="connsiteY150" fmla="*/ 477224 h 1005394"/>
                <a:gd name="connsiteX151" fmla="*/ 203975 w 1557801"/>
                <a:gd name="connsiteY151" fmla="*/ 609987 h 1005394"/>
                <a:gd name="connsiteX152" fmla="*/ 213454 w 1557801"/>
                <a:gd name="connsiteY152" fmla="*/ 630896 h 1005394"/>
                <a:gd name="connsiteX153" fmla="*/ 222441 w 1557801"/>
                <a:gd name="connsiteY153" fmla="*/ 623565 h 1005394"/>
                <a:gd name="connsiteX154" fmla="*/ 280043 w 1557801"/>
                <a:gd name="connsiteY154" fmla="*/ 493206 h 1005394"/>
                <a:gd name="connsiteX155" fmla="*/ 286822 w 1557801"/>
                <a:gd name="connsiteY155" fmla="*/ 428548 h 1005394"/>
                <a:gd name="connsiteX156" fmla="*/ 299769 w 1557801"/>
                <a:gd name="connsiteY156" fmla="*/ 362354 h 1005394"/>
                <a:gd name="connsiteX157" fmla="*/ 337271 w 1557801"/>
                <a:gd name="connsiteY157" fmla="*/ 292258 h 1005394"/>
                <a:gd name="connsiteX158" fmla="*/ 404234 w 1557801"/>
                <a:gd name="connsiteY158" fmla="*/ 265536 h 1005394"/>
                <a:gd name="connsiteX159" fmla="*/ 451569 w 1557801"/>
                <a:gd name="connsiteY159" fmla="*/ 290070 h 1005394"/>
                <a:gd name="connsiteX160" fmla="*/ 465029 w 1557801"/>
                <a:gd name="connsiteY160" fmla="*/ 321207 h 1005394"/>
                <a:gd name="connsiteX161" fmla="*/ 461836 w 1557801"/>
                <a:gd name="connsiteY161" fmla="*/ 322744 h 1005394"/>
                <a:gd name="connsiteX162" fmla="*/ 454643 w 1557801"/>
                <a:gd name="connsiteY162" fmla="*/ 325365 h 1005394"/>
                <a:gd name="connsiteX163" fmla="*/ 445362 w 1557801"/>
                <a:gd name="connsiteY163" fmla="*/ 301599 h 1005394"/>
                <a:gd name="connsiteX164" fmla="*/ 420433 w 1557801"/>
                <a:gd name="connsiteY164" fmla="*/ 287824 h 1005394"/>
                <a:gd name="connsiteX165" fmla="*/ 377866 w 1557801"/>
                <a:gd name="connsiteY165" fmla="*/ 324793 h 1005394"/>
                <a:gd name="connsiteX166" fmla="*/ 353962 w 1557801"/>
                <a:gd name="connsiteY166" fmla="*/ 474169 h 1005394"/>
                <a:gd name="connsiteX167" fmla="*/ 361470 w 1557801"/>
                <a:gd name="connsiteY167" fmla="*/ 509306 h 1005394"/>
                <a:gd name="connsiteX168" fmla="*/ 381158 w 1557801"/>
                <a:gd name="connsiteY168" fmla="*/ 528914 h 1005394"/>
                <a:gd name="connsiteX169" fmla="*/ 383818 w 1557801"/>
                <a:gd name="connsiteY169" fmla="*/ 528855 h 1005394"/>
                <a:gd name="connsiteX170" fmla="*/ 438110 w 1557801"/>
                <a:gd name="connsiteY170" fmla="*/ 453142 h 1005394"/>
                <a:gd name="connsiteX171" fmla="*/ 465364 w 1557801"/>
                <a:gd name="connsiteY171" fmla="*/ 351397 h 1005394"/>
                <a:gd name="connsiteX172" fmla="*/ 475414 w 1557801"/>
                <a:gd name="connsiteY172" fmla="*/ 319867 h 1005394"/>
                <a:gd name="connsiteX173" fmla="*/ 497426 w 1557801"/>
                <a:gd name="connsiteY173" fmla="*/ 310959 h 1005394"/>
                <a:gd name="connsiteX174" fmla="*/ 525016 w 1557801"/>
                <a:gd name="connsiteY174" fmla="*/ 343574 h 1005394"/>
                <a:gd name="connsiteX175" fmla="*/ 525922 w 1557801"/>
                <a:gd name="connsiteY175" fmla="*/ 380563 h 1005394"/>
                <a:gd name="connsiteX176" fmla="*/ 524464 w 1557801"/>
                <a:gd name="connsiteY176" fmla="*/ 499965 h 1005394"/>
                <a:gd name="connsiteX177" fmla="*/ 528326 w 1557801"/>
                <a:gd name="connsiteY177" fmla="*/ 557725 h 1005394"/>
                <a:gd name="connsiteX178" fmla="*/ 555955 w 1557801"/>
                <a:gd name="connsiteY178" fmla="*/ 558257 h 1005394"/>
                <a:gd name="connsiteX179" fmla="*/ 579583 w 1557801"/>
                <a:gd name="connsiteY179" fmla="*/ 507355 h 1005394"/>
                <a:gd name="connsiteX180" fmla="*/ 593811 w 1557801"/>
                <a:gd name="connsiteY180" fmla="*/ 462207 h 1005394"/>
                <a:gd name="connsiteX181" fmla="*/ 586402 w 1557801"/>
                <a:gd name="connsiteY181" fmla="*/ 361369 h 1005394"/>
                <a:gd name="connsiteX182" fmla="*/ 596846 w 1557801"/>
                <a:gd name="connsiteY182" fmla="*/ 288691 h 1005394"/>
                <a:gd name="connsiteX183" fmla="*/ 622642 w 1557801"/>
                <a:gd name="connsiteY183" fmla="*/ 279823 h 1005394"/>
                <a:gd name="connsiteX184" fmla="*/ 657838 w 1557801"/>
                <a:gd name="connsiteY184" fmla="*/ 397589 h 1005394"/>
                <a:gd name="connsiteX185" fmla="*/ 666470 w 1557801"/>
                <a:gd name="connsiteY185" fmla="*/ 385017 h 1005394"/>
                <a:gd name="connsiteX186" fmla="*/ 774186 w 1557801"/>
                <a:gd name="connsiteY186" fmla="*/ 277537 h 1005394"/>
                <a:gd name="connsiteX187" fmla="*/ 843790 w 1557801"/>
                <a:gd name="connsiteY187" fmla="*/ 322291 h 1005394"/>
                <a:gd name="connsiteX188" fmla="*/ 856855 w 1557801"/>
                <a:gd name="connsiteY188" fmla="*/ 411798 h 1005394"/>
                <a:gd name="connsiteX189" fmla="*/ 822191 w 1557801"/>
                <a:gd name="connsiteY189" fmla="*/ 528264 h 1005394"/>
                <a:gd name="connsiteX190" fmla="*/ 789715 w 1557801"/>
                <a:gd name="connsiteY190" fmla="*/ 574318 h 1005394"/>
                <a:gd name="connsiteX191" fmla="*/ 695202 w 1557801"/>
                <a:gd name="connsiteY191" fmla="*/ 603583 h 1005394"/>
                <a:gd name="connsiteX192" fmla="*/ 677229 w 1557801"/>
                <a:gd name="connsiteY192" fmla="*/ 565056 h 1005394"/>
                <a:gd name="connsiteX193" fmla="*/ 711519 w 1557801"/>
                <a:gd name="connsiteY193" fmla="*/ 516992 h 1005394"/>
                <a:gd name="connsiteX194" fmla="*/ 762914 w 1557801"/>
                <a:gd name="connsiteY194" fmla="*/ 490880 h 1005394"/>
                <a:gd name="connsiteX195" fmla="*/ 768530 w 1557801"/>
                <a:gd name="connsiteY195" fmla="*/ 481835 h 1005394"/>
                <a:gd name="connsiteX196" fmla="*/ 777063 w 1557801"/>
                <a:gd name="connsiteY196" fmla="*/ 395185 h 1005394"/>
                <a:gd name="connsiteX197" fmla="*/ 764431 w 1557801"/>
                <a:gd name="connsiteY197" fmla="*/ 329227 h 1005394"/>
                <a:gd name="connsiteX198" fmla="*/ 737591 w 1557801"/>
                <a:gd name="connsiteY198" fmla="*/ 320340 h 1005394"/>
                <a:gd name="connsiteX199" fmla="*/ 729866 w 1557801"/>
                <a:gd name="connsiteY199" fmla="*/ 325227 h 1005394"/>
                <a:gd name="connsiteX200" fmla="*/ 707854 w 1557801"/>
                <a:gd name="connsiteY200" fmla="*/ 346451 h 1005394"/>
                <a:gd name="connsiteX201" fmla="*/ 696049 w 1557801"/>
                <a:gd name="connsiteY201" fmla="*/ 365822 h 1005394"/>
                <a:gd name="connsiteX202" fmla="*/ 661622 w 1557801"/>
                <a:gd name="connsiteY202" fmla="*/ 425474 h 1005394"/>
                <a:gd name="connsiteX203" fmla="*/ 658686 w 1557801"/>
                <a:gd name="connsiteY203" fmla="*/ 445457 h 1005394"/>
                <a:gd name="connsiteX204" fmla="*/ 659769 w 1557801"/>
                <a:gd name="connsiteY204" fmla="*/ 554710 h 1005394"/>
                <a:gd name="connsiteX205" fmla="*/ 658469 w 1557801"/>
                <a:gd name="connsiteY205" fmla="*/ 670329 h 1005394"/>
                <a:gd name="connsiteX206" fmla="*/ 648891 w 1557801"/>
                <a:gd name="connsiteY206" fmla="*/ 807979 h 1005394"/>
                <a:gd name="connsiteX207" fmla="*/ 621736 w 1557801"/>
                <a:gd name="connsiteY207" fmla="*/ 941157 h 1005394"/>
                <a:gd name="connsiteX208" fmla="*/ 559305 w 1557801"/>
                <a:gd name="connsiteY208" fmla="*/ 1003843 h 1005394"/>
                <a:gd name="connsiteX209" fmla="*/ 494313 w 1557801"/>
                <a:gd name="connsiteY209" fmla="*/ 919263 h 1005394"/>
                <a:gd name="connsiteX210" fmla="*/ 500008 w 1557801"/>
                <a:gd name="connsiteY210" fmla="*/ 799230 h 1005394"/>
                <a:gd name="connsiteX211" fmla="*/ 576194 w 1557801"/>
                <a:gd name="connsiteY211" fmla="*/ 560524 h 1005394"/>
                <a:gd name="connsiteX212" fmla="*/ 588313 w 1557801"/>
                <a:gd name="connsiteY212" fmla="*/ 527259 h 1005394"/>
                <a:gd name="connsiteX213" fmla="*/ 587998 w 1557801"/>
                <a:gd name="connsiteY213" fmla="*/ 521643 h 1005394"/>
                <a:gd name="connsiteX214" fmla="*/ 566281 w 1557801"/>
                <a:gd name="connsiteY214" fmla="*/ 570200 h 1005394"/>
                <a:gd name="connsiteX215" fmla="*/ 563503 w 1557801"/>
                <a:gd name="connsiteY215" fmla="*/ 574358 h 1005394"/>
                <a:gd name="connsiteX216" fmla="*/ 561158 w 1557801"/>
                <a:gd name="connsiteY216" fmla="*/ 576506 h 1005394"/>
                <a:gd name="connsiteX217" fmla="*/ 560586 w 1557801"/>
                <a:gd name="connsiteY217" fmla="*/ 578969 h 1005394"/>
                <a:gd name="connsiteX218" fmla="*/ 556172 w 1557801"/>
                <a:gd name="connsiteY218" fmla="*/ 588034 h 1005394"/>
                <a:gd name="connsiteX219" fmla="*/ 540761 w 1557801"/>
                <a:gd name="connsiteY219" fmla="*/ 606854 h 1005394"/>
                <a:gd name="connsiteX220" fmla="*/ 503319 w 1557801"/>
                <a:gd name="connsiteY220" fmla="*/ 611524 h 1005394"/>
                <a:gd name="connsiteX221" fmla="*/ 469404 w 1557801"/>
                <a:gd name="connsiteY221" fmla="*/ 536403 h 1005394"/>
                <a:gd name="connsiteX222" fmla="*/ 456732 w 1557801"/>
                <a:gd name="connsiteY222" fmla="*/ 453418 h 1005394"/>
                <a:gd name="connsiteX223" fmla="*/ 454624 w 1557801"/>
                <a:gd name="connsiteY223" fmla="*/ 449753 h 1005394"/>
                <a:gd name="connsiteX224" fmla="*/ 451766 w 1557801"/>
                <a:gd name="connsiteY224" fmla="*/ 461794 h 1005394"/>
                <a:gd name="connsiteX225" fmla="*/ 403643 w 1557801"/>
                <a:gd name="connsiteY225" fmla="*/ 544739 h 1005394"/>
                <a:gd name="connsiteX226" fmla="*/ 340660 w 1557801"/>
                <a:gd name="connsiteY226" fmla="*/ 559302 h 1005394"/>
                <a:gd name="connsiteX227" fmla="*/ 298055 w 1557801"/>
                <a:gd name="connsiteY227" fmla="*/ 515770 h 1005394"/>
                <a:gd name="connsiteX228" fmla="*/ 296754 w 1557801"/>
                <a:gd name="connsiteY228" fmla="*/ 510311 h 1005394"/>
                <a:gd name="connsiteX229" fmla="*/ 292714 w 1557801"/>
                <a:gd name="connsiteY229" fmla="*/ 504695 h 1005394"/>
                <a:gd name="connsiteX230" fmla="*/ 285383 w 1557801"/>
                <a:gd name="connsiteY230" fmla="*/ 525761 h 1005394"/>
                <a:gd name="connsiteX231" fmla="*/ 234994 w 1557801"/>
                <a:gd name="connsiteY231" fmla="*/ 635685 h 1005394"/>
                <a:gd name="connsiteX232" fmla="*/ 174337 w 1557801"/>
                <a:gd name="connsiteY232" fmla="*/ 666309 h 1005394"/>
                <a:gd name="connsiteX233" fmla="*/ 142057 w 1557801"/>
                <a:gd name="connsiteY233" fmla="*/ 577668 h 1005394"/>
                <a:gd name="connsiteX234" fmla="*/ 156719 w 1557801"/>
                <a:gd name="connsiteY234" fmla="*/ 383322 h 1005394"/>
                <a:gd name="connsiteX235" fmla="*/ 155379 w 1557801"/>
                <a:gd name="connsiteY235" fmla="*/ 359004 h 1005394"/>
                <a:gd name="connsiteX236" fmla="*/ 136185 w 1557801"/>
                <a:gd name="connsiteY236" fmla="*/ 349978 h 1005394"/>
                <a:gd name="connsiteX237" fmla="*/ 113581 w 1557801"/>
                <a:gd name="connsiteY237" fmla="*/ 371124 h 1005394"/>
                <a:gd name="connsiteX238" fmla="*/ 68394 w 1557801"/>
                <a:gd name="connsiteY238" fmla="*/ 476337 h 1005394"/>
                <a:gd name="connsiteX239" fmla="*/ 61457 w 1557801"/>
                <a:gd name="connsiteY239" fmla="*/ 537644 h 1005394"/>
                <a:gd name="connsiteX240" fmla="*/ 42145 w 1557801"/>
                <a:gd name="connsiteY240" fmla="*/ 581216 h 1005394"/>
                <a:gd name="connsiteX241" fmla="*/ 16467 w 1557801"/>
                <a:gd name="connsiteY241" fmla="*/ 570653 h 1005394"/>
                <a:gd name="connsiteX242" fmla="*/ 5136 w 1557801"/>
                <a:gd name="connsiteY242" fmla="*/ 526431 h 1005394"/>
                <a:gd name="connsiteX243" fmla="*/ 14556 w 1557801"/>
                <a:gd name="connsiteY243" fmla="*/ 259821 h 1005394"/>
                <a:gd name="connsiteX244" fmla="*/ 50027 w 1557801"/>
                <a:gd name="connsiteY244" fmla="*/ 120909 h 1005394"/>
                <a:gd name="connsiteX245" fmla="*/ 121306 w 1557801"/>
                <a:gd name="connsiteY245" fmla="*/ 15400 h 1005394"/>
                <a:gd name="connsiteX246" fmla="*/ 188821 w 1557801"/>
                <a:gd name="connsiteY246" fmla="*/ 1309 h 10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57801" h="1005394">
                  <a:moveTo>
                    <a:pt x="588037" y="577195"/>
                  </a:moveTo>
                  <a:cubicBezTo>
                    <a:pt x="562990" y="618540"/>
                    <a:pt x="552703" y="670368"/>
                    <a:pt x="538199" y="716048"/>
                  </a:cubicBezTo>
                  <a:cubicBezTo>
                    <a:pt x="523676" y="761827"/>
                    <a:pt x="511103" y="808492"/>
                    <a:pt x="507398" y="856536"/>
                  </a:cubicBezTo>
                  <a:cubicBezTo>
                    <a:pt x="505802" y="876992"/>
                    <a:pt x="507733" y="896383"/>
                    <a:pt x="510374" y="916780"/>
                  </a:cubicBezTo>
                  <a:cubicBezTo>
                    <a:pt x="512265" y="931363"/>
                    <a:pt x="514650" y="946280"/>
                    <a:pt x="521902" y="959070"/>
                  </a:cubicBezTo>
                  <a:cubicBezTo>
                    <a:pt x="527183" y="968371"/>
                    <a:pt x="537372" y="971032"/>
                    <a:pt x="543047" y="960272"/>
                  </a:cubicBezTo>
                  <a:cubicBezTo>
                    <a:pt x="546634" y="953493"/>
                    <a:pt x="550398" y="946123"/>
                    <a:pt x="552467" y="938733"/>
                  </a:cubicBezTo>
                  <a:cubicBezTo>
                    <a:pt x="569513" y="877780"/>
                    <a:pt x="573513" y="810857"/>
                    <a:pt x="579169" y="747736"/>
                  </a:cubicBezTo>
                  <a:cubicBezTo>
                    <a:pt x="581850" y="717901"/>
                    <a:pt x="584017" y="688025"/>
                    <a:pt x="585653" y="658111"/>
                  </a:cubicBezTo>
                  <a:cubicBezTo>
                    <a:pt x="586500" y="642759"/>
                    <a:pt x="587210" y="627388"/>
                    <a:pt x="587781" y="612017"/>
                  </a:cubicBezTo>
                  <a:cubicBezTo>
                    <a:pt x="588057" y="604785"/>
                    <a:pt x="588353" y="597533"/>
                    <a:pt x="588510" y="590281"/>
                  </a:cubicBezTo>
                  <a:cubicBezTo>
                    <a:pt x="588510" y="590044"/>
                    <a:pt x="588510" y="589670"/>
                    <a:pt x="588491" y="589236"/>
                  </a:cubicBezTo>
                  <a:cubicBezTo>
                    <a:pt x="588353" y="585886"/>
                    <a:pt x="587702" y="577767"/>
                    <a:pt x="588037" y="577195"/>
                  </a:cubicBezTo>
                  <a:close/>
                  <a:moveTo>
                    <a:pt x="898969" y="576230"/>
                  </a:moveTo>
                  <a:cubicBezTo>
                    <a:pt x="886908" y="602854"/>
                    <a:pt x="876345" y="630068"/>
                    <a:pt x="866886" y="657697"/>
                  </a:cubicBezTo>
                  <a:cubicBezTo>
                    <a:pt x="855870" y="689898"/>
                    <a:pt x="846332" y="722611"/>
                    <a:pt x="837701" y="755481"/>
                  </a:cubicBezTo>
                  <a:cubicBezTo>
                    <a:pt x="826370" y="798521"/>
                    <a:pt x="815294" y="846467"/>
                    <a:pt x="819650" y="891043"/>
                  </a:cubicBezTo>
                  <a:cubicBezTo>
                    <a:pt x="821009" y="905035"/>
                    <a:pt x="821088" y="919125"/>
                    <a:pt x="824616" y="932880"/>
                  </a:cubicBezTo>
                  <a:cubicBezTo>
                    <a:pt x="827178" y="942891"/>
                    <a:pt x="829010" y="952666"/>
                    <a:pt x="834705" y="961534"/>
                  </a:cubicBezTo>
                  <a:cubicBezTo>
                    <a:pt x="835967" y="963485"/>
                    <a:pt x="837425" y="965436"/>
                    <a:pt x="839494" y="966480"/>
                  </a:cubicBezTo>
                  <a:cubicBezTo>
                    <a:pt x="842982" y="968234"/>
                    <a:pt x="847396" y="966854"/>
                    <a:pt x="850293" y="964234"/>
                  </a:cubicBezTo>
                  <a:cubicBezTo>
                    <a:pt x="868758" y="947443"/>
                    <a:pt x="872798" y="906592"/>
                    <a:pt x="876503" y="883515"/>
                  </a:cubicBezTo>
                  <a:cubicBezTo>
                    <a:pt x="881351" y="853443"/>
                    <a:pt x="883282" y="823016"/>
                    <a:pt x="886455" y="792747"/>
                  </a:cubicBezTo>
                  <a:cubicBezTo>
                    <a:pt x="892367" y="736267"/>
                    <a:pt x="896426" y="679591"/>
                    <a:pt x="898712" y="622836"/>
                  </a:cubicBezTo>
                  <a:cubicBezTo>
                    <a:pt x="899087" y="613416"/>
                    <a:pt x="900604" y="604036"/>
                    <a:pt x="900683" y="594597"/>
                  </a:cubicBezTo>
                  <a:cubicBezTo>
                    <a:pt x="900703" y="591167"/>
                    <a:pt x="897628" y="579186"/>
                    <a:pt x="898969" y="576230"/>
                  </a:cubicBezTo>
                  <a:close/>
                  <a:moveTo>
                    <a:pt x="1391871" y="573629"/>
                  </a:moveTo>
                  <a:cubicBezTo>
                    <a:pt x="1386254" y="573274"/>
                    <a:pt x="1383791" y="577393"/>
                    <a:pt x="1380303" y="580191"/>
                  </a:cubicBezTo>
                  <a:cubicBezTo>
                    <a:pt x="1356635" y="599287"/>
                    <a:pt x="1337086" y="617535"/>
                    <a:pt x="1319035" y="642484"/>
                  </a:cubicBezTo>
                  <a:cubicBezTo>
                    <a:pt x="1301142" y="667176"/>
                    <a:pt x="1286066" y="693918"/>
                    <a:pt x="1274242" y="722039"/>
                  </a:cubicBezTo>
                  <a:cubicBezTo>
                    <a:pt x="1250732" y="777947"/>
                    <a:pt x="1240209" y="839570"/>
                    <a:pt x="1246909" y="900010"/>
                  </a:cubicBezTo>
                  <a:cubicBezTo>
                    <a:pt x="1248190" y="911676"/>
                    <a:pt x="1261709" y="969180"/>
                    <a:pt x="1282676" y="953710"/>
                  </a:cubicBezTo>
                  <a:cubicBezTo>
                    <a:pt x="1316395" y="928821"/>
                    <a:pt x="1327213" y="869701"/>
                    <a:pt x="1337500" y="831490"/>
                  </a:cubicBezTo>
                  <a:cubicBezTo>
                    <a:pt x="1359039" y="751481"/>
                    <a:pt x="1374371" y="670428"/>
                    <a:pt x="1389250" y="589000"/>
                  </a:cubicBezTo>
                  <a:cubicBezTo>
                    <a:pt x="1390196" y="583916"/>
                    <a:pt x="1391004" y="578812"/>
                    <a:pt x="1391871" y="573629"/>
                  </a:cubicBezTo>
                  <a:close/>
                  <a:moveTo>
                    <a:pt x="1072505" y="507316"/>
                  </a:moveTo>
                  <a:cubicBezTo>
                    <a:pt x="1055695" y="513937"/>
                    <a:pt x="1038156" y="519041"/>
                    <a:pt x="1025229" y="533230"/>
                  </a:cubicBezTo>
                  <a:cubicBezTo>
                    <a:pt x="1020125" y="538807"/>
                    <a:pt x="1014351" y="543655"/>
                    <a:pt x="1010587" y="550513"/>
                  </a:cubicBezTo>
                  <a:cubicBezTo>
                    <a:pt x="1006232" y="558435"/>
                    <a:pt x="1002093" y="566120"/>
                    <a:pt x="1002980" y="575639"/>
                  </a:cubicBezTo>
                  <a:cubicBezTo>
                    <a:pt x="1003433" y="580605"/>
                    <a:pt x="1006192" y="582891"/>
                    <a:pt x="1010587" y="583068"/>
                  </a:cubicBezTo>
                  <a:cubicBezTo>
                    <a:pt x="1013444" y="583186"/>
                    <a:pt x="1016538" y="582516"/>
                    <a:pt x="1019238" y="581472"/>
                  </a:cubicBezTo>
                  <a:cubicBezTo>
                    <a:pt x="1031062" y="576939"/>
                    <a:pt x="1037486" y="566042"/>
                    <a:pt x="1045960" y="557725"/>
                  </a:cubicBezTo>
                  <a:cubicBezTo>
                    <a:pt x="1051281" y="552503"/>
                    <a:pt x="1054611" y="545133"/>
                    <a:pt x="1058454" y="538492"/>
                  </a:cubicBezTo>
                  <a:cubicBezTo>
                    <a:pt x="1064031" y="528835"/>
                    <a:pt x="1069273" y="518963"/>
                    <a:pt x="1074692" y="509208"/>
                  </a:cubicBezTo>
                  <a:cubicBezTo>
                    <a:pt x="1073963" y="508577"/>
                    <a:pt x="1073234" y="507946"/>
                    <a:pt x="1072505" y="507316"/>
                  </a:cubicBezTo>
                  <a:close/>
                  <a:moveTo>
                    <a:pt x="762973" y="507316"/>
                  </a:moveTo>
                  <a:cubicBezTo>
                    <a:pt x="759781" y="508242"/>
                    <a:pt x="757278" y="508853"/>
                    <a:pt x="754854" y="509720"/>
                  </a:cubicBezTo>
                  <a:cubicBezTo>
                    <a:pt x="737216" y="516026"/>
                    <a:pt x="719756" y="524697"/>
                    <a:pt x="706848" y="538649"/>
                  </a:cubicBezTo>
                  <a:cubicBezTo>
                    <a:pt x="697803" y="548424"/>
                    <a:pt x="691458" y="561194"/>
                    <a:pt x="691537" y="574496"/>
                  </a:cubicBezTo>
                  <a:cubicBezTo>
                    <a:pt x="691556" y="576525"/>
                    <a:pt x="691753" y="578673"/>
                    <a:pt x="692916" y="580349"/>
                  </a:cubicBezTo>
                  <a:cubicBezTo>
                    <a:pt x="695458" y="583994"/>
                    <a:pt x="701015" y="583561"/>
                    <a:pt x="705174" y="581965"/>
                  </a:cubicBezTo>
                  <a:cubicBezTo>
                    <a:pt x="715185" y="578141"/>
                    <a:pt x="723067" y="570278"/>
                    <a:pt x="729925" y="562081"/>
                  </a:cubicBezTo>
                  <a:cubicBezTo>
                    <a:pt x="738990" y="551242"/>
                    <a:pt x="746518" y="540245"/>
                    <a:pt x="752962" y="528441"/>
                  </a:cubicBezTo>
                  <a:cubicBezTo>
                    <a:pt x="756627" y="521721"/>
                    <a:pt x="759938" y="514706"/>
                    <a:pt x="762973" y="507316"/>
                  </a:cubicBezTo>
                  <a:close/>
                  <a:moveTo>
                    <a:pt x="1089117" y="277734"/>
                  </a:moveTo>
                  <a:cubicBezTo>
                    <a:pt x="1128728" y="275133"/>
                    <a:pt x="1153361" y="309028"/>
                    <a:pt x="1162682" y="343495"/>
                  </a:cubicBezTo>
                  <a:cubicBezTo>
                    <a:pt x="1185049" y="426184"/>
                    <a:pt x="1150346" y="556484"/>
                    <a:pt x="1069509" y="598104"/>
                  </a:cubicBezTo>
                  <a:cubicBezTo>
                    <a:pt x="1064662" y="600607"/>
                    <a:pt x="1059617" y="602775"/>
                    <a:pt x="1054375" y="604351"/>
                  </a:cubicBezTo>
                  <a:cubicBezTo>
                    <a:pt x="1038472" y="609100"/>
                    <a:pt x="1007414" y="611189"/>
                    <a:pt x="995649" y="596271"/>
                  </a:cubicBezTo>
                  <a:cubicBezTo>
                    <a:pt x="989008" y="587857"/>
                    <a:pt x="985658" y="577511"/>
                    <a:pt x="988239" y="566140"/>
                  </a:cubicBezTo>
                  <a:cubicBezTo>
                    <a:pt x="992555" y="547143"/>
                    <a:pt x="1004340" y="531634"/>
                    <a:pt x="1019534" y="519672"/>
                  </a:cubicBezTo>
                  <a:cubicBezTo>
                    <a:pt x="1035870" y="506804"/>
                    <a:pt x="1057350" y="494526"/>
                    <a:pt x="1078023" y="491590"/>
                  </a:cubicBezTo>
                  <a:cubicBezTo>
                    <a:pt x="1081590" y="491078"/>
                    <a:pt x="1087029" y="429829"/>
                    <a:pt x="1087620" y="423582"/>
                  </a:cubicBezTo>
                  <a:cubicBezTo>
                    <a:pt x="1089847" y="400033"/>
                    <a:pt x="1090142" y="376070"/>
                    <a:pt x="1085373" y="352796"/>
                  </a:cubicBezTo>
                  <a:cubicBezTo>
                    <a:pt x="1082792" y="340184"/>
                    <a:pt x="1080171" y="325168"/>
                    <a:pt x="1066021" y="321049"/>
                  </a:cubicBezTo>
                  <a:cubicBezTo>
                    <a:pt x="1054867" y="317797"/>
                    <a:pt x="1041999" y="323236"/>
                    <a:pt x="1033722" y="330607"/>
                  </a:cubicBezTo>
                  <a:cubicBezTo>
                    <a:pt x="1005936" y="355398"/>
                    <a:pt x="996162" y="393471"/>
                    <a:pt x="974445" y="422597"/>
                  </a:cubicBezTo>
                  <a:cubicBezTo>
                    <a:pt x="966759" y="432923"/>
                    <a:pt x="970760" y="452216"/>
                    <a:pt x="970839" y="464178"/>
                  </a:cubicBezTo>
                  <a:cubicBezTo>
                    <a:pt x="970957" y="481934"/>
                    <a:pt x="971134" y="499709"/>
                    <a:pt x="971272" y="517465"/>
                  </a:cubicBezTo>
                  <a:cubicBezTo>
                    <a:pt x="971548" y="552208"/>
                    <a:pt x="971745" y="586970"/>
                    <a:pt x="971390" y="621732"/>
                  </a:cubicBezTo>
                  <a:cubicBezTo>
                    <a:pt x="970681" y="691967"/>
                    <a:pt x="967705" y="762319"/>
                    <a:pt x="958581" y="832022"/>
                  </a:cubicBezTo>
                  <a:cubicBezTo>
                    <a:pt x="954423" y="863750"/>
                    <a:pt x="949043" y="895615"/>
                    <a:pt x="938441" y="925904"/>
                  </a:cubicBezTo>
                  <a:cubicBezTo>
                    <a:pt x="933120" y="941098"/>
                    <a:pt x="926499" y="955878"/>
                    <a:pt x="918064" y="969613"/>
                  </a:cubicBezTo>
                  <a:cubicBezTo>
                    <a:pt x="914261" y="975801"/>
                    <a:pt x="909925" y="984236"/>
                    <a:pt x="904309" y="988965"/>
                  </a:cubicBezTo>
                  <a:cubicBezTo>
                    <a:pt x="900151" y="992473"/>
                    <a:pt x="894318" y="993478"/>
                    <a:pt x="890061" y="997025"/>
                  </a:cubicBezTo>
                  <a:cubicBezTo>
                    <a:pt x="860580" y="1021560"/>
                    <a:pt x="822231" y="987132"/>
                    <a:pt x="814664" y="958321"/>
                  </a:cubicBezTo>
                  <a:cubicBezTo>
                    <a:pt x="794405" y="881091"/>
                    <a:pt x="807707" y="800550"/>
                    <a:pt x="829306" y="724700"/>
                  </a:cubicBezTo>
                  <a:cubicBezTo>
                    <a:pt x="832439" y="713743"/>
                    <a:pt x="835770" y="702865"/>
                    <a:pt x="839277" y="692046"/>
                  </a:cubicBezTo>
                  <a:cubicBezTo>
                    <a:pt x="853998" y="646720"/>
                    <a:pt x="871833" y="602420"/>
                    <a:pt x="889982" y="558395"/>
                  </a:cubicBezTo>
                  <a:cubicBezTo>
                    <a:pt x="911049" y="507434"/>
                    <a:pt x="903718" y="451724"/>
                    <a:pt x="901373" y="398023"/>
                  </a:cubicBezTo>
                  <a:cubicBezTo>
                    <a:pt x="899993" y="366749"/>
                    <a:pt x="893766" y="332085"/>
                    <a:pt x="898693" y="301185"/>
                  </a:cubicBezTo>
                  <a:cubicBezTo>
                    <a:pt x="899836" y="294011"/>
                    <a:pt x="909571" y="285636"/>
                    <a:pt x="916783" y="285025"/>
                  </a:cubicBezTo>
                  <a:cubicBezTo>
                    <a:pt x="918261" y="284907"/>
                    <a:pt x="919641" y="283843"/>
                    <a:pt x="921139" y="283488"/>
                  </a:cubicBezTo>
                  <a:cubicBezTo>
                    <a:pt x="927425" y="282010"/>
                    <a:pt x="933672" y="280039"/>
                    <a:pt x="940057" y="279389"/>
                  </a:cubicBezTo>
                  <a:cubicBezTo>
                    <a:pt x="946856" y="278699"/>
                    <a:pt x="953714" y="285459"/>
                    <a:pt x="956394" y="294662"/>
                  </a:cubicBezTo>
                  <a:cubicBezTo>
                    <a:pt x="961675" y="312693"/>
                    <a:pt x="963291" y="331907"/>
                    <a:pt x="965321" y="350550"/>
                  </a:cubicBezTo>
                  <a:cubicBezTo>
                    <a:pt x="966897" y="365054"/>
                    <a:pt x="965636" y="382652"/>
                    <a:pt x="969814" y="396387"/>
                  </a:cubicBezTo>
                  <a:cubicBezTo>
                    <a:pt x="978051" y="387776"/>
                    <a:pt x="983687" y="374237"/>
                    <a:pt x="989836" y="363872"/>
                  </a:cubicBezTo>
                  <a:cubicBezTo>
                    <a:pt x="1001482" y="344224"/>
                    <a:pt x="1013306" y="324360"/>
                    <a:pt x="1029347" y="308082"/>
                  </a:cubicBezTo>
                  <a:cubicBezTo>
                    <a:pt x="1045389" y="291804"/>
                    <a:pt x="1066317" y="279231"/>
                    <a:pt x="1089117" y="277734"/>
                  </a:cubicBezTo>
                  <a:close/>
                  <a:moveTo>
                    <a:pt x="1280388" y="266410"/>
                  </a:moveTo>
                  <a:cubicBezTo>
                    <a:pt x="1285972" y="265861"/>
                    <a:pt x="1291712" y="266659"/>
                    <a:pt x="1295565" y="268945"/>
                  </a:cubicBezTo>
                  <a:cubicBezTo>
                    <a:pt x="1298481" y="270659"/>
                    <a:pt x="1301871" y="271566"/>
                    <a:pt x="1304748" y="273339"/>
                  </a:cubicBezTo>
                  <a:cubicBezTo>
                    <a:pt x="1313439" y="278680"/>
                    <a:pt x="1317636" y="286523"/>
                    <a:pt x="1315074" y="296573"/>
                  </a:cubicBezTo>
                  <a:cubicBezTo>
                    <a:pt x="1305063" y="335730"/>
                    <a:pt x="1288510" y="372799"/>
                    <a:pt x="1280193" y="412606"/>
                  </a:cubicBezTo>
                  <a:cubicBezTo>
                    <a:pt x="1274853" y="438087"/>
                    <a:pt x="1271976" y="464237"/>
                    <a:pt x="1273257" y="490289"/>
                  </a:cubicBezTo>
                  <a:cubicBezTo>
                    <a:pt x="1274065" y="506606"/>
                    <a:pt x="1274341" y="540600"/>
                    <a:pt x="1295683" y="545212"/>
                  </a:cubicBezTo>
                  <a:cubicBezTo>
                    <a:pt x="1314837" y="549350"/>
                    <a:pt x="1333421" y="535575"/>
                    <a:pt x="1344082" y="520874"/>
                  </a:cubicBezTo>
                  <a:cubicBezTo>
                    <a:pt x="1353364" y="508084"/>
                    <a:pt x="1358843" y="492989"/>
                    <a:pt x="1363966" y="478051"/>
                  </a:cubicBezTo>
                  <a:cubicBezTo>
                    <a:pt x="1374549" y="447152"/>
                    <a:pt x="1384126" y="415877"/>
                    <a:pt x="1392639" y="384327"/>
                  </a:cubicBezTo>
                  <a:cubicBezTo>
                    <a:pt x="1396265" y="370867"/>
                    <a:pt x="1398827" y="353959"/>
                    <a:pt x="1409370" y="343830"/>
                  </a:cubicBezTo>
                  <a:cubicBezTo>
                    <a:pt x="1422002" y="331690"/>
                    <a:pt x="1441354" y="336834"/>
                    <a:pt x="1453296" y="347692"/>
                  </a:cubicBezTo>
                  <a:cubicBezTo>
                    <a:pt x="1467781" y="360876"/>
                    <a:pt x="1468825" y="387578"/>
                    <a:pt x="1469042" y="405689"/>
                  </a:cubicBezTo>
                  <a:cubicBezTo>
                    <a:pt x="1469515" y="444629"/>
                    <a:pt x="1471308" y="487767"/>
                    <a:pt x="1463386" y="526018"/>
                  </a:cubicBezTo>
                  <a:cubicBezTo>
                    <a:pt x="1482896" y="524283"/>
                    <a:pt x="1499508" y="500005"/>
                    <a:pt x="1510288" y="485718"/>
                  </a:cubicBezTo>
                  <a:cubicBezTo>
                    <a:pt x="1522703" y="469282"/>
                    <a:pt x="1532694" y="451172"/>
                    <a:pt x="1543139" y="433475"/>
                  </a:cubicBezTo>
                  <a:cubicBezTo>
                    <a:pt x="1544065" y="431899"/>
                    <a:pt x="1545799" y="430381"/>
                    <a:pt x="1547514" y="429770"/>
                  </a:cubicBezTo>
                  <a:cubicBezTo>
                    <a:pt x="1550588" y="428686"/>
                    <a:pt x="1553938" y="428292"/>
                    <a:pt x="1557801" y="427465"/>
                  </a:cubicBezTo>
                  <a:cubicBezTo>
                    <a:pt x="1557465" y="429278"/>
                    <a:pt x="1557387" y="430716"/>
                    <a:pt x="1556933" y="432017"/>
                  </a:cubicBezTo>
                  <a:cubicBezTo>
                    <a:pt x="1540518" y="480278"/>
                    <a:pt x="1508455" y="517287"/>
                    <a:pt x="1465278" y="543399"/>
                  </a:cubicBezTo>
                  <a:cubicBezTo>
                    <a:pt x="1463898" y="544226"/>
                    <a:pt x="1462755" y="546512"/>
                    <a:pt x="1462637" y="548207"/>
                  </a:cubicBezTo>
                  <a:cubicBezTo>
                    <a:pt x="1456646" y="628650"/>
                    <a:pt x="1447226" y="707515"/>
                    <a:pt x="1428663" y="786204"/>
                  </a:cubicBezTo>
                  <a:cubicBezTo>
                    <a:pt x="1416898" y="836042"/>
                    <a:pt x="1402177" y="885663"/>
                    <a:pt x="1377465" y="930516"/>
                  </a:cubicBezTo>
                  <a:cubicBezTo>
                    <a:pt x="1363099" y="956588"/>
                    <a:pt x="1339037" y="990818"/>
                    <a:pt x="1305477" y="990089"/>
                  </a:cubicBezTo>
                  <a:cubicBezTo>
                    <a:pt x="1285337" y="989655"/>
                    <a:pt x="1269138" y="981339"/>
                    <a:pt x="1256841" y="965515"/>
                  </a:cubicBezTo>
                  <a:cubicBezTo>
                    <a:pt x="1221172" y="919638"/>
                    <a:pt x="1225192" y="849344"/>
                    <a:pt x="1236228" y="795821"/>
                  </a:cubicBezTo>
                  <a:cubicBezTo>
                    <a:pt x="1246042" y="748289"/>
                    <a:pt x="1263876" y="702254"/>
                    <a:pt x="1289515" y="661008"/>
                  </a:cubicBezTo>
                  <a:cubicBezTo>
                    <a:pt x="1302422" y="640237"/>
                    <a:pt x="1317340" y="620668"/>
                    <a:pt x="1334170" y="602913"/>
                  </a:cubicBezTo>
                  <a:cubicBezTo>
                    <a:pt x="1347669" y="588665"/>
                    <a:pt x="1365740" y="567717"/>
                    <a:pt x="1384362" y="560366"/>
                  </a:cubicBezTo>
                  <a:cubicBezTo>
                    <a:pt x="1403517" y="552799"/>
                    <a:pt x="1398177" y="516992"/>
                    <a:pt x="1399832" y="500399"/>
                  </a:cubicBezTo>
                  <a:cubicBezTo>
                    <a:pt x="1402512" y="473499"/>
                    <a:pt x="1405232" y="446068"/>
                    <a:pt x="1401133" y="419168"/>
                  </a:cubicBezTo>
                  <a:cubicBezTo>
                    <a:pt x="1400029" y="423484"/>
                    <a:pt x="1399143" y="427859"/>
                    <a:pt x="1397783" y="432076"/>
                  </a:cubicBezTo>
                  <a:cubicBezTo>
                    <a:pt x="1386412" y="467095"/>
                    <a:pt x="1374726" y="503178"/>
                    <a:pt x="1352044" y="532895"/>
                  </a:cubicBezTo>
                  <a:cubicBezTo>
                    <a:pt x="1329263" y="562770"/>
                    <a:pt x="1288293" y="590458"/>
                    <a:pt x="1250318" y="571303"/>
                  </a:cubicBezTo>
                  <a:cubicBezTo>
                    <a:pt x="1223556" y="557804"/>
                    <a:pt x="1212797" y="528954"/>
                    <a:pt x="1208639" y="500911"/>
                  </a:cubicBezTo>
                  <a:cubicBezTo>
                    <a:pt x="1208501" y="500005"/>
                    <a:pt x="1208363" y="499098"/>
                    <a:pt x="1208264" y="498113"/>
                  </a:cubicBezTo>
                  <a:cubicBezTo>
                    <a:pt x="1202865" y="457596"/>
                    <a:pt x="1207555" y="416370"/>
                    <a:pt x="1218275" y="377075"/>
                  </a:cubicBezTo>
                  <a:cubicBezTo>
                    <a:pt x="1227656" y="342766"/>
                    <a:pt x="1239952" y="297145"/>
                    <a:pt x="1266143" y="271960"/>
                  </a:cubicBezTo>
                  <a:cubicBezTo>
                    <a:pt x="1269374" y="268856"/>
                    <a:pt x="1274804" y="266959"/>
                    <a:pt x="1280388" y="266410"/>
                  </a:cubicBezTo>
                  <a:close/>
                  <a:moveTo>
                    <a:pt x="191974" y="18394"/>
                  </a:moveTo>
                  <a:cubicBezTo>
                    <a:pt x="186720" y="18740"/>
                    <a:pt x="180406" y="20767"/>
                    <a:pt x="172859" y="24879"/>
                  </a:cubicBezTo>
                  <a:cubicBezTo>
                    <a:pt x="146373" y="39304"/>
                    <a:pt x="132914" y="63306"/>
                    <a:pt x="120479" y="89654"/>
                  </a:cubicBezTo>
                  <a:cubicBezTo>
                    <a:pt x="109936" y="112001"/>
                    <a:pt x="102112" y="135551"/>
                    <a:pt x="95904" y="159435"/>
                  </a:cubicBezTo>
                  <a:cubicBezTo>
                    <a:pt x="83312" y="207854"/>
                    <a:pt x="75882" y="257298"/>
                    <a:pt x="69438" y="306683"/>
                  </a:cubicBezTo>
                  <a:cubicBezTo>
                    <a:pt x="68414" y="314565"/>
                    <a:pt x="67428" y="322448"/>
                    <a:pt x="66837" y="327040"/>
                  </a:cubicBezTo>
                  <a:cubicBezTo>
                    <a:pt x="108221" y="292691"/>
                    <a:pt x="139574" y="241868"/>
                    <a:pt x="167656" y="196129"/>
                  </a:cubicBezTo>
                  <a:cubicBezTo>
                    <a:pt x="182554" y="171870"/>
                    <a:pt x="196467" y="146784"/>
                    <a:pt x="205513" y="119805"/>
                  </a:cubicBezTo>
                  <a:cubicBezTo>
                    <a:pt x="213531" y="95906"/>
                    <a:pt x="228746" y="15971"/>
                    <a:pt x="191974" y="18394"/>
                  </a:cubicBezTo>
                  <a:close/>
                  <a:moveTo>
                    <a:pt x="188821" y="1309"/>
                  </a:moveTo>
                  <a:cubicBezTo>
                    <a:pt x="197216" y="2827"/>
                    <a:pt x="204271" y="5408"/>
                    <a:pt x="210617" y="10079"/>
                  </a:cubicBezTo>
                  <a:cubicBezTo>
                    <a:pt x="248926" y="38279"/>
                    <a:pt x="226638" y="106957"/>
                    <a:pt x="211917" y="141640"/>
                  </a:cubicBezTo>
                  <a:cubicBezTo>
                    <a:pt x="192348" y="187714"/>
                    <a:pt x="165331" y="230162"/>
                    <a:pt x="135652" y="270305"/>
                  </a:cubicBezTo>
                  <a:cubicBezTo>
                    <a:pt x="120498" y="290799"/>
                    <a:pt x="104615" y="310743"/>
                    <a:pt x="88514" y="330489"/>
                  </a:cubicBezTo>
                  <a:cubicBezTo>
                    <a:pt x="81755" y="338785"/>
                    <a:pt x="70463" y="348362"/>
                    <a:pt x="66226" y="358157"/>
                  </a:cubicBezTo>
                  <a:cubicBezTo>
                    <a:pt x="54934" y="384288"/>
                    <a:pt x="63447" y="419957"/>
                    <a:pt x="59940" y="447881"/>
                  </a:cubicBezTo>
                  <a:cubicBezTo>
                    <a:pt x="59861" y="448570"/>
                    <a:pt x="60078" y="449280"/>
                    <a:pt x="60176" y="450206"/>
                  </a:cubicBezTo>
                  <a:cubicBezTo>
                    <a:pt x="61024" y="449871"/>
                    <a:pt x="62049" y="449792"/>
                    <a:pt x="62226" y="449359"/>
                  </a:cubicBezTo>
                  <a:cubicBezTo>
                    <a:pt x="79686" y="405157"/>
                    <a:pt x="96377" y="353841"/>
                    <a:pt x="139101" y="327276"/>
                  </a:cubicBezTo>
                  <a:cubicBezTo>
                    <a:pt x="154650" y="317600"/>
                    <a:pt x="174278" y="313088"/>
                    <a:pt x="190595" y="323532"/>
                  </a:cubicBezTo>
                  <a:cubicBezTo>
                    <a:pt x="202399" y="331099"/>
                    <a:pt x="209473" y="342391"/>
                    <a:pt x="214105" y="355398"/>
                  </a:cubicBezTo>
                  <a:cubicBezTo>
                    <a:pt x="227564" y="393234"/>
                    <a:pt x="215366" y="438599"/>
                    <a:pt x="211365" y="477224"/>
                  </a:cubicBezTo>
                  <a:cubicBezTo>
                    <a:pt x="206793" y="521327"/>
                    <a:pt x="203956" y="565647"/>
                    <a:pt x="203975" y="609987"/>
                  </a:cubicBezTo>
                  <a:cubicBezTo>
                    <a:pt x="203975" y="615367"/>
                    <a:pt x="204468" y="632374"/>
                    <a:pt x="213454" y="630896"/>
                  </a:cubicBezTo>
                  <a:cubicBezTo>
                    <a:pt x="217376" y="630246"/>
                    <a:pt x="220154" y="626817"/>
                    <a:pt x="222441" y="623565"/>
                  </a:cubicBezTo>
                  <a:cubicBezTo>
                    <a:pt x="250227" y="584113"/>
                    <a:pt x="262110" y="537309"/>
                    <a:pt x="280043" y="493206"/>
                  </a:cubicBezTo>
                  <a:cubicBezTo>
                    <a:pt x="288753" y="471765"/>
                    <a:pt x="285147" y="451014"/>
                    <a:pt x="286822" y="428548"/>
                  </a:cubicBezTo>
                  <a:cubicBezTo>
                    <a:pt x="288497" y="406083"/>
                    <a:pt x="293148" y="383874"/>
                    <a:pt x="299769" y="362354"/>
                  </a:cubicBezTo>
                  <a:cubicBezTo>
                    <a:pt x="307632" y="336775"/>
                    <a:pt x="318668" y="311491"/>
                    <a:pt x="337271" y="292258"/>
                  </a:cubicBezTo>
                  <a:cubicBezTo>
                    <a:pt x="354987" y="273931"/>
                    <a:pt x="378911" y="265752"/>
                    <a:pt x="404234" y="265536"/>
                  </a:cubicBezTo>
                  <a:cubicBezTo>
                    <a:pt x="424532" y="265358"/>
                    <a:pt x="439982" y="273773"/>
                    <a:pt x="451569" y="290070"/>
                  </a:cubicBezTo>
                  <a:cubicBezTo>
                    <a:pt x="453382" y="292632"/>
                    <a:pt x="468182" y="319670"/>
                    <a:pt x="465029" y="321207"/>
                  </a:cubicBezTo>
                  <a:cubicBezTo>
                    <a:pt x="463787" y="321818"/>
                    <a:pt x="462841" y="322350"/>
                    <a:pt x="461836" y="322744"/>
                  </a:cubicBezTo>
                  <a:cubicBezTo>
                    <a:pt x="459767" y="323552"/>
                    <a:pt x="457658" y="324281"/>
                    <a:pt x="454643" y="325365"/>
                  </a:cubicBezTo>
                  <a:cubicBezTo>
                    <a:pt x="451490" y="317325"/>
                    <a:pt x="448357" y="309481"/>
                    <a:pt x="445362" y="301599"/>
                  </a:cubicBezTo>
                  <a:cubicBezTo>
                    <a:pt x="442070" y="292987"/>
                    <a:pt x="430779" y="286228"/>
                    <a:pt x="420433" y="287824"/>
                  </a:cubicBezTo>
                  <a:cubicBezTo>
                    <a:pt x="397474" y="291351"/>
                    <a:pt x="386813" y="303944"/>
                    <a:pt x="377866" y="324793"/>
                  </a:cubicBezTo>
                  <a:cubicBezTo>
                    <a:pt x="357332" y="372700"/>
                    <a:pt x="352110" y="422577"/>
                    <a:pt x="353962" y="474169"/>
                  </a:cubicBezTo>
                  <a:cubicBezTo>
                    <a:pt x="354416" y="486250"/>
                    <a:pt x="356603" y="498073"/>
                    <a:pt x="361470" y="509306"/>
                  </a:cubicBezTo>
                  <a:cubicBezTo>
                    <a:pt x="365294" y="518115"/>
                    <a:pt x="372309" y="525308"/>
                    <a:pt x="381158" y="528914"/>
                  </a:cubicBezTo>
                  <a:cubicBezTo>
                    <a:pt x="381926" y="529210"/>
                    <a:pt x="382931" y="528895"/>
                    <a:pt x="383818" y="528855"/>
                  </a:cubicBezTo>
                  <a:cubicBezTo>
                    <a:pt x="417556" y="527496"/>
                    <a:pt x="430345" y="479037"/>
                    <a:pt x="438110" y="453142"/>
                  </a:cubicBezTo>
                  <a:cubicBezTo>
                    <a:pt x="448199" y="419483"/>
                    <a:pt x="455727" y="385096"/>
                    <a:pt x="465364" y="351397"/>
                  </a:cubicBezTo>
                  <a:cubicBezTo>
                    <a:pt x="468399" y="340795"/>
                    <a:pt x="471433" y="330153"/>
                    <a:pt x="475414" y="319867"/>
                  </a:cubicBezTo>
                  <a:cubicBezTo>
                    <a:pt x="479710" y="308752"/>
                    <a:pt x="485011" y="306900"/>
                    <a:pt x="497426" y="310959"/>
                  </a:cubicBezTo>
                  <a:cubicBezTo>
                    <a:pt x="511891" y="315709"/>
                    <a:pt x="521784" y="329129"/>
                    <a:pt x="525016" y="343574"/>
                  </a:cubicBezTo>
                  <a:cubicBezTo>
                    <a:pt x="527715" y="355654"/>
                    <a:pt x="526730" y="368207"/>
                    <a:pt x="525922" y="380563"/>
                  </a:cubicBezTo>
                  <a:cubicBezTo>
                    <a:pt x="523340" y="420291"/>
                    <a:pt x="522848" y="460178"/>
                    <a:pt x="524464" y="499965"/>
                  </a:cubicBezTo>
                  <a:cubicBezTo>
                    <a:pt x="525193" y="517839"/>
                    <a:pt x="523282" y="540521"/>
                    <a:pt x="528326" y="557725"/>
                  </a:cubicBezTo>
                  <a:cubicBezTo>
                    <a:pt x="534219" y="577865"/>
                    <a:pt x="547402" y="574299"/>
                    <a:pt x="555955" y="558257"/>
                  </a:cubicBezTo>
                  <a:cubicBezTo>
                    <a:pt x="564784" y="541743"/>
                    <a:pt x="572371" y="524618"/>
                    <a:pt x="579583" y="507355"/>
                  </a:cubicBezTo>
                  <a:cubicBezTo>
                    <a:pt x="585022" y="494329"/>
                    <a:pt x="595506" y="476869"/>
                    <a:pt x="593811" y="462207"/>
                  </a:cubicBezTo>
                  <a:cubicBezTo>
                    <a:pt x="589988" y="428805"/>
                    <a:pt x="587446" y="395008"/>
                    <a:pt x="586402" y="361369"/>
                  </a:cubicBezTo>
                  <a:cubicBezTo>
                    <a:pt x="585929" y="346372"/>
                    <a:pt x="577021" y="294701"/>
                    <a:pt x="596846" y="288691"/>
                  </a:cubicBezTo>
                  <a:cubicBezTo>
                    <a:pt x="605537" y="286070"/>
                    <a:pt x="613952" y="282503"/>
                    <a:pt x="622642" y="279823"/>
                  </a:cubicBezTo>
                  <a:cubicBezTo>
                    <a:pt x="657168" y="269142"/>
                    <a:pt x="653877" y="378395"/>
                    <a:pt x="657838" y="397589"/>
                  </a:cubicBezTo>
                  <a:cubicBezTo>
                    <a:pt x="660735" y="393412"/>
                    <a:pt x="663809" y="389332"/>
                    <a:pt x="666470" y="385017"/>
                  </a:cubicBezTo>
                  <a:cubicBezTo>
                    <a:pt x="691024" y="345229"/>
                    <a:pt x="718850" y="278463"/>
                    <a:pt x="774186" y="277537"/>
                  </a:cubicBezTo>
                  <a:cubicBezTo>
                    <a:pt x="805716" y="277005"/>
                    <a:pt x="830941" y="293519"/>
                    <a:pt x="843790" y="322291"/>
                  </a:cubicBezTo>
                  <a:cubicBezTo>
                    <a:pt x="856264" y="350235"/>
                    <a:pt x="858215" y="381706"/>
                    <a:pt x="856855" y="411798"/>
                  </a:cubicBezTo>
                  <a:cubicBezTo>
                    <a:pt x="855062" y="451329"/>
                    <a:pt x="840361" y="493245"/>
                    <a:pt x="822191" y="528264"/>
                  </a:cubicBezTo>
                  <a:cubicBezTo>
                    <a:pt x="813540" y="544975"/>
                    <a:pt x="802800" y="560760"/>
                    <a:pt x="789715" y="574318"/>
                  </a:cubicBezTo>
                  <a:cubicBezTo>
                    <a:pt x="765180" y="599720"/>
                    <a:pt x="731107" y="616333"/>
                    <a:pt x="695202" y="603583"/>
                  </a:cubicBezTo>
                  <a:cubicBezTo>
                    <a:pt x="676717" y="597020"/>
                    <a:pt x="674372" y="581176"/>
                    <a:pt x="677229" y="565056"/>
                  </a:cubicBezTo>
                  <a:cubicBezTo>
                    <a:pt x="680737" y="545231"/>
                    <a:pt x="695734" y="528461"/>
                    <a:pt x="711519" y="516992"/>
                  </a:cubicBezTo>
                  <a:cubicBezTo>
                    <a:pt x="727540" y="505365"/>
                    <a:pt x="745612" y="499749"/>
                    <a:pt x="762914" y="490880"/>
                  </a:cubicBezTo>
                  <a:cubicBezTo>
                    <a:pt x="765673" y="489481"/>
                    <a:pt x="767998" y="485146"/>
                    <a:pt x="768530" y="481835"/>
                  </a:cubicBezTo>
                  <a:cubicBezTo>
                    <a:pt x="773122" y="453359"/>
                    <a:pt x="777043" y="424056"/>
                    <a:pt x="777063" y="395185"/>
                  </a:cubicBezTo>
                  <a:cubicBezTo>
                    <a:pt x="777083" y="374730"/>
                    <a:pt x="777162" y="346392"/>
                    <a:pt x="764431" y="329227"/>
                  </a:cubicBezTo>
                  <a:cubicBezTo>
                    <a:pt x="757711" y="320182"/>
                    <a:pt x="747956" y="316891"/>
                    <a:pt x="737591" y="320340"/>
                  </a:cubicBezTo>
                  <a:cubicBezTo>
                    <a:pt x="734418" y="321404"/>
                    <a:pt x="732093" y="323177"/>
                    <a:pt x="729866" y="325227"/>
                  </a:cubicBezTo>
                  <a:cubicBezTo>
                    <a:pt x="722377" y="332144"/>
                    <a:pt x="714475" y="338746"/>
                    <a:pt x="707854" y="346451"/>
                  </a:cubicBezTo>
                  <a:cubicBezTo>
                    <a:pt x="702986" y="352126"/>
                    <a:pt x="699872" y="359280"/>
                    <a:pt x="696049" y="365822"/>
                  </a:cubicBezTo>
                  <a:cubicBezTo>
                    <a:pt x="684462" y="385647"/>
                    <a:pt x="672401" y="405216"/>
                    <a:pt x="661622" y="425474"/>
                  </a:cubicBezTo>
                  <a:cubicBezTo>
                    <a:pt x="658626" y="431091"/>
                    <a:pt x="659119" y="438717"/>
                    <a:pt x="658686" y="445457"/>
                  </a:cubicBezTo>
                  <a:cubicBezTo>
                    <a:pt x="656321" y="481461"/>
                    <a:pt x="659553" y="518549"/>
                    <a:pt x="659769" y="554710"/>
                  </a:cubicBezTo>
                  <a:cubicBezTo>
                    <a:pt x="660006" y="593256"/>
                    <a:pt x="659730" y="631802"/>
                    <a:pt x="658469" y="670329"/>
                  </a:cubicBezTo>
                  <a:cubicBezTo>
                    <a:pt x="656951" y="716304"/>
                    <a:pt x="654015" y="762260"/>
                    <a:pt x="648891" y="807979"/>
                  </a:cubicBezTo>
                  <a:cubicBezTo>
                    <a:pt x="643866" y="852773"/>
                    <a:pt x="638585" y="898984"/>
                    <a:pt x="621736" y="941157"/>
                  </a:cubicBezTo>
                  <a:cubicBezTo>
                    <a:pt x="611114" y="967741"/>
                    <a:pt x="591131" y="1001341"/>
                    <a:pt x="559305" y="1003843"/>
                  </a:cubicBezTo>
                  <a:cubicBezTo>
                    <a:pt x="514098" y="1007391"/>
                    <a:pt x="499594" y="954616"/>
                    <a:pt x="494313" y="919263"/>
                  </a:cubicBezTo>
                  <a:cubicBezTo>
                    <a:pt x="488361" y="879436"/>
                    <a:pt x="492775" y="838584"/>
                    <a:pt x="500008" y="799230"/>
                  </a:cubicBezTo>
                  <a:cubicBezTo>
                    <a:pt x="515241" y="716442"/>
                    <a:pt x="546220" y="638759"/>
                    <a:pt x="576194" y="560524"/>
                  </a:cubicBezTo>
                  <a:cubicBezTo>
                    <a:pt x="580411" y="549508"/>
                    <a:pt x="584352" y="538373"/>
                    <a:pt x="588313" y="527259"/>
                  </a:cubicBezTo>
                  <a:cubicBezTo>
                    <a:pt x="588905" y="525623"/>
                    <a:pt x="588924" y="523771"/>
                    <a:pt x="587998" y="521643"/>
                  </a:cubicBezTo>
                  <a:cubicBezTo>
                    <a:pt x="581318" y="538196"/>
                    <a:pt x="574105" y="554139"/>
                    <a:pt x="566281" y="570200"/>
                  </a:cubicBezTo>
                  <a:cubicBezTo>
                    <a:pt x="565532" y="571697"/>
                    <a:pt x="564764" y="573254"/>
                    <a:pt x="563503" y="574358"/>
                  </a:cubicBezTo>
                  <a:cubicBezTo>
                    <a:pt x="562695" y="575047"/>
                    <a:pt x="561670" y="575579"/>
                    <a:pt x="561158" y="576506"/>
                  </a:cubicBezTo>
                  <a:cubicBezTo>
                    <a:pt x="560744" y="577235"/>
                    <a:pt x="560704" y="578122"/>
                    <a:pt x="560586" y="578969"/>
                  </a:cubicBezTo>
                  <a:cubicBezTo>
                    <a:pt x="560094" y="582319"/>
                    <a:pt x="558103" y="585255"/>
                    <a:pt x="556172" y="588034"/>
                  </a:cubicBezTo>
                  <a:cubicBezTo>
                    <a:pt x="551521" y="594715"/>
                    <a:pt x="546831" y="601454"/>
                    <a:pt x="540761" y="606854"/>
                  </a:cubicBezTo>
                  <a:cubicBezTo>
                    <a:pt x="530553" y="615958"/>
                    <a:pt x="515083" y="620668"/>
                    <a:pt x="503319" y="611524"/>
                  </a:cubicBezTo>
                  <a:cubicBezTo>
                    <a:pt x="480991" y="594182"/>
                    <a:pt x="475197" y="562534"/>
                    <a:pt x="469404" y="536403"/>
                  </a:cubicBezTo>
                  <a:cubicBezTo>
                    <a:pt x="463373" y="509168"/>
                    <a:pt x="459806" y="480535"/>
                    <a:pt x="456732" y="453418"/>
                  </a:cubicBezTo>
                  <a:cubicBezTo>
                    <a:pt x="456575" y="452039"/>
                    <a:pt x="455254" y="450797"/>
                    <a:pt x="454624" y="449753"/>
                  </a:cubicBezTo>
                  <a:cubicBezTo>
                    <a:pt x="453638" y="454049"/>
                    <a:pt x="453303" y="458187"/>
                    <a:pt x="451766" y="461794"/>
                  </a:cubicBezTo>
                  <a:cubicBezTo>
                    <a:pt x="439075" y="491550"/>
                    <a:pt x="426286" y="521012"/>
                    <a:pt x="403643" y="544739"/>
                  </a:cubicBezTo>
                  <a:cubicBezTo>
                    <a:pt x="385789" y="563460"/>
                    <a:pt x="364939" y="568919"/>
                    <a:pt x="340660" y="559302"/>
                  </a:cubicBezTo>
                  <a:cubicBezTo>
                    <a:pt x="320205" y="551202"/>
                    <a:pt x="306962" y="535457"/>
                    <a:pt x="298055" y="515770"/>
                  </a:cubicBezTo>
                  <a:cubicBezTo>
                    <a:pt x="297306" y="514095"/>
                    <a:pt x="297523" y="511966"/>
                    <a:pt x="296754" y="510311"/>
                  </a:cubicBezTo>
                  <a:cubicBezTo>
                    <a:pt x="295966" y="508577"/>
                    <a:pt x="294527" y="507138"/>
                    <a:pt x="292714" y="504695"/>
                  </a:cubicBezTo>
                  <a:cubicBezTo>
                    <a:pt x="290172" y="512006"/>
                    <a:pt x="287886" y="518923"/>
                    <a:pt x="285383" y="525761"/>
                  </a:cubicBezTo>
                  <a:cubicBezTo>
                    <a:pt x="271589" y="563598"/>
                    <a:pt x="257045" y="601730"/>
                    <a:pt x="234994" y="635685"/>
                  </a:cubicBezTo>
                  <a:cubicBezTo>
                    <a:pt x="222125" y="655490"/>
                    <a:pt x="199975" y="676655"/>
                    <a:pt x="174337" y="666309"/>
                  </a:cubicBezTo>
                  <a:cubicBezTo>
                    <a:pt x="144402" y="654209"/>
                    <a:pt x="142688" y="604371"/>
                    <a:pt x="142057" y="577668"/>
                  </a:cubicBezTo>
                  <a:cubicBezTo>
                    <a:pt x="140540" y="513011"/>
                    <a:pt x="148639" y="447290"/>
                    <a:pt x="156719" y="383322"/>
                  </a:cubicBezTo>
                  <a:cubicBezTo>
                    <a:pt x="157783" y="374986"/>
                    <a:pt x="156305" y="366985"/>
                    <a:pt x="155379" y="359004"/>
                  </a:cubicBezTo>
                  <a:cubicBezTo>
                    <a:pt x="154492" y="351318"/>
                    <a:pt x="143003" y="344756"/>
                    <a:pt x="136185" y="349978"/>
                  </a:cubicBezTo>
                  <a:cubicBezTo>
                    <a:pt x="128026" y="356245"/>
                    <a:pt x="120656" y="363635"/>
                    <a:pt x="113581" y="371124"/>
                  </a:cubicBezTo>
                  <a:cubicBezTo>
                    <a:pt x="89421" y="396683"/>
                    <a:pt x="76355" y="442816"/>
                    <a:pt x="68394" y="476337"/>
                  </a:cubicBezTo>
                  <a:cubicBezTo>
                    <a:pt x="63625" y="496457"/>
                    <a:pt x="63329" y="517149"/>
                    <a:pt x="61457" y="537644"/>
                  </a:cubicBezTo>
                  <a:cubicBezTo>
                    <a:pt x="60038" y="553074"/>
                    <a:pt x="59289" y="574574"/>
                    <a:pt x="42145" y="581216"/>
                  </a:cubicBezTo>
                  <a:cubicBezTo>
                    <a:pt x="30006" y="585925"/>
                    <a:pt x="21926" y="580191"/>
                    <a:pt x="16467" y="570653"/>
                  </a:cubicBezTo>
                  <a:cubicBezTo>
                    <a:pt x="8880" y="557371"/>
                    <a:pt x="6397" y="536679"/>
                    <a:pt x="5136" y="526431"/>
                  </a:cubicBezTo>
                  <a:cubicBezTo>
                    <a:pt x="-5368" y="439407"/>
                    <a:pt x="1470" y="346470"/>
                    <a:pt x="14556" y="259821"/>
                  </a:cubicBezTo>
                  <a:cubicBezTo>
                    <a:pt x="21709" y="212505"/>
                    <a:pt x="32843" y="165623"/>
                    <a:pt x="50027" y="120909"/>
                  </a:cubicBezTo>
                  <a:cubicBezTo>
                    <a:pt x="64768" y="82560"/>
                    <a:pt x="83627" y="36821"/>
                    <a:pt x="121306" y="15400"/>
                  </a:cubicBezTo>
                  <a:cubicBezTo>
                    <a:pt x="141742" y="3773"/>
                    <a:pt x="165153" y="-3007"/>
                    <a:pt x="188821" y="1309"/>
                  </a:cubicBezTo>
                  <a:close/>
                </a:path>
              </a:pathLst>
            </a:custGeom>
            <a:solidFill>
              <a:schemeClr val="accent3"/>
            </a:solidFill>
            <a:ln w="72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EBE420F-4A97-4090-9B0E-70E60E38E5C1}"/>
                </a:ext>
              </a:extLst>
            </p:cNvPr>
            <p:cNvSpPr/>
            <p:nvPr/>
          </p:nvSpPr>
          <p:spPr>
            <a:xfrm>
              <a:off x="4784022" y="3126511"/>
              <a:ext cx="316514" cy="463086"/>
            </a:xfrm>
            <a:custGeom>
              <a:avLst/>
              <a:gdLst>
                <a:gd name="connsiteX0" fmla="*/ 202 w 1160680"/>
                <a:gd name="connsiteY0" fmla="*/ 1143853 h 1698170"/>
                <a:gd name="connsiteX1" fmla="*/ 133315 w 1160680"/>
                <a:gd name="connsiteY1" fmla="*/ 1507277 h 1698170"/>
                <a:gd name="connsiteX2" fmla="*/ 509674 w 1160680"/>
                <a:gd name="connsiteY2" fmla="*/ 1697046 h 1698170"/>
                <a:gd name="connsiteX3" fmla="*/ 740996 w 1160680"/>
                <a:gd name="connsiteY3" fmla="*/ 1653686 h 1698170"/>
                <a:gd name="connsiteX4" fmla="*/ 1054340 w 1160680"/>
                <a:gd name="connsiteY4" fmla="*/ 1354579 h 1698170"/>
                <a:gd name="connsiteX5" fmla="*/ 1159558 w 1160680"/>
                <a:gd name="connsiteY5" fmla="*/ 853851 h 1698170"/>
                <a:gd name="connsiteX6" fmla="*/ 1141853 w 1160680"/>
                <a:gd name="connsiteY6" fmla="*/ 501990 h 1698170"/>
                <a:gd name="connsiteX7" fmla="*/ 1077898 w 1160680"/>
                <a:gd name="connsiteY7" fmla="*/ 185612 h 1698170"/>
                <a:gd name="connsiteX8" fmla="*/ 1007150 w 1160680"/>
                <a:gd name="connsiteY8" fmla="*/ 65507 h 1698170"/>
                <a:gd name="connsiteX9" fmla="*/ 778791 w 1160680"/>
                <a:gd name="connsiteY9" fmla="*/ 16727 h 1698170"/>
                <a:gd name="connsiteX10" fmla="*/ 465158 w 1160680"/>
                <a:gd name="connsiteY10" fmla="*/ 259829 h 1698170"/>
                <a:gd name="connsiteX11" fmla="*/ 194596 w 1160680"/>
                <a:gd name="connsiteY11" fmla="*/ 598176 h 1698170"/>
                <a:gd name="connsiteX12" fmla="*/ 41177 w 1160680"/>
                <a:gd name="connsiteY12" fmla="*/ 890635 h 1698170"/>
                <a:gd name="connsiteX13" fmla="*/ 202 w 1160680"/>
                <a:gd name="connsiteY13" fmla="*/ 1143853 h 1698170"/>
                <a:gd name="connsiteX14" fmla="*/ 258985 w 1160680"/>
                <a:gd name="connsiteY14" fmla="*/ 548963 h 1698170"/>
                <a:gd name="connsiteX15" fmla="*/ 335297 w 1160680"/>
                <a:gd name="connsiteY15" fmla="*/ 436590 h 1698170"/>
                <a:gd name="connsiteX16" fmla="*/ 380319 w 1160680"/>
                <a:gd name="connsiteY16" fmla="*/ 380657 h 1698170"/>
                <a:gd name="connsiteX17" fmla="*/ 423389 w 1160680"/>
                <a:gd name="connsiteY17" fmla="*/ 394459 h 1698170"/>
                <a:gd name="connsiteX18" fmla="*/ 598777 w 1160680"/>
                <a:gd name="connsiteY18" fmla="*/ 345536 h 1698170"/>
                <a:gd name="connsiteX19" fmla="*/ 624287 w 1160680"/>
                <a:gd name="connsiteY19" fmla="*/ 355508 h 1698170"/>
                <a:gd name="connsiteX20" fmla="*/ 739406 w 1160680"/>
                <a:gd name="connsiteY20" fmla="*/ 505242 h 1698170"/>
                <a:gd name="connsiteX21" fmla="*/ 768674 w 1160680"/>
                <a:gd name="connsiteY21" fmla="*/ 515070 h 1698170"/>
                <a:gd name="connsiteX22" fmla="*/ 961117 w 1160680"/>
                <a:gd name="connsiteY22" fmla="*/ 466797 h 1698170"/>
                <a:gd name="connsiteX23" fmla="*/ 986843 w 1160680"/>
                <a:gd name="connsiteY23" fmla="*/ 476192 h 1698170"/>
                <a:gd name="connsiteX24" fmla="*/ 1096976 w 1160680"/>
                <a:gd name="connsiteY24" fmla="*/ 619278 h 1698170"/>
                <a:gd name="connsiteX25" fmla="*/ 1134844 w 1160680"/>
                <a:gd name="connsiteY25" fmla="*/ 634381 h 1698170"/>
                <a:gd name="connsiteX26" fmla="*/ 1134844 w 1160680"/>
                <a:gd name="connsiteY26" fmla="*/ 823717 h 1698170"/>
                <a:gd name="connsiteX27" fmla="*/ 1098494 w 1160680"/>
                <a:gd name="connsiteY27" fmla="*/ 867654 h 1698170"/>
                <a:gd name="connsiteX28" fmla="*/ 1032009 w 1160680"/>
                <a:gd name="connsiteY28" fmla="*/ 880879 h 1698170"/>
                <a:gd name="connsiteX29" fmla="*/ 990095 w 1160680"/>
                <a:gd name="connsiteY29" fmla="*/ 829787 h 1698170"/>
                <a:gd name="connsiteX30" fmla="*/ 907135 w 1160680"/>
                <a:gd name="connsiteY30" fmla="*/ 717486 h 1698170"/>
                <a:gd name="connsiteX31" fmla="*/ 879746 w 1160680"/>
                <a:gd name="connsiteY31" fmla="*/ 707730 h 1698170"/>
                <a:gd name="connsiteX32" fmla="*/ 686147 w 1160680"/>
                <a:gd name="connsiteY32" fmla="*/ 761062 h 1698170"/>
                <a:gd name="connsiteX33" fmla="*/ 654350 w 1160680"/>
                <a:gd name="connsiteY33" fmla="*/ 748488 h 1698170"/>
                <a:gd name="connsiteX34" fmla="*/ 540315 w 1160680"/>
                <a:gd name="connsiteY34" fmla="*/ 593262 h 1698170"/>
                <a:gd name="connsiteX35" fmla="*/ 522610 w 1160680"/>
                <a:gd name="connsiteY35" fmla="*/ 586830 h 1698170"/>
                <a:gd name="connsiteX36" fmla="*/ 385377 w 1160680"/>
                <a:gd name="connsiteY36" fmla="*/ 626576 h 1698170"/>
                <a:gd name="connsiteX37" fmla="*/ 339561 w 1160680"/>
                <a:gd name="connsiteY37" fmla="*/ 640451 h 1698170"/>
                <a:gd name="connsiteX38" fmla="*/ 299526 w 1160680"/>
                <a:gd name="connsiteY38" fmla="*/ 626865 h 1698170"/>
                <a:gd name="connsiteX39" fmla="*/ 259925 w 1160680"/>
                <a:gd name="connsiteY39" fmla="*/ 576063 h 1698170"/>
                <a:gd name="connsiteX40" fmla="*/ 258985 w 1160680"/>
                <a:gd name="connsiteY40" fmla="*/ 548963 h 1698170"/>
                <a:gd name="connsiteX41" fmla="*/ 102386 w 1160680"/>
                <a:gd name="connsiteY41" fmla="*/ 806373 h 1698170"/>
                <a:gd name="connsiteX42" fmla="*/ 215265 w 1160680"/>
                <a:gd name="connsiteY42" fmla="*/ 948519 h 1698170"/>
                <a:gd name="connsiteX43" fmla="*/ 413417 w 1160680"/>
                <a:gd name="connsiteY43" fmla="*/ 889478 h 1698170"/>
                <a:gd name="connsiteX44" fmla="*/ 445069 w 1160680"/>
                <a:gd name="connsiteY44" fmla="*/ 900102 h 1698170"/>
                <a:gd name="connsiteX45" fmla="*/ 556863 w 1160680"/>
                <a:gd name="connsiteY45" fmla="*/ 1052220 h 1698170"/>
                <a:gd name="connsiteX46" fmla="*/ 585625 w 1160680"/>
                <a:gd name="connsiteY46" fmla="*/ 1061904 h 1698170"/>
                <a:gd name="connsiteX47" fmla="*/ 776551 w 1160680"/>
                <a:gd name="connsiteY47" fmla="*/ 1010595 h 1698170"/>
                <a:gd name="connsiteX48" fmla="*/ 794762 w 1160680"/>
                <a:gd name="connsiteY48" fmla="*/ 1004019 h 1698170"/>
                <a:gd name="connsiteX49" fmla="*/ 840506 w 1160680"/>
                <a:gd name="connsiteY49" fmla="*/ 1065590 h 1698170"/>
                <a:gd name="connsiteX50" fmla="*/ 926791 w 1160680"/>
                <a:gd name="connsiteY50" fmla="*/ 1180131 h 1698170"/>
                <a:gd name="connsiteX51" fmla="*/ 947965 w 1160680"/>
                <a:gd name="connsiteY51" fmla="*/ 1183238 h 1698170"/>
                <a:gd name="connsiteX52" fmla="*/ 1076308 w 1160680"/>
                <a:gd name="connsiteY52" fmla="*/ 1148839 h 1698170"/>
                <a:gd name="connsiteX53" fmla="*/ 1095603 w 1160680"/>
                <a:gd name="connsiteY53" fmla="*/ 1145515 h 1698170"/>
                <a:gd name="connsiteX54" fmla="*/ 1078332 w 1160680"/>
                <a:gd name="connsiteY54" fmla="*/ 1234546 h 1698170"/>
                <a:gd name="connsiteX55" fmla="*/ 1016328 w 1160680"/>
                <a:gd name="connsiteY55" fmla="*/ 1372068 h 1698170"/>
                <a:gd name="connsiteX56" fmla="*/ 968343 w 1160680"/>
                <a:gd name="connsiteY56" fmla="*/ 1397361 h 1698170"/>
                <a:gd name="connsiteX57" fmla="*/ 887117 w 1160680"/>
                <a:gd name="connsiteY57" fmla="*/ 1416945 h 1698170"/>
                <a:gd name="connsiteX58" fmla="*/ 822801 w 1160680"/>
                <a:gd name="connsiteY58" fmla="*/ 1391363 h 1698170"/>
                <a:gd name="connsiteX59" fmla="*/ 753426 w 1160680"/>
                <a:gd name="connsiteY59" fmla="*/ 1298863 h 1698170"/>
                <a:gd name="connsiteX60" fmla="*/ 726760 w 1160680"/>
                <a:gd name="connsiteY60" fmla="*/ 1262874 h 1698170"/>
                <a:gd name="connsiteX61" fmla="*/ 692795 w 1160680"/>
                <a:gd name="connsiteY61" fmla="*/ 1251890 h 1698170"/>
                <a:gd name="connsiteX62" fmla="*/ 504399 w 1160680"/>
                <a:gd name="connsiteY62" fmla="*/ 1300958 h 1698170"/>
                <a:gd name="connsiteX63" fmla="*/ 479106 w 1160680"/>
                <a:gd name="connsiteY63" fmla="*/ 1292142 h 1698170"/>
                <a:gd name="connsiteX64" fmla="*/ 367962 w 1160680"/>
                <a:gd name="connsiteY64" fmla="*/ 1144503 h 1698170"/>
                <a:gd name="connsiteX65" fmla="*/ 330600 w 1160680"/>
                <a:gd name="connsiteY65" fmla="*/ 1131279 h 1698170"/>
                <a:gd name="connsiteX66" fmla="*/ 157886 w 1160680"/>
                <a:gd name="connsiteY66" fmla="*/ 1181359 h 1698170"/>
                <a:gd name="connsiteX67" fmla="*/ 123560 w 1160680"/>
                <a:gd name="connsiteY67" fmla="*/ 1171964 h 1698170"/>
                <a:gd name="connsiteX68" fmla="*/ 29108 w 1160680"/>
                <a:gd name="connsiteY68" fmla="*/ 1053015 h 1698170"/>
                <a:gd name="connsiteX69" fmla="*/ 22098 w 1160680"/>
                <a:gd name="connsiteY69" fmla="*/ 1027289 h 1698170"/>
                <a:gd name="connsiteX70" fmla="*/ 97905 w 1160680"/>
                <a:gd name="connsiteY70" fmla="*/ 811937 h 1698170"/>
                <a:gd name="connsiteX71" fmla="*/ 102386 w 1160680"/>
                <a:gd name="connsiteY71" fmla="*/ 806373 h 169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0680" h="1698170">
                  <a:moveTo>
                    <a:pt x="202" y="1143853"/>
                  </a:moveTo>
                  <a:cubicBezTo>
                    <a:pt x="3454" y="1274581"/>
                    <a:pt x="45585" y="1402275"/>
                    <a:pt x="133315" y="1507277"/>
                  </a:cubicBezTo>
                  <a:cubicBezTo>
                    <a:pt x="231235" y="1624491"/>
                    <a:pt x="358133" y="1685917"/>
                    <a:pt x="509674" y="1697046"/>
                  </a:cubicBezTo>
                  <a:cubicBezTo>
                    <a:pt x="590395" y="1702972"/>
                    <a:pt x="667213" y="1685050"/>
                    <a:pt x="740996" y="1653686"/>
                  </a:cubicBezTo>
                  <a:cubicBezTo>
                    <a:pt x="878517" y="1595224"/>
                    <a:pt x="995082" y="1492028"/>
                    <a:pt x="1054340" y="1354579"/>
                  </a:cubicBezTo>
                  <a:cubicBezTo>
                    <a:pt x="1122341" y="1196824"/>
                    <a:pt x="1153560" y="1024976"/>
                    <a:pt x="1159558" y="853851"/>
                  </a:cubicBezTo>
                  <a:cubicBezTo>
                    <a:pt x="1163677" y="736348"/>
                    <a:pt x="1156162" y="618627"/>
                    <a:pt x="1141853" y="501990"/>
                  </a:cubicBezTo>
                  <a:cubicBezTo>
                    <a:pt x="1128918" y="396338"/>
                    <a:pt x="1118800" y="284471"/>
                    <a:pt x="1077898" y="185612"/>
                  </a:cubicBezTo>
                  <a:cubicBezTo>
                    <a:pt x="1059832" y="141891"/>
                    <a:pt x="1039525" y="99833"/>
                    <a:pt x="1007150" y="65507"/>
                  </a:cubicBezTo>
                  <a:cubicBezTo>
                    <a:pt x="937703" y="-7987"/>
                    <a:pt x="863486" y="-12323"/>
                    <a:pt x="778791" y="16727"/>
                  </a:cubicBezTo>
                  <a:cubicBezTo>
                    <a:pt x="651676" y="60303"/>
                    <a:pt x="555490" y="164800"/>
                    <a:pt x="465158" y="259829"/>
                  </a:cubicBezTo>
                  <a:cubicBezTo>
                    <a:pt x="365577" y="364614"/>
                    <a:pt x="274884" y="477998"/>
                    <a:pt x="194596" y="598176"/>
                  </a:cubicBezTo>
                  <a:cubicBezTo>
                    <a:pt x="133315" y="689953"/>
                    <a:pt x="77671" y="786500"/>
                    <a:pt x="41177" y="890635"/>
                  </a:cubicBezTo>
                  <a:cubicBezTo>
                    <a:pt x="12343" y="972728"/>
                    <a:pt x="-1894" y="1058941"/>
                    <a:pt x="202" y="1143853"/>
                  </a:cubicBezTo>
                  <a:close/>
                  <a:moveTo>
                    <a:pt x="258985" y="548963"/>
                  </a:moveTo>
                  <a:cubicBezTo>
                    <a:pt x="284206" y="511385"/>
                    <a:pt x="309210" y="473590"/>
                    <a:pt x="335297" y="436590"/>
                  </a:cubicBezTo>
                  <a:cubicBezTo>
                    <a:pt x="348233" y="418235"/>
                    <a:pt x="363409" y="401541"/>
                    <a:pt x="380319" y="380657"/>
                  </a:cubicBezTo>
                  <a:cubicBezTo>
                    <a:pt x="391231" y="403926"/>
                    <a:pt x="406407" y="399373"/>
                    <a:pt x="423389" y="394459"/>
                  </a:cubicBezTo>
                  <a:cubicBezTo>
                    <a:pt x="481708" y="377621"/>
                    <a:pt x="540387" y="362084"/>
                    <a:pt x="598777" y="345536"/>
                  </a:cubicBezTo>
                  <a:cubicBezTo>
                    <a:pt x="610701" y="342139"/>
                    <a:pt x="617133" y="346114"/>
                    <a:pt x="624287" y="355508"/>
                  </a:cubicBezTo>
                  <a:cubicBezTo>
                    <a:pt x="662299" y="405661"/>
                    <a:pt x="701395" y="455090"/>
                    <a:pt x="739406" y="505242"/>
                  </a:cubicBezTo>
                  <a:cubicBezTo>
                    <a:pt x="747645" y="516082"/>
                    <a:pt x="754871" y="518684"/>
                    <a:pt x="768674" y="515070"/>
                  </a:cubicBezTo>
                  <a:cubicBezTo>
                    <a:pt x="832629" y="498160"/>
                    <a:pt x="897090" y="483274"/>
                    <a:pt x="961117" y="466797"/>
                  </a:cubicBezTo>
                  <a:cubicBezTo>
                    <a:pt x="973186" y="463690"/>
                    <a:pt x="979617" y="466580"/>
                    <a:pt x="986843" y="476192"/>
                  </a:cubicBezTo>
                  <a:cubicBezTo>
                    <a:pt x="1023121" y="524176"/>
                    <a:pt x="1060193" y="571582"/>
                    <a:pt x="1096976" y="619278"/>
                  </a:cubicBezTo>
                  <a:cubicBezTo>
                    <a:pt x="1106082" y="631057"/>
                    <a:pt x="1113019" y="646738"/>
                    <a:pt x="1134844" y="634381"/>
                  </a:cubicBezTo>
                  <a:cubicBezTo>
                    <a:pt x="1134844" y="700143"/>
                    <a:pt x="1134844" y="761930"/>
                    <a:pt x="1134844" y="823717"/>
                  </a:cubicBezTo>
                  <a:cubicBezTo>
                    <a:pt x="1134844" y="847058"/>
                    <a:pt x="1123137" y="861512"/>
                    <a:pt x="1098494" y="867654"/>
                  </a:cubicBezTo>
                  <a:cubicBezTo>
                    <a:pt x="1076164" y="873291"/>
                    <a:pt x="1050654" y="887094"/>
                    <a:pt x="1032009" y="880879"/>
                  </a:cubicBezTo>
                  <a:cubicBezTo>
                    <a:pt x="1014304" y="874953"/>
                    <a:pt x="1003537" y="847853"/>
                    <a:pt x="990095" y="829787"/>
                  </a:cubicBezTo>
                  <a:cubicBezTo>
                    <a:pt x="962273" y="792498"/>
                    <a:pt x="934162" y="755353"/>
                    <a:pt x="907135" y="717486"/>
                  </a:cubicBezTo>
                  <a:cubicBezTo>
                    <a:pt x="899475" y="706791"/>
                    <a:pt x="892248" y="704262"/>
                    <a:pt x="879746" y="707730"/>
                  </a:cubicBezTo>
                  <a:cubicBezTo>
                    <a:pt x="815285" y="725725"/>
                    <a:pt x="750391" y="742346"/>
                    <a:pt x="686147" y="761062"/>
                  </a:cubicBezTo>
                  <a:cubicBezTo>
                    <a:pt x="670104" y="765760"/>
                    <a:pt x="662082" y="758967"/>
                    <a:pt x="654350" y="748488"/>
                  </a:cubicBezTo>
                  <a:cubicBezTo>
                    <a:pt x="616338" y="696746"/>
                    <a:pt x="578760" y="644715"/>
                    <a:pt x="540315" y="593262"/>
                  </a:cubicBezTo>
                  <a:cubicBezTo>
                    <a:pt x="537063" y="588926"/>
                    <a:pt x="527741" y="585457"/>
                    <a:pt x="522610" y="586830"/>
                  </a:cubicBezTo>
                  <a:cubicBezTo>
                    <a:pt x="476721" y="599404"/>
                    <a:pt x="431122" y="613207"/>
                    <a:pt x="385377" y="626576"/>
                  </a:cubicBezTo>
                  <a:cubicBezTo>
                    <a:pt x="370057" y="631057"/>
                    <a:pt x="353942" y="633803"/>
                    <a:pt x="339561" y="640451"/>
                  </a:cubicBezTo>
                  <a:cubicBezTo>
                    <a:pt x="320555" y="649196"/>
                    <a:pt x="310005" y="642764"/>
                    <a:pt x="299526" y="626865"/>
                  </a:cubicBezTo>
                  <a:cubicBezTo>
                    <a:pt x="287747" y="609016"/>
                    <a:pt x="274378" y="591961"/>
                    <a:pt x="259925" y="576063"/>
                  </a:cubicBezTo>
                  <a:cubicBezTo>
                    <a:pt x="250964" y="566162"/>
                    <a:pt x="252915" y="557996"/>
                    <a:pt x="258985" y="548963"/>
                  </a:cubicBezTo>
                  <a:close/>
                  <a:moveTo>
                    <a:pt x="102386" y="806373"/>
                  </a:moveTo>
                  <a:cubicBezTo>
                    <a:pt x="140181" y="853924"/>
                    <a:pt x="177397" y="900896"/>
                    <a:pt x="215265" y="948519"/>
                  </a:cubicBezTo>
                  <a:cubicBezTo>
                    <a:pt x="281748" y="928863"/>
                    <a:pt x="347872" y="910002"/>
                    <a:pt x="413417" y="889478"/>
                  </a:cubicBezTo>
                  <a:cubicBezTo>
                    <a:pt x="428448" y="884781"/>
                    <a:pt x="436325" y="887961"/>
                    <a:pt x="445069" y="900102"/>
                  </a:cubicBezTo>
                  <a:cubicBezTo>
                    <a:pt x="481924" y="951121"/>
                    <a:pt x="520081" y="1001201"/>
                    <a:pt x="556863" y="1052220"/>
                  </a:cubicBezTo>
                  <a:cubicBezTo>
                    <a:pt x="565029" y="1063566"/>
                    <a:pt x="571967" y="1065806"/>
                    <a:pt x="585625" y="1061904"/>
                  </a:cubicBezTo>
                  <a:cubicBezTo>
                    <a:pt x="649002" y="1043982"/>
                    <a:pt x="712885" y="1027650"/>
                    <a:pt x="776551" y="1010595"/>
                  </a:cubicBezTo>
                  <a:cubicBezTo>
                    <a:pt x="781754" y="1009222"/>
                    <a:pt x="786668" y="1006982"/>
                    <a:pt x="794762" y="1004019"/>
                  </a:cubicBezTo>
                  <a:cubicBezTo>
                    <a:pt x="809287" y="1023531"/>
                    <a:pt x="824824" y="1044633"/>
                    <a:pt x="840506" y="1065590"/>
                  </a:cubicBezTo>
                  <a:cubicBezTo>
                    <a:pt x="869051" y="1103890"/>
                    <a:pt x="897307" y="1142552"/>
                    <a:pt x="926791" y="1180131"/>
                  </a:cubicBezTo>
                  <a:cubicBezTo>
                    <a:pt x="930043" y="1184249"/>
                    <a:pt x="941389" y="1184900"/>
                    <a:pt x="947965" y="1183238"/>
                  </a:cubicBezTo>
                  <a:cubicBezTo>
                    <a:pt x="990890" y="1172326"/>
                    <a:pt x="1033527" y="1160330"/>
                    <a:pt x="1076308" y="1148839"/>
                  </a:cubicBezTo>
                  <a:cubicBezTo>
                    <a:pt x="1080789" y="1147611"/>
                    <a:pt x="1085558" y="1147250"/>
                    <a:pt x="1095603" y="1145515"/>
                  </a:cubicBezTo>
                  <a:cubicBezTo>
                    <a:pt x="1089822" y="1176951"/>
                    <a:pt x="1088376" y="1207375"/>
                    <a:pt x="1078332" y="1234546"/>
                  </a:cubicBezTo>
                  <a:cubicBezTo>
                    <a:pt x="1060916" y="1281664"/>
                    <a:pt x="1040537" y="1328130"/>
                    <a:pt x="1016328" y="1372068"/>
                  </a:cubicBezTo>
                  <a:cubicBezTo>
                    <a:pt x="1008957" y="1385437"/>
                    <a:pt x="985687" y="1391868"/>
                    <a:pt x="968343" y="1397361"/>
                  </a:cubicBezTo>
                  <a:cubicBezTo>
                    <a:pt x="941822" y="1405743"/>
                    <a:pt x="914217" y="1410513"/>
                    <a:pt x="887117" y="1416945"/>
                  </a:cubicBezTo>
                  <a:cubicBezTo>
                    <a:pt x="851273" y="1425544"/>
                    <a:pt x="843685" y="1421425"/>
                    <a:pt x="822801" y="1391363"/>
                  </a:cubicBezTo>
                  <a:cubicBezTo>
                    <a:pt x="800832" y="1359710"/>
                    <a:pt x="776696" y="1329648"/>
                    <a:pt x="753426" y="1298863"/>
                  </a:cubicBezTo>
                  <a:cubicBezTo>
                    <a:pt x="744393" y="1286939"/>
                    <a:pt x="732903" y="1276171"/>
                    <a:pt x="726760" y="1262874"/>
                  </a:cubicBezTo>
                  <a:cubicBezTo>
                    <a:pt x="718450" y="1245025"/>
                    <a:pt x="706381" y="1248349"/>
                    <a:pt x="692795" y="1251890"/>
                  </a:cubicBezTo>
                  <a:cubicBezTo>
                    <a:pt x="629996" y="1268150"/>
                    <a:pt x="567053" y="1283976"/>
                    <a:pt x="504399" y="1300958"/>
                  </a:cubicBezTo>
                  <a:cubicBezTo>
                    <a:pt x="492547" y="1304138"/>
                    <a:pt x="486622" y="1302331"/>
                    <a:pt x="479106" y="1292142"/>
                  </a:cubicBezTo>
                  <a:cubicBezTo>
                    <a:pt x="442467" y="1242568"/>
                    <a:pt x="403516" y="1194800"/>
                    <a:pt x="367962" y="1144503"/>
                  </a:cubicBezTo>
                  <a:cubicBezTo>
                    <a:pt x="356688" y="1128605"/>
                    <a:pt x="345487" y="1127160"/>
                    <a:pt x="330600" y="1131279"/>
                  </a:cubicBezTo>
                  <a:cubicBezTo>
                    <a:pt x="272860" y="1147539"/>
                    <a:pt x="215120" y="1163654"/>
                    <a:pt x="157886" y="1181359"/>
                  </a:cubicBezTo>
                  <a:cubicBezTo>
                    <a:pt x="142782" y="1186056"/>
                    <a:pt x="133676" y="1185117"/>
                    <a:pt x="123560" y="1171964"/>
                  </a:cubicBezTo>
                  <a:cubicBezTo>
                    <a:pt x="92702" y="1131857"/>
                    <a:pt x="60110" y="1093050"/>
                    <a:pt x="29108" y="1053015"/>
                  </a:cubicBezTo>
                  <a:cubicBezTo>
                    <a:pt x="23977" y="1046439"/>
                    <a:pt x="20653" y="1035310"/>
                    <a:pt x="22098" y="1027289"/>
                  </a:cubicBezTo>
                  <a:cubicBezTo>
                    <a:pt x="35540" y="951482"/>
                    <a:pt x="59532" y="879144"/>
                    <a:pt x="97905" y="811937"/>
                  </a:cubicBezTo>
                  <a:cubicBezTo>
                    <a:pt x="98773" y="810420"/>
                    <a:pt x="100145" y="809119"/>
                    <a:pt x="102386" y="806373"/>
                  </a:cubicBezTo>
                  <a:close/>
                </a:path>
              </a:pathLst>
            </a:custGeom>
            <a:solidFill>
              <a:schemeClr val="accent4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21CDDA2-096F-4644-834D-5EA32E3A8A96}"/>
                </a:ext>
              </a:extLst>
            </p:cNvPr>
            <p:cNvSpPr/>
            <p:nvPr/>
          </p:nvSpPr>
          <p:spPr>
            <a:xfrm>
              <a:off x="3540224" y="3267502"/>
              <a:ext cx="174484" cy="258570"/>
            </a:xfrm>
            <a:custGeom>
              <a:avLst/>
              <a:gdLst>
                <a:gd name="connsiteX0" fmla="*/ 241556 w 639844"/>
                <a:gd name="connsiteY0" fmla="*/ 17414 h 948194"/>
                <a:gd name="connsiteX1" fmla="*/ 73683 w 639844"/>
                <a:gd name="connsiteY1" fmla="*/ 63447 h 948194"/>
                <a:gd name="connsiteX2" fmla="*/ 23314 w 639844"/>
                <a:gd name="connsiteY2" fmla="*/ 207689 h 948194"/>
                <a:gd name="connsiteX3" fmla="*/ 7705 w 639844"/>
                <a:gd name="connsiteY3" fmla="*/ 598646 h 948194"/>
                <a:gd name="connsiteX4" fmla="*/ 85751 w 639844"/>
                <a:gd name="connsiteY4" fmla="*/ 813419 h 948194"/>
                <a:gd name="connsiteX5" fmla="*/ 338030 w 639844"/>
                <a:gd name="connsiteY5" fmla="*/ 948194 h 948194"/>
                <a:gd name="connsiteX6" fmla="*/ 380306 w 639844"/>
                <a:gd name="connsiteY6" fmla="*/ 945593 h 948194"/>
                <a:gd name="connsiteX7" fmla="*/ 635837 w 639844"/>
                <a:gd name="connsiteY7" fmla="*/ 677921 h 948194"/>
                <a:gd name="connsiteX8" fmla="*/ 591321 w 639844"/>
                <a:gd name="connsiteY8" fmla="*/ 439951 h 948194"/>
                <a:gd name="connsiteX9" fmla="*/ 364480 w 639844"/>
                <a:gd name="connsiteY9" fmla="*/ 115334 h 948194"/>
                <a:gd name="connsiteX10" fmla="*/ 241556 w 639844"/>
                <a:gd name="connsiteY10" fmla="*/ 17414 h 948194"/>
                <a:gd name="connsiteX11" fmla="*/ 614807 w 639844"/>
                <a:gd name="connsiteY11" fmla="*/ 581158 h 948194"/>
                <a:gd name="connsiteX12" fmla="*/ 606931 w 639844"/>
                <a:gd name="connsiteY12" fmla="*/ 690640 h 948194"/>
                <a:gd name="connsiteX13" fmla="*/ 561114 w 639844"/>
                <a:gd name="connsiteY13" fmla="*/ 732409 h 948194"/>
                <a:gd name="connsiteX14" fmla="*/ 387749 w 639844"/>
                <a:gd name="connsiteY14" fmla="*/ 859308 h 948194"/>
                <a:gd name="connsiteX15" fmla="*/ 325023 w 639844"/>
                <a:gd name="connsiteY15" fmla="*/ 905413 h 948194"/>
                <a:gd name="connsiteX16" fmla="*/ 297128 w 639844"/>
                <a:gd name="connsiteY16" fmla="*/ 913218 h 948194"/>
                <a:gd name="connsiteX17" fmla="*/ 204990 w 639844"/>
                <a:gd name="connsiteY17" fmla="*/ 885757 h 948194"/>
                <a:gd name="connsiteX18" fmla="*/ 614807 w 639844"/>
                <a:gd name="connsiteY18" fmla="*/ 581158 h 948194"/>
                <a:gd name="connsiteX19" fmla="*/ 508577 w 639844"/>
                <a:gd name="connsiteY19" fmla="*/ 329023 h 948194"/>
                <a:gd name="connsiteX20" fmla="*/ 545505 w 639844"/>
                <a:gd name="connsiteY20" fmla="*/ 391172 h 948194"/>
                <a:gd name="connsiteX21" fmla="*/ 538929 w 639844"/>
                <a:gd name="connsiteY21" fmla="*/ 412490 h 948194"/>
                <a:gd name="connsiteX22" fmla="*/ 332899 w 639844"/>
                <a:gd name="connsiteY22" fmla="*/ 565042 h 948194"/>
                <a:gd name="connsiteX23" fmla="*/ 86474 w 639844"/>
                <a:gd name="connsiteY23" fmla="*/ 747947 h 948194"/>
                <a:gd name="connsiteX24" fmla="*/ 73539 w 639844"/>
                <a:gd name="connsiteY24" fmla="*/ 755534 h 948194"/>
                <a:gd name="connsiteX25" fmla="*/ 47451 w 639844"/>
                <a:gd name="connsiteY25" fmla="*/ 688183 h 948194"/>
                <a:gd name="connsiteX26" fmla="*/ 55183 w 639844"/>
                <a:gd name="connsiteY26" fmla="*/ 662529 h 948194"/>
                <a:gd name="connsiteX27" fmla="*/ 175577 w 639844"/>
                <a:gd name="connsiteY27" fmla="*/ 574003 h 948194"/>
                <a:gd name="connsiteX28" fmla="*/ 490366 w 639844"/>
                <a:gd name="connsiteY28" fmla="*/ 341380 h 948194"/>
                <a:gd name="connsiteX29" fmla="*/ 508577 w 639844"/>
                <a:gd name="connsiteY29" fmla="*/ 329023 h 948194"/>
                <a:gd name="connsiteX30" fmla="*/ 23242 w 639844"/>
                <a:gd name="connsiteY30" fmla="*/ 465388 h 948194"/>
                <a:gd name="connsiteX31" fmla="*/ 23892 w 639844"/>
                <a:gd name="connsiteY31" fmla="*/ 368336 h 948194"/>
                <a:gd name="connsiteX32" fmla="*/ 37044 w 639844"/>
                <a:gd name="connsiteY32" fmla="*/ 347451 h 948194"/>
                <a:gd name="connsiteX33" fmla="*/ 340632 w 639844"/>
                <a:gd name="connsiteY33" fmla="*/ 120826 h 948194"/>
                <a:gd name="connsiteX34" fmla="*/ 404081 w 639844"/>
                <a:gd name="connsiteY34" fmla="*/ 180084 h 948194"/>
                <a:gd name="connsiteX35" fmla="*/ 23242 w 639844"/>
                <a:gd name="connsiteY35" fmla="*/ 465388 h 9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9844" h="948194">
                  <a:moveTo>
                    <a:pt x="241556" y="17414"/>
                  </a:moveTo>
                  <a:cubicBezTo>
                    <a:pt x="175433" y="-16768"/>
                    <a:pt x="112562" y="-219"/>
                    <a:pt x="73683" y="63447"/>
                  </a:cubicBezTo>
                  <a:cubicBezTo>
                    <a:pt x="46583" y="107818"/>
                    <a:pt x="32492" y="157103"/>
                    <a:pt x="23314" y="207689"/>
                  </a:cubicBezTo>
                  <a:cubicBezTo>
                    <a:pt x="-100" y="337189"/>
                    <a:pt x="-6965" y="467701"/>
                    <a:pt x="7705" y="598646"/>
                  </a:cubicBezTo>
                  <a:cubicBezTo>
                    <a:pt x="16376" y="676115"/>
                    <a:pt x="35527" y="750982"/>
                    <a:pt x="85751" y="813419"/>
                  </a:cubicBezTo>
                  <a:cubicBezTo>
                    <a:pt x="151296" y="894862"/>
                    <a:pt x="233318" y="946460"/>
                    <a:pt x="338030" y="948194"/>
                  </a:cubicBezTo>
                  <a:cubicBezTo>
                    <a:pt x="354362" y="947255"/>
                    <a:pt x="367515" y="947544"/>
                    <a:pt x="380306" y="945593"/>
                  </a:cubicBezTo>
                  <a:cubicBezTo>
                    <a:pt x="529968" y="921962"/>
                    <a:pt x="614374" y="810239"/>
                    <a:pt x="635837" y="677921"/>
                  </a:cubicBezTo>
                  <a:cubicBezTo>
                    <a:pt x="649495" y="593515"/>
                    <a:pt x="626659" y="515251"/>
                    <a:pt x="591321" y="439951"/>
                  </a:cubicBezTo>
                  <a:cubicBezTo>
                    <a:pt x="534376" y="318834"/>
                    <a:pt x="454233" y="213543"/>
                    <a:pt x="364480" y="115334"/>
                  </a:cubicBezTo>
                  <a:cubicBezTo>
                    <a:pt x="328781" y="76383"/>
                    <a:pt x="289107" y="41984"/>
                    <a:pt x="241556" y="17414"/>
                  </a:cubicBezTo>
                  <a:close/>
                  <a:moveTo>
                    <a:pt x="614807" y="581158"/>
                  </a:moveTo>
                  <a:cubicBezTo>
                    <a:pt x="621962" y="620759"/>
                    <a:pt x="619433" y="657542"/>
                    <a:pt x="606931" y="690640"/>
                  </a:cubicBezTo>
                  <a:cubicBezTo>
                    <a:pt x="600354" y="707911"/>
                    <a:pt x="577880" y="719907"/>
                    <a:pt x="561114" y="732409"/>
                  </a:cubicBezTo>
                  <a:cubicBezTo>
                    <a:pt x="503663" y="775191"/>
                    <a:pt x="445561" y="817032"/>
                    <a:pt x="387749" y="859308"/>
                  </a:cubicBezTo>
                  <a:cubicBezTo>
                    <a:pt x="366792" y="874628"/>
                    <a:pt x="346630" y="891032"/>
                    <a:pt x="325023" y="905413"/>
                  </a:cubicBezTo>
                  <a:cubicBezTo>
                    <a:pt x="317218" y="910616"/>
                    <a:pt x="305439" y="915241"/>
                    <a:pt x="297128" y="913218"/>
                  </a:cubicBezTo>
                  <a:cubicBezTo>
                    <a:pt x="267860" y="906208"/>
                    <a:pt x="239316" y="896235"/>
                    <a:pt x="204990" y="885757"/>
                  </a:cubicBezTo>
                  <a:cubicBezTo>
                    <a:pt x="344751" y="781911"/>
                    <a:pt x="478370" y="682546"/>
                    <a:pt x="614807" y="581158"/>
                  </a:cubicBezTo>
                  <a:close/>
                  <a:moveTo>
                    <a:pt x="508577" y="329023"/>
                  </a:moveTo>
                  <a:cubicBezTo>
                    <a:pt x="521296" y="350558"/>
                    <a:pt x="532931" y="371154"/>
                    <a:pt x="545505" y="391172"/>
                  </a:cubicBezTo>
                  <a:cubicBezTo>
                    <a:pt x="552225" y="401867"/>
                    <a:pt x="547167" y="406419"/>
                    <a:pt x="538929" y="412490"/>
                  </a:cubicBezTo>
                  <a:cubicBezTo>
                    <a:pt x="470060" y="463076"/>
                    <a:pt x="401480" y="514095"/>
                    <a:pt x="332899" y="565042"/>
                  </a:cubicBezTo>
                  <a:cubicBezTo>
                    <a:pt x="250734" y="626035"/>
                    <a:pt x="168640" y="687027"/>
                    <a:pt x="86474" y="747947"/>
                  </a:cubicBezTo>
                  <a:cubicBezTo>
                    <a:pt x="83294" y="750331"/>
                    <a:pt x="79537" y="752066"/>
                    <a:pt x="73539" y="755534"/>
                  </a:cubicBezTo>
                  <a:cubicBezTo>
                    <a:pt x="64216" y="731325"/>
                    <a:pt x="56267" y="709574"/>
                    <a:pt x="47451" y="688183"/>
                  </a:cubicBezTo>
                  <a:cubicBezTo>
                    <a:pt x="42753" y="676909"/>
                    <a:pt x="44705" y="669972"/>
                    <a:pt x="55183" y="662529"/>
                  </a:cubicBezTo>
                  <a:cubicBezTo>
                    <a:pt x="95724" y="633622"/>
                    <a:pt x="135470" y="603560"/>
                    <a:pt x="175577" y="574003"/>
                  </a:cubicBezTo>
                  <a:cubicBezTo>
                    <a:pt x="280507" y="496462"/>
                    <a:pt x="385437" y="418921"/>
                    <a:pt x="490366" y="341380"/>
                  </a:cubicBezTo>
                  <a:cubicBezTo>
                    <a:pt x="495714" y="337406"/>
                    <a:pt x="501423" y="333865"/>
                    <a:pt x="508577" y="329023"/>
                  </a:cubicBezTo>
                  <a:close/>
                  <a:moveTo>
                    <a:pt x="23242" y="465388"/>
                  </a:moveTo>
                  <a:cubicBezTo>
                    <a:pt x="23242" y="429617"/>
                    <a:pt x="22375" y="398904"/>
                    <a:pt x="23892" y="368336"/>
                  </a:cubicBezTo>
                  <a:cubicBezTo>
                    <a:pt x="24253" y="361109"/>
                    <a:pt x="30757" y="352148"/>
                    <a:pt x="37044" y="347451"/>
                  </a:cubicBezTo>
                  <a:cubicBezTo>
                    <a:pt x="137493" y="271933"/>
                    <a:pt x="238376" y="196994"/>
                    <a:pt x="340632" y="120826"/>
                  </a:cubicBezTo>
                  <a:cubicBezTo>
                    <a:pt x="360794" y="139687"/>
                    <a:pt x="380956" y="158476"/>
                    <a:pt x="404081" y="180084"/>
                  </a:cubicBezTo>
                  <a:cubicBezTo>
                    <a:pt x="275449" y="276342"/>
                    <a:pt x="151224" y="369492"/>
                    <a:pt x="23242" y="465388"/>
                  </a:cubicBezTo>
                  <a:close/>
                </a:path>
              </a:pathLst>
            </a:custGeom>
            <a:solidFill>
              <a:schemeClr val="accent1"/>
            </a:solidFill>
            <a:ln w="7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aphic 152">
            <a:extLst>
              <a:ext uri="{FF2B5EF4-FFF2-40B4-BE49-F238E27FC236}">
                <a16:creationId xmlns:a16="http://schemas.microsoft.com/office/drawing/2014/main" id="{96437946-8605-4313-BB69-98DABC851AD5}"/>
              </a:ext>
            </a:extLst>
          </p:cNvPr>
          <p:cNvGrpSpPr/>
          <p:nvPr/>
        </p:nvGrpSpPr>
        <p:grpSpPr>
          <a:xfrm>
            <a:off x="4219390" y="1250995"/>
            <a:ext cx="2005293" cy="2544775"/>
            <a:chOff x="8482689" y="158659"/>
            <a:chExt cx="2005293" cy="2544775"/>
          </a:xfrm>
          <a:solidFill>
            <a:schemeClr val="accent1"/>
          </a:solidFill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54AE17D-CC74-48DD-B91D-1406973C88B0}"/>
                </a:ext>
              </a:extLst>
            </p:cNvPr>
            <p:cNvSpPr/>
            <p:nvPr/>
          </p:nvSpPr>
          <p:spPr>
            <a:xfrm>
              <a:off x="8768898" y="848135"/>
              <a:ext cx="1070911" cy="1855508"/>
            </a:xfrm>
            <a:custGeom>
              <a:avLst/>
              <a:gdLst>
                <a:gd name="connsiteX0" fmla="*/ 487039 w 1070911"/>
                <a:gd name="connsiteY0" fmla="*/ 1855509 h 1855508"/>
                <a:gd name="connsiteX1" fmla="*/ 454539 w 1070911"/>
                <a:gd name="connsiteY1" fmla="*/ 1835666 h 1855508"/>
                <a:gd name="connsiteX2" fmla="*/ 447697 w 1070911"/>
                <a:gd name="connsiteY2" fmla="*/ 1782534 h 1855508"/>
                <a:gd name="connsiteX3" fmla="*/ 498434 w 1070911"/>
                <a:gd name="connsiteY3" fmla="*/ 1742191 h 1855508"/>
                <a:gd name="connsiteX4" fmla="*/ 487460 w 1070911"/>
                <a:gd name="connsiteY4" fmla="*/ 1736507 h 1855508"/>
                <a:gd name="connsiteX5" fmla="*/ 428354 w 1070911"/>
                <a:gd name="connsiteY5" fmla="*/ 1795508 h 1855508"/>
                <a:gd name="connsiteX6" fmla="*/ 427933 w 1070911"/>
                <a:gd name="connsiteY6" fmla="*/ 1797455 h 1855508"/>
                <a:gd name="connsiteX7" fmla="*/ 397775 w 1070911"/>
                <a:gd name="connsiteY7" fmla="*/ 1818535 h 1855508"/>
                <a:gd name="connsiteX8" fmla="*/ 363827 w 1070911"/>
                <a:gd name="connsiteY8" fmla="*/ 1768586 h 1855508"/>
                <a:gd name="connsiteX9" fmla="*/ 385669 w 1070911"/>
                <a:gd name="connsiteY9" fmla="*/ 1730691 h 1855508"/>
                <a:gd name="connsiteX10" fmla="*/ 413380 w 1070911"/>
                <a:gd name="connsiteY10" fmla="*/ 1706691 h 1855508"/>
                <a:gd name="connsiteX11" fmla="*/ 415565 w 1070911"/>
                <a:gd name="connsiteY11" fmla="*/ 1702559 h 1855508"/>
                <a:gd name="connsiteX12" fmla="*/ 413959 w 1070911"/>
                <a:gd name="connsiteY12" fmla="*/ 1699822 h 1855508"/>
                <a:gd name="connsiteX13" fmla="*/ 389775 w 1070911"/>
                <a:gd name="connsiteY13" fmla="*/ 1711059 h 1855508"/>
                <a:gd name="connsiteX14" fmla="*/ 374722 w 1070911"/>
                <a:gd name="connsiteY14" fmla="*/ 1722375 h 1855508"/>
                <a:gd name="connsiteX15" fmla="*/ 366616 w 1070911"/>
                <a:gd name="connsiteY15" fmla="*/ 1724296 h 1855508"/>
                <a:gd name="connsiteX16" fmla="*/ 365511 w 1070911"/>
                <a:gd name="connsiteY16" fmla="*/ 1716217 h 1855508"/>
                <a:gd name="connsiteX17" fmla="*/ 376880 w 1070911"/>
                <a:gd name="connsiteY17" fmla="*/ 1693322 h 1855508"/>
                <a:gd name="connsiteX18" fmla="*/ 412696 w 1070911"/>
                <a:gd name="connsiteY18" fmla="*/ 1656453 h 1855508"/>
                <a:gd name="connsiteX19" fmla="*/ 658831 w 1070911"/>
                <a:gd name="connsiteY19" fmla="*/ 1575584 h 1855508"/>
                <a:gd name="connsiteX20" fmla="*/ 731438 w 1070911"/>
                <a:gd name="connsiteY20" fmla="*/ 1589794 h 1855508"/>
                <a:gd name="connsiteX21" fmla="*/ 744833 w 1070911"/>
                <a:gd name="connsiteY21" fmla="*/ 1587478 h 1855508"/>
                <a:gd name="connsiteX22" fmla="*/ 737201 w 1070911"/>
                <a:gd name="connsiteY22" fmla="*/ 1576215 h 1855508"/>
                <a:gd name="connsiteX23" fmla="*/ 666937 w 1070911"/>
                <a:gd name="connsiteY23" fmla="*/ 1561110 h 1855508"/>
                <a:gd name="connsiteX24" fmla="*/ 639594 w 1070911"/>
                <a:gd name="connsiteY24" fmla="*/ 1553452 h 1855508"/>
                <a:gd name="connsiteX25" fmla="*/ 502618 w 1070911"/>
                <a:gd name="connsiteY25" fmla="*/ 1429423 h 1855508"/>
                <a:gd name="connsiteX26" fmla="*/ 471328 w 1070911"/>
                <a:gd name="connsiteY26" fmla="*/ 1338133 h 1855508"/>
                <a:gd name="connsiteX27" fmla="*/ 455249 w 1070911"/>
                <a:gd name="connsiteY27" fmla="*/ 1251342 h 1855508"/>
                <a:gd name="connsiteX28" fmla="*/ 407196 w 1070911"/>
                <a:gd name="connsiteY28" fmla="*/ 1177472 h 1855508"/>
                <a:gd name="connsiteX29" fmla="*/ 288457 w 1070911"/>
                <a:gd name="connsiteY29" fmla="*/ 1135393 h 1855508"/>
                <a:gd name="connsiteX30" fmla="*/ 119113 w 1070911"/>
                <a:gd name="connsiteY30" fmla="*/ 1141288 h 1855508"/>
                <a:gd name="connsiteX31" fmla="*/ 7058 w 1070911"/>
                <a:gd name="connsiteY31" fmla="*/ 1124998 h 1855508"/>
                <a:gd name="connsiteX32" fmla="*/ 2558 w 1070911"/>
                <a:gd name="connsiteY32" fmla="*/ 1111761 h 1855508"/>
                <a:gd name="connsiteX33" fmla="*/ 38112 w 1070911"/>
                <a:gd name="connsiteY33" fmla="*/ 1001338 h 1855508"/>
                <a:gd name="connsiteX34" fmla="*/ 42269 w 1070911"/>
                <a:gd name="connsiteY34" fmla="*/ 975943 h 1855508"/>
                <a:gd name="connsiteX35" fmla="*/ 50270 w 1070911"/>
                <a:gd name="connsiteY35" fmla="*/ 970917 h 1855508"/>
                <a:gd name="connsiteX36" fmla="*/ 67138 w 1070911"/>
                <a:gd name="connsiteY36" fmla="*/ 976390 h 1855508"/>
                <a:gd name="connsiteX37" fmla="*/ 186798 w 1070911"/>
                <a:gd name="connsiteY37" fmla="*/ 1011444 h 1855508"/>
                <a:gd name="connsiteX38" fmla="*/ 309537 w 1070911"/>
                <a:gd name="connsiteY38" fmla="*/ 1012259 h 1855508"/>
                <a:gd name="connsiteX39" fmla="*/ 362853 w 1070911"/>
                <a:gd name="connsiteY39" fmla="*/ 1007022 h 1855508"/>
                <a:gd name="connsiteX40" fmla="*/ 405933 w 1070911"/>
                <a:gd name="connsiteY40" fmla="*/ 996496 h 1855508"/>
                <a:gd name="connsiteX41" fmla="*/ 582567 w 1070911"/>
                <a:gd name="connsiteY41" fmla="*/ 887731 h 1855508"/>
                <a:gd name="connsiteX42" fmla="*/ 688148 w 1070911"/>
                <a:gd name="connsiteY42" fmla="*/ 760624 h 1855508"/>
                <a:gd name="connsiteX43" fmla="*/ 752254 w 1070911"/>
                <a:gd name="connsiteY43" fmla="*/ 658122 h 1855508"/>
                <a:gd name="connsiteX44" fmla="*/ 768596 w 1070911"/>
                <a:gd name="connsiteY44" fmla="*/ 617095 h 1855508"/>
                <a:gd name="connsiteX45" fmla="*/ 780281 w 1070911"/>
                <a:gd name="connsiteY45" fmla="*/ 588832 h 1855508"/>
                <a:gd name="connsiteX46" fmla="*/ 797175 w 1070911"/>
                <a:gd name="connsiteY46" fmla="*/ 506489 h 1855508"/>
                <a:gd name="connsiteX47" fmla="*/ 802597 w 1070911"/>
                <a:gd name="connsiteY47" fmla="*/ 483383 h 1855508"/>
                <a:gd name="connsiteX48" fmla="*/ 815097 w 1070911"/>
                <a:gd name="connsiteY48" fmla="*/ 479804 h 1855508"/>
                <a:gd name="connsiteX49" fmla="*/ 854571 w 1070911"/>
                <a:gd name="connsiteY49" fmla="*/ 516094 h 1855508"/>
                <a:gd name="connsiteX50" fmla="*/ 903835 w 1070911"/>
                <a:gd name="connsiteY50" fmla="*/ 566542 h 1855508"/>
                <a:gd name="connsiteX51" fmla="*/ 914125 w 1070911"/>
                <a:gd name="connsiteY51" fmla="*/ 575358 h 1855508"/>
                <a:gd name="connsiteX52" fmla="*/ 916440 w 1070911"/>
                <a:gd name="connsiteY52" fmla="*/ 573779 h 1855508"/>
                <a:gd name="connsiteX53" fmla="*/ 910493 w 1070911"/>
                <a:gd name="connsiteY53" fmla="*/ 561147 h 1855508"/>
                <a:gd name="connsiteX54" fmla="*/ 852729 w 1070911"/>
                <a:gd name="connsiteY54" fmla="*/ 499752 h 1855508"/>
                <a:gd name="connsiteX55" fmla="*/ 699516 w 1070911"/>
                <a:gd name="connsiteY55" fmla="*/ 364250 h 1855508"/>
                <a:gd name="connsiteX56" fmla="*/ 531593 w 1070911"/>
                <a:gd name="connsiteY56" fmla="*/ 149167 h 1855508"/>
                <a:gd name="connsiteX57" fmla="*/ 524487 w 1070911"/>
                <a:gd name="connsiteY57" fmla="*/ 94061 h 1855508"/>
                <a:gd name="connsiteX58" fmla="*/ 540856 w 1070911"/>
                <a:gd name="connsiteY58" fmla="*/ 84061 h 1855508"/>
                <a:gd name="connsiteX59" fmla="*/ 591436 w 1070911"/>
                <a:gd name="connsiteY59" fmla="*/ 118193 h 1855508"/>
                <a:gd name="connsiteX60" fmla="*/ 597778 w 1070911"/>
                <a:gd name="connsiteY60" fmla="*/ 124246 h 1855508"/>
                <a:gd name="connsiteX61" fmla="*/ 603962 w 1070911"/>
                <a:gd name="connsiteY61" fmla="*/ 123693 h 1855508"/>
                <a:gd name="connsiteX62" fmla="*/ 605041 w 1070911"/>
                <a:gd name="connsiteY62" fmla="*/ 117746 h 1855508"/>
                <a:gd name="connsiteX63" fmla="*/ 597988 w 1070911"/>
                <a:gd name="connsiteY63" fmla="*/ 107140 h 1855508"/>
                <a:gd name="connsiteX64" fmla="*/ 545224 w 1070911"/>
                <a:gd name="connsiteY64" fmla="*/ 72719 h 1855508"/>
                <a:gd name="connsiteX65" fmla="*/ 531672 w 1070911"/>
                <a:gd name="connsiteY65" fmla="*/ 66719 h 1855508"/>
                <a:gd name="connsiteX66" fmla="*/ 525829 w 1070911"/>
                <a:gd name="connsiteY66" fmla="*/ 41797 h 1855508"/>
                <a:gd name="connsiteX67" fmla="*/ 580383 w 1070911"/>
                <a:gd name="connsiteY67" fmla="*/ 21297 h 1855508"/>
                <a:gd name="connsiteX68" fmla="*/ 654489 w 1070911"/>
                <a:gd name="connsiteY68" fmla="*/ 67903 h 1855508"/>
                <a:gd name="connsiteX69" fmla="*/ 666147 w 1070911"/>
                <a:gd name="connsiteY69" fmla="*/ 71877 h 1855508"/>
                <a:gd name="connsiteX70" fmla="*/ 663147 w 1070911"/>
                <a:gd name="connsiteY70" fmla="*/ 60008 h 1855508"/>
                <a:gd name="connsiteX71" fmla="*/ 610910 w 1070911"/>
                <a:gd name="connsiteY71" fmla="*/ 21323 h 1855508"/>
                <a:gd name="connsiteX72" fmla="*/ 592067 w 1070911"/>
                <a:gd name="connsiteY72" fmla="*/ 12507 h 1855508"/>
                <a:gd name="connsiteX73" fmla="*/ 583488 w 1070911"/>
                <a:gd name="connsiteY73" fmla="*/ 4034 h 1855508"/>
                <a:gd name="connsiteX74" fmla="*/ 594673 w 1070911"/>
                <a:gd name="connsiteY74" fmla="*/ 60 h 1855508"/>
                <a:gd name="connsiteX75" fmla="*/ 635147 w 1070911"/>
                <a:gd name="connsiteY75" fmla="*/ 8507 h 1855508"/>
                <a:gd name="connsiteX76" fmla="*/ 742359 w 1070911"/>
                <a:gd name="connsiteY76" fmla="*/ 76982 h 1855508"/>
                <a:gd name="connsiteX77" fmla="*/ 858834 w 1070911"/>
                <a:gd name="connsiteY77" fmla="*/ 201879 h 1855508"/>
                <a:gd name="connsiteX78" fmla="*/ 948309 w 1070911"/>
                <a:gd name="connsiteY78" fmla="*/ 394013 h 1855508"/>
                <a:gd name="connsiteX79" fmla="*/ 952046 w 1070911"/>
                <a:gd name="connsiteY79" fmla="*/ 407329 h 1855508"/>
                <a:gd name="connsiteX80" fmla="*/ 959783 w 1070911"/>
                <a:gd name="connsiteY80" fmla="*/ 412961 h 1855508"/>
                <a:gd name="connsiteX81" fmla="*/ 963362 w 1070911"/>
                <a:gd name="connsiteY81" fmla="*/ 404776 h 1855508"/>
                <a:gd name="connsiteX82" fmla="*/ 958809 w 1070911"/>
                <a:gd name="connsiteY82" fmla="*/ 375408 h 1855508"/>
                <a:gd name="connsiteX83" fmla="*/ 898203 w 1070911"/>
                <a:gd name="connsiteY83" fmla="*/ 233721 h 1855508"/>
                <a:gd name="connsiteX84" fmla="*/ 851255 w 1070911"/>
                <a:gd name="connsiteY84" fmla="*/ 174826 h 1855508"/>
                <a:gd name="connsiteX85" fmla="*/ 845781 w 1070911"/>
                <a:gd name="connsiteY85" fmla="*/ 127535 h 1855508"/>
                <a:gd name="connsiteX86" fmla="*/ 861913 w 1070911"/>
                <a:gd name="connsiteY86" fmla="*/ 134746 h 1855508"/>
                <a:gd name="connsiteX87" fmla="*/ 1002784 w 1070911"/>
                <a:gd name="connsiteY87" fmla="*/ 174720 h 1855508"/>
                <a:gd name="connsiteX88" fmla="*/ 1047021 w 1070911"/>
                <a:gd name="connsiteY88" fmla="*/ 180142 h 1855508"/>
                <a:gd name="connsiteX89" fmla="*/ 1061179 w 1070911"/>
                <a:gd name="connsiteY89" fmla="*/ 195326 h 1855508"/>
                <a:gd name="connsiteX90" fmla="*/ 1070337 w 1070911"/>
                <a:gd name="connsiteY90" fmla="*/ 338854 h 1855508"/>
                <a:gd name="connsiteX91" fmla="*/ 1068364 w 1070911"/>
                <a:gd name="connsiteY91" fmla="*/ 504620 h 1855508"/>
                <a:gd name="connsiteX92" fmla="*/ 1057048 w 1070911"/>
                <a:gd name="connsiteY92" fmla="*/ 596174 h 1855508"/>
                <a:gd name="connsiteX93" fmla="*/ 1027021 w 1070911"/>
                <a:gd name="connsiteY93" fmla="*/ 736466 h 1855508"/>
                <a:gd name="connsiteX94" fmla="*/ 993257 w 1070911"/>
                <a:gd name="connsiteY94" fmla="*/ 809204 h 1855508"/>
                <a:gd name="connsiteX95" fmla="*/ 945336 w 1070911"/>
                <a:gd name="connsiteY95" fmla="*/ 899442 h 1855508"/>
                <a:gd name="connsiteX96" fmla="*/ 863624 w 1070911"/>
                <a:gd name="connsiteY96" fmla="*/ 1034286 h 1855508"/>
                <a:gd name="connsiteX97" fmla="*/ 796412 w 1070911"/>
                <a:gd name="connsiteY97" fmla="*/ 1161156 h 1855508"/>
                <a:gd name="connsiteX98" fmla="*/ 827018 w 1070911"/>
                <a:gd name="connsiteY98" fmla="*/ 1413686 h 1855508"/>
                <a:gd name="connsiteX99" fmla="*/ 832729 w 1070911"/>
                <a:gd name="connsiteY99" fmla="*/ 1421792 h 1855508"/>
                <a:gd name="connsiteX100" fmla="*/ 847334 w 1070911"/>
                <a:gd name="connsiteY100" fmla="*/ 1510398 h 1855508"/>
                <a:gd name="connsiteX101" fmla="*/ 838781 w 1070911"/>
                <a:gd name="connsiteY101" fmla="*/ 1584847 h 1855508"/>
                <a:gd name="connsiteX102" fmla="*/ 851466 w 1070911"/>
                <a:gd name="connsiteY102" fmla="*/ 1622689 h 1855508"/>
                <a:gd name="connsiteX103" fmla="*/ 873913 w 1070911"/>
                <a:gd name="connsiteY103" fmla="*/ 1685743 h 1855508"/>
                <a:gd name="connsiteX104" fmla="*/ 867387 w 1070911"/>
                <a:gd name="connsiteY104" fmla="*/ 1713744 h 1855508"/>
                <a:gd name="connsiteX105" fmla="*/ 796386 w 1070911"/>
                <a:gd name="connsiteY105" fmla="*/ 1767481 h 1855508"/>
                <a:gd name="connsiteX106" fmla="*/ 678753 w 1070911"/>
                <a:gd name="connsiteY106" fmla="*/ 1778271 h 1855508"/>
                <a:gd name="connsiteX107" fmla="*/ 609620 w 1070911"/>
                <a:gd name="connsiteY107" fmla="*/ 1797324 h 1855508"/>
                <a:gd name="connsiteX108" fmla="*/ 596146 w 1070911"/>
                <a:gd name="connsiteY108" fmla="*/ 1807482 h 1855508"/>
                <a:gd name="connsiteX109" fmla="*/ 512829 w 1070911"/>
                <a:gd name="connsiteY109" fmla="*/ 1855403 h 1855508"/>
                <a:gd name="connsiteX110" fmla="*/ 487039 w 1070911"/>
                <a:gd name="connsiteY110" fmla="*/ 1855509 h 185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70911" h="1855508">
                  <a:moveTo>
                    <a:pt x="487039" y="1855509"/>
                  </a:moveTo>
                  <a:cubicBezTo>
                    <a:pt x="476118" y="1849009"/>
                    <a:pt x="463934" y="1843930"/>
                    <a:pt x="454539" y="1835666"/>
                  </a:cubicBezTo>
                  <a:cubicBezTo>
                    <a:pt x="438039" y="1821140"/>
                    <a:pt x="436460" y="1801455"/>
                    <a:pt x="447697" y="1782534"/>
                  </a:cubicBezTo>
                  <a:cubicBezTo>
                    <a:pt x="457512" y="1766007"/>
                    <a:pt x="467565" y="1757849"/>
                    <a:pt x="498434" y="1742191"/>
                  </a:cubicBezTo>
                  <a:cubicBezTo>
                    <a:pt x="493724" y="1739639"/>
                    <a:pt x="489829" y="1735718"/>
                    <a:pt x="487460" y="1736507"/>
                  </a:cubicBezTo>
                  <a:cubicBezTo>
                    <a:pt x="459039" y="1745744"/>
                    <a:pt x="433407" y="1769034"/>
                    <a:pt x="428354" y="1795508"/>
                  </a:cubicBezTo>
                  <a:cubicBezTo>
                    <a:pt x="428223" y="1796166"/>
                    <a:pt x="428038" y="1796797"/>
                    <a:pt x="427933" y="1797455"/>
                  </a:cubicBezTo>
                  <a:cubicBezTo>
                    <a:pt x="424696" y="1817482"/>
                    <a:pt x="417775" y="1822324"/>
                    <a:pt x="397775" y="1818535"/>
                  </a:cubicBezTo>
                  <a:cubicBezTo>
                    <a:pt x="371985" y="1813640"/>
                    <a:pt x="358853" y="1794271"/>
                    <a:pt x="363827" y="1768586"/>
                  </a:cubicBezTo>
                  <a:cubicBezTo>
                    <a:pt x="366774" y="1753428"/>
                    <a:pt x="373774" y="1740691"/>
                    <a:pt x="385669" y="1730691"/>
                  </a:cubicBezTo>
                  <a:cubicBezTo>
                    <a:pt x="395012" y="1722823"/>
                    <a:pt x="404222" y="1714770"/>
                    <a:pt x="413380" y="1706691"/>
                  </a:cubicBezTo>
                  <a:cubicBezTo>
                    <a:pt x="414459" y="1705717"/>
                    <a:pt x="414854" y="1703954"/>
                    <a:pt x="415565" y="1702559"/>
                  </a:cubicBezTo>
                  <a:cubicBezTo>
                    <a:pt x="415038" y="1701638"/>
                    <a:pt x="414486" y="1700717"/>
                    <a:pt x="413959" y="1699822"/>
                  </a:cubicBezTo>
                  <a:cubicBezTo>
                    <a:pt x="405854" y="1703507"/>
                    <a:pt x="397512" y="1706717"/>
                    <a:pt x="389775" y="1711059"/>
                  </a:cubicBezTo>
                  <a:cubicBezTo>
                    <a:pt x="384354" y="1714086"/>
                    <a:pt x="379959" y="1718928"/>
                    <a:pt x="374722" y="1722375"/>
                  </a:cubicBezTo>
                  <a:cubicBezTo>
                    <a:pt x="372538" y="1723823"/>
                    <a:pt x="369353" y="1723717"/>
                    <a:pt x="366616" y="1724296"/>
                  </a:cubicBezTo>
                  <a:cubicBezTo>
                    <a:pt x="366169" y="1721586"/>
                    <a:pt x="364616" y="1718401"/>
                    <a:pt x="365511" y="1716217"/>
                  </a:cubicBezTo>
                  <a:cubicBezTo>
                    <a:pt x="368774" y="1708322"/>
                    <a:pt x="371538" y="1699664"/>
                    <a:pt x="376880" y="1693322"/>
                  </a:cubicBezTo>
                  <a:cubicBezTo>
                    <a:pt x="387933" y="1680243"/>
                    <a:pt x="399249" y="1666848"/>
                    <a:pt x="412696" y="1656453"/>
                  </a:cubicBezTo>
                  <a:cubicBezTo>
                    <a:pt x="485039" y="1600452"/>
                    <a:pt x="566409" y="1570689"/>
                    <a:pt x="658831" y="1575584"/>
                  </a:cubicBezTo>
                  <a:cubicBezTo>
                    <a:pt x="683621" y="1576899"/>
                    <a:pt x="708279" y="1579189"/>
                    <a:pt x="731438" y="1589794"/>
                  </a:cubicBezTo>
                  <a:cubicBezTo>
                    <a:pt x="735017" y="1591426"/>
                    <a:pt x="743359" y="1590084"/>
                    <a:pt x="744833" y="1587478"/>
                  </a:cubicBezTo>
                  <a:cubicBezTo>
                    <a:pt x="748333" y="1581373"/>
                    <a:pt x="741885" y="1578847"/>
                    <a:pt x="737201" y="1576215"/>
                  </a:cubicBezTo>
                  <a:cubicBezTo>
                    <a:pt x="715306" y="1563847"/>
                    <a:pt x="690648" y="1564794"/>
                    <a:pt x="666937" y="1561110"/>
                  </a:cubicBezTo>
                  <a:cubicBezTo>
                    <a:pt x="657621" y="1559662"/>
                    <a:pt x="647779" y="1557794"/>
                    <a:pt x="639594" y="1553452"/>
                  </a:cubicBezTo>
                  <a:cubicBezTo>
                    <a:pt x="583567" y="1523714"/>
                    <a:pt x="538251" y="1481714"/>
                    <a:pt x="502618" y="1429423"/>
                  </a:cubicBezTo>
                  <a:cubicBezTo>
                    <a:pt x="483960" y="1402028"/>
                    <a:pt x="477276" y="1370107"/>
                    <a:pt x="471328" y="1338133"/>
                  </a:cubicBezTo>
                  <a:cubicBezTo>
                    <a:pt x="465934" y="1309211"/>
                    <a:pt x="460960" y="1280184"/>
                    <a:pt x="455249" y="1251342"/>
                  </a:cubicBezTo>
                  <a:cubicBezTo>
                    <a:pt x="449118" y="1220420"/>
                    <a:pt x="432591" y="1196288"/>
                    <a:pt x="407196" y="1177472"/>
                  </a:cubicBezTo>
                  <a:cubicBezTo>
                    <a:pt x="371774" y="1151261"/>
                    <a:pt x="332142" y="1139814"/>
                    <a:pt x="288457" y="1135393"/>
                  </a:cubicBezTo>
                  <a:cubicBezTo>
                    <a:pt x="231457" y="1129630"/>
                    <a:pt x="175456" y="1137709"/>
                    <a:pt x="119113" y="1141288"/>
                  </a:cubicBezTo>
                  <a:cubicBezTo>
                    <a:pt x="80349" y="1143761"/>
                    <a:pt x="43401" y="1137498"/>
                    <a:pt x="7058" y="1124998"/>
                  </a:cubicBezTo>
                  <a:cubicBezTo>
                    <a:pt x="-757" y="1122314"/>
                    <a:pt x="-1810" y="1118287"/>
                    <a:pt x="2558" y="1111761"/>
                  </a:cubicBezTo>
                  <a:cubicBezTo>
                    <a:pt x="24796" y="1078313"/>
                    <a:pt x="32664" y="1040207"/>
                    <a:pt x="38112" y="1001338"/>
                  </a:cubicBezTo>
                  <a:cubicBezTo>
                    <a:pt x="39296" y="992838"/>
                    <a:pt x="40138" y="984206"/>
                    <a:pt x="42269" y="975943"/>
                  </a:cubicBezTo>
                  <a:cubicBezTo>
                    <a:pt x="42875" y="973601"/>
                    <a:pt x="47770" y="970548"/>
                    <a:pt x="50270" y="970917"/>
                  </a:cubicBezTo>
                  <a:cubicBezTo>
                    <a:pt x="56033" y="971732"/>
                    <a:pt x="61612" y="974232"/>
                    <a:pt x="67138" y="976390"/>
                  </a:cubicBezTo>
                  <a:cubicBezTo>
                    <a:pt x="106007" y="991522"/>
                    <a:pt x="145455" y="1004759"/>
                    <a:pt x="186798" y="1011444"/>
                  </a:cubicBezTo>
                  <a:cubicBezTo>
                    <a:pt x="227641" y="1018049"/>
                    <a:pt x="268589" y="1016417"/>
                    <a:pt x="309537" y="1012259"/>
                  </a:cubicBezTo>
                  <a:cubicBezTo>
                    <a:pt x="327300" y="1010444"/>
                    <a:pt x="345248" y="1009733"/>
                    <a:pt x="362853" y="1007022"/>
                  </a:cubicBezTo>
                  <a:cubicBezTo>
                    <a:pt x="377432" y="1004785"/>
                    <a:pt x="392669" y="1002470"/>
                    <a:pt x="405933" y="996496"/>
                  </a:cubicBezTo>
                  <a:cubicBezTo>
                    <a:pt x="469434" y="967916"/>
                    <a:pt x="530750" y="935679"/>
                    <a:pt x="582567" y="887731"/>
                  </a:cubicBezTo>
                  <a:cubicBezTo>
                    <a:pt x="623410" y="849941"/>
                    <a:pt x="658673" y="807756"/>
                    <a:pt x="688148" y="760624"/>
                  </a:cubicBezTo>
                  <a:cubicBezTo>
                    <a:pt x="709516" y="726466"/>
                    <a:pt x="731727" y="692781"/>
                    <a:pt x="752254" y="658122"/>
                  </a:cubicBezTo>
                  <a:cubicBezTo>
                    <a:pt x="759675" y="645596"/>
                    <a:pt x="763149" y="630806"/>
                    <a:pt x="768596" y="617095"/>
                  </a:cubicBezTo>
                  <a:cubicBezTo>
                    <a:pt x="772359" y="607622"/>
                    <a:pt x="776517" y="598306"/>
                    <a:pt x="780281" y="588832"/>
                  </a:cubicBezTo>
                  <a:cubicBezTo>
                    <a:pt x="790781" y="562384"/>
                    <a:pt x="793360" y="534331"/>
                    <a:pt x="797175" y="506489"/>
                  </a:cubicBezTo>
                  <a:cubicBezTo>
                    <a:pt x="798254" y="498673"/>
                    <a:pt x="800281" y="490936"/>
                    <a:pt x="802597" y="483383"/>
                  </a:cubicBezTo>
                  <a:cubicBezTo>
                    <a:pt x="805202" y="474909"/>
                    <a:pt x="808439" y="473935"/>
                    <a:pt x="815097" y="479804"/>
                  </a:cubicBezTo>
                  <a:cubicBezTo>
                    <a:pt x="828492" y="491646"/>
                    <a:pt x="841834" y="503541"/>
                    <a:pt x="854571" y="516094"/>
                  </a:cubicBezTo>
                  <a:cubicBezTo>
                    <a:pt x="871308" y="532594"/>
                    <a:pt x="887387" y="549779"/>
                    <a:pt x="903835" y="566542"/>
                  </a:cubicBezTo>
                  <a:cubicBezTo>
                    <a:pt x="906993" y="569753"/>
                    <a:pt x="910677" y="572437"/>
                    <a:pt x="914125" y="575358"/>
                  </a:cubicBezTo>
                  <a:cubicBezTo>
                    <a:pt x="914888" y="574832"/>
                    <a:pt x="915677" y="574305"/>
                    <a:pt x="916440" y="573779"/>
                  </a:cubicBezTo>
                  <a:cubicBezTo>
                    <a:pt x="914519" y="569516"/>
                    <a:pt x="913493" y="564437"/>
                    <a:pt x="910493" y="561147"/>
                  </a:cubicBezTo>
                  <a:cubicBezTo>
                    <a:pt x="891572" y="540384"/>
                    <a:pt x="873466" y="518620"/>
                    <a:pt x="852729" y="499752"/>
                  </a:cubicBezTo>
                  <a:cubicBezTo>
                    <a:pt x="802307" y="453882"/>
                    <a:pt x="750070" y="410013"/>
                    <a:pt x="699516" y="364250"/>
                  </a:cubicBezTo>
                  <a:cubicBezTo>
                    <a:pt x="631173" y="302354"/>
                    <a:pt x="569225" y="235221"/>
                    <a:pt x="531593" y="149167"/>
                  </a:cubicBezTo>
                  <a:cubicBezTo>
                    <a:pt x="523803" y="131351"/>
                    <a:pt x="520592" y="113298"/>
                    <a:pt x="524487" y="94061"/>
                  </a:cubicBezTo>
                  <a:cubicBezTo>
                    <a:pt x="526592" y="83719"/>
                    <a:pt x="531382" y="79772"/>
                    <a:pt x="540856" y="84061"/>
                  </a:cubicBezTo>
                  <a:cubicBezTo>
                    <a:pt x="559540" y="92535"/>
                    <a:pt x="577830" y="101982"/>
                    <a:pt x="591436" y="118193"/>
                  </a:cubicBezTo>
                  <a:cubicBezTo>
                    <a:pt x="593304" y="120430"/>
                    <a:pt x="595278" y="122904"/>
                    <a:pt x="597778" y="124246"/>
                  </a:cubicBezTo>
                  <a:cubicBezTo>
                    <a:pt x="599383" y="125114"/>
                    <a:pt x="602646" y="124825"/>
                    <a:pt x="603962" y="123693"/>
                  </a:cubicBezTo>
                  <a:cubicBezTo>
                    <a:pt x="605199" y="122641"/>
                    <a:pt x="605804" y="119298"/>
                    <a:pt x="605041" y="117746"/>
                  </a:cubicBezTo>
                  <a:cubicBezTo>
                    <a:pt x="603225" y="113956"/>
                    <a:pt x="600936" y="110140"/>
                    <a:pt x="597988" y="107140"/>
                  </a:cubicBezTo>
                  <a:cubicBezTo>
                    <a:pt x="582935" y="91851"/>
                    <a:pt x="565383" y="80272"/>
                    <a:pt x="545224" y="72719"/>
                  </a:cubicBezTo>
                  <a:cubicBezTo>
                    <a:pt x="540593" y="70982"/>
                    <a:pt x="535829" y="69324"/>
                    <a:pt x="531672" y="66719"/>
                  </a:cubicBezTo>
                  <a:cubicBezTo>
                    <a:pt x="522277" y="60798"/>
                    <a:pt x="520277" y="51324"/>
                    <a:pt x="525829" y="41797"/>
                  </a:cubicBezTo>
                  <a:cubicBezTo>
                    <a:pt x="538751" y="19586"/>
                    <a:pt x="556540" y="11876"/>
                    <a:pt x="580383" y="21297"/>
                  </a:cubicBezTo>
                  <a:cubicBezTo>
                    <a:pt x="607778" y="32113"/>
                    <a:pt x="634015" y="45508"/>
                    <a:pt x="654489" y="67903"/>
                  </a:cubicBezTo>
                  <a:cubicBezTo>
                    <a:pt x="656910" y="70561"/>
                    <a:pt x="662200" y="70614"/>
                    <a:pt x="666147" y="71877"/>
                  </a:cubicBezTo>
                  <a:cubicBezTo>
                    <a:pt x="665226" y="67850"/>
                    <a:pt x="665516" y="62798"/>
                    <a:pt x="663147" y="60008"/>
                  </a:cubicBezTo>
                  <a:cubicBezTo>
                    <a:pt x="648805" y="43113"/>
                    <a:pt x="630962" y="30666"/>
                    <a:pt x="610910" y="21323"/>
                  </a:cubicBezTo>
                  <a:cubicBezTo>
                    <a:pt x="604620" y="18402"/>
                    <a:pt x="598041" y="15981"/>
                    <a:pt x="592067" y="12507"/>
                  </a:cubicBezTo>
                  <a:cubicBezTo>
                    <a:pt x="588699" y="10560"/>
                    <a:pt x="586304" y="6902"/>
                    <a:pt x="583488" y="4034"/>
                  </a:cubicBezTo>
                  <a:cubicBezTo>
                    <a:pt x="587225" y="2613"/>
                    <a:pt x="591225" y="-466"/>
                    <a:pt x="594673" y="60"/>
                  </a:cubicBezTo>
                  <a:cubicBezTo>
                    <a:pt x="608304" y="2139"/>
                    <a:pt x="622541" y="3428"/>
                    <a:pt x="635147" y="8507"/>
                  </a:cubicBezTo>
                  <a:cubicBezTo>
                    <a:pt x="675042" y="24560"/>
                    <a:pt x="712148" y="46166"/>
                    <a:pt x="742359" y="76982"/>
                  </a:cubicBezTo>
                  <a:cubicBezTo>
                    <a:pt x="782202" y="117614"/>
                    <a:pt x="821886" y="158641"/>
                    <a:pt x="858834" y="201879"/>
                  </a:cubicBezTo>
                  <a:cubicBezTo>
                    <a:pt x="906151" y="257248"/>
                    <a:pt x="934388" y="322538"/>
                    <a:pt x="948309" y="394013"/>
                  </a:cubicBezTo>
                  <a:cubicBezTo>
                    <a:pt x="949204" y="398540"/>
                    <a:pt x="949941" y="403329"/>
                    <a:pt x="952046" y="407329"/>
                  </a:cubicBezTo>
                  <a:cubicBezTo>
                    <a:pt x="953388" y="409855"/>
                    <a:pt x="957125" y="411119"/>
                    <a:pt x="959783" y="412961"/>
                  </a:cubicBezTo>
                  <a:cubicBezTo>
                    <a:pt x="961046" y="410224"/>
                    <a:pt x="963625" y="407355"/>
                    <a:pt x="963362" y="404776"/>
                  </a:cubicBezTo>
                  <a:cubicBezTo>
                    <a:pt x="962388" y="394934"/>
                    <a:pt x="961415" y="384908"/>
                    <a:pt x="958809" y="375408"/>
                  </a:cubicBezTo>
                  <a:cubicBezTo>
                    <a:pt x="945178" y="325407"/>
                    <a:pt x="926756" y="277169"/>
                    <a:pt x="898203" y="233721"/>
                  </a:cubicBezTo>
                  <a:cubicBezTo>
                    <a:pt x="884466" y="212826"/>
                    <a:pt x="867808" y="193694"/>
                    <a:pt x="851255" y="174826"/>
                  </a:cubicBezTo>
                  <a:cubicBezTo>
                    <a:pt x="838492" y="160247"/>
                    <a:pt x="838360" y="145457"/>
                    <a:pt x="845781" y="127535"/>
                  </a:cubicBezTo>
                  <a:cubicBezTo>
                    <a:pt x="851413" y="130009"/>
                    <a:pt x="856966" y="131878"/>
                    <a:pt x="861913" y="134746"/>
                  </a:cubicBezTo>
                  <a:cubicBezTo>
                    <a:pt x="905519" y="159931"/>
                    <a:pt x="952862" y="171641"/>
                    <a:pt x="1002784" y="174720"/>
                  </a:cubicBezTo>
                  <a:cubicBezTo>
                    <a:pt x="1017573" y="175615"/>
                    <a:pt x="1032258" y="178431"/>
                    <a:pt x="1047021" y="180142"/>
                  </a:cubicBezTo>
                  <a:cubicBezTo>
                    <a:pt x="1056258" y="181194"/>
                    <a:pt x="1060574" y="185589"/>
                    <a:pt x="1061179" y="195326"/>
                  </a:cubicBezTo>
                  <a:cubicBezTo>
                    <a:pt x="1064101" y="243195"/>
                    <a:pt x="1069232" y="290985"/>
                    <a:pt x="1070337" y="338854"/>
                  </a:cubicBezTo>
                  <a:cubicBezTo>
                    <a:pt x="1071601" y="394066"/>
                    <a:pt x="1070706" y="449409"/>
                    <a:pt x="1068364" y="504620"/>
                  </a:cubicBezTo>
                  <a:cubicBezTo>
                    <a:pt x="1067074" y="535252"/>
                    <a:pt x="1060627" y="565621"/>
                    <a:pt x="1057048" y="596174"/>
                  </a:cubicBezTo>
                  <a:cubicBezTo>
                    <a:pt x="1051469" y="643912"/>
                    <a:pt x="1043863" y="691333"/>
                    <a:pt x="1027021" y="736466"/>
                  </a:cubicBezTo>
                  <a:cubicBezTo>
                    <a:pt x="1017705" y="761440"/>
                    <a:pt x="1005363" y="785387"/>
                    <a:pt x="993257" y="809204"/>
                  </a:cubicBezTo>
                  <a:cubicBezTo>
                    <a:pt x="977836" y="839573"/>
                    <a:pt x="960783" y="869099"/>
                    <a:pt x="945336" y="899442"/>
                  </a:cubicBezTo>
                  <a:cubicBezTo>
                    <a:pt x="921414" y="946416"/>
                    <a:pt x="893124" y="990680"/>
                    <a:pt x="863624" y="1034286"/>
                  </a:cubicBezTo>
                  <a:cubicBezTo>
                    <a:pt x="836676" y="1074102"/>
                    <a:pt x="814228" y="1116366"/>
                    <a:pt x="796412" y="1161156"/>
                  </a:cubicBezTo>
                  <a:cubicBezTo>
                    <a:pt x="760622" y="1251026"/>
                    <a:pt x="773728" y="1334738"/>
                    <a:pt x="827018" y="1413686"/>
                  </a:cubicBezTo>
                  <a:cubicBezTo>
                    <a:pt x="828860" y="1416423"/>
                    <a:pt x="830834" y="1419081"/>
                    <a:pt x="832729" y="1421792"/>
                  </a:cubicBezTo>
                  <a:cubicBezTo>
                    <a:pt x="851729" y="1449003"/>
                    <a:pt x="857203" y="1478372"/>
                    <a:pt x="847334" y="1510398"/>
                  </a:cubicBezTo>
                  <a:cubicBezTo>
                    <a:pt x="839860" y="1534662"/>
                    <a:pt x="835939" y="1559689"/>
                    <a:pt x="838781" y="1584847"/>
                  </a:cubicBezTo>
                  <a:cubicBezTo>
                    <a:pt x="840229" y="1597847"/>
                    <a:pt x="844518" y="1611716"/>
                    <a:pt x="851466" y="1622689"/>
                  </a:cubicBezTo>
                  <a:cubicBezTo>
                    <a:pt x="863887" y="1642295"/>
                    <a:pt x="869940" y="1663769"/>
                    <a:pt x="873913" y="1685743"/>
                  </a:cubicBezTo>
                  <a:cubicBezTo>
                    <a:pt x="875492" y="1694506"/>
                    <a:pt x="872203" y="1705849"/>
                    <a:pt x="867387" y="1713744"/>
                  </a:cubicBezTo>
                  <a:cubicBezTo>
                    <a:pt x="850966" y="1740665"/>
                    <a:pt x="827334" y="1758797"/>
                    <a:pt x="796386" y="1767481"/>
                  </a:cubicBezTo>
                  <a:cubicBezTo>
                    <a:pt x="757754" y="1778323"/>
                    <a:pt x="718938" y="1783955"/>
                    <a:pt x="678753" y="1778271"/>
                  </a:cubicBezTo>
                  <a:cubicBezTo>
                    <a:pt x="653252" y="1774665"/>
                    <a:pt x="630383" y="1782771"/>
                    <a:pt x="609620" y="1797324"/>
                  </a:cubicBezTo>
                  <a:cubicBezTo>
                    <a:pt x="605015" y="1800561"/>
                    <a:pt x="600488" y="1803929"/>
                    <a:pt x="596146" y="1807482"/>
                  </a:cubicBezTo>
                  <a:cubicBezTo>
                    <a:pt x="570988" y="1828008"/>
                    <a:pt x="545619" y="1848140"/>
                    <a:pt x="512829" y="1855403"/>
                  </a:cubicBezTo>
                  <a:cubicBezTo>
                    <a:pt x="504250" y="1855509"/>
                    <a:pt x="495645" y="1855509"/>
                    <a:pt x="487039" y="185550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632366E-4203-4352-871F-95DC0FC0B4E5}"/>
                </a:ext>
              </a:extLst>
            </p:cNvPr>
            <p:cNvSpPr/>
            <p:nvPr/>
          </p:nvSpPr>
          <p:spPr>
            <a:xfrm>
              <a:off x="10020921" y="383215"/>
              <a:ext cx="466797" cy="1135390"/>
            </a:xfrm>
            <a:custGeom>
              <a:avLst/>
              <a:gdLst>
                <a:gd name="connsiteX0" fmla="*/ 466798 w 466797"/>
                <a:gd name="connsiteY0" fmla="*/ 955251 h 1135390"/>
                <a:gd name="connsiteX1" fmla="*/ 463061 w 466797"/>
                <a:gd name="connsiteY1" fmla="*/ 1028463 h 1135390"/>
                <a:gd name="connsiteX2" fmla="*/ 414270 w 466797"/>
                <a:gd name="connsiteY2" fmla="*/ 1129201 h 1135390"/>
                <a:gd name="connsiteX3" fmla="*/ 390349 w 466797"/>
                <a:gd name="connsiteY3" fmla="*/ 1135359 h 1135390"/>
                <a:gd name="connsiteX4" fmla="*/ 278005 w 466797"/>
                <a:gd name="connsiteY4" fmla="*/ 1056937 h 1135390"/>
                <a:gd name="connsiteX5" fmla="*/ 264716 w 466797"/>
                <a:gd name="connsiteY5" fmla="*/ 1029226 h 1135390"/>
                <a:gd name="connsiteX6" fmla="*/ 270531 w 466797"/>
                <a:gd name="connsiteY6" fmla="*/ 1013173 h 1135390"/>
                <a:gd name="connsiteX7" fmla="*/ 332769 w 466797"/>
                <a:gd name="connsiteY7" fmla="*/ 913066 h 1135390"/>
                <a:gd name="connsiteX8" fmla="*/ 336875 w 466797"/>
                <a:gd name="connsiteY8" fmla="*/ 779301 h 1135390"/>
                <a:gd name="connsiteX9" fmla="*/ 316085 w 466797"/>
                <a:gd name="connsiteY9" fmla="*/ 603114 h 1135390"/>
                <a:gd name="connsiteX10" fmla="*/ 212504 w 466797"/>
                <a:gd name="connsiteY10" fmla="*/ 322900 h 1135390"/>
                <a:gd name="connsiteX11" fmla="*/ 143661 w 466797"/>
                <a:gd name="connsiteY11" fmla="*/ 205687 h 1135390"/>
                <a:gd name="connsiteX12" fmla="*/ 118634 w 466797"/>
                <a:gd name="connsiteY12" fmla="*/ 175055 h 1135390"/>
                <a:gd name="connsiteX13" fmla="*/ 98424 w 466797"/>
                <a:gd name="connsiteY13" fmla="*/ 147213 h 1135390"/>
                <a:gd name="connsiteX14" fmla="*/ 39002 w 466797"/>
                <a:gd name="connsiteY14" fmla="*/ 55001 h 1135390"/>
                <a:gd name="connsiteX15" fmla="*/ 3738 w 466797"/>
                <a:gd name="connsiteY15" fmla="*/ 14579 h 1135390"/>
                <a:gd name="connsiteX16" fmla="*/ 3185 w 466797"/>
                <a:gd name="connsiteY16" fmla="*/ 0 h 1135390"/>
                <a:gd name="connsiteX17" fmla="*/ 152767 w 466797"/>
                <a:gd name="connsiteY17" fmla="*/ 74422 h 1135390"/>
                <a:gd name="connsiteX18" fmla="*/ 289874 w 466797"/>
                <a:gd name="connsiteY18" fmla="*/ 234767 h 1135390"/>
                <a:gd name="connsiteX19" fmla="*/ 352664 w 466797"/>
                <a:gd name="connsiteY19" fmla="*/ 364321 h 1135390"/>
                <a:gd name="connsiteX20" fmla="*/ 405639 w 466797"/>
                <a:gd name="connsiteY20" fmla="*/ 543008 h 1135390"/>
                <a:gd name="connsiteX21" fmla="*/ 447297 w 466797"/>
                <a:gd name="connsiteY21" fmla="*/ 710405 h 1135390"/>
                <a:gd name="connsiteX22" fmla="*/ 456692 w 466797"/>
                <a:gd name="connsiteY22" fmla="*/ 786143 h 1135390"/>
                <a:gd name="connsiteX23" fmla="*/ 466771 w 466797"/>
                <a:gd name="connsiteY23" fmla="*/ 871724 h 1135390"/>
                <a:gd name="connsiteX24" fmla="*/ 466798 w 466797"/>
                <a:gd name="connsiteY24" fmla="*/ 955251 h 113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6797" h="1135390">
                  <a:moveTo>
                    <a:pt x="466798" y="955251"/>
                  </a:moveTo>
                  <a:cubicBezTo>
                    <a:pt x="465482" y="979646"/>
                    <a:pt x="463350" y="1004041"/>
                    <a:pt x="463061" y="1028463"/>
                  </a:cubicBezTo>
                  <a:cubicBezTo>
                    <a:pt x="462561" y="1069937"/>
                    <a:pt x="445666" y="1103306"/>
                    <a:pt x="414270" y="1129201"/>
                  </a:cubicBezTo>
                  <a:cubicBezTo>
                    <a:pt x="408454" y="1133991"/>
                    <a:pt x="398349" y="1135649"/>
                    <a:pt x="390349" y="1135359"/>
                  </a:cubicBezTo>
                  <a:cubicBezTo>
                    <a:pt x="336243" y="1133491"/>
                    <a:pt x="301006" y="1103780"/>
                    <a:pt x="278005" y="1056937"/>
                  </a:cubicBezTo>
                  <a:cubicBezTo>
                    <a:pt x="273479" y="1047753"/>
                    <a:pt x="269137" y="1038463"/>
                    <a:pt x="264716" y="1029226"/>
                  </a:cubicBezTo>
                  <a:cubicBezTo>
                    <a:pt x="261216" y="1021884"/>
                    <a:pt x="263716" y="1017331"/>
                    <a:pt x="270531" y="1013173"/>
                  </a:cubicBezTo>
                  <a:cubicBezTo>
                    <a:pt x="308006" y="990331"/>
                    <a:pt x="327874" y="954462"/>
                    <a:pt x="332769" y="913066"/>
                  </a:cubicBezTo>
                  <a:cubicBezTo>
                    <a:pt x="338006" y="868908"/>
                    <a:pt x="338611" y="823802"/>
                    <a:pt x="336875" y="779301"/>
                  </a:cubicBezTo>
                  <a:cubicBezTo>
                    <a:pt x="334559" y="720195"/>
                    <a:pt x="329664" y="661142"/>
                    <a:pt x="316085" y="603114"/>
                  </a:cubicBezTo>
                  <a:cubicBezTo>
                    <a:pt x="293242" y="505323"/>
                    <a:pt x="257926" y="412111"/>
                    <a:pt x="212504" y="322900"/>
                  </a:cubicBezTo>
                  <a:cubicBezTo>
                    <a:pt x="191978" y="282583"/>
                    <a:pt x="167319" y="244346"/>
                    <a:pt x="143661" y="205687"/>
                  </a:cubicBezTo>
                  <a:cubicBezTo>
                    <a:pt x="136845" y="194556"/>
                    <a:pt x="126819" y="185398"/>
                    <a:pt x="118634" y="175055"/>
                  </a:cubicBezTo>
                  <a:cubicBezTo>
                    <a:pt x="111503" y="166029"/>
                    <a:pt x="102450" y="157555"/>
                    <a:pt x="98424" y="147213"/>
                  </a:cubicBezTo>
                  <a:cubicBezTo>
                    <a:pt x="84844" y="112265"/>
                    <a:pt x="61871" y="83712"/>
                    <a:pt x="39002" y="55001"/>
                  </a:cubicBezTo>
                  <a:cubicBezTo>
                    <a:pt x="27870" y="41027"/>
                    <a:pt x="15633" y="27948"/>
                    <a:pt x="3738" y="14579"/>
                  </a:cubicBezTo>
                  <a:cubicBezTo>
                    <a:pt x="-288" y="10053"/>
                    <a:pt x="-1894" y="5737"/>
                    <a:pt x="3185" y="0"/>
                  </a:cubicBezTo>
                  <a:cubicBezTo>
                    <a:pt x="57133" y="16237"/>
                    <a:pt x="109371" y="33843"/>
                    <a:pt x="152767" y="74422"/>
                  </a:cubicBezTo>
                  <a:cubicBezTo>
                    <a:pt x="204688" y="123002"/>
                    <a:pt x="249584" y="176687"/>
                    <a:pt x="289874" y="234767"/>
                  </a:cubicBezTo>
                  <a:cubicBezTo>
                    <a:pt x="317585" y="274688"/>
                    <a:pt x="339717" y="316926"/>
                    <a:pt x="352664" y="364321"/>
                  </a:cubicBezTo>
                  <a:cubicBezTo>
                    <a:pt x="369033" y="424243"/>
                    <a:pt x="389059" y="483139"/>
                    <a:pt x="405639" y="543008"/>
                  </a:cubicBezTo>
                  <a:cubicBezTo>
                    <a:pt x="420955" y="598404"/>
                    <a:pt x="434718" y="654299"/>
                    <a:pt x="447297" y="710405"/>
                  </a:cubicBezTo>
                  <a:cubicBezTo>
                    <a:pt x="452824" y="735116"/>
                    <a:pt x="453718" y="760854"/>
                    <a:pt x="456692" y="786143"/>
                  </a:cubicBezTo>
                  <a:cubicBezTo>
                    <a:pt x="460061" y="814670"/>
                    <a:pt x="463403" y="843197"/>
                    <a:pt x="466771" y="871724"/>
                  </a:cubicBezTo>
                  <a:cubicBezTo>
                    <a:pt x="466798" y="899592"/>
                    <a:pt x="466798" y="927409"/>
                    <a:pt x="466798" y="955251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CA8F8B7-A960-4C33-B60F-DF3BD614344E}"/>
                </a:ext>
              </a:extLst>
            </p:cNvPr>
            <p:cNvSpPr/>
            <p:nvPr/>
          </p:nvSpPr>
          <p:spPr>
            <a:xfrm>
              <a:off x="8508182" y="158633"/>
              <a:ext cx="1102555" cy="1693028"/>
            </a:xfrm>
            <a:custGeom>
              <a:avLst/>
              <a:gdLst>
                <a:gd name="connsiteX0" fmla="*/ 131351 w 1102555"/>
                <a:gd name="connsiteY0" fmla="*/ 1315229 h 1693028"/>
                <a:gd name="connsiteX1" fmla="*/ 81718 w 1102555"/>
                <a:gd name="connsiteY1" fmla="*/ 1285282 h 1693028"/>
                <a:gd name="connsiteX2" fmla="*/ 29954 w 1102555"/>
                <a:gd name="connsiteY2" fmla="*/ 1314650 h 1693028"/>
                <a:gd name="connsiteX3" fmla="*/ 23059 w 1102555"/>
                <a:gd name="connsiteY3" fmla="*/ 1300676 h 1693028"/>
                <a:gd name="connsiteX4" fmla="*/ 2664 w 1102555"/>
                <a:gd name="connsiteY4" fmla="*/ 1174543 h 1693028"/>
                <a:gd name="connsiteX5" fmla="*/ 44981 w 1102555"/>
                <a:gd name="connsiteY5" fmla="*/ 843828 h 1693028"/>
                <a:gd name="connsiteX6" fmla="*/ 131640 w 1102555"/>
                <a:gd name="connsiteY6" fmla="*/ 616140 h 1693028"/>
                <a:gd name="connsiteX7" fmla="*/ 329643 w 1102555"/>
                <a:gd name="connsiteY7" fmla="*/ 263003 h 1693028"/>
                <a:gd name="connsiteX8" fmla="*/ 506751 w 1102555"/>
                <a:gd name="connsiteY8" fmla="*/ 79027 h 1693028"/>
                <a:gd name="connsiteX9" fmla="*/ 596226 w 1102555"/>
                <a:gd name="connsiteY9" fmla="*/ 33026 h 1693028"/>
                <a:gd name="connsiteX10" fmla="*/ 705622 w 1102555"/>
                <a:gd name="connsiteY10" fmla="*/ 5315 h 1693028"/>
                <a:gd name="connsiteX11" fmla="*/ 828124 w 1102555"/>
                <a:gd name="connsiteY11" fmla="*/ 5920 h 1693028"/>
                <a:gd name="connsiteX12" fmla="*/ 878730 w 1102555"/>
                <a:gd name="connsiteY12" fmla="*/ 25157 h 1693028"/>
                <a:gd name="connsiteX13" fmla="*/ 1023969 w 1102555"/>
                <a:gd name="connsiteY13" fmla="*/ 178475 h 1693028"/>
                <a:gd name="connsiteX14" fmla="*/ 1066759 w 1102555"/>
                <a:gd name="connsiteY14" fmla="*/ 285845 h 1693028"/>
                <a:gd name="connsiteX15" fmla="*/ 1083075 w 1102555"/>
                <a:gd name="connsiteY15" fmla="*/ 413795 h 1693028"/>
                <a:gd name="connsiteX16" fmla="*/ 1102076 w 1102555"/>
                <a:gd name="connsiteY16" fmla="*/ 660219 h 1693028"/>
                <a:gd name="connsiteX17" fmla="*/ 1098102 w 1102555"/>
                <a:gd name="connsiteY17" fmla="*/ 751379 h 1693028"/>
                <a:gd name="connsiteX18" fmla="*/ 1090918 w 1102555"/>
                <a:gd name="connsiteY18" fmla="*/ 814406 h 1693028"/>
                <a:gd name="connsiteX19" fmla="*/ 1085312 w 1102555"/>
                <a:gd name="connsiteY19" fmla="*/ 827564 h 1693028"/>
                <a:gd name="connsiteX20" fmla="*/ 1072259 w 1102555"/>
                <a:gd name="connsiteY20" fmla="*/ 819880 h 1693028"/>
                <a:gd name="connsiteX21" fmla="*/ 1015153 w 1102555"/>
                <a:gd name="connsiteY21" fmla="*/ 761800 h 1693028"/>
                <a:gd name="connsiteX22" fmla="*/ 899915 w 1102555"/>
                <a:gd name="connsiteY22" fmla="*/ 686088 h 1693028"/>
                <a:gd name="connsiteX23" fmla="*/ 868388 w 1102555"/>
                <a:gd name="connsiteY23" fmla="*/ 677641 h 1693028"/>
                <a:gd name="connsiteX24" fmla="*/ 824545 w 1102555"/>
                <a:gd name="connsiteY24" fmla="*/ 684878 h 1693028"/>
                <a:gd name="connsiteX25" fmla="*/ 779018 w 1102555"/>
                <a:gd name="connsiteY25" fmla="*/ 717720 h 1693028"/>
                <a:gd name="connsiteX26" fmla="*/ 770860 w 1102555"/>
                <a:gd name="connsiteY26" fmla="*/ 748037 h 1693028"/>
                <a:gd name="connsiteX27" fmla="*/ 768965 w 1102555"/>
                <a:gd name="connsiteY27" fmla="*/ 778484 h 1693028"/>
                <a:gd name="connsiteX28" fmla="*/ 780044 w 1102555"/>
                <a:gd name="connsiteY28" fmla="*/ 847012 h 1693028"/>
                <a:gd name="connsiteX29" fmla="*/ 898809 w 1102555"/>
                <a:gd name="connsiteY29" fmla="*/ 1011067 h 1693028"/>
                <a:gd name="connsiteX30" fmla="*/ 1043943 w 1102555"/>
                <a:gd name="connsiteY30" fmla="*/ 1140569 h 1693028"/>
                <a:gd name="connsiteX31" fmla="*/ 1054891 w 1102555"/>
                <a:gd name="connsiteY31" fmla="*/ 1172701 h 1693028"/>
                <a:gd name="connsiteX32" fmla="*/ 997521 w 1102555"/>
                <a:gd name="connsiteY32" fmla="*/ 1350309 h 1693028"/>
                <a:gd name="connsiteX33" fmla="*/ 839124 w 1102555"/>
                <a:gd name="connsiteY33" fmla="*/ 1563917 h 1693028"/>
                <a:gd name="connsiteX34" fmla="*/ 708175 w 1102555"/>
                <a:gd name="connsiteY34" fmla="*/ 1648787 h 1693028"/>
                <a:gd name="connsiteX35" fmla="*/ 553594 w 1102555"/>
                <a:gd name="connsiteY35" fmla="*/ 1690498 h 1693028"/>
                <a:gd name="connsiteX36" fmla="*/ 443829 w 1102555"/>
                <a:gd name="connsiteY36" fmla="*/ 1687735 h 1693028"/>
                <a:gd name="connsiteX37" fmla="*/ 324906 w 1102555"/>
                <a:gd name="connsiteY37" fmla="*/ 1650761 h 1693028"/>
                <a:gd name="connsiteX38" fmla="*/ 304511 w 1102555"/>
                <a:gd name="connsiteY38" fmla="*/ 1619392 h 1693028"/>
                <a:gd name="connsiteX39" fmla="*/ 266195 w 1102555"/>
                <a:gd name="connsiteY39" fmla="*/ 1405652 h 1693028"/>
                <a:gd name="connsiteX40" fmla="*/ 232299 w 1102555"/>
                <a:gd name="connsiteY40" fmla="*/ 1348940 h 1693028"/>
                <a:gd name="connsiteX41" fmla="*/ 206352 w 1102555"/>
                <a:gd name="connsiteY41" fmla="*/ 1318914 h 1693028"/>
                <a:gd name="connsiteX42" fmla="*/ 141219 w 1102555"/>
                <a:gd name="connsiteY42" fmla="*/ 1309387 h 1693028"/>
                <a:gd name="connsiteX43" fmla="*/ 131351 w 1102555"/>
                <a:gd name="connsiteY43" fmla="*/ 1315229 h 16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2555" h="1693028">
                  <a:moveTo>
                    <a:pt x="131351" y="1315229"/>
                  </a:moveTo>
                  <a:cubicBezTo>
                    <a:pt x="117482" y="1300440"/>
                    <a:pt x="103771" y="1285650"/>
                    <a:pt x="81718" y="1285282"/>
                  </a:cubicBezTo>
                  <a:cubicBezTo>
                    <a:pt x="59692" y="1284913"/>
                    <a:pt x="45744" y="1299808"/>
                    <a:pt x="29954" y="1314650"/>
                  </a:cubicBezTo>
                  <a:cubicBezTo>
                    <a:pt x="27191" y="1309150"/>
                    <a:pt x="24296" y="1305124"/>
                    <a:pt x="23059" y="1300676"/>
                  </a:cubicBezTo>
                  <a:cubicBezTo>
                    <a:pt x="11612" y="1259386"/>
                    <a:pt x="6717" y="1217096"/>
                    <a:pt x="2664" y="1174543"/>
                  </a:cubicBezTo>
                  <a:cubicBezTo>
                    <a:pt x="-8152" y="1061015"/>
                    <a:pt x="15559" y="952355"/>
                    <a:pt x="44981" y="843828"/>
                  </a:cubicBezTo>
                  <a:cubicBezTo>
                    <a:pt x="66402" y="764853"/>
                    <a:pt x="99587" y="690825"/>
                    <a:pt x="131640" y="616140"/>
                  </a:cubicBezTo>
                  <a:cubicBezTo>
                    <a:pt x="185141" y="491427"/>
                    <a:pt x="248589" y="372294"/>
                    <a:pt x="329643" y="263003"/>
                  </a:cubicBezTo>
                  <a:cubicBezTo>
                    <a:pt x="380802" y="194028"/>
                    <a:pt x="438671" y="131501"/>
                    <a:pt x="506751" y="79027"/>
                  </a:cubicBezTo>
                  <a:cubicBezTo>
                    <a:pt x="533541" y="58368"/>
                    <a:pt x="563410" y="42236"/>
                    <a:pt x="596226" y="33026"/>
                  </a:cubicBezTo>
                  <a:cubicBezTo>
                    <a:pt x="632463" y="22841"/>
                    <a:pt x="668622" y="11368"/>
                    <a:pt x="705622" y="5315"/>
                  </a:cubicBezTo>
                  <a:cubicBezTo>
                    <a:pt x="746044" y="-1264"/>
                    <a:pt x="787571" y="-2475"/>
                    <a:pt x="828124" y="5920"/>
                  </a:cubicBezTo>
                  <a:cubicBezTo>
                    <a:pt x="845598" y="9552"/>
                    <a:pt x="862914" y="16657"/>
                    <a:pt x="878730" y="25157"/>
                  </a:cubicBezTo>
                  <a:cubicBezTo>
                    <a:pt x="943915" y="60105"/>
                    <a:pt x="989916" y="113948"/>
                    <a:pt x="1023969" y="178475"/>
                  </a:cubicBezTo>
                  <a:cubicBezTo>
                    <a:pt x="1041996" y="212660"/>
                    <a:pt x="1060417" y="247240"/>
                    <a:pt x="1066759" y="285845"/>
                  </a:cubicBezTo>
                  <a:cubicBezTo>
                    <a:pt x="1073733" y="328241"/>
                    <a:pt x="1079233" y="370978"/>
                    <a:pt x="1083075" y="413795"/>
                  </a:cubicBezTo>
                  <a:cubicBezTo>
                    <a:pt x="1090444" y="495849"/>
                    <a:pt x="1097181" y="577981"/>
                    <a:pt x="1102076" y="660219"/>
                  </a:cubicBezTo>
                  <a:cubicBezTo>
                    <a:pt x="1103865" y="690430"/>
                    <a:pt x="1100233" y="721036"/>
                    <a:pt x="1098102" y="751379"/>
                  </a:cubicBezTo>
                  <a:cubicBezTo>
                    <a:pt x="1096628" y="772458"/>
                    <a:pt x="1093760" y="793458"/>
                    <a:pt x="1090918" y="814406"/>
                  </a:cubicBezTo>
                  <a:cubicBezTo>
                    <a:pt x="1090312" y="818959"/>
                    <a:pt x="1087233" y="823169"/>
                    <a:pt x="1085312" y="827564"/>
                  </a:cubicBezTo>
                  <a:cubicBezTo>
                    <a:pt x="1080917" y="825038"/>
                    <a:pt x="1075733" y="823327"/>
                    <a:pt x="1072259" y="819880"/>
                  </a:cubicBezTo>
                  <a:cubicBezTo>
                    <a:pt x="1052996" y="800748"/>
                    <a:pt x="1034048" y="781300"/>
                    <a:pt x="1015153" y="761800"/>
                  </a:cubicBezTo>
                  <a:cubicBezTo>
                    <a:pt x="982363" y="727957"/>
                    <a:pt x="943521" y="703299"/>
                    <a:pt x="899915" y="686088"/>
                  </a:cubicBezTo>
                  <a:cubicBezTo>
                    <a:pt x="889862" y="682115"/>
                    <a:pt x="879072" y="679457"/>
                    <a:pt x="868388" y="677641"/>
                  </a:cubicBezTo>
                  <a:cubicBezTo>
                    <a:pt x="853177" y="675062"/>
                    <a:pt x="838335" y="675904"/>
                    <a:pt x="824545" y="684878"/>
                  </a:cubicBezTo>
                  <a:cubicBezTo>
                    <a:pt x="808834" y="695115"/>
                    <a:pt x="790939" y="702115"/>
                    <a:pt x="779018" y="717720"/>
                  </a:cubicBezTo>
                  <a:cubicBezTo>
                    <a:pt x="772044" y="726852"/>
                    <a:pt x="768965" y="736010"/>
                    <a:pt x="770860" y="748037"/>
                  </a:cubicBezTo>
                  <a:cubicBezTo>
                    <a:pt x="772386" y="757853"/>
                    <a:pt x="770281" y="768379"/>
                    <a:pt x="768965" y="778484"/>
                  </a:cubicBezTo>
                  <a:cubicBezTo>
                    <a:pt x="765834" y="802485"/>
                    <a:pt x="769650" y="825196"/>
                    <a:pt x="780044" y="847012"/>
                  </a:cubicBezTo>
                  <a:cubicBezTo>
                    <a:pt x="809597" y="908986"/>
                    <a:pt x="849730" y="963724"/>
                    <a:pt x="898809" y="1011067"/>
                  </a:cubicBezTo>
                  <a:cubicBezTo>
                    <a:pt x="945442" y="1056068"/>
                    <a:pt x="995048" y="1097989"/>
                    <a:pt x="1043943" y="1140569"/>
                  </a:cubicBezTo>
                  <a:cubicBezTo>
                    <a:pt x="1054654" y="1149885"/>
                    <a:pt x="1057364" y="1159095"/>
                    <a:pt x="1054891" y="1172701"/>
                  </a:cubicBezTo>
                  <a:cubicBezTo>
                    <a:pt x="1043733" y="1234544"/>
                    <a:pt x="1028022" y="1295071"/>
                    <a:pt x="997521" y="1350309"/>
                  </a:cubicBezTo>
                  <a:cubicBezTo>
                    <a:pt x="954389" y="1428494"/>
                    <a:pt x="904757" y="1502443"/>
                    <a:pt x="839124" y="1563917"/>
                  </a:cubicBezTo>
                  <a:cubicBezTo>
                    <a:pt x="800729" y="1599865"/>
                    <a:pt x="756991" y="1628971"/>
                    <a:pt x="708175" y="1648787"/>
                  </a:cubicBezTo>
                  <a:cubicBezTo>
                    <a:pt x="658516" y="1668945"/>
                    <a:pt x="607121" y="1683708"/>
                    <a:pt x="553594" y="1690498"/>
                  </a:cubicBezTo>
                  <a:cubicBezTo>
                    <a:pt x="516725" y="1695182"/>
                    <a:pt x="480250" y="1692840"/>
                    <a:pt x="443829" y="1687735"/>
                  </a:cubicBezTo>
                  <a:cubicBezTo>
                    <a:pt x="402223" y="1681919"/>
                    <a:pt x="363354" y="1666945"/>
                    <a:pt x="324906" y="1650761"/>
                  </a:cubicBezTo>
                  <a:cubicBezTo>
                    <a:pt x="310616" y="1644734"/>
                    <a:pt x="304695" y="1635234"/>
                    <a:pt x="304511" y="1619392"/>
                  </a:cubicBezTo>
                  <a:cubicBezTo>
                    <a:pt x="303643" y="1546075"/>
                    <a:pt x="291485" y="1474416"/>
                    <a:pt x="266195" y="1405652"/>
                  </a:cubicBezTo>
                  <a:cubicBezTo>
                    <a:pt x="258721" y="1385309"/>
                    <a:pt x="244642" y="1367204"/>
                    <a:pt x="232299" y="1348940"/>
                  </a:cubicBezTo>
                  <a:cubicBezTo>
                    <a:pt x="224957" y="1338045"/>
                    <a:pt x="215299" y="1328651"/>
                    <a:pt x="206352" y="1318914"/>
                  </a:cubicBezTo>
                  <a:cubicBezTo>
                    <a:pt x="187509" y="1298334"/>
                    <a:pt x="164956" y="1295124"/>
                    <a:pt x="141219" y="1309387"/>
                  </a:cubicBezTo>
                  <a:cubicBezTo>
                    <a:pt x="138088" y="1311229"/>
                    <a:pt x="134982" y="1313071"/>
                    <a:pt x="131351" y="1315229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6640BA-1E0F-45FF-9F06-49627364860E}"/>
                </a:ext>
              </a:extLst>
            </p:cNvPr>
            <p:cNvSpPr/>
            <p:nvPr/>
          </p:nvSpPr>
          <p:spPr>
            <a:xfrm>
              <a:off x="9562091" y="310776"/>
              <a:ext cx="592668" cy="704341"/>
            </a:xfrm>
            <a:custGeom>
              <a:avLst/>
              <a:gdLst>
                <a:gd name="connsiteX0" fmla="*/ 200853 w 592668"/>
                <a:gd name="connsiteY0" fmla="*/ 69 h 704341"/>
                <a:gd name="connsiteX1" fmla="*/ 348145 w 592668"/>
                <a:gd name="connsiteY1" fmla="*/ 24543 h 704341"/>
                <a:gd name="connsiteX2" fmla="*/ 436778 w 592668"/>
                <a:gd name="connsiteY2" fmla="*/ 81701 h 704341"/>
                <a:gd name="connsiteX3" fmla="*/ 506200 w 592668"/>
                <a:gd name="connsiteY3" fmla="*/ 160439 h 704341"/>
                <a:gd name="connsiteX4" fmla="*/ 587464 w 592668"/>
                <a:gd name="connsiteY4" fmla="*/ 366127 h 704341"/>
                <a:gd name="connsiteX5" fmla="*/ 562858 w 592668"/>
                <a:gd name="connsiteY5" fmla="*/ 547129 h 704341"/>
                <a:gd name="connsiteX6" fmla="*/ 548911 w 592668"/>
                <a:gd name="connsiteY6" fmla="*/ 579946 h 704341"/>
                <a:gd name="connsiteX7" fmla="*/ 526647 w 592668"/>
                <a:gd name="connsiteY7" fmla="*/ 611025 h 704341"/>
                <a:gd name="connsiteX8" fmla="*/ 518279 w 592668"/>
                <a:gd name="connsiteY8" fmla="*/ 619499 h 704341"/>
                <a:gd name="connsiteX9" fmla="*/ 360540 w 592668"/>
                <a:gd name="connsiteY9" fmla="*/ 695579 h 704341"/>
                <a:gd name="connsiteX10" fmla="*/ 304855 w 592668"/>
                <a:gd name="connsiteY10" fmla="*/ 703737 h 704341"/>
                <a:gd name="connsiteX11" fmla="*/ 118694 w 592668"/>
                <a:gd name="connsiteY11" fmla="*/ 681605 h 704341"/>
                <a:gd name="connsiteX12" fmla="*/ 58009 w 592668"/>
                <a:gd name="connsiteY12" fmla="*/ 654815 h 704341"/>
                <a:gd name="connsiteX13" fmla="*/ 53377 w 592668"/>
                <a:gd name="connsiteY13" fmla="*/ 646368 h 704341"/>
                <a:gd name="connsiteX14" fmla="*/ 55246 w 592668"/>
                <a:gd name="connsiteY14" fmla="*/ 620683 h 704341"/>
                <a:gd name="connsiteX15" fmla="*/ 56772 w 592668"/>
                <a:gd name="connsiteY15" fmla="*/ 468891 h 704341"/>
                <a:gd name="connsiteX16" fmla="*/ 43272 w 592668"/>
                <a:gd name="connsiteY16" fmla="*/ 282915 h 704341"/>
                <a:gd name="connsiteX17" fmla="*/ 21429 w 592668"/>
                <a:gd name="connsiteY17" fmla="*/ 119781 h 704341"/>
                <a:gd name="connsiteX18" fmla="*/ 2034 w 592668"/>
                <a:gd name="connsiteY18" fmla="*/ 59596 h 704341"/>
                <a:gd name="connsiteX19" fmla="*/ 11429 w 592668"/>
                <a:gd name="connsiteY19" fmla="*/ 39701 h 704341"/>
                <a:gd name="connsiteX20" fmla="*/ 56325 w 592668"/>
                <a:gd name="connsiteY20" fmla="*/ 27385 h 704341"/>
                <a:gd name="connsiteX21" fmla="*/ 148457 w 592668"/>
                <a:gd name="connsiteY21" fmla="*/ 3990 h 704341"/>
                <a:gd name="connsiteX22" fmla="*/ 200853 w 592668"/>
                <a:gd name="connsiteY22" fmla="*/ 69 h 704341"/>
                <a:gd name="connsiteX23" fmla="*/ 115457 w 592668"/>
                <a:gd name="connsiteY23" fmla="*/ 444786 h 704341"/>
                <a:gd name="connsiteX24" fmla="*/ 97009 w 592668"/>
                <a:gd name="connsiteY24" fmla="*/ 489208 h 704341"/>
                <a:gd name="connsiteX25" fmla="*/ 111799 w 592668"/>
                <a:gd name="connsiteY25" fmla="*/ 531866 h 704341"/>
                <a:gd name="connsiteX26" fmla="*/ 153168 w 592668"/>
                <a:gd name="connsiteY26" fmla="*/ 553287 h 704341"/>
                <a:gd name="connsiteX27" fmla="*/ 176695 w 592668"/>
                <a:gd name="connsiteY27" fmla="*/ 546603 h 704341"/>
                <a:gd name="connsiteX28" fmla="*/ 197563 w 592668"/>
                <a:gd name="connsiteY28" fmla="*/ 510550 h 704341"/>
                <a:gd name="connsiteX29" fmla="*/ 226143 w 592668"/>
                <a:gd name="connsiteY29" fmla="*/ 504392 h 704341"/>
                <a:gd name="connsiteX30" fmla="*/ 272354 w 592668"/>
                <a:gd name="connsiteY30" fmla="*/ 521129 h 704341"/>
                <a:gd name="connsiteX31" fmla="*/ 348750 w 592668"/>
                <a:gd name="connsiteY31" fmla="*/ 492602 h 704341"/>
                <a:gd name="connsiteX32" fmla="*/ 357855 w 592668"/>
                <a:gd name="connsiteY32" fmla="*/ 483602 h 704341"/>
                <a:gd name="connsiteX33" fmla="*/ 360119 w 592668"/>
                <a:gd name="connsiteY33" fmla="*/ 472339 h 704341"/>
                <a:gd name="connsiteX34" fmla="*/ 349513 w 592668"/>
                <a:gd name="connsiteY34" fmla="*/ 474707 h 704341"/>
                <a:gd name="connsiteX35" fmla="*/ 276512 w 592668"/>
                <a:gd name="connsiteY35" fmla="*/ 506024 h 704341"/>
                <a:gd name="connsiteX36" fmla="*/ 241669 w 592668"/>
                <a:gd name="connsiteY36" fmla="*/ 498366 h 704341"/>
                <a:gd name="connsiteX37" fmla="*/ 207222 w 592668"/>
                <a:gd name="connsiteY37" fmla="*/ 455681 h 704341"/>
                <a:gd name="connsiteX38" fmla="*/ 223459 w 592668"/>
                <a:gd name="connsiteY38" fmla="*/ 423391 h 704341"/>
                <a:gd name="connsiteX39" fmla="*/ 268012 w 592668"/>
                <a:gd name="connsiteY39" fmla="*/ 384206 h 704341"/>
                <a:gd name="connsiteX40" fmla="*/ 248748 w 592668"/>
                <a:gd name="connsiteY40" fmla="*/ 331521 h 704341"/>
                <a:gd name="connsiteX41" fmla="*/ 181247 w 592668"/>
                <a:gd name="connsiteY41" fmla="*/ 338311 h 704341"/>
                <a:gd name="connsiteX42" fmla="*/ 177221 w 592668"/>
                <a:gd name="connsiteY42" fmla="*/ 403101 h 704341"/>
                <a:gd name="connsiteX43" fmla="*/ 169537 w 592668"/>
                <a:gd name="connsiteY43" fmla="*/ 425628 h 704341"/>
                <a:gd name="connsiteX44" fmla="*/ 114615 w 592668"/>
                <a:gd name="connsiteY44" fmla="*/ 426022 h 704341"/>
                <a:gd name="connsiteX45" fmla="*/ 77956 w 592668"/>
                <a:gd name="connsiteY45" fmla="*/ 391996 h 704341"/>
                <a:gd name="connsiteX46" fmla="*/ 73562 w 592668"/>
                <a:gd name="connsiteY46" fmla="*/ 366679 h 704341"/>
                <a:gd name="connsiteX47" fmla="*/ 81614 w 592668"/>
                <a:gd name="connsiteY47" fmla="*/ 312389 h 704341"/>
                <a:gd name="connsiteX48" fmla="*/ 81562 w 592668"/>
                <a:gd name="connsiteY48" fmla="*/ 299810 h 704341"/>
                <a:gd name="connsiteX49" fmla="*/ 71641 w 592668"/>
                <a:gd name="connsiteY49" fmla="*/ 307810 h 704341"/>
                <a:gd name="connsiteX50" fmla="*/ 62193 w 592668"/>
                <a:gd name="connsiteY50" fmla="*/ 333810 h 704341"/>
                <a:gd name="connsiteX51" fmla="*/ 111010 w 592668"/>
                <a:gd name="connsiteY51" fmla="*/ 442128 h 704341"/>
                <a:gd name="connsiteX52" fmla="*/ 115457 w 592668"/>
                <a:gd name="connsiteY52" fmla="*/ 444786 h 704341"/>
                <a:gd name="connsiteX53" fmla="*/ 476304 w 592668"/>
                <a:gd name="connsiteY53" fmla="*/ 312547 h 704341"/>
                <a:gd name="connsiteX54" fmla="*/ 390409 w 592668"/>
                <a:gd name="connsiteY54" fmla="*/ 240967 h 704341"/>
                <a:gd name="connsiteX55" fmla="*/ 341566 w 592668"/>
                <a:gd name="connsiteY55" fmla="*/ 273415 h 704341"/>
                <a:gd name="connsiteX56" fmla="*/ 341908 w 592668"/>
                <a:gd name="connsiteY56" fmla="*/ 287731 h 704341"/>
                <a:gd name="connsiteX57" fmla="*/ 355013 w 592668"/>
                <a:gd name="connsiteY57" fmla="*/ 284283 h 704341"/>
                <a:gd name="connsiteX58" fmla="*/ 361013 w 592668"/>
                <a:gd name="connsiteY58" fmla="*/ 277810 h 704341"/>
                <a:gd name="connsiteX59" fmla="*/ 420041 w 592668"/>
                <a:gd name="connsiteY59" fmla="*/ 261941 h 704341"/>
                <a:gd name="connsiteX60" fmla="*/ 459383 w 592668"/>
                <a:gd name="connsiteY60" fmla="*/ 312389 h 704341"/>
                <a:gd name="connsiteX61" fmla="*/ 461094 w 592668"/>
                <a:gd name="connsiteY61" fmla="*/ 330100 h 704341"/>
                <a:gd name="connsiteX62" fmla="*/ 467489 w 592668"/>
                <a:gd name="connsiteY62" fmla="*/ 335942 h 704341"/>
                <a:gd name="connsiteX63" fmla="*/ 474015 w 592668"/>
                <a:gd name="connsiteY63" fmla="*/ 330231 h 704341"/>
                <a:gd name="connsiteX64" fmla="*/ 476304 w 592668"/>
                <a:gd name="connsiteY64" fmla="*/ 312547 h 704341"/>
                <a:gd name="connsiteX65" fmla="*/ 122352 w 592668"/>
                <a:gd name="connsiteY65" fmla="*/ 190650 h 704341"/>
                <a:gd name="connsiteX66" fmla="*/ 140089 w 592668"/>
                <a:gd name="connsiteY66" fmla="*/ 180861 h 704341"/>
                <a:gd name="connsiteX67" fmla="*/ 167326 w 592668"/>
                <a:gd name="connsiteY67" fmla="*/ 166861 h 704341"/>
                <a:gd name="connsiteX68" fmla="*/ 220722 w 592668"/>
                <a:gd name="connsiteY68" fmla="*/ 181861 h 704341"/>
                <a:gd name="connsiteX69" fmla="*/ 231906 w 592668"/>
                <a:gd name="connsiteY69" fmla="*/ 219230 h 704341"/>
                <a:gd name="connsiteX70" fmla="*/ 232090 w 592668"/>
                <a:gd name="connsiteY70" fmla="*/ 234493 h 704341"/>
                <a:gd name="connsiteX71" fmla="*/ 248143 w 592668"/>
                <a:gd name="connsiteY71" fmla="*/ 223072 h 704341"/>
                <a:gd name="connsiteX72" fmla="*/ 173563 w 592668"/>
                <a:gd name="connsiteY72" fmla="*/ 147676 h 704341"/>
                <a:gd name="connsiteX73" fmla="*/ 123983 w 592668"/>
                <a:gd name="connsiteY73" fmla="*/ 180282 h 704341"/>
                <a:gd name="connsiteX74" fmla="*/ 122352 w 592668"/>
                <a:gd name="connsiteY74" fmla="*/ 190650 h 7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668" h="704341">
                  <a:moveTo>
                    <a:pt x="200853" y="69"/>
                  </a:moveTo>
                  <a:cubicBezTo>
                    <a:pt x="251538" y="-984"/>
                    <a:pt x="300302" y="10200"/>
                    <a:pt x="348145" y="24543"/>
                  </a:cubicBezTo>
                  <a:cubicBezTo>
                    <a:pt x="382619" y="34885"/>
                    <a:pt x="409882" y="58675"/>
                    <a:pt x="436778" y="81701"/>
                  </a:cubicBezTo>
                  <a:cubicBezTo>
                    <a:pt x="463541" y="104623"/>
                    <a:pt x="484857" y="132413"/>
                    <a:pt x="506200" y="160439"/>
                  </a:cubicBezTo>
                  <a:cubicBezTo>
                    <a:pt x="552806" y="221572"/>
                    <a:pt x="571359" y="293310"/>
                    <a:pt x="587464" y="366127"/>
                  </a:cubicBezTo>
                  <a:cubicBezTo>
                    <a:pt x="601438" y="429312"/>
                    <a:pt x="585253" y="488734"/>
                    <a:pt x="562858" y="547129"/>
                  </a:cubicBezTo>
                  <a:cubicBezTo>
                    <a:pt x="558595" y="558235"/>
                    <a:pt x="554753" y="569682"/>
                    <a:pt x="548911" y="579946"/>
                  </a:cubicBezTo>
                  <a:cubicBezTo>
                    <a:pt x="542621" y="590946"/>
                    <a:pt x="534332" y="600841"/>
                    <a:pt x="526647" y="611025"/>
                  </a:cubicBezTo>
                  <a:cubicBezTo>
                    <a:pt x="524279" y="614157"/>
                    <a:pt x="520805" y="616446"/>
                    <a:pt x="518279" y="619499"/>
                  </a:cubicBezTo>
                  <a:cubicBezTo>
                    <a:pt x="477278" y="668895"/>
                    <a:pt x="421172" y="686895"/>
                    <a:pt x="360540" y="695579"/>
                  </a:cubicBezTo>
                  <a:cubicBezTo>
                    <a:pt x="341960" y="698237"/>
                    <a:pt x="323486" y="702974"/>
                    <a:pt x="304855" y="703737"/>
                  </a:cubicBezTo>
                  <a:cubicBezTo>
                    <a:pt x="241722" y="706263"/>
                    <a:pt x="179142" y="701237"/>
                    <a:pt x="118694" y="681605"/>
                  </a:cubicBezTo>
                  <a:cubicBezTo>
                    <a:pt x="97746" y="674816"/>
                    <a:pt x="78035" y="664210"/>
                    <a:pt x="58009" y="654815"/>
                  </a:cubicBezTo>
                  <a:cubicBezTo>
                    <a:pt x="55588" y="653684"/>
                    <a:pt x="53377" y="649263"/>
                    <a:pt x="53377" y="646368"/>
                  </a:cubicBezTo>
                  <a:cubicBezTo>
                    <a:pt x="53403" y="637815"/>
                    <a:pt x="55088" y="629262"/>
                    <a:pt x="55246" y="620683"/>
                  </a:cubicBezTo>
                  <a:cubicBezTo>
                    <a:pt x="56061" y="570077"/>
                    <a:pt x="58693" y="519392"/>
                    <a:pt x="56772" y="468891"/>
                  </a:cubicBezTo>
                  <a:cubicBezTo>
                    <a:pt x="54403" y="406812"/>
                    <a:pt x="49430" y="344758"/>
                    <a:pt x="43272" y="282915"/>
                  </a:cubicBezTo>
                  <a:cubicBezTo>
                    <a:pt x="37824" y="228335"/>
                    <a:pt x="30219" y="173913"/>
                    <a:pt x="21429" y="119781"/>
                  </a:cubicBezTo>
                  <a:cubicBezTo>
                    <a:pt x="18087" y="99202"/>
                    <a:pt x="9061" y="79491"/>
                    <a:pt x="2034" y="59596"/>
                  </a:cubicBezTo>
                  <a:cubicBezTo>
                    <a:pt x="-1966" y="48254"/>
                    <a:pt x="-676" y="43543"/>
                    <a:pt x="11429" y="39701"/>
                  </a:cubicBezTo>
                  <a:cubicBezTo>
                    <a:pt x="26219" y="35017"/>
                    <a:pt x="41324" y="31306"/>
                    <a:pt x="56325" y="27385"/>
                  </a:cubicBezTo>
                  <a:cubicBezTo>
                    <a:pt x="86983" y="19385"/>
                    <a:pt x="117457" y="10437"/>
                    <a:pt x="148457" y="3990"/>
                  </a:cubicBezTo>
                  <a:cubicBezTo>
                    <a:pt x="165484" y="463"/>
                    <a:pt x="183379" y="1253"/>
                    <a:pt x="200853" y="69"/>
                  </a:cubicBezTo>
                  <a:close/>
                  <a:moveTo>
                    <a:pt x="115457" y="444786"/>
                  </a:moveTo>
                  <a:cubicBezTo>
                    <a:pt x="109141" y="459970"/>
                    <a:pt x="102878" y="474497"/>
                    <a:pt x="97009" y="489208"/>
                  </a:cubicBezTo>
                  <a:cubicBezTo>
                    <a:pt x="88483" y="510629"/>
                    <a:pt x="91694" y="520419"/>
                    <a:pt x="111799" y="531866"/>
                  </a:cubicBezTo>
                  <a:cubicBezTo>
                    <a:pt x="125273" y="539550"/>
                    <a:pt x="139352" y="546208"/>
                    <a:pt x="153168" y="553287"/>
                  </a:cubicBezTo>
                  <a:cubicBezTo>
                    <a:pt x="165984" y="559840"/>
                    <a:pt x="169274" y="558998"/>
                    <a:pt x="176695" y="546603"/>
                  </a:cubicBezTo>
                  <a:cubicBezTo>
                    <a:pt x="183826" y="534682"/>
                    <a:pt x="190484" y="522498"/>
                    <a:pt x="197563" y="510550"/>
                  </a:cubicBezTo>
                  <a:cubicBezTo>
                    <a:pt x="208301" y="492497"/>
                    <a:pt x="209774" y="491997"/>
                    <a:pt x="226143" y="504392"/>
                  </a:cubicBezTo>
                  <a:cubicBezTo>
                    <a:pt x="239933" y="514840"/>
                    <a:pt x="254222" y="523708"/>
                    <a:pt x="272354" y="521129"/>
                  </a:cubicBezTo>
                  <a:cubicBezTo>
                    <a:pt x="299828" y="517208"/>
                    <a:pt x="325513" y="508024"/>
                    <a:pt x="348750" y="492602"/>
                  </a:cubicBezTo>
                  <a:cubicBezTo>
                    <a:pt x="352276" y="490260"/>
                    <a:pt x="355776" y="487181"/>
                    <a:pt x="357855" y="483602"/>
                  </a:cubicBezTo>
                  <a:cubicBezTo>
                    <a:pt x="359671" y="480471"/>
                    <a:pt x="359461" y="476155"/>
                    <a:pt x="360119" y="472339"/>
                  </a:cubicBezTo>
                  <a:cubicBezTo>
                    <a:pt x="356540" y="473076"/>
                    <a:pt x="351960" y="472628"/>
                    <a:pt x="349513" y="474707"/>
                  </a:cubicBezTo>
                  <a:cubicBezTo>
                    <a:pt x="328355" y="492734"/>
                    <a:pt x="303039" y="500813"/>
                    <a:pt x="276512" y="506024"/>
                  </a:cubicBezTo>
                  <a:cubicBezTo>
                    <a:pt x="263907" y="508497"/>
                    <a:pt x="252196" y="505866"/>
                    <a:pt x="241669" y="498366"/>
                  </a:cubicBezTo>
                  <a:cubicBezTo>
                    <a:pt x="226222" y="487339"/>
                    <a:pt x="214932" y="473102"/>
                    <a:pt x="207222" y="455681"/>
                  </a:cubicBezTo>
                  <a:cubicBezTo>
                    <a:pt x="197037" y="432654"/>
                    <a:pt x="199248" y="428865"/>
                    <a:pt x="223459" y="423391"/>
                  </a:cubicBezTo>
                  <a:cubicBezTo>
                    <a:pt x="244933" y="418522"/>
                    <a:pt x="262196" y="406706"/>
                    <a:pt x="268012" y="384206"/>
                  </a:cubicBezTo>
                  <a:cubicBezTo>
                    <a:pt x="273512" y="362916"/>
                    <a:pt x="265696" y="344969"/>
                    <a:pt x="248748" y="331521"/>
                  </a:cubicBezTo>
                  <a:cubicBezTo>
                    <a:pt x="228722" y="315626"/>
                    <a:pt x="201721" y="318652"/>
                    <a:pt x="181247" y="338311"/>
                  </a:cubicBezTo>
                  <a:cubicBezTo>
                    <a:pt x="162852" y="355969"/>
                    <a:pt x="161326" y="380338"/>
                    <a:pt x="177221" y="403101"/>
                  </a:cubicBezTo>
                  <a:cubicBezTo>
                    <a:pt x="186274" y="416075"/>
                    <a:pt x="184537" y="421154"/>
                    <a:pt x="169537" y="425628"/>
                  </a:cubicBezTo>
                  <a:cubicBezTo>
                    <a:pt x="151273" y="431075"/>
                    <a:pt x="133115" y="429654"/>
                    <a:pt x="114615" y="426022"/>
                  </a:cubicBezTo>
                  <a:cubicBezTo>
                    <a:pt x="94957" y="422154"/>
                    <a:pt x="84509" y="408891"/>
                    <a:pt x="77956" y="391996"/>
                  </a:cubicBezTo>
                  <a:cubicBezTo>
                    <a:pt x="74904" y="384153"/>
                    <a:pt x="74377" y="375206"/>
                    <a:pt x="73562" y="366679"/>
                  </a:cubicBezTo>
                  <a:cubicBezTo>
                    <a:pt x="71798" y="347995"/>
                    <a:pt x="73325" y="329758"/>
                    <a:pt x="81614" y="312389"/>
                  </a:cubicBezTo>
                  <a:cubicBezTo>
                    <a:pt x="83246" y="308968"/>
                    <a:pt x="81667" y="304047"/>
                    <a:pt x="81562" y="299810"/>
                  </a:cubicBezTo>
                  <a:cubicBezTo>
                    <a:pt x="78167" y="302442"/>
                    <a:pt x="73325" y="304363"/>
                    <a:pt x="71641" y="307810"/>
                  </a:cubicBezTo>
                  <a:cubicBezTo>
                    <a:pt x="67640" y="316073"/>
                    <a:pt x="64167" y="324863"/>
                    <a:pt x="62193" y="333810"/>
                  </a:cubicBezTo>
                  <a:cubicBezTo>
                    <a:pt x="53561" y="372916"/>
                    <a:pt x="59561" y="423364"/>
                    <a:pt x="111010" y="442128"/>
                  </a:cubicBezTo>
                  <a:cubicBezTo>
                    <a:pt x="112325" y="442575"/>
                    <a:pt x="113352" y="443470"/>
                    <a:pt x="115457" y="444786"/>
                  </a:cubicBezTo>
                  <a:close/>
                  <a:moveTo>
                    <a:pt x="476304" y="312547"/>
                  </a:moveTo>
                  <a:cubicBezTo>
                    <a:pt x="476620" y="267388"/>
                    <a:pt x="434856" y="232283"/>
                    <a:pt x="390409" y="240967"/>
                  </a:cubicBezTo>
                  <a:cubicBezTo>
                    <a:pt x="369908" y="244967"/>
                    <a:pt x="352539" y="255046"/>
                    <a:pt x="341566" y="273415"/>
                  </a:cubicBezTo>
                  <a:cubicBezTo>
                    <a:pt x="339487" y="276889"/>
                    <a:pt x="341671" y="282889"/>
                    <a:pt x="341908" y="287731"/>
                  </a:cubicBezTo>
                  <a:cubicBezTo>
                    <a:pt x="346303" y="286652"/>
                    <a:pt x="350961" y="286126"/>
                    <a:pt x="355013" y="284283"/>
                  </a:cubicBezTo>
                  <a:cubicBezTo>
                    <a:pt x="357487" y="283178"/>
                    <a:pt x="359040" y="280020"/>
                    <a:pt x="361013" y="277810"/>
                  </a:cubicBezTo>
                  <a:cubicBezTo>
                    <a:pt x="377356" y="259415"/>
                    <a:pt x="397514" y="253994"/>
                    <a:pt x="420041" y="261941"/>
                  </a:cubicBezTo>
                  <a:cubicBezTo>
                    <a:pt x="444462" y="270573"/>
                    <a:pt x="457988" y="287941"/>
                    <a:pt x="459383" y="312389"/>
                  </a:cubicBezTo>
                  <a:cubicBezTo>
                    <a:pt x="459725" y="318310"/>
                    <a:pt x="459752" y="324389"/>
                    <a:pt x="461094" y="330100"/>
                  </a:cubicBezTo>
                  <a:cubicBezTo>
                    <a:pt x="461673" y="332574"/>
                    <a:pt x="465252" y="335916"/>
                    <a:pt x="467489" y="335942"/>
                  </a:cubicBezTo>
                  <a:cubicBezTo>
                    <a:pt x="469725" y="335968"/>
                    <a:pt x="473357" y="332705"/>
                    <a:pt x="474015" y="330231"/>
                  </a:cubicBezTo>
                  <a:cubicBezTo>
                    <a:pt x="475541" y="324521"/>
                    <a:pt x="475620" y="318442"/>
                    <a:pt x="476304" y="312547"/>
                  </a:cubicBezTo>
                  <a:close/>
                  <a:moveTo>
                    <a:pt x="122352" y="190650"/>
                  </a:moveTo>
                  <a:cubicBezTo>
                    <a:pt x="130352" y="186229"/>
                    <a:pt x="135194" y="183466"/>
                    <a:pt x="140089" y="180861"/>
                  </a:cubicBezTo>
                  <a:cubicBezTo>
                    <a:pt x="149115" y="176071"/>
                    <a:pt x="157800" y="170282"/>
                    <a:pt x="167326" y="166861"/>
                  </a:cubicBezTo>
                  <a:cubicBezTo>
                    <a:pt x="189774" y="158755"/>
                    <a:pt x="211485" y="164255"/>
                    <a:pt x="220722" y="181861"/>
                  </a:cubicBezTo>
                  <a:cubicBezTo>
                    <a:pt x="226669" y="193177"/>
                    <a:pt x="228827" y="206572"/>
                    <a:pt x="231906" y="219230"/>
                  </a:cubicBezTo>
                  <a:cubicBezTo>
                    <a:pt x="233090" y="224098"/>
                    <a:pt x="232090" y="229493"/>
                    <a:pt x="232090" y="234493"/>
                  </a:cubicBezTo>
                  <a:cubicBezTo>
                    <a:pt x="243617" y="237046"/>
                    <a:pt x="246591" y="230941"/>
                    <a:pt x="248143" y="223072"/>
                  </a:cubicBezTo>
                  <a:cubicBezTo>
                    <a:pt x="257249" y="176940"/>
                    <a:pt x="220248" y="140123"/>
                    <a:pt x="173563" y="147676"/>
                  </a:cubicBezTo>
                  <a:cubicBezTo>
                    <a:pt x="151615" y="151229"/>
                    <a:pt x="139221" y="167519"/>
                    <a:pt x="123983" y="180282"/>
                  </a:cubicBezTo>
                  <a:cubicBezTo>
                    <a:pt x="122536" y="181492"/>
                    <a:pt x="123141" y="185177"/>
                    <a:pt x="122352" y="1906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3B42AAF-00B4-4F93-9AA8-1B51972958C4}"/>
                </a:ext>
              </a:extLst>
            </p:cNvPr>
            <p:cNvSpPr/>
            <p:nvPr/>
          </p:nvSpPr>
          <p:spPr>
            <a:xfrm>
              <a:off x="8482680" y="1456314"/>
              <a:ext cx="316569" cy="522277"/>
            </a:xfrm>
            <a:custGeom>
              <a:avLst/>
              <a:gdLst>
                <a:gd name="connsiteX0" fmla="*/ 272 w 316569"/>
                <a:gd name="connsiteY0" fmla="*/ 151288 h 522277"/>
                <a:gd name="connsiteX1" fmla="*/ 15430 w 316569"/>
                <a:gd name="connsiteY1" fmla="*/ 58549 h 522277"/>
                <a:gd name="connsiteX2" fmla="*/ 48483 w 316569"/>
                <a:gd name="connsiteY2" fmla="*/ 44075 h 522277"/>
                <a:gd name="connsiteX3" fmla="*/ 69483 w 316569"/>
                <a:gd name="connsiteY3" fmla="*/ 63997 h 522277"/>
                <a:gd name="connsiteX4" fmla="*/ 83431 w 316569"/>
                <a:gd name="connsiteY4" fmla="*/ 93497 h 522277"/>
                <a:gd name="connsiteX5" fmla="*/ 91747 w 316569"/>
                <a:gd name="connsiteY5" fmla="*/ 100260 h 522277"/>
                <a:gd name="connsiteX6" fmla="*/ 95484 w 316569"/>
                <a:gd name="connsiteY6" fmla="*/ 89497 h 522277"/>
                <a:gd name="connsiteX7" fmla="*/ 79562 w 316569"/>
                <a:gd name="connsiteY7" fmla="*/ 53312 h 522277"/>
                <a:gd name="connsiteX8" fmla="*/ 78378 w 316569"/>
                <a:gd name="connsiteY8" fmla="*/ 14575 h 522277"/>
                <a:gd name="connsiteX9" fmla="*/ 118326 w 316569"/>
                <a:gd name="connsiteY9" fmla="*/ 1864 h 522277"/>
                <a:gd name="connsiteX10" fmla="*/ 145090 w 316569"/>
                <a:gd name="connsiteY10" fmla="*/ 38891 h 522277"/>
                <a:gd name="connsiteX11" fmla="*/ 144695 w 316569"/>
                <a:gd name="connsiteY11" fmla="*/ 66681 h 522277"/>
                <a:gd name="connsiteX12" fmla="*/ 150037 w 316569"/>
                <a:gd name="connsiteY12" fmla="*/ 97629 h 522277"/>
                <a:gd name="connsiteX13" fmla="*/ 159774 w 316569"/>
                <a:gd name="connsiteY13" fmla="*/ 104866 h 522277"/>
                <a:gd name="connsiteX14" fmla="*/ 161116 w 316569"/>
                <a:gd name="connsiteY14" fmla="*/ 94260 h 522277"/>
                <a:gd name="connsiteX15" fmla="*/ 164748 w 316569"/>
                <a:gd name="connsiteY15" fmla="*/ 36128 h 522277"/>
                <a:gd name="connsiteX16" fmla="*/ 210485 w 316569"/>
                <a:gd name="connsiteY16" fmla="*/ 21022 h 522277"/>
                <a:gd name="connsiteX17" fmla="*/ 252618 w 316569"/>
                <a:gd name="connsiteY17" fmla="*/ 63970 h 522277"/>
                <a:gd name="connsiteX18" fmla="*/ 299381 w 316569"/>
                <a:gd name="connsiteY18" fmla="*/ 177630 h 522277"/>
                <a:gd name="connsiteX19" fmla="*/ 316540 w 316569"/>
                <a:gd name="connsiteY19" fmla="*/ 311237 h 522277"/>
                <a:gd name="connsiteX20" fmla="*/ 299460 w 316569"/>
                <a:gd name="connsiteY20" fmla="*/ 449476 h 522277"/>
                <a:gd name="connsiteX21" fmla="*/ 271776 w 316569"/>
                <a:gd name="connsiteY21" fmla="*/ 502872 h 522277"/>
                <a:gd name="connsiteX22" fmla="*/ 211301 w 316569"/>
                <a:gd name="connsiteY22" fmla="*/ 520872 h 522277"/>
                <a:gd name="connsiteX23" fmla="*/ 149669 w 316569"/>
                <a:gd name="connsiteY23" fmla="*/ 488898 h 522277"/>
                <a:gd name="connsiteX24" fmla="*/ 65931 w 316569"/>
                <a:gd name="connsiteY24" fmla="*/ 382475 h 522277"/>
                <a:gd name="connsiteX25" fmla="*/ 272 w 316569"/>
                <a:gd name="connsiteY25" fmla="*/ 151288 h 522277"/>
                <a:gd name="connsiteX26" fmla="*/ 232670 w 316569"/>
                <a:gd name="connsiteY26" fmla="*/ 412686 h 522277"/>
                <a:gd name="connsiteX27" fmla="*/ 201196 w 316569"/>
                <a:gd name="connsiteY27" fmla="*/ 351317 h 522277"/>
                <a:gd name="connsiteX28" fmla="*/ 170906 w 316569"/>
                <a:gd name="connsiteY28" fmla="*/ 354790 h 522277"/>
                <a:gd name="connsiteX29" fmla="*/ 159406 w 316569"/>
                <a:gd name="connsiteY29" fmla="*/ 377080 h 522277"/>
                <a:gd name="connsiteX30" fmla="*/ 180353 w 316569"/>
                <a:gd name="connsiteY30" fmla="*/ 436186 h 522277"/>
                <a:gd name="connsiteX31" fmla="*/ 186722 w 316569"/>
                <a:gd name="connsiteY31" fmla="*/ 440871 h 522277"/>
                <a:gd name="connsiteX32" fmla="*/ 219696 w 316569"/>
                <a:gd name="connsiteY32" fmla="*/ 442608 h 522277"/>
                <a:gd name="connsiteX33" fmla="*/ 232670 w 316569"/>
                <a:gd name="connsiteY33" fmla="*/ 412686 h 522277"/>
                <a:gd name="connsiteX34" fmla="*/ 220485 w 316569"/>
                <a:gd name="connsiteY34" fmla="*/ 159393 h 522277"/>
                <a:gd name="connsiteX35" fmla="*/ 193064 w 316569"/>
                <a:gd name="connsiteY35" fmla="*/ 185762 h 522277"/>
                <a:gd name="connsiteX36" fmla="*/ 227828 w 316569"/>
                <a:gd name="connsiteY36" fmla="*/ 225999 h 522277"/>
                <a:gd name="connsiteX37" fmla="*/ 254618 w 316569"/>
                <a:gd name="connsiteY37" fmla="*/ 199315 h 522277"/>
                <a:gd name="connsiteX38" fmla="*/ 220485 w 316569"/>
                <a:gd name="connsiteY38" fmla="*/ 159393 h 522277"/>
                <a:gd name="connsiteX39" fmla="*/ 165616 w 316569"/>
                <a:gd name="connsiteY39" fmla="*/ 173340 h 522277"/>
                <a:gd name="connsiteX40" fmla="*/ 129274 w 316569"/>
                <a:gd name="connsiteY40" fmla="*/ 134998 h 522277"/>
                <a:gd name="connsiteX41" fmla="*/ 105984 w 316569"/>
                <a:gd name="connsiteY41" fmla="*/ 168867 h 522277"/>
                <a:gd name="connsiteX42" fmla="*/ 135511 w 316569"/>
                <a:gd name="connsiteY42" fmla="*/ 205788 h 522277"/>
                <a:gd name="connsiteX43" fmla="*/ 165616 w 316569"/>
                <a:gd name="connsiteY43" fmla="*/ 173340 h 522277"/>
                <a:gd name="connsiteX44" fmla="*/ 61404 w 316569"/>
                <a:gd name="connsiteY44" fmla="*/ 184077 h 522277"/>
                <a:gd name="connsiteX45" fmla="*/ 36430 w 316569"/>
                <a:gd name="connsiteY45" fmla="*/ 207446 h 522277"/>
                <a:gd name="connsiteX46" fmla="*/ 68167 w 316569"/>
                <a:gd name="connsiteY46" fmla="*/ 240341 h 522277"/>
                <a:gd name="connsiteX47" fmla="*/ 92063 w 316569"/>
                <a:gd name="connsiteY47" fmla="*/ 216920 h 522277"/>
                <a:gd name="connsiteX48" fmla="*/ 61404 w 316569"/>
                <a:gd name="connsiteY48" fmla="*/ 184077 h 52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6569" h="522277">
                  <a:moveTo>
                    <a:pt x="272" y="151288"/>
                  </a:moveTo>
                  <a:cubicBezTo>
                    <a:pt x="-1649" y="119155"/>
                    <a:pt x="6956" y="88813"/>
                    <a:pt x="15430" y="58549"/>
                  </a:cubicBezTo>
                  <a:cubicBezTo>
                    <a:pt x="19693" y="43365"/>
                    <a:pt x="34798" y="36444"/>
                    <a:pt x="48483" y="44075"/>
                  </a:cubicBezTo>
                  <a:cubicBezTo>
                    <a:pt x="56694" y="48654"/>
                    <a:pt x="64167" y="56128"/>
                    <a:pt x="69483" y="63997"/>
                  </a:cubicBezTo>
                  <a:cubicBezTo>
                    <a:pt x="75510" y="72892"/>
                    <a:pt x="78431" y="83839"/>
                    <a:pt x="83431" y="93497"/>
                  </a:cubicBezTo>
                  <a:cubicBezTo>
                    <a:pt x="84931" y="96418"/>
                    <a:pt x="88905" y="98050"/>
                    <a:pt x="91747" y="100260"/>
                  </a:cubicBezTo>
                  <a:cubicBezTo>
                    <a:pt x="93115" y="96629"/>
                    <a:pt x="96510" y="92234"/>
                    <a:pt x="95484" y="89497"/>
                  </a:cubicBezTo>
                  <a:cubicBezTo>
                    <a:pt x="90905" y="77155"/>
                    <a:pt x="85615" y="65023"/>
                    <a:pt x="79562" y="53312"/>
                  </a:cubicBezTo>
                  <a:cubicBezTo>
                    <a:pt x="72852" y="40365"/>
                    <a:pt x="65431" y="28338"/>
                    <a:pt x="78378" y="14575"/>
                  </a:cubicBezTo>
                  <a:cubicBezTo>
                    <a:pt x="90378" y="1812"/>
                    <a:pt x="103615" y="-3004"/>
                    <a:pt x="118326" y="1864"/>
                  </a:cubicBezTo>
                  <a:cubicBezTo>
                    <a:pt x="133721" y="6970"/>
                    <a:pt x="144669" y="21786"/>
                    <a:pt x="145090" y="38891"/>
                  </a:cubicBezTo>
                  <a:cubicBezTo>
                    <a:pt x="145326" y="48154"/>
                    <a:pt x="143958" y="57497"/>
                    <a:pt x="144695" y="66681"/>
                  </a:cubicBezTo>
                  <a:cubicBezTo>
                    <a:pt x="145537" y="77102"/>
                    <a:pt x="147274" y="87576"/>
                    <a:pt x="150037" y="97629"/>
                  </a:cubicBezTo>
                  <a:cubicBezTo>
                    <a:pt x="150879" y="100708"/>
                    <a:pt x="156406" y="102497"/>
                    <a:pt x="159774" y="104866"/>
                  </a:cubicBezTo>
                  <a:cubicBezTo>
                    <a:pt x="160300" y="101313"/>
                    <a:pt x="162169" y="97260"/>
                    <a:pt x="161116" y="94260"/>
                  </a:cubicBezTo>
                  <a:cubicBezTo>
                    <a:pt x="154169" y="74260"/>
                    <a:pt x="157406" y="55102"/>
                    <a:pt x="164748" y="36128"/>
                  </a:cubicBezTo>
                  <a:cubicBezTo>
                    <a:pt x="172564" y="15943"/>
                    <a:pt x="193538" y="7759"/>
                    <a:pt x="210485" y="21022"/>
                  </a:cubicBezTo>
                  <a:cubicBezTo>
                    <a:pt x="226170" y="33286"/>
                    <a:pt x="240380" y="48207"/>
                    <a:pt x="252618" y="63970"/>
                  </a:cubicBezTo>
                  <a:cubicBezTo>
                    <a:pt x="278486" y="97339"/>
                    <a:pt x="290960" y="136735"/>
                    <a:pt x="299381" y="177630"/>
                  </a:cubicBezTo>
                  <a:cubicBezTo>
                    <a:pt x="308434" y="221736"/>
                    <a:pt x="317145" y="265868"/>
                    <a:pt x="316540" y="311237"/>
                  </a:cubicBezTo>
                  <a:cubicBezTo>
                    <a:pt x="315908" y="357948"/>
                    <a:pt x="312408" y="404265"/>
                    <a:pt x="299460" y="449476"/>
                  </a:cubicBezTo>
                  <a:cubicBezTo>
                    <a:pt x="293802" y="469213"/>
                    <a:pt x="284250" y="486819"/>
                    <a:pt x="271776" y="502872"/>
                  </a:cubicBezTo>
                  <a:cubicBezTo>
                    <a:pt x="256039" y="523135"/>
                    <a:pt x="234065" y="524109"/>
                    <a:pt x="211301" y="520872"/>
                  </a:cubicBezTo>
                  <a:cubicBezTo>
                    <a:pt x="187143" y="517424"/>
                    <a:pt x="167616" y="504661"/>
                    <a:pt x="149669" y="488898"/>
                  </a:cubicBezTo>
                  <a:cubicBezTo>
                    <a:pt x="115168" y="458608"/>
                    <a:pt x="88852" y="421923"/>
                    <a:pt x="65931" y="382475"/>
                  </a:cubicBezTo>
                  <a:cubicBezTo>
                    <a:pt x="24430" y="310921"/>
                    <a:pt x="3272" y="233657"/>
                    <a:pt x="272" y="151288"/>
                  </a:cubicBezTo>
                  <a:close/>
                  <a:moveTo>
                    <a:pt x="232670" y="412686"/>
                  </a:moveTo>
                  <a:cubicBezTo>
                    <a:pt x="232801" y="384949"/>
                    <a:pt x="221959" y="364159"/>
                    <a:pt x="201196" y="351317"/>
                  </a:cubicBezTo>
                  <a:cubicBezTo>
                    <a:pt x="190011" y="344396"/>
                    <a:pt x="179327" y="344843"/>
                    <a:pt x="170906" y="354790"/>
                  </a:cubicBezTo>
                  <a:cubicBezTo>
                    <a:pt x="165590" y="361054"/>
                    <a:pt x="160748" y="369159"/>
                    <a:pt x="159406" y="377080"/>
                  </a:cubicBezTo>
                  <a:cubicBezTo>
                    <a:pt x="155537" y="400160"/>
                    <a:pt x="163932" y="419844"/>
                    <a:pt x="180353" y="436186"/>
                  </a:cubicBezTo>
                  <a:cubicBezTo>
                    <a:pt x="182195" y="438029"/>
                    <a:pt x="184432" y="439581"/>
                    <a:pt x="186722" y="440871"/>
                  </a:cubicBezTo>
                  <a:cubicBezTo>
                    <a:pt x="197380" y="446950"/>
                    <a:pt x="208512" y="448924"/>
                    <a:pt x="219696" y="442608"/>
                  </a:cubicBezTo>
                  <a:cubicBezTo>
                    <a:pt x="231854" y="435739"/>
                    <a:pt x="233117" y="423923"/>
                    <a:pt x="232670" y="412686"/>
                  </a:cubicBezTo>
                  <a:close/>
                  <a:moveTo>
                    <a:pt x="220485" y="159393"/>
                  </a:moveTo>
                  <a:cubicBezTo>
                    <a:pt x="202590" y="159261"/>
                    <a:pt x="193169" y="168314"/>
                    <a:pt x="193064" y="185762"/>
                  </a:cubicBezTo>
                  <a:cubicBezTo>
                    <a:pt x="192932" y="206473"/>
                    <a:pt x="209880" y="226078"/>
                    <a:pt x="227828" y="225999"/>
                  </a:cubicBezTo>
                  <a:cubicBezTo>
                    <a:pt x="241986" y="225947"/>
                    <a:pt x="254249" y="213709"/>
                    <a:pt x="254618" y="199315"/>
                  </a:cubicBezTo>
                  <a:cubicBezTo>
                    <a:pt x="255170" y="177788"/>
                    <a:pt x="239538" y="159524"/>
                    <a:pt x="220485" y="159393"/>
                  </a:cubicBezTo>
                  <a:close/>
                  <a:moveTo>
                    <a:pt x="165616" y="173340"/>
                  </a:moveTo>
                  <a:cubicBezTo>
                    <a:pt x="165511" y="152209"/>
                    <a:pt x="149116" y="134892"/>
                    <a:pt x="129274" y="134998"/>
                  </a:cubicBezTo>
                  <a:cubicBezTo>
                    <a:pt x="118063" y="135050"/>
                    <a:pt x="106010" y="152603"/>
                    <a:pt x="105984" y="168867"/>
                  </a:cubicBezTo>
                  <a:cubicBezTo>
                    <a:pt x="105957" y="184393"/>
                    <a:pt x="123537" y="206367"/>
                    <a:pt x="135511" y="205788"/>
                  </a:cubicBezTo>
                  <a:cubicBezTo>
                    <a:pt x="148879" y="205183"/>
                    <a:pt x="165669" y="187077"/>
                    <a:pt x="165616" y="173340"/>
                  </a:cubicBezTo>
                  <a:close/>
                  <a:moveTo>
                    <a:pt x="61404" y="184077"/>
                  </a:moveTo>
                  <a:cubicBezTo>
                    <a:pt x="48720" y="183709"/>
                    <a:pt x="37167" y="194525"/>
                    <a:pt x="36430" y="207446"/>
                  </a:cubicBezTo>
                  <a:cubicBezTo>
                    <a:pt x="35641" y="221631"/>
                    <a:pt x="53351" y="239973"/>
                    <a:pt x="68167" y="240341"/>
                  </a:cubicBezTo>
                  <a:cubicBezTo>
                    <a:pt x="79668" y="240631"/>
                    <a:pt x="91615" y="228920"/>
                    <a:pt x="92063" y="216920"/>
                  </a:cubicBezTo>
                  <a:cubicBezTo>
                    <a:pt x="92615" y="203341"/>
                    <a:pt x="75010" y="184472"/>
                    <a:pt x="61404" y="1840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2EE1EB8-E26A-4763-9BFD-80DB0727CB6A}"/>
                </a:ext>
              </a:extLst>
            </p:cNvPr>
            <p:cNvSpPr/>
            <p:nvPr/>
          </p:nvSpPr>
          <p:spPr>
            <a:xfrm>
              <a:off x="9927433" y="925854"/>
              <a:ext cx="231875" cy="885283"/>
            </a:xfrm>
            <a:custGeom>
              <a:avLst/>
              <a:gdLst>
                <a:gd name="connsiteX0" fmla="*/ 179832 w 231875"/>
                <a:gd name="connsiteY0" fmla="*/ 0 h 885283"/>
                <a:gd name="connsiteX1" fmla="*/ 192437 w 231875"/>
                <a:gd name="connsiteY1" fmla="*/ 32501 h 885283"/>
                <a:gd name="connsiteX2" fmla="*/ 209411 w 231875"/>
                <a:gd name="connsiteY2" fmla="*/ 146344 h 885283"/>
                <a:gd name="connsiteX3" fmla="*/ 226727 w 231875"/>
                <a:gd name="connsiteY3" fmla="*/ 280057 h 885283"/>
                <a:gd name="connsiteX4" fmla="*/ 228780 w 231875"/>
                <a:gd name="connsiteY4" fmla="*/ 372374 h 885283"/>
                <a:gd name="connsiteX5" fmla="*/ 231833 w 231875"/>
                <a:gd name="connsiteY5" fmla="*/ 424848 h 885283"/>
                <a:gd name="connsiteX6" fmla="*/ 230543 w 231875"/>
                <a:gd name="connsiteY6" fmla="*/ 470454 h 885283"/>
                <a:gd name="connsiteX7" fmla="*/ 216332 w 231875"/>
                <a:gd name="connsiteY7" fmla="*/ 685405 h 885283"/>
                <a:gd name="connsiteX8" fmla="*/ 169332 w 231875"/>
                <a:gd name="connsiteY8" fmla="*/ 841302 h 885283"/>
                <a:gd name="connsiteX9" fmla="*/ 128752 w 231875"/>
                <a:gd name="connsiteY9" fmla="*/ 880855 h 885283"/>
                <a:gd name="connsiteX10" fmla="*/ 98173 w 231875"/>
                <a:gd name="connsiteY10" fmla="*/ 884645 h 885283"/>
                <a:gd name="connsiteX11" fmla="*/ 49909 w 231875"/>
                <a:gd name="connsiteY11" fmla="*/ 860750 h 885283"/>
                <a:gd name="connsiteX12" fmla="*/ 1724 w 231875"/>
                <a:gd name="connsiteY12" fmla="*/ 789985 h 885283"/>
                <a:gd name="connsiteX13" fmla="*/ 6224 w 231875"/>
                <a:gd name="connsiteY13" fmla="*/ 769854 h 885283"/>
                <a:gd name="connsiteX14" fmla="*/ 99331 w 231875"/>
                <a:gd name="connsiteY14" fmla="*/ 613009 h 885283"/>
                <a:gd name="connsiteX15" fmla="*/ 125278 w 231875"/>
                <a:gd name="connsiteY15" fmla="*/ 497955 h 885283"/>
                <a:gd name="connsiteX16" fmla="*/ 149489 w 231875"/>
                <a:gd name="connsiteY16" fmla="*/ 256635 h 885283"/>
                <a:gd name="connsiteX17" fmla="*/ 147068 w 231875"/>
                <a:gd name="connsiteY17" fmla="*/ 130502 h 885283"/>
                <a:gd name="connsiteX18" fmla="*/ 139963 w 231875"/>
                <a:gd name="connsiteY18" fmla="*/ 64396 h 885283"/>
                <a:gd name="connsiteX19" fmla="*/ 153937 w 231875"/>
                <a:gd name="connsiteY19" fmla="*/ 25342 h 885283"/>
                <a:gd name="connsiteX20" fmla="*/ 179832 w 231875"/>
                <a:gd name="connsiteY20" fmla="*/ 0 h 88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875" h="885283">
                  <a:moveTo>
                    <a:pt x="179832" y="0"/>
                  </a:moveTo>
                  <a:cubicBezTo>
                    <a:pt x="190385" y="9948"/>
                    <a:pt x="190727" y="21579"/>
                    <a:pt x="192437" y="32501"/>
                  </a:cubicBezTo>
                  <a:cubicBezTo>
                    <a:pt x="198306" y="70422"/>
                    <a:pt x="204095" y="108344"/>
                    <a:pt x="209411" y="146344"/>
                  </a:cubicBezTo>
                  <a:cubicBezTo>
                    <a:pt x="215622" y="190871"/>
                    <a:pt x="222569" y="235319"/>
                    <a:pt x="226727" y="280057"/>
                  </a:cubicBezTo>
                  <a:cubicBezTo>
                    <a:pt x="229569" y="310636"/>
                    <a:pt x="227885" y="341610"/>
                    <a:pt x="228780" y="372374"/>
                  </a:cubicBezTo>
                  <a:cubicBezTo>
                    <a:pt x="229280" y="389874"/>
                    <a:pt x="231464" y="407348"/>
                    <a:pt x="231833" y="424848"/>
                  </a:cubicBezTo>
                  <a:cubicBezTo>
                    <a:pt x="232148" y="440033"/>
                    <a:pt x="230596" y="455244"/>
                    <a:pt x="230543" y="470454"/>
                  </a:cubicBezTo>
                  <a:cubicBezTo>
                    <a:pt x="230254" y="542403"/>
                    <a:pt x="224543" y="613983"/>
                    <a:pt x="216332" y="685405"/>
                  </a:cubicBezTo>
                  <a:cubicBezTo>
                    <a:pt x="210043" y="740143"/>
                    <a:pt x="194253" y="792143"/>
                    <a:pt x="169332" y="841302"/>
                  </a:cubicBezTo>
                  <a:cubicBezTo>
                    <a:pt x="160358" y="859013"/>
                    <a:pt x="146226" y="872460"/>
                    <a:pt x="128752" y="880855"/>
                  </a:cubicBezTo>
                  <a:cubicBezTo>
                    <a:pt x="119884" y="885119"/>
                    <a:pt x="108068" y="886119"/>
                    <a:pt x="98173" y="884645"/>
                  </a:cubicBezTo>
                  <a:cubicBezTo>
                    <a:pt x="79988" y="881908"/>
                    <a:pt x="63488" y="873408"/>
                    <a:pt x="49909" y="860750"/>
                  </a:cubicBezTo>
                  <a:cubicBezTo>
                    <a:pt x="28566" y="840855"/>
                    <a:pt x="12461" y="817302"/>
                    <a:pt x="1724" y="789985"/>
                  </a:cubicBezTo>
                  <a:cubicBezTo>
                    <a:pt x="-1618" y="781512"/>
                    <a:pt x="-92" y="775775"/>
                    <a:pt x="6224" y="769854"/>
                  </a:cubicBezTo>
                  <a:cubicBezTo>
                    <a:pt x="52356" y="726564"/>
                    <a:pt x="82146" y="673115"/>
                    <a:pt x="99331" y="613009"/>
                  </a:cubicBezTo>
                  <a:cubicBezTo>
                    <a:pt x="110120" y="575272"/>
                    <a:pt x="116515" y="536298"/>
                    <a:pt x="125278" y="497955"/>
                  </a:cubicBezTo>
                  <a:cubicBezTo>
                    <a:pt x="143410" y="418506"/>
                    <a:pt x="152384" y="338242"/>
                    <a:pt x="149489" y="256635"/>
                  </a:cubicBezTo>
                  <a:cubicBezTo>
                    <a:pt x="147989" y="214608"/>
                    <a:pt x="148700" y="172529"/>
                    <a:pt x="147068" y="130502"/>
                  </a:cubicBezTo>
                  <a:cubicBezTo>
                    <a:pt x="146226" y="108396"/>
                    <a:pt x="142989" y="86343"/>
                    <a:pt x="139963" y="64396"/>
                  </a:cubicBezTo>
                  <a:cubicBezTo>
                    <a:pt x="137779" y="48580"/>
                    <a:pt x="141726" y="35922"/>
                    <a:pt x="153937" y="25342"/>
                  </a:cubicBezTo>
                  <a:cubicBezTo>
                    <a:pt x="162805" y="17632"/>
                    <a:pt x="170832" y="8869"/>
                    <a:pt x="179832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F0D7A87-18A1-41EA-97B7-256BB82EBF9C}"/>
                </a:ext>
              </a:extLst>
            </p:cNvPr>
            <p:cNvSpPr/>
            <p:nvPr/>
          </p:nvSpPr>
          <p:spPr>
            <a:xfrm>
              <a:off x="10145818" y="591902"/>
              <a:ext cx="199096" cy="795853"/>
            </a:xfrm>
            <a:custGeom>
              <a:avLst/>
              <a:gdLst>
                <a:gd name="connsiteX0" fmla="*/ 130449 w 199096"/>
                <a:gd name="connsiteY0" fmla="*/ 795854 h 795853"/>
                <a:gd name="connsiteX1" fmla="*/ 117449 w 199096"/>
                <a:gd name="connsiteY1" fmla="*/ 747880 h 795853"/>
                <a:gd name="connsiteX2" fmla="*/ 83528 w 199096"/>
                <a:gd name="connsiteY2" fmla="*/ 546587 h 795853"/>
                <a:gd name="connsiteX3" fmla="*/ 55317 w 199096"/>
                <a:gd name="connsiteY3" fmla="*/ 350242 h 795853"/>
                <a:gd name="connsiteX4" fmla="*/ 50553 w 199096"/>
                <a:gd name="connsiteY4" fmla="*/ 299873 h 795853"/>
                <a:gd name="connsiteX5" fmla="*/ 37185 w 199096"/>
                <a:gd name="connsiteY5" fmla="*/ 190713 h 795853"/>
                <a:gd name="connsiteX6" fmla="*/ 1921 w 199096"/>
                <a:gd name="connsiteY6" fmla="*/ 15342 h 795853"/>
                <a:gd name="connsiteX7" fmla="*/ 0 w 199096"/>
                <a:gd name="connsiteY7" fmla="*/ 1789 h 795853"/>
                <a:gd name="connsiteX8" fmla="*/ 2289 w 199096"/>
                <a:gd name="connsiteY8" fmla="*/ 0 h 795853"/>
                <a:gd name="connsiteX9" fmla="*/ 12395 w 199096"/>
                <a:gd name="connsiteY9" fmla="*/ 10053 h 795853"/>
                <a:gd name="connsiteX10" fmla="*/ 112581 w 199096"/>
                <a:gd name="connsiteY10" fmla="*/ 195635 h 795853"/>
                <a:gd name="connsiteX11" fmla="*/ 183319 w 199096"/>
                <a:gd name="connsiteY11" fmla="*/ 424322 h 795853"/>
                <a:gd name="connsiteX12" fmla="*/ 198003 w 199096"/>
                <a:gd name="connsiteY12" fmla="*/ 650668 h 795853"/>
                <a:gd name="connsiteX13" fmla="*/ 194898 w 199096"/>
                <a:gd name="connsiteY13" fmla="*/ 702168 h 795853"/>
                <a:gd name="connsiteX14" fmla="*/ 152766 w 199096"/>
                <a:gd name="connsiteY14" fmla="*/ 782222 h 795853"/>
                <a:gd name="connsiteX15" fmla="*/ 130449 w 199096"/>
                <a:gd name="connsiteY15" fmla="*/ 795854 h 79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096" h="795853">
                  <a:moveTo>
                    <a:pt x="130449" y="795854"/>
                  </a:moveTo>
                  <a:cubicBezTo>
                    <a:pt x="125660" y="778196"/>
                    <a:pt x="121370" y="763090"/>
                    <a:pt x="117449" y="747880"/>
                  </a:cubicBezTo>
                  <a:cubicBezTo>
                    <a:pt x="100370" y="681747"/>
                    <a:pt x="91659" y="614299"/>
                    <a:pt x="83528" y="546587"/>
                  </a:cubicBezTo>
                  <a:cubicBezTo>
                    <a:pt x="75633" y="480955"/>
                    <a:pt x="64580" y="415717"/>
                    <a:pt x="55317" y="350242"/>
                  </a:cubicBezTo>
                  <a:cubicBezTo>
                    <a:pt x="52948" y="333558"/>
                    <a:pt x="52474" y="316636"/>
                    <a:pt x="50553" y="299873"/>
                  </a:cubicBezTo>
                  <a:cubicBezTo>
                    <a:pt x="46369" y="263451"/>
                    <a:pt x="42606" y="226951"/>
                    <a:pt x="37185" y="190713"/>
                  </a:cubicBezTo>
                  <a:cubicBezTo>
                    <a:pt x="28343" y="131712"/>
                    <a:pt x="15105" y="73527"/>
                    <a:pt x="1921" y="15342"/>
                  </a:cubicBezTo>
                  <a:cubicBezTo>
                    <a:pt x="921" y="10895"/>
                    <a:pt x="605" y="6316"/>
                    <a:pt x="0" y="1789"/>
                  </a:cubicBezTo>
                  <a:cubicBezTo>
                    <a:pt x="763" y="1184"/>
                    <a:pt x="1526" y="605"/>
                    <a:pt x="2289" y="0"/>
                  </a:cubicBezTo>
                  <a:cubicBezTo>
                    <a:pt x="5711" y="3316"/>
                    <a:pt x="9869" y="6158"/>
                    <a:pt x="12395" y="10053"/>
                  </a:cubicBezTo>
                  <a:cubicBezTo>
                    <a:pt x="51080" y="69054"/>
                    <a:pt x="85264" y="130318"/>
                    <a:pt x="112581" y="195635"/>
                  </a:cubicBezTo>
                  <a:cubicBezTo>
                    <a:pt x="143555" y="269715"/>
                    <a:pt x="169371" y="345163"/>
                    <a:pt x="183319" y="424322"/>
                  </a:cubicBezTo>
                  <a:cubicBezTo>
                    <a:pt x="196503" y="499192"/>
                    <a:pt x="201529" y="574693"/>
                    <a:pt x="198003" y="650668"/>
                  </a:cubicBezTo>
                  <a:cubicBezTo>
                    <a:pt x="197213" y="667852"/>
                    <a:pt x="196766" y="685089"/>
                    <a:pt x="194898" y="702168"/>
                  </a:cubicBezTo>
                  <a:cubicBezTo>
                    <a:pt x="191371" y="734195"/>
                    <a:pt x="174924" y="759985"/>
                    <a:pt x="152766" y="782222"/>
                  </a:cubicBezTo>
                  <a:cubicBezTo>
                    <a:pt x="147476" y="787564"/>
                    <a:pt x="139686" y="790354"/>
                    <a:pt x="130449" y="795854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B46777D-0A82-4292-8CC3-A7D350CD2192}"/>
                </a:ext>
              </a:extLst>
            </p:cNvPr>
            <p:cNvSpPr/>
            <p:nvPr/>
          </p:nvSpPr>
          <p:spPr>
            <a:xfrm>
              <a:off x="9902195" y="979066"/>
              <a:ext cx="161396" cy="701797"/>
            </a:xfrm>
            <a:custGeom>
              <a:avLst/>
              <a:gdLst>
                <a:gd name="connsiteX0" fmla="*/ 148306 w 161396"/>
                <a:gd name="connsiteY0" fmla="*/ 0 h 701797"/>
                <a:gd name="connsiteX1" fmla="*/ 153806 w 161396"/>
                <a:gd name="connsiteY1" fmla="*/ 23395 h 701797"/>
                <a:gd name="connsiteX2" fmla="*/ 160912 w 161396"/>
                <a:gd name="connsiteY2" fmla="*/ 108344 h 701797"/>
                <a:gd name="connsiteX3" fmla="*/ 160464 w 161396"/>
                <a:gd name="connsiteY3" fmla="*/ 279188 h 701797"/>
                <a:gd name="connsiteX4" fmla="*/ 137516 w 161396"/>
                <a:gd name="connsiteY4" fmla="*/ 441059 h 701797"/>
                <a:gd name="connsiteX5" fmla="*/ 119832 w 161396"/>
                <a:gd name="connsiteY5" fmla="*/ 528429 h 701797"/>
                <a:gd name="connsiteX6" fmla="*/ 61621 w 161396"/>
                <a:gd name="connsiteY6" fmla="*/ 658010 h 701797"/>
                <a:gd name="connsiteX7" fmla="*/ 30383 w 161396"/>
                <a:gd name="connsiteY7" fmla="*/ 695300 h 701797"/>
                <a:gd name="connsiteX8" fmla="*/ 11725 w 161396"/>
                <a:gd name="connsiteY8" fmla="*/ 691037 h 701797"/>
                <a:gd name="connsiteX9" fmla="*/ 225 w 161396"/>
                <a:gd name="connsiteY9" fmla="*/ 599825 h 701797"/>
                <a:gd name="connsiteX10" fmla="*/ 35462 w 161396"/>
                <a:gd name="connsiteY10" fmla="*/ 354742 h 701797"/>
                <a:gd name="connsiteX11" fmla="*/ 134095 w 161396"/>
                <a:gd name="connsiteY11" fmla="*/ 21132 h 701797"/>
                <a:gd name="connsiteX12" fmla="*/ 138148 w 161396"/>
                <a:gd name="connsiteY12" fmla="*/ 11053 h 701797"/>
                <a:gd name="connsiteX13" fmla="*/ 145227 w 161396"/>
                <a:gd name="connsiteY13" fmla="*/ 342 h 701797"/>
                <a:gd name="connsiteX14" fmla="*/ 148306 w 161396"/>
                <a:gd name="connsiteY14" fmla="*/ 0 h 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396" h="701797">
                  <a:moveTo>
                    <a:pt x="148306" y="0"/>
                  </a:moveTo>
                  <a:cubicBezTo>
                    <a:pt x="150201" y="7790"/>
                    <a:pt x="153017" y="15500"/>
                    <a:pt x="153806" y="23395"/>
                  </a:cubicBezTo>
                  <a:cubicBezTo>
                    <a:pt x="156648" y="51685"/>
                    <a:pt x="160438" y="80001"/>
                    <a:pt x="160912" y="108344"/>
                  </a:cubicBezTo>
                  <a:cubicBezTo>
                    <a:pt x="161833" y="165266"/>
                    <a:pt x="161306" y="222240"/>
                    <a:pt x="160464" y="279188"/>
                  </a:cubicBezTo>
                  <a:cubicBezTo>
                    <a:pt x="159648" y="334031"/>
                    <a:pt x="149069" y="387637"/>
                    <a:pt x="137516" y="441059"/>
                  </a:cubicBezTo>
                  <a:cubicBezTo>
                    <a:pt x="131253" y="470112"/>
                    <a:pt x="127806" y="499876"/>
                    <a:pt x="119832" y="528429"/>
                  </a:cubicBezTo>
                  <a:cubicBezTo>
                    <a:pt x="107016" y="574351"/>
                    <a:pt x="90963" y="619351"/>
                    <a:pt x="61621" y="658010"/>
                  </a:cubicBezTo>
                  <a:cubicBezTo>
                    <a:pt x="51831" y="670905"/>
                    <a:pt x="41120" y="683168"/>
                    <a:pt x="30383" y="695300"/>
                  </a:cubicBezTo>
                  <a:cubicBezTo>
                    <a:pt x="21620" y="705195"/>
                    <a:pt x="15541" y="703800"/>
                    <a:pt x="11725" y="691037"/>
                  </a:cubicBezTo>
                  <a:cubicBezTo>
                    <a:pt x="2857" y="661299"/>
                    <a:pt x="-1012" y="630773"/>
                    <a:pt x="225" y="599825"/>
                  </a:cubicBezTo>
                  <a:cubicBezTo>
                    <a:pt x="3514" y="516929"/>
                    <a:pt x="13172" y="434664"/>
                    <a:pt x="35462" y="354742"/>
                  </a:cubicBezTo>
                  <a:cubicBezTo>
                    <a:pt x="66621" y="243056"/>
                    <a:pt x="93068" y="129923"/>
                    <a:pt x="134095" y="21132"/>
                  </a:cubicBezTo>
                  <a:cubicBezTo>
                    <a:pt x="135385" y="17737"/>
                    <a:pt x="136411" y="14211"/>
                    <a:pt x="138148" y="11053"/>
                  </a:cubicBezTo>
                  <a:cubicBezTo>
                    <a:pt x="140201" y="7316"/>
                    <a:pt x="142832" y="3895"/>
                    <a:pt x="145227" y="342"/>
                  </a:cubicBezTo>
                  <a:cubicBezTo>
                    <a:pt x="146227" y="210"/>
                    <a:pt x="147280" y="105"/>
                    <a:pt x="148306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DE2BA70-243F-4011-9071-576D0E6C454C}"/>
                </a:ext>
              </a:extLst>
            </p:cNvPr>
            <p:cNvSpPr/>
            <p:nvPr/>
          </p:nvSpPr>
          <p:spPr>
            <a:xfrm>
              <a:off x="9948737" y="235122"/>
              <a:ext cx="207795" cy="125386"/>
            </a:xfrm>
            <a:custGeom>
              <a:avLst/>
              <a:gdLst>
                <a:gd name="connsiteX0" fmla="*/ 0 w 207795"/>
                <a:gd name="connsiteY0" fmla="*/ 101250 h 125386"/>
                <a:gd name="connsiteX1" fmla="*/ 12868 w 207795"/>
                <a:gd name="connsiteY1" fmla="*/ 87328 h 125386"/>
                <a:gd name="connsiteX2" fmla="*/ 148897 w 207795"/>
                <a:gd name="connsiteY2" fmla="*/ 6564 h 125386"/>
                <a:gd name="connsiteX3" fmla="*/ 188608 w 207795"/>
                <a:gd name="connsiteY3" fmla="*/ 774 h 125386"/>
                <a:gd name="connsiteX4" fmla="*/ 206003 w 207795"/>
                <a:gd name="connsiteY4" fmla="*/ 28880 h 125386"/>
                <a:gd name="connsiteX5" fmla="*/ 178239 w 207795"/>
                <a:gd name="connsiteY5" fmla="*/ 66091 h 125386"/>
                <a:gd name="connsiteX6" fmla="*/ 120160 w 207795"/>
                <a:gd name="connsiteY6" fmla="*/ 102302 h 125386"/>
                <a:gd name="connsiteX7" fmla="*/ 92633 w 207795"/>
                <a:gd name="connsiteY7" fmla="*/ 113118 h 125386"/>
                <a:gd name="connsiteX8" fmla="*/ 70659 w 207795"/>
                <a:gd name="connsiteY8" fmla="*/ 119171 h 125386"/>
                <a:gd name="connsiteX9" fmla="*/ 0 w 207795"/>
                <a:gd name="connsiteY9" fmla="*/ 101250 h 12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795" h="125386">
                  <a:moveTo>
                    <a:pt x="0" y="101250"/>
                  </a:moveTo>
                  <a:cubicBezTo>
                    <a:pt x="4500" y="96302"/>
                    <a:pt x="8079" y="91039"/>
                    <a:pt x="12868" y="87328"/>
                  </a:cubicBezTo>
                  <a:cubicBezTo>
                    <a:pt x="54843" y="54749"/>
                    <a:pt x="99501" y="26670"/>
                    <a:pt x="148897" y="6564"/>
                  </a:cubicBezTo>
                  <a:cubicBezTo>
                    <a:pt x="161713" y="1353"/>
                    <a:pt x="174818" y="-1462"/>
                    <a:pt x="188608" y="774"/>
                  </a:cubicBezTo>
                  <a:cubicBezTo>
                    <a:pt x="205898" y="3564"/>
                    <a:pt x="210924" y="12038"/>
                    <a:pt x="206003" y="28880"/>
                  </a:cubicBezTo>
                  <a:cubicBezTo>
                    <a:pt x="201345" y="44775"/>
                    <a:pt x="192608" y="57328"/>
                    <a:pt x="178239" y="66091"/>
                  </a:cubicBezTo>
                  <a:cubicBezTo>
                    <a:pt x="158765" y="77986"/>
                    <a:pt x="139870" y="90828"/>
                    <a:pt x="120160" y="102302"/>
                  </a:cubicBezTo>
                  <a:cubicBezTo>
                    <a:pt x="111738" y="107197"/>
                    <a:pt x="101975" y="109934"/>
                    <a:pt x="92633" y="113118"/>
                  </a:cubicBezTo>
                  <a:cubicBezTo>
                    <a:pt x="85449" y="115566"/>
                    <a:pt x="78001" y="117224"/>
                    <a:pt x="70659" y="119171"/>
                  </a:cubicBezTo>
                  <a:cubicBezTo>
                    <a:pt x="32316" y="129355"/>
                    <a:pt x="32316" y="129355"/>
                    <a:pt x="0" y="10125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E340ADB-7A3A-4480-A35D-1F98C0BDD5EC}"/>
                </a:ext>
              </a:extLst>
            </p:cNvPr>
            <p:cNvSpPr/>
            <p:nvPr/>
          </p:nvSpPr>
          <p:spPr>
            <a:xfrm>
              <a:off x="9924106" y="163861"/>
              <a:ext cx="120894" cy="161694"/>
            </a:xfrm>
            <a:custGeom>
              <a:avLst/>
              <a:gdLst>
                <a:gd name="connsiteX0" fmla="*/ 120895 w 120894"/>
                <a:gd name="connsiteY0" fmla="*/ 29377 h 161694"/>
                <a:gd name="connsiteX1" fmla="*/ 105263 w 120894"/>
                <a:gd name="connsiteY1" fmla="*/ 69351 h 161694"/>
                <a:gd name="connsiteX2" fmla="*/ 60499 w 120894"/>
                <a:gd name="connsiteY2" fmla="*/ 122010 h 161694"/>
                <a:gd name="connsiteX3" fmla="*/ 13946 w 120894"/>
                <a:gd name="connsiteY3" fmla="*/ 159037 h 161694"/>
                <a:gd name="connsiteX4" fmla="*/ 1498 w 120894"/>
                <a:gd name="connsiteY4" fmla="*/ 161694 h 161694"/>
                <a:gd name="connsiteX5" fmla="*/ 341 w 120894"/>
                <a:gd name="connsiteY5" fmla="*/ 149247 h 161694"/>
                <a:gd name="connsiteX6" fmla="*/ 19525 w 120894"/>
                <a:gd name="connsiteY6" fmla="*/ 89904 h 161694"/>
                <a:gd name="connsiteX7" fmla="*/ 55815 w 120894"/>
                <a:gd name="connsiteY7" fmla="*/ 20824 h 161694"/>
                <a:gd name="connsiteX8" fmla="*/ 87842 w 120894"/>
                <a:gd name="connsiteY8" fmla="*/ 771 h 161694"/>
                <a:gd name="connsiteX9" fmla="*/ 118342 w 120894"/>
                <a:gd name="connsiteY9" fmla="*/ 28429 h 161694"/>
                <a:gd name="connsiteX10" fmla="*/ 120895 w 120894"/>
                <a:gd name="connsiteY10" fmla="*/ 29377 h 16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894" h="161694">
                  <a:moveTo>
                    <a:pt x="120895" y="29377"/>
                  </a:moveTo>
                  <a:cubicBezTo>
                    <a:pt x="115869" y="42824"/>
                    <a:pt x="113184" y="57877"/>
                    <a:pt x="105263" y="69351"/>
                  </a:cubicBezTo>
                  <a:cubicBezTo>
                    <a:pt x="92237" y="88246"/>
                    <a:pt x="76868" y="105852"/>
                    <a:pt x="60499" y="122010"/>
                  </a:cubicBezTo>
                  <a:cubicBezTo>
                    <a:pt x="46473" y="135878"/>
                    <a:pt x="29841" y="147194"/>
                    <a:pt x="13946" y="159037"/>
                  </a:cubicBezTo>
                  <a:cubicBezTo>
                    <a:pt x="10841" y="161326"/>
                    <a:pt x="5709" y="160879"/>
                    <a:pt x="1498" y="161694"/>
                  </a:cubicBezTo>
                  <a:cubicBezTo>
                    <a:pt x="1051" y="157537"/>
                    <a:pt x="-738" y="152957"/>
                    <a:pt x="341" y="149247"/>
                  </a:cubicBezTo>
                  <a:cubicBezTo>
                    <a:pt x="6209" y="129299"/>
                    <a:pt x="11183" y="108825"/>
                    <a:pt x="19525" y="89904"/>
                  </a:cubicBezTo>
                  <a:cubicBezTo>
                    <a:pt x="29973" y="66140"/>
                    <a:pt x="42710" y="43298"/>
                    <a:pt x="55815" y="20824"/>
                  </a:cubicBezTo>
                  <a:cubicBezTo>
                    <a:pt x="62552" y="9297"/>
                    <a:pt x="74868" y="3613"/>
                    <a:pt x="87842" y="771"/>
                  </a:cubicBezTo>
                  <a:cubicBezTo>
                    <a:pt x="105947" y="-3203"/>
                    <a:pt x="118632" y="8508"/>
                    <a:pt x="118342" y="28429"/>
                  </a:cubicBezTo>
                  <a:cubicBezTo>
                    <a:pt x="119185" y="28745"/>
                    <a:pt x="120027" y="29061"/>
                    <a:pt x="120895" y="293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BCAC273-823A-401E-B0AD-95E27DE7E34B}"/>
                </a:ext>
              </a:extLst>
            </p:cNvPr>
            <p:cNvSpPr/>
            <p:nvPr/>
          </p:nvSpPr>
          <p:spPr>
            <a:xfrm>
              <a:off x="9667539" y="752036"/>
              <a:ext cx="59705" cy="82067"/>
            </a:xfrm>
            <a:custGeom>
              <a:avLst/>
              <a:gdLst>
                <a:gd name="connsiteX0" fmla="*/ 47431 w 59705"/>
                <a:gd name="connsiteY0" fmla="*/ 0 h 82067"/>
                <a:gd name="connsiteX1" fmla="*/ 59220 w 59705"/>
                <a:gd name="connsiteY1" fmla="*/ 6658 h 82067"/>
                <a:gd name="connsiteX2" fmla="*/ 56431 w 59705"/>
                <a:gd name="connsiteY2" fmla="*/ 19000 h 82067"/>
                <a:gd name="connsiteX3" fmla="*/ 28746 w 59705"/>
                <a:gd name="connsiteY3" fmla="*/ 71422 h 82067"/>
                <a:gd name="connsiteX4" fmla="*/ 19062 w 59705"/>
                <a:gd name="connsiteY4" fmla="*/ 82028 h 82067"/>
                <a:gd name="connsiteX5" fmla="*/ 4535 w 59705"/>
                <a:gd name="connsiteY5" fmla="*/ 71396 h 82067"/>
                <a:gd name="connsiteX6" fmla="*/ 3220 w 59705"/>
                <a:gd name="connsiteY6" fmla="*/ 47211 h 82067"/>
                <a:gd name="connsiteX7" fmla="*/ 20325 w 59705"/>
                <a:gd name="connsiteY7" fmla="*/ 15974 h 82067"/>
                <a:gd name="connsiteX8" fmla="*/ 47431 w 59705"/>
                <a:gd name="connsiteY8" fmla="*/ 0 h 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05" h="82067">
                  <a:moveTo>
                    <a:pt x="47431" y="0"/>
                  </a:moveTo>
                  <a:cubicBezTo>
                    <a:pt x="51536" y="2132"/>
                    <a:pt x="57378" y="3316"/>
                    <a:pt x="59220" y="6658"/>
                  </a:cubicBezTo>
                  <a:cubicBezTo>
                    <a:pt x="60747" y="9474"/>
                    <a:pt x="58352" y="15211"/>
                    <a:pt x="56431" y="19000"/>
                  </a:cubicBezTo>
                  <a:cubicBezTo>
                    <a:pt x="47483" y="36632"/>
                    <a:pt x="38325" y="54132"/>
                    <a:pt x="28746" y="71422"/>
                  </a:cubicBezTo>
                  <a:cubicBezTo>
                    <a:pt x="26378" y="75712"/>
                    <a:pt x="21115" y="82659"/>
                    <a:pt x="19062" y="82028"/>
                  </a:cubicBezTo>
                  <a:cubicBezTo>
                    <a:pt x="13562" y="80370"/>
                    <a:pt x="7878" y="76185"/>
                    <a:pt x="4535" y="71396"/>
                  </a:cubicBezTo>
                  <a:cubicBezTo>
                    <a:pt x="-491" y="64212"/>
                    <a:pt x="-1912" y="55843"/>
                    <a:pt x="3220" y="47211"/>
                  </a:cubicBezTo>
                  <a:cubicBezTo>
                    <a:pt x="9272" y="37027"/>
                    <a:pt x="14299" y="26185"/>
                    <a:pt x="20325" y="15974"/>
                  </a:cubicBezTo>
                  <a:cubicBezTo>
                    <a:pt x="26141" y="6184"/>
                    <a:pt x="35220" y="1395"/>
                    <a:pt x="47431" y="0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81E3013-C32C-49A3-81DE-42A7256421CC}"/>
                </a:ext>
              </a:extLst>
            </p:cNvPr>
            <p:cNvSpPr/>
            <p:nvPr/>
          </p:nvSpPr>
          <p:spPr>
            <a:xfrm>
              <a:off x="9703968" y="762507"/>
              <a:ext cx="57554" cy="87586"/>
            </a:xfrm>
            <a:custGeom>
              <a:avLst/>
              <a:gdLst>
                <a:gd name="connsiteX0" fmla="*/ 57555 w 57554"/>
                <a:gd name="connsiteY0" fmla="*/ 27477 h 87586"/>
                <a:gd name="connsiteX1" fmla="*/ 52371 w 57554"/>
                <a:gd name="connsiteY1" fmla="*/ 40319 h 87586"/>
                <a:gd name="connsiteX2" fmla="*/ 28633 w 57554"/>
                <a:gd name="connsiteY2" fmla="*/ 79267 h 87586"/>
                <a:gd name="connsiteX3" fmla="*/ 1238 w 57554"/>
                <a:gd name="connsiteY3" fmla="*/ 81162 h 87586"/>
                <a:gd name="connsiteX4" fmla="*/ 449 w 57554"/>
                <a:gd name="connsiteY4" fmla="*/ 74162 h 87586"/>
                <a:gd name="connsiteX5" fmla="*/ 17449 w 57554"/>
                <a:gd name="connsiteY5" fmla="*/ 37424 h 87586"/>
                <a:gd name="connsiteX6" fmla="*/ 34949 w 57554"/>
                <a:gd name="connsiteY6" fmla="*/ 6319 h 87586"/>
                <a:gd name="connsiteX7" fmla="*/ 43818 w 57554"/>
                <a:gd name="connsiteY7" fmla="*/ 3 h 87586"/>
                <a:gd name="connsiteX8" fmla="*/ 50423 w 57554"/>
                <a:gd name="connsiteY8" fmla="*/ 7555 h 87586"/>
                <a:gd name="connsiteX9" fmla="*/ 57555 w 57554"/>
                <a:gd name="connsiteY9" fmla="*/ 27477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54" h="87586">
                  <a:moveTo>
                    <a:pt x="57555" y="27477"/>
                  </a:moveTo>
                  <a:cubicBezTo>
                    <a:pt x="55792" y="31924"/>
                    <a:pt x="54660" y="36451"/>
                    <a:pt x="52371" y="40319"/>
                  </a:cubicBezTo>
                  <a:cubicBezTo>
                    <a:pt x="44686" y="53425"/>
                    <a:pt x="36712" y="66398"/>
                    <a:pt x="28633" y="79267"/>
                  </a:cubicBezTo>
                  <a:cubicBezTo>
                    <a:pt x="22186" y="89504"/>
                    <a:pt x="8844" y="90478"/>
                    <a:pt x="1238" y="81162"/>
                  </a:cubicBezTo>
                  <a:cubicBezTo>
                    <a:pt x="-51" y="79609"/>
                    <a:pt x="-367" y="76083"/>
                    <a:pt x="449" y="74162"/>
                  </a:cubicBezTo>
                  <a:cubicBezTo>
                    <a:pt x="5844" y="61793"/>
                    <a:pt x="11370" y="49451"/>
                    <a:pt x="17449" y="37424"/>
                  </a:cubicBezTo>
                  <a:cubicBezTo>
                    <a:pt x="22818" y="26819"/>
                    <a:pt x="28686" y="16424"/>
                    <a:pt x="34949" y="6319"/>
                  </a:cubicBezTo>
                  <a:cubicBezTo>
                    <a:pt x="36791" y="3345"/>
                    <a:pt x="40686" y="213"/>
                    <a:pt x="43818" y="3"/>
                  </a:cubicBezTo>
                  <a:cubicBezTo>
                    <a:pt x="45897" y="-129"/>
                    <a:pt x="49055" y="4477"/>
                    <a:pt x="50423" y="7555"/>
                  </a:cubicBezTo>
                  <a:cubicBezTo>
                    <a:pt x="53239" y="13871"/>
                    <a:pt x="55134" y="20529"/>
                    <a:pt x="57555" y="27477"/>
                  </a:cubicBezTo>
                  <a:close/>
                </a:path>
              </a:pathLst>
            </a:custGeom>
            <a:grpFill/>
            <a:ln w="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4AB2D758-0C77-4CD2-9C62-6CEB36EDE61F}"/>
              </a:ext>
            </a:extLst>
          </p:cNvPr>
          <p:cNvSpPr/>
          <p:nvPr/>
        </p:nvSpPr>
        <p:spPr>
          <a:xfrm>
            <a:off x="7028026" y="3592748"/>
            <a:ext cx="799651" cy="1059400"/>
          </a:xfrm>
          <a:custGeom>
            <a:avLst/>
            <a:gdLst>
              <a:gd name="connsiteX0" fmla="*/ 1118324 w 2164081"/>
              <a:gd name="connsiteY0" fmla="*/ 681 h 2867036"/>
              <a:gd name="connsiteX1" fmla="*/ 1475110 w 2164081"/>
              <a:gd name="connsiteY1" fmla="*/ 179705 h 2867036"/>
              <a:gd name="connsiteX2" fmla="*/ 1706242 w 2164081"/>
              <a:gd name="connsiteY2" fmla="*/ 468548 h 2867036"/>
              <a:gd name="connsiteX3" fmla="*/ 2123742 w 2164081"/>
              <a:gd name="connsiteY3" fmla="*/ 1649223 h 2867036"/>
              <a:gd name="connsiteX4" fmla="*/ 2153140 w 2164081"/>
              <a:gd name="connsiteY4" fmla="*/ 2161723 h 2867036"/>
              <a:gd name="connsiteX5" fmla="*/ 1751109 w 2164081"/>
              <a:gd name="connsiteY5" fmla="*/ 2862480 h 2867036"/>
              <a:gd name="connsiteX6" fmla="*/ 1744531 w 2164081"/>
              <a:gd name="connsiteY6" fmla="*/ 2867036 h 2867036"/>
              <a:gd name="connsiteX7" fmla="*/ 1753240 w 2164081"/>
              <a:gd name="connsiteY7" fmla="*/ 2845374 h 2867036"/>
              <a:gd name="connsiteX8" fmla="*/ 1748895 w 2164081"/>
              <a:gd name="connsiteY8" fmla="*/ 2710773 h 2867036"/>
              <a:gd name="connsiteX9" fmla="*/ 1602500 w 2164081"/>
              <a:gd name="connsiteY9" fmla="*/ 2468496 h 2867036"/>
              <a:gd name="connsiteX10" fmla="*/ 1422414 w 2164081"/>
              <a:gd name="connsiteY10" fmla="*/ 2326067 h 2867036"/>
              <a:gd name="connsiteX11" fmla="*/ 1414401 w 2164081"/>
              <a:gd name="connsiteY11" fmla="*/ 2299550 h 2867036"/>
              <a:gd name="connsiteX12" fmla="*/ 1460300 w 2164081"/>
              <a:gd name="connsiteY12" fmla="*/ 2209622 h 2867036"/>
              <a:gd name="connsiteX13" fmla="*/ 1705667 w 2164081"/>
              <a:gd name="connsiteY13" fmla="*/ 1683215 h 2867036"/>
              <a:gd name="connsiteX14" fmla="*/ 1762669 w 2164081"/>
              <a:gd name="connsiteY14" fmla="*/ 1277983 h 2867036"/>
              <a:gd name="connsiteX15" fmla="*/ 1519668 w 2164081"/>
              <a:gd name="connsiteY15" fmla="*/ 959856 h 2867036"/>
              <a:gd name="connsiteX16" fmla="*/ 1358430 w 2164081"/>
              <a:gd name="connsiteY16" fmla="*/ 1005222 h 2867036"/>
              <a:gd name="connsiteX17" fmla="*/ 1267127 w 2164081"/>
              <a:gd name="connsiteY17" fmla="*/ 1190649 h 2867036"/>
              <a:gd name="connsiteX18" fmla="*/ 1149499 w 2164081"/>
              <a:gd name="connsiteY18" fmla="*/ 1799507 h 2867036"/>
              <a:gd name="connsiteX19" fmla="*/ 1137405 w 2164081"/>
              <a:gd name="connsiteY19" fmla="*/ 2128774 h 2867036"/>
              <a:gd name="connsiteX20" fmla="*/ 1137825 w 2164081"/>
              <a:gd name="connsiteY20" fmla="*/ 2216490 h 2867036"/>
              <a:gd name="connsiteX21" fmla="*/ 1120388 w 2164081"/>
              <a:gd name="connsiteY21" fmla="*/ 2233620 h 2867036"/>
              <a:gd name="connsiteX22" fmla="*/ 1074679 w 2164081"/>
              <a:gd name="connsiteY22" fmla="*/ 2233506 h 2867036"/>
              <a:gd name="connsiteX23" fmla="*/ 1053199 w 2164081"/>
              <a:gd name="connsiteY23" fmla="*/ 2212598 h 2867036"/>
              <a:gd name="connsiteX24" fmla="*/ 1042783 w 2164081"/>
              <a:gd name="connsiteY24" fmla="*/ 1854639 h 2867036"/>
              <a:gd name="connsiteX25" fmla="*/ 1008407 w 2164081"/>
              <a:gd name="connsiteY25" fmla="*/ 1527624 h 2867036"/>
              <a:gd name="connsiteX26" fmla="*/ 897608 w 2164081"/>
              <a:gd name="connsiteY26" fmla="*/ 1081720 h 2867036"/>
              <a:gd name="connsiteX27" fmla="*/ 808786 w 2164081"/>
              <a:gd name="connsiteY27" fmla="*/ 912088 h 2867036"/>
              <a:gd name="connsiteX28" fmla="*/ 653996 w 2164081"/>
              <a:gd name="connsiteY28" fmla="*/ 872446 h 2867036"/>
              <a:gd name="connsiteX29" fmla="*/ 564564 w 2164081"/>
              <a:gd name="connsiteY29" fmla="*/ 929486 h 2867036"/>
              <a:gd name="connsiteX30" fmla="*/ 423471 w 2164081"/>
              <a:gd name="connsiteY30" fmla="*/ 1153678 h 2867036"/>
              <a:gd name="connsiteX31" fmla="*/ 416641 w 2164081"/>
              <a:gd name="connsiteY31" fmla="*/ 1360280 h 2867036"/>
              <a:gd name="connsiteX32" fmla="*/ 471239 w 2164081"/>
              <a:gd name="connsiteY32" fmla="*/ 1618009 h 2867036"/>
              <a:gd name="connsiteX33" fmla="*/ 644573 w 2164081"/>
              <a:gd name="connsiteY33" fmla="*/ 2020112 h 2867036"/>
              <a:gd name="connsiteX34" fmla="*/ 777424 w 2164081"/>
              <a:gd name="connsiteY34" fmla="*/ 2294477 h 2867036"/>
              <a:gd name="connsiteX35" fmla="*/ 772807 w 2164081"/>
              <a:gd name="connsiteY35" fmla="*/ 2317330 h 2867036"/>
              <a:gd name="connsiteX36" fmla="*/ 651592 w 2164081"/>
              <a:gd name="connsiteY36" fmla="*/ 2399361 h 2867036"/>
              <a:gd name="connsiteX37" fmla="*/ 449110 w 2164081"/>
              <a:gd name="connsiteY37" fmla="*/ 2657891 h 2867036"/>
              <a:gd name="connsiteX38" fmla="*/ 423318 w 2164081"/>
              <a:gd name="connsiteY38" fmla="*/ 2830423 h 2867036"/>
              <a:gd name="connsiteX39" fmla="*/ 433645 w 2164081"/>
              <a:gd name="connsiteY39" fmla="*/ 2865124 h 2867036"/>
              <a:gd name="connsiteX40" fmla="*/ 344937 w 2164081"/>
              <a:gd name="connsiteY40" fmla="*/ 2788676 h 2867036"/>
              <a:gd name="connsiteX41" fmla="*/ 130115 w 2164081"/>
              <a:gd name="connsiteY41" fmla="*/ 2506313 h 2867036"/>
              <a:gd name="connsiteX42" fmla="*/ 386010 w 2164081"/>
              <a:gd name="connsiteY42" fmla="*/ 668361 h 2867036"/>
              <a:gd name="connsiteX43" fmla="*/ 872370 w 2164081"/>
              <a:gd name="connsiteY43" fmla="*/ 66081 h 2867036"/>
              <a:gd name="connsiteX44" fmla="*/ 1118324 w 2164081"/>
              <a:gd name="connsiteY44" fmla="*/ 681 h 28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4081" h="2867036">
                <a:moveTo>
                  <a:pt x="1118324" y="681"/>
                </a:moveTo>
                <a:cubicBezTo>
                  <a:pt x="1249660" y="8431"/>
                  <a:pt x="1370818" y="81573"/>
                  <a:pt x="1475110" y="179705"/>
                </a:cubicBezTo>
                <a:cubicBezTo>
                  <a:pt x="1566644" y="265811"/>
                  <a:pt x="1645191" y="371209"/>
                  <a:pt x="1706242" y="468548"/>
                </a:cubicBezTo>
                <a:cubicBezTo>
                  <a:pt x="1929190" y="823995"/>
                  <a:pt x="2046739" y="1240117"/>
                  <a:pt x="2123742" y="1649223"/>
                </a:cubicBezTo>
                <a:cubicBezTo>
                  <a:pt x="2155603" y="1818470"/>
                  <a:pt x="2178696" y="1989387"/>
                  <a:pt x="2153140" y="2161723"/>
                </a:cubicBezTo>
                <a:cubicBezTo>
                  <a:pt x="2109805" y="2453776"/>
                  <a:pt x="1975832" y="2688984"/>
                  <a:pt x="1751109" y="2862480"/>
                </a:cubicBezTo>
                <a:lnTo>
                  <a:pt x="1744531" y="2867036"/>
                </a:lnTo>
                <a:lnTo>
                  <a:pt x="1753240" y="2845374"/>
                </a:lnTo>
                <a:cubicBezTo>
                  <a:pt x="1763756" y="2803362"/>
                  <a:pt x="1762555" y="2758484"/>
                  <a:pt x="1748895" y="2710773"/>
                </a:cubicBezTo>
                <a:cubicBezTo>
                  <a:pt x="1722034" y="2616914"/>
                  <a:pt x="1668010" y="2539003"/>
                  <a:pt x="1602500" y="2468496"/>
                </a:cubicBezTo>
                <a:cubicBezTo>
                  <a:pt x="1549846" y="2411837"/>
                  <a:pt x="1489487" y="2364526"/>
                  <a:pt x="1422414" y="2326067"/>
                </a:cubicBezTo>
                <a:cubicBezTo>
                  <a:pt x="1409860" y="2318856"/>
                  <a:pt x="1406999" y="2312943"/>
                  <a:pt x="1414401" y="2299550"/>
                </a:cubicBezTo>
                <a:cubicBezTo>
                  <a:pt x="1430692" y="2270134"/>
                  <a:pt x="1445382" y="2239801"/>
                  <a:pt x="1460300" y="2209622"/>
                </a:cubicBezTo>
                <a:cubicBezTo>
                  <a:pt x="1546031" y="2035985"/>
                  <a:pt x="1637601" y="1865093"/>
                  <a:pt x="1705667" y="1683215"/>
                </a:cubicBezTo>
                <a:cubicBezTo>
                  <a:pt x="1754656" y="1552347"/>
                  <a:pt x="1777091" y="1417549"/>
                  <a:pt x="1762669" y="1277983"/>
                </a:cubicBezTo>
                <a:cubicBezTo>
                  <a:pt x="1746645" y="1122772"/>
                  <a:pt x="1654961" y="1023115"/>
                  <a:pt x="1519668" y="959856"/>
                </a:cubicBezTo>
                <a:cubicBezTo>
                  <a:pt x="1456714" y="930440"/>
                  <a:pt x="1401008" y="949822"/>
                  <a:pt x="1358430" y="1005222"/>
                </a:cubicBezTo>
                <a:cubicBezTo>
                  <a:pt x="1315544" y="1060964"/>
                  <a:pt x="1289447" y="1124986"/>
                  <a:pt x="1267127" y="1190649"/>
                </a:cubicBezTo>
                <a:cubicBezTo>
                  <a:pt x="1199977" y="1388132"/>
                  <a:pt x="1164380" y="1591950"/>
                  <a:pt x="1149499" y="1799507"/>
                </a:cubicBezTo>
                <a:cubicBezTo>
                  <a:pt x="1141640" y="1909047"/>
                  <a:pt x="1136222" y="2018815"/>
                  <a:pt x="1137405" y="2128774"/>
                </a:cubicBezTo>
                <a:cubicBezTo>
                  <a:pt x="1137709" y="2158000"/>
                  <a:pt x="1136909" y="2187303"/>
                  <a:pt x="1137825" y="2216490"/>
                </a:cubicBezTo>
                <a:cubicBezTo>
                  <a:pt x="1138243" y="2230035"/>
                  <a:pt x="1133666" y="2234536"/>
                  <a:pt x="1120388" y="2233620"/>
                </a:cubicBezTo>
                <a:cubicBezTo>
                  <a:pt x="1105203" y="2232591"/>
                  <a:pt x="1089788" y="2232056"/>
                  <a:pt x="1074679" y="2233506"/>
                </a:cubicBezTo>
                <a:cubicBezTo>
                  <a:pt x="1057930" y="2235108"/>
                  <a:pt x="1052931" y="2229729"/>
                  <a:pt x="1053199" y="2212598"/>
                </a:cubicBezTo>
                <a:cubicBezTo>
                  <a:pt x="1054954" y="2093138"/>
                  <a:pt x="1050490" y="1973869"/>
                  <a:pt x="1042783" y="1854639"/>
                </a:cubicBezTo>
                <a:cubicBezTo>
                  <a:pt x="1035724" y="1745138"/>
                  <a:pt x="1025042" y="1636132"/>
                  <a:pt x="1008407" y="1527624"/>
                </a:cubicBezTo>
                <a:cubicBezTo>
                  <a:pt x="985056" y="1375542"/>
                  <a:pt x="949116" y="1226666"/>
                  <a:pt x="897608" y="1081720"/>
                </a:cubicBezTo>
                <a:cubicBezTo>
                  <a:pt x="876090" y="1021169"/>
                  <a:pt x="849953" y="962680"/>
                  <a:pt x="808786" y="912088"/>
                </a:cubicBezTo>
                <a:cubicBezTo>
                  <a:pt x="767618" y="861495"/>
                  <a:pt x="714508" y="847799"/>
                  <a:pt x="653996" y="872446"/>
                </a:cubicBezTo>
                <a:cubicBezTo>
                  <a:pt x="620573" y="886067"/>
                  <a:pt x="591957" y="906594"/>
                  <a:pt x="564564" y="929486"/>
                </a:cubicBezTo>
                <a:cubicBezTo>
                  <a:pt x="493369" y="989043"/>
                  <a:pt x="441747" y="1060430"/>
                  <a:pt x="423471" y="1153678"/>
                </a:cubicBezTo>
                <a:cubicBezTo>
                  <a:pt x="410003" y="1222355"/>
                  <a:pt x="410995" y="1291070"/>
                  <a:pt x="416641" y="1360280"/>
                </a:cubicBezTo>
                <a:cubicBezTo>
                  <a:pt x="423814" y="1448607"/>
                  <a:pt x="442013" y="1534415"/>
                  <a:pt x="471239" y="1618009"/>
                </a:cubicBezTo>
                <a:cubicBezTo>
                  <a:pt x="519542" y="1756164"/>
                  <a:pt x="581771" y="1888253"/>
                  <a:pt x="644573" y="2020112"/>
                </a:cubicBezTo>
                <a:cubicBezTo>
                  <a:pt x="688257" y="2111871"/>
                  <a:pt x="733051" y="2203098"/>
                  <a:pt x="777424" y="2294477"/>
                </a:cubicBezTo>
                <a:cubicBezTo>
                  <a:pt x="781811" y="2303481"/>
                  <a:pt x="785855" y="2310348"/>
                  <a:pt x="772807" y="2317330"/>
                </a:cubicBezTo>
                <a:cubicBezTo>
                  <a:pt x="729655" y="2340490"/>
                  <a:pt x="689555" y="2368189"/>
                  <a:pt x="651592" y="2399361"/>
                </a:cubicBezTo>
                <a:cubicBezTo>
                  <a:pt x="564868" y="2470594"/>
                  <a:pt x="494971" y="2554838"/>
                  <a:pt x="449110" y="2657891"/>
                </a:cubicBezTo>
                <a:cubicBezTo>
                  <a:pt x="424654" y="2712871"/>
                  <a:pt x="412559" y="2770292"/>
                  <a:pt x="423318" y="2830423"/>
                </a:cubicBezTo>
                <a:lnTo>
                  <a:pt x="433645" y="2865124"/>
                </a:lnTo>
                <a:lnTo>
                  <a:pt x="344937" y="2788676"/>
                </a:lnTo>
                <a:cubicBezTo>
                  <a:pt x="259235" y="2706648"/>
                  <a:pt x="186254" y="2611137"/>
                  <a:pt x="130115" y="2506313"/>
                </a:cubicBezTo>
                <a:cubicBezTo>
                  <a:pt x="-170419" y="1945081"/>
                  <a:pt x="106689" y="1186332"/>
                  <a:pt x="386010" y="668361"/>
                </a:cubicBezTo>
                <a:cubicBezTo>
                  <a:pt x="505439" y="446875"/>
                  <a:pt x="651176" y="199624"/>
                  <a:pt x="872370" y="66081"/>
                </a:cubicBezTo>
                <a:cubicBezTo>
                  <a:pt x="957056" y="14922"/>
                  <a:pt x="1039522" y="-3970"/>
                  <a:pt x="1118324" y="681"/>
                </a:cubicBezTo>
                <a:close/>
              </a:path>
            </a:pathLst>
          </a:custGeom>
          <a:solidFill>
            <a:schemeClr val="accent1"/>
          </a:solidFill>
          <a:ln w="4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D067EE-9B3D-43C0-A86C-383D8A1D033D}"/>
              </a:ext>
            </a:extLst>
          </p:cNvPr>
          <p:cNvGrpSpPr/>
          <p:nvPr/>
        </p:nvGrpSpPr>
        <p:grpSpPr>
          <a:xfrm>
            <a:off x="459872" y="2328988"/>
            <a:ext cx="3990207" cy="3991017"/>
            <a:chOff x="7468735" y="2127978"/>
            <a:chExt cx="3725456" cy="372621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E17E2EB-7AD7-4478-9DEC-9BDE53EAAF99}"/>
                </a:ext>
              </a:extLst>
            </p:cNvPr>
            <p:cNvSpPr/>
            <p:nvPr/>
          </p:nvSpPr>
          <p:spPr>
            <a:xfrm>
              <a:off x="7468735" y="2127978"/>
              <a:ext cx="3725456" cy="3725456"/>
            </a:xfrm>
            <a:custGeom>
              <a:avLst/>
              <a:gdLst>
                <a:gd name="connsiteX0" fmla="*/ 3725457 w 3725456"/>
                <a:gd name="connsiteY0" fmla="*/ 1862728 h 3725456"/>
                <a:gd name="connsiteX1" fmla="*/ 1862729 w 3725456"/>
                <a:gd name="connsiteY1" fmla="*/ 3725457 h 3725456"/>
                <a:gd name="connsiteX2" fmla="*/ 0 w 3725456"/>
                <a:gd name="connsiteY2" fmla="*/ 1862728 h 3725456"/>
                <a:gd name="connsiteX3" fmla="*/ 1862729 w 3725456"/>
                <a:gd name="connsiteY3" fmla="*/ 0 h 3725456"/>
                <a:gd name="connsiteX4" fmla="*/ 3725457 w 3725456"/>
                <a:gd name="connsiteY4" fmla="*/ 1862728 h 37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456" h="3725456">
                  <a:moveTo>
                    <a:pt x="3725457" y="1862728"/>
                  </a:moveTo>
                  <a:cubicBezTo>
                    <a:pt x="3725457" y="2891485"/>
                    <a:pt x="2891485" y="3725457"/>
                    <a:pt x="1862729" y="3725457"/>
                  </a:cubicBezTo>
                  <a:cubicBezTo>
                    <a:pt x="833972" y="3725457"/>
                    <a:pt x="0" y="2891485"/>
                    <a:pt x="0" y="1862728"/>
                  </a:cubicBezTo>
                  <a:cubicBezTo>
                    <a:pt x="0" y="833972"/>
                    <a:pt x="833972" y="0"/>
                    <a:pt x="1862729" y="0"/>
                  </a:cubicBezTo>
                  <a:cubicBezTo>
                    <a:pt x="2891485" y="0"/>
                    <a:pt x="3725457" y="833972"/>
                    <a:pt x="3725457" y="1862728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7079D7-24B7-424E-9570-C8CB7A146B63}"/>
                </a:ext>
              </a:extLst>
            </p:cNvPr>
            <p:cNvSpPr/>
            <p:nvPr/>
          </p:nvSpPr>
          <p:spPr>
            <a:xfrm>
              <a:off x="7931873" y="4859068"/>
              <a:ext cx="2808745" cy="995122"/>
            </a:xfrm>
            <a:custGeom>
              <a:avLst/>
              <a:gdLst>
                <a:gd name="connsiteX0" fmla="*/ 1399096 w 2808745"/>
                <a:gd name="connsiteY0" fmla="*/ 0 h 995122"/>
                <a:gd name="connsiteX1" fmla="*/ 0 w 2808745"/>
                <a:gd name="connsiteY1" fmla="*/ 353095 h 995122"/>
                <a:gd name="connsiteX2" fmla="*/ 1407004 w 2808745"/>
                <a:gd name="connsiteY2" fmla="*/ 995122 h 995122"/>
                <a:gd name="connsiteX3" fmla="*/ 2808746 w 2808745"/>
                <a:gd name="connsiteY3" fmla="*/ 359114 h 995122"/>
                <a:gd name="connsiteX4" fmla="*/ 1399096 w 2808745"/>
                <a:gd name="connsiteY4" fmla="*/ 0 h 99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745" h="995122">
                  <a:moveTo>
                    <a:pt x="1399096" y="0"/>
                  </a:moveTo>
                  <a:cubicBezTo>
                    <a:pt x="877491" y="0"/>
                    <a:pt x="394554" y="130801"/>
                    <a:pt x="0" y="353095"/>
                  </a:cubicBezTo>
                  <a:cubicBezTo>
                    <a:pt x="341524" y="746400"/>
                    <a:pt x="845220" y="995122"/>
                    <a:pt x="1407004" y="995122"/>
                  </a:cubicBezTo>
                  <a:cubicBezTo>
                    <a:pt x="1965910" y="995122"/>
                    <a:pt x="2467309" y="748929"/>
                    <a:pt x="2808746" y="359114"/>
                  </a:cubicBezTo>
                  <a:cubicBezTo>
                    <a:pt x="2412273" y="133156"/>
                    <a:pt x="1925382" y="0"/>
                    <a:pt x="1399096" y="0"/>
                  </a:cubicBezTo>
                  <a:close/>
                </a:path>
              </a:pathLst>
            </a:custGeom>
            <a:solidFill>
              <a:schemeClr val="accent2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AC5B5A-F58E-42CE-A61E-0327CFE56AA9}"/>
                </a:ext>
              </a:extLst>
            </p:cNvPr>
            <p:cNvSpPr/>
            <p:nvPr/>
          </p:nvSpPr>
          <p:spPr>
            <a:xfrm>
              <a:off x="8264339" y="2321818"/>
              <a:ext cx="2132324" cy="3052937"/>
            </a:xfrm>
            <a:custGeom>
              <a:avLst/>
              <a:gdLst>
                <a:gd name="connsiteX0" fmla="*/ 2114578 w 2132324"/>
                <a:gd name="connsiteY0" fmla="*/ 2884240 h 3052937"/>
                <a:gd name="connsiteX1" fmla="*/ 2066781 w 2132324"/>
                <a:gd name="connsiteY1" fmla="*/ 2857551 h 3052937"/>
                <a:gd name="connsiteX2" fmla="*/ 1828874 w 2132324"/>
                <a:gd name="connsiteY2" fmla="*/ 2819291 h 3052937"/>
                <a:gd name="connsiteX3" fmla="*/ 1781543 w 2132324"/>
                <a:gd name="connsiteY3" fmla="*/ 2810510 h 3052937"/>
                <a:gd name="connsiteX4" fmla="*/ 1827944 w 2132324"/>
                <a:gd name="connsiteY4" fmla="*/ 2760882 h 3052937"/>
                <a:gd name="connsiteX5" fmla="*/ 1868472 w 2132324"/>
                <a:gd name="connsiteY5" fmla="*/ 2650985 h 3052937"/>
                <a:gd name="connsiteX6" fmla="*/ 1872164 w 2132324"/>
                <a:gd name="connsiteY6" fmla="*/ 2632552 h 3052937"/>
                <a:gd name="connsiteX7" fmla="*/ 1881381 w 2132324"/>
                <a:gd name="connsiteY7" fmla="*/ 2514980 h 3052937"/>
                <a:gd name="connsiteX8" fmla="*/ 1791311 w 2132324"/>
                <a:gd name="connsiteY8" fmla="*/ 2406856 h 3052937"/>
                <a:gd name="connsiteX9" fmla="*/ 1616552 w 2132324"/>
                <a:gd name="connsiteY9" fmla="*/ 2402641 h 3052937"/>
                <a:gd name="connsiteX10" fmla="*/ 1593642 w 2132324"/>
                <a:gd name="connsiteY10" fmla="*/ 2386418 h 3052937"/>
                <a:gd name="connsiteX11" fmla="*/ 1534652 w 2132324"/>
                <a:gd name="connsiteY11" fmla="*/ 2149586 h 3052937"/>
                <a:gd name="connsiteX12" fmla="*/ 1538693 w 2132324"/>
                <a:gd name="connsiteY12" fmla="*/ 2128014 h 3052937"/>
                <a:gd name="connsiteX13" fmla="*/ 1603120 w 2132324"/>
                <a:gd name="connsiteY13" fmla="*/ 1990323 h 3052937"/>
                <a:gd name="connsiteX14" fmla="*/ 1602655 w 2132324"/>
                <a:gd name="connsiteY14" fmla="*/ 1956656 h 3052937"/>
                <a:gd name="connsiteX15" fmla="*/ 1353612 w 2132324"/>
                <a:gd name="connsiteY15" fmla="*/ 1806986 h 3052937"/>
                <a:gd name="connsiteX16" fmla="*/ 1338320 w 2132324"/>
                <a:gd name="connsiteY16" fmla="*/ 1804166 h 3052937"/>
                <a:gd name="connsiteX17" fmla="*/ 1272847 w 2132324"/>
                <a:gd name="connsiteY17" fmla="*/ 1739885 h 3052937"/>
                <a:gd name="connsiteX18" fmla="*/ 1277179 w 2132324"/>
                <a:gd name="connsiteY18" fmla="*/ 1737646 h 3052937"/>
                <a:gd name="connsiteX19" fmla="*/ 1286918 w 2132324"/>
                <a:gd name="connsiteY19" fmla="*/ 1734913 h 3052937"/>
                <a:gd name="connsiteX20" fmla="*/ 1527355 w 2132324"/>
                <a:gd name="connsiteY20" fmla="*/ 1601932 h 3052937"/>
                <a:gd name="connsiteX21" fmla="*/ 1574308 w 2132324"/>
                <a:gd name="connsiteY21" fmla="*/ 1409903 h 3052937"/>
                <a:gd name="connsiteX22" fmla="*/ 1462754 w 2132324"/>
                <a:gd name="connsiteY22" fmla="*/ 1225287 h 3052937"/>
                <a:gd name="connsiteX23" fmla="*/ 1325528 w 2132324"/>
                <a:gd name="connsiteY23" fmla="*/ 1116756 h 3052937"/>
                <a:gd name="connsiteX24" fmla="*/ 1319422 w 2132324"/>
                <a:gd name="connsiteY24" fmla="*/ 1096550 h 3052937"/>
                <a:gd name="connsiteX25" fmla="*/ 1354397 w 2132324"/>
                <a:gd name="connsiteY25" fmla="*/ 1028024 h 3052937"/>
                <a:gd name="connsiteX26" fmla="*/ 1541368 w 2132324"/>
                <a:gd name="connsiteY26" fmla="*/ 626900 h 3052937"/>
                <a:gd name="connsiteX27" fmla="*/ 1584804 w 2132324"/>
                <a:gd name="connsiteY27" fmla="*/ 318112 h 3052937"/>
                <a:gd name="connsiteX28" fmla="*/ 1399636 w 2132324"/>
                <a:gd name="connsiteY28" fmla="*/ 75698 h 3052937"/>
                <a:gd name="connsiteX29" fmla="*/ 1276772 w 2132324"/>
                <a:gd name="connsiteY29" fmla="*/ 110267 h 3052937"/>
                <a:gd name="connsiteX30" fmla="*/ 1207199 w 2132324"/>
                <a:gd name="connsiteY30" fmla="*/ 251563 h 3052937"/>
                <a:gd name="connsiteX31" fmla="*/ 1117566 w 2132324"/>
                <a:gd name="connsiteY31" fmla="*/ 715515 h 3052937"/>
                <a:gd name="connsiteX32" fmla="*/ 1108350 w 2132324"/>
                <a:gd name="connsiteY32" fmla="*/ 966418 h 3052937"/>
                <a:gd name="connsiteX33" fmla="*/ 1108670 w 2132324"/>
                <a:gd name="connsiteY33" fmla="*/ 1033258 h 3052937"/>
                <a:gd name="connsiteX34" fmla="*/ 1095383 w 2132324"/>
                <a:gd name="connsiteY34" fmla="*/ 1046311 h 3052937"/>
                <a:gd name="connsiteX35" fmla="*/ 1060553 w 2132324"/>
                <a:gd name="connsiteY35" fmla="*/ 1046224 h 3052937"/>
                <a:gd name="connsiteX36" fmla="*/ 1044185 w 2132324"/>
                <a:gd name="connsiteY36" fmla="*/ 1030292 h 3052937"/>
                <a:gd name="connsiteX37" fmla="*/ 1036248 w 2132324"/>
                <a:gd name="connsiteY37" fmla="*/ 757526 h 3052937"/>
                <a:gd name="connsiteX38" fmla="*/ 1010053 w 2132324"/>
                <a:gd name="connsiteY38" fmla="*/ 508339 h 3052937"/>
                <a:gd name="connsiteX39" fmla="*/ 925624 w 2132324"/>
                <a:gd name="connsiteY39" fmla="*/ 168559 h 3052937"/>
                <a:gd name="connsiteX40" fmla="*/ 857941 w 2132324"/>
                <a:gd name="connsiteY40" fmla="*/ 39299 h 3052937"/>
                <a:gd name="connsiteX41" fmla="*/ 739991 w 2132324"/>
                <a:gd name="connsiteY41" fmla="*/ 9091 h 3052937"/>
                <a:gd name="connsiteX42" fmla="*/ 671843 w 2132324"/>
                <a:gd name="connsiteY42" fmla="*/ 52556 h 3052937"/>
                <a:gd name="connsiteX43" fmla="*/ 564330 w 2132324"/>
                <a:gd name="connsiteY43" fmla="*/ 223391 h 3052937"/>
                <a:gd name="connsiteX44" fmla="*/ 559125 w 2132324"/>
                <a:gd name="connsiteY44" fmla="*/ 380823 h 3052937"/>
                <a:gd name="connsiteX45" fmla="*/ 600729 w 2132324"/>
                <a:gd name="connsiteY45" fmla="*/ 577213 h 3052937"/>
                <a:gd name="connsiteX46" fmla="*/ 732810 w 2132324"/>
                <a:gd name="connsiteY46" fmla="*/ 883617 h 3052937"/>
                <a:gd name="connsiteX47" fmla="*/ 834043 w 2132324"/>
                <a:gd name="connsiteY47" fmla="*/ 1092684 h 3052937"/>
                <a:gd name="connsiteX48" fmla="*/ 830525 w 2132324"/>
                <a:gd name="connsiteY48" fmla="*/ 1110098 h 3052937"/>
                <a:gd name="connsiteX49" fmla="*/ 738159 w 2132324"/>
                <a:gd name="connsiteY49" fmla="*/ 1172606 h 3052937"/>
                <a:gd name="connsiteX50" fmla="*/ 583867 w 2132324"/>
                <a:gd name="connsiteY50" fmla="*/ 1369607 h 3052937"/>
                <a:gd name="connsiteX51" fmla="*/ 564213 w 2132324"/>
                <a:gd name="connsiteY51" fmla="*/ 1501077 h 3052937"/>
                <a:gd name="connsiteX52" fmla="*/ 650736 w 2132324"/>
                <a:gd name="connsiteY52" fmla="*/ 1634727 h 3052937"/>
                <a:gd name="connsiteX53" fmla="*/ 846835 w 2132324"/>
                <a:gd name="connsiteY53" fmla="*/ 1732064 h 3052937"/>
                <a:gd name="connsiteX54" fmla="*/ 860907 w 2132324"/>
                <a:gd name="connsiteY54" fmla="*/ 1737966 h 3052937"/>
                <a:gd name="connsiteX55" fmla="*/ 802411 w 2132324"/>
                <a:gd name="connsiteY55" fmla="*/ 1795270 h 3052937"/>
                <a:gd name="connsiteX56" fmla="*/ 786101 w 2132324"/>
                <a:gd name="connsiteY56" fmla="*/ 1797741 h 3052937"/>
                <a:gd name="connsiteX57" fmla="*/ 668528 w 2132324"/>
                <a:gd name="connsiteY57" fmla="*/ 1788118 h 3052937"/>
                <a:gd name="connsiteX58" fmla="*/ 530197 w 2132324"/>
                <a:gd name="connsiteY58" fmla="*/ 1965523 h 3052937"/>
                <a:gd name="connsiteX59" fmla="*/ 583169 w 2132324"/>
                <a:gd name="connsiteY59" fmla="*/ 2098243 h 3052937"/>
                <a:gd name="connsiteX60" fmla="*/ 594101 w 2132324"/>
                <a:gd name="connsiteY60" fmla="*/ 2160896 h 3052937"/>
                <a:gd name="connsiteX61" fmla="*/ 537262 w 2132324"/>
                <a:gd name="connsiteY61" fmla="*/ 2394122 h 3052937"/>
                <a:gd name="connsiteX62" fmla="*/ 523772 w 2132324"/>
                <a:gd name="connsiteY62" fmla="*/ 2404007 h 3052937"/>
                <a:gd name="connsiteX63" fmla="*/ 379598 w 2132324"/>
                <a:gd name="connsiteY63" fmla="*/ 2397553 h 3052937"/>
                <a:gd name="connsiteX64" fmla="*/ 248448 w 2132324"/>
                <a:gd name="connsiteY64" fmla="*/ 2541873 h 3052937"/>
                <a:gd name="connsiteX65" fmla="*/ 263740 w 2132324"/>
                <a:gd name="connsiteY65" fmla="*/ 2650665 h 3052937"/>
                <a:gd name="connsiteX66" fmla="*/ 324882 w 2132324"/>
                <a:gd name="connsiteY66" fmla="*/ 2805423 h 3052937"/>
                <a:gd name="connsiteX67" fmla="*/ 316363 w 2132324"/>
                <a:gd name="connsiteY67" fmla="*/ 2818796 h 3052937"/>
                <a:gd name="connsiteX68" fmla="*/ 142039 w 2132324"/>
                <a:gd name="connsiteY68" fmla="*/ 2836909 h 3052937"/>
                <a:gd name="connsiteX69" fmla="*/ 25426 w 2132324"/>
                <a:gd name="connsiteY69" fmla="*/ 2878106 h 3052937"/>
                <a:gd name="connsiteX70" fmla="*/ 9291 w 2132324"/>
                <a:gd name="connsiteY70" fmla="*/ 2949684 h 3052937"/>
                <a:gd name="connsiteX71" fmla="*/ 106628 w 2132324"/>
                <a:gd name="connsiteY71" fmla="*/ 3019548 h 3052937"/>
                <a:gd name="connsiteX72" fmla="*/ 260978 w 2132324"/>
                <a:gd name="connsiteY72" fmla="*/ 3044492 h 3052937"/>
                <a:gd name="connsiteX73" fmla="*/ 318718 w 2132324"/>
                <a:gd name="connsiteY73" fmla="*/ 3049290 h 3052937"/>
                <a:gd name="connsiteX74" fmla="*/ 318718 w 2132324"/>
                <a:gd name="connsiteY74" fmla="*/ 3049290 h 3052937"/>
                <a:gd name="connsiteX75" fmla="*/ 318863 w 2132324"/>
                <a:gd name="connsiteY75" fmla="*/ 3049290 h 3052937"/>
                <a:gd name="connsiteX76" fmla="*/ 442047 w 2132324"/>
                <a:gd name="connsiteY76" fmla="*/ 3052895 h 3052937"/>
                <a:gd name="connsiteX77" fmla="*/ 443355 w 2132324"/>
                <a:gd name="connsiteY77" fmla="*/ 3048883 h 3052937"/>
                <a:gd name="connsiteX78" fmla="*/ 1798202 w 2132324"/>
                <a:gd name="connsiteY78" fmla="*/ 3044434 h 3052937"/>
                <a:gd name="connsiteX79" fmla="*/ 1796632 w 2132324"/>
                <a:gd name="connsiteY79" fmla="*/ 3049668 h 3052937"/>
                <a:gd name="connsiteX80" fmla="*/ 2013432 w 2132324"/>
                <a:gd name="connsiteY80" fmla="*/ 3022717 h 3052937"/>
                <a:gd name="connsiteX81" fmla="*/ 2126440 w 2132324"/>
                <a:gd name="connsiteY81" fmla="*/ 2943056 h 3052937"/>
                <a:gd name="connsiteX82" fmla="*/ 2114578 w 2132324"/>
                <a:gd name="connsiteY82" fmla="*/ 2884240 h 305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32324" h="3052937">
                  <a:moveTo>
                    <a:pt x="2114578" y="2884240"/>
                  </a:moveTo>
                  <a:cubicBezTo>
                    <a:pt x="2100681" y="2871797"/>
                    <a:pt x="2084196" y="2863656"/>
                    <a:pt x="2066781" y="2857551"/>
                  </a:cubicBezTo>
                  <a:cubicBezTo>
                    <a:pt x="1989795" y="2830484"/>
                    <a:pt x="1909582" y="2823244"/>
                    <a:pt x="1828874" y="2819291"/>
                  </a:cubicBezTo>
                  <a:cubicBezTo>
                    <a:pt x="1818379" y="2836909"/>
                    <a:pt x="1794510" y="2830716"/>
                    <a:pt x="1781543" y="2810510"/>
                  </a:cubicBezTo>
                  <a:cubicBezTo>
                    <a:pt x="1805994" y="2785478"/>
                    <a:pt x="1827246" y="2762394"/>
                    <a:pt x="1827944" y="2760882"/>
                  </a:cubicBezTo>
                  <a:cubicBezTo>
                    <a:pt x="1843760" y="2725093"/>
                    <a:pt x="1855796" y="2687908"/>
                    <a:pt x="1868472" y="2650985"/>
                  </a:cubicBezTo>
                  <a:cubicBezTo>
                    <a:pt x="1869693" y="2644851"/>
                    <a:pt x="1870827" y="2638687"/>
                    <a:pt x="1872164" y="2632552"/>
                  </a:cubicBezTo>
                  <a:cubicBezTo>
                    <a:pt x="1880654" y="2593798"/>
                    <a:pt x="1887312" y="2555101"/>
                    <a:pt x="1881381" y="2514980"/>
                  </a:cubicBezTo>
                  <a:cubicBezTo>
                    <a:pt x="1873240" y="2460148"/>
                    <a:pt x="1843382" y="2423980"/>
                    <a:pt x="1791311" y="2406856"/>
                  </a:cubicBezTo>
                  <a:cubicBezTo>
                    <a:pt x="1733688" y="2387900"/>
                    <a:pt x="1674989" y="2393366"/>
                    <a:pt x="1616552" y="2402641"/>
                  </a:cubicBezTo>
                  <a:cubicBezTo>
                    <a:pt x="1596142" y="2405868"/>
                    <a:pt x="1596258" y="2406624"/>
                    <a:pt x="1593642" y="2386418"/>
                  </a:cubicBezTo>
                  <a:cubicBezTo>
                    <a:pt x="1583146" y="2305187"/>
                    <a:pt x="1562446" y="2226485"/>
                    <a:pt x="1534652" y="2149586"/>
                  </a:cubicBezTo>
                  <a:cubicBezTo>
                    <a:pt x="1531454" y="2140748"/>
                    <a:pt x="1532065" y="2135311"/>
                    <a:pt x="1538693" y="2128014"/>
                  </a:cubicBezTo>
                  <a:cubicBezTo>
                    <a:pt x="1574192" y="2088852"/>
                    <a:pt x="1599369" y="2044515"/>
                    <a:pt x="1603120" y="1990323"/>
                  </a:cubicBezTo>
                  <a:cubicBezTo>
                    <a:pt x="1602655" y="1978897"/>
                    <a:pt x="1602655" y="1969913"/>
                    <a:pt x="1602655" y="1956656"/>
                  </a:cubicBezTo>
                  <a:cubicBezTo>
                    <a:pt x="1587536" y="1841234"/>
                    <a:pt x="1470516" y="1762795"/>
                    <a:pt x="1353612" y="1806986"/>
                  </a:cubicBezTo>
                  <a:cubicBezTo>
                    <a:pt x="1347652" y="1809254"/>
                    <a:pt x="1343233" y="1809457"/>
                    <a:pt x="1338320" y="1804166"/>
                  </a:cubicBezTo>
                  <a:cubicBezTo>
                    <a:pt x="1317678" y="1781867"/>
                    <a:pt x="1296134" y="1760440"/>
                    <a:pt x="1272847" y="1739885"/>
                  </a:cubicBezTo>
                  <a:cubicBezTo>
                    <a:pt x="1274824" y="1738838"/>
                    <a:pt x="1275958" y="1738024"/>
                    <a:pt x="1277179" y="1737646"/>
                  </a:cubicBezTo>
                  <a:cubicBezTo>
                    <a:pt x="1280406" y="1736629"/>
                    <a:pt x="1283691" y="1735815"/>
                    <a:pt x="1286918" y="1734913"/>
                  </a:cubicBezTo>
                  <a:cubicBezTo>
                    <a:pt x="1377598" y="1709620"/>
                    <a:pt x="1462143" y="1673104"/>
                    <a:pt x="1527355" y="1601932"/>
                  </a:cubicBezTo>
                  <a:cubicBezTo>
                    <a:pt x="1577971" y="1546693"/>
                    <a:pt x="1595125" y="1482615"/>
                    <a:pt x="1574308" y="1409903"/>
                  </a:cubicBezTo>
                  <a:cubicBezTo>
                    <a:pt x="1553840" y="1338382"/>
                    <a:pt x="1512673" y="1279014"/>
                    <a:pt x="1462754" y="1225287"/>
                  </a:cubicBezTo>
                  <a:cubicBezTo>
                    <a:pt x="1422632" y="1182113"/>
                    <a:pt x="1376638" y="1146062"/>
                    <a:pt x="1325528" y="1116756"/>
                  </a:cubicBezTo>
                  <a:cubicBezTo>
                    <a:pt x="1315962" y="1111261"/>
                    <a:pt x="1313782" y="1106755"/>
                    <a:pt x="1319422" y="1096550"/>
                  </a:cubicBezTo>
                  <a:cubicBezTo>
                    <a:pt x="1331836" y="1074135"/>
                    <a:pt x="1343030" y="1051021"/>
                    <a:pt x="1354397" y="1028024"/>
                  </a:cubicBezTo>
                  <a:cubicBezTo>
                    <a:pt x="1419725" y="895712"/>
                    <a:pt x="1489501" y="765492"/>
                    <a:pt x="1541368" y="626900"/>
                  </a:cubicBezTo>
                  <a:cubicBezTo>
                    <a:pt x="1578698" y="527178"/>
                    <a:pt x="1595793" y="424462"/>
                    <a:pt x="1584804" y="318112"/>
                  </a:cubicBezTo>
                  <a:cubicBezTo>
                    <a:pt x="1572593" y="199841"/>
                    <a:pt x="1502730" y="123902"/>
                    <a:pt x="1399636" y="75698"/>
                  </a:cubicBezTo>
                  <a:cubicBezTo>
                    <a:pt x="1351665" y="53283"/>
                    <a:pt x="1309217" y="68052"/>
                    <a:pt x="1276772" y="110267"/>
                  </a:cubicBezTo>
                  <a:cubicBezTo>
                    <a:pt x="1244093" y="152743"/>
                    <a:pt x="1224207" y="201528"/>
                    <a:pt x="1207199" y="251563"/>
                  </a:cubicBezTo>
                  <a:cubicBezTo>
                    <a:pt x="1156030" y="402046"/>
                    <a:pt x="1128905" y="557356"/>
                    <a:pt x="1117566" y="715515"/>
                  </a:cubicBezTo>
                  <a:cubicBezTo>
                    <a:pt x="1111577" y="798985"/>
                    <a:pt x="1107449" y="882629"/>
                    <a:pt x="1108350" y="966418"/>
                  </a:cubicBezTo>
                  <a:cubicBezTo>
                    <a:pt x="1108582" y="988688"/>
                    <a:pt x="1107972" y="1011017"/>
                    <a:pt x="1108670" y="1033258"/>
                  </a:cubicBezTo>
                  <a:cubicBezTo>
                    <a:pt x="1108989" y="1043579"/>
                    <a:pt x="1105501" y="1047009"/>
                    <a:pt x="1095383" y="1046311"/>
                  </a:cubicBezTo>
                  <a:cubicBezTo>
                    <a:pt x="1083812" y="1045527"/>
                    <a:pt x="1072066" y="1045119"/>
                    <a:pt x="1060553" y="1046224"/>
                  </a:cubicBezTo>
                  <a:cubicBezTo>
                    <a:pt x="1047790" y="1047445"/>
                    <a:pt x="1043981" y="1043346"/>
                    <a:pt x="1044185" y="1030292"/>
                  </a:cubicBezTo>
                  <a:cubicBezTo>
                    <a:pt x="1045522" y="939263"/>
                    <a:pt x="1042121" y="848380"/>
                    <a:pt x="1036248" y="757526"/>
                  </a:cubicBezTo>
                  <a:cubicBezTo>
                    <a:pt x="1030869" y="674086"/>
                    <a:pt x="1022729" y="591023"/>
                    <a:pt x="1010053" y="508339"/>
                  </a:cubicBezTo>
                  <a:cubicBezTo>
                    <a:pt x="992260" y="392452"/>
                    <a:pt x="964873" y="279008"/>
                    <a:pt x="925624" y="168559"/>
                  </a:cubicBezTo>
                  <a:cubicBezTo>
                    <a:pt x="909227" y="122419"/>
                    <a:pt x="889311" y="77850"/>
                    <a:pt x="857941" y="39299"/>
                  </a:cubicBezTo>
                  <a:cubicBezTo>
                    <a:pt x="826571" y="747"/>
                    <a:pt x="786101" y="-9690"/>
                    <a:pt x="739991" y="9091"/>
                  </a:cubicBezTo>
                  <a:cubicBezTo>
                    <a:pt x="714522" y="19471"/>
                    <a:pt x="692717" y="35112"/>
                    <a:pt x="671843" y="52556"/>
                  </a:cubicBezTo>
                  <a:cubicBezTo>
                    <a:pt x="617592" y="97939"/>
                    <a:pt x="578256" y="152336"/>
                    <a:pt x="564330" y="223391"/>
                  </a:cubicBezTo>
                  <a:cubicBezTo>
                    <a:pt x="554067" y="275723"/>
                    <a:pt x="554823" y="328084"/>
                    <a:pt x="559125" y="380823"/>
                  </a:cubicBezTo>
                  <a:cubicBezTo>
                    <a:pt x="564591" y="448128"/>
                    <a:pt x="578459" y="513514"/>
                    <a:pt x="600729" y="577213"/>
                  </a:cubicBezTo>
                  <a:cubicBezTo>
                    <a:pt x="637536" y="682488"/>
                    <a:pt x="684955" y="783140"/>
                    <a:pt x="732810" y="883617"/>
                  </a:cubicBezTo>
                  <a:cubicBezTo>
                    <a:pt x="766098" y="953538"/>
                    <a:pt x="800231" y="1023053"/>
                    <a:pt x="834043" y="1092684"/>
                  </a:cubicBezTo>
                  <a:cubicBezTo>
                    <a:pt x="837386" y="1099545"/>
                    <a:pt x="840468" y="1104778"/>
                    <a:pt x="830525" y="1110098"/>
                  </a:cubicBezTo>
                  <a:cubicBezTo>
                    <a:pt x="797643" y="1127746"/>
                    <a:pt x="767087" y="1148853"/>
                    <a:pt x="738159" y="1172606"/>
                  </a:cubicBezTo>
                  <a:cubicBezTo>
                    <a:pt x="672075" y="1226886"/>
                    <a:pt x="618813" y="1291080"/>
                    <a:pt x="583867" y="1369607"/>
                  </a:cubicBezTo>
                  <a:cubicBezTo>
                    <a:pt x="565231" y="1411502"/>
                    <a:pt x="556015" y="1455257"/>
                    <a:pt x="564213" y="1501077"/>
                  </a:cubicBezTo>
                  <a:cubicBezTo>
                    <a:pt x="574302" y="1557537"/>
                    <a:pt x="608405" y="1599345"/>
                    <a:pt x="650736" y="1634727"/>
                  </a:cubicBezTo>
                  <a:cubicBezTo>
                    <a:pt x="708155" y="1682727"/>
                    <a:pt x="775576" y="1711509"/>
                    <a:pt x="846835" y="1732064"/>
                  </a:cubicBezTo>
                  <a:cubicBezTo>
                    <a:pt x="851661" y="1733460"/>
                    <a:pt x="857011" y="1733721"/>
                    <a:pt x="860907" y="1737966"/>
                  </a:cubicBezTo>
                  <a:cubicBezTo>
                    <a:pt x="841427" y="1757823"/>
                    <a:pt x="819303" y="1773901"/>
                    <a:pt x="802411" y="1795270"/>
                  </a:cubicBezTo>
                  <a:cubicBezTo>
                    <a:pt x="797440" y="1801520"/>
                    <a:pt x="792730" y="1800590"/>
                    <a:pt x="786101" y="1797741"/>
                  </a:cubicBezTo>
                  <a:cubicBezTo>
                    <a:pt x="748073" y="1781402"/>
                    <a:pt x="708766" y="1778058"/>
                    <a:pt x="668528" y="1788118"/>
                  </a:cubicBezTo>
                  <a:cubicBezTo>
                    <a:pt x="587152" y="1808498"/>
                    <a:pt x="530837" y="1881501"/>
                    <a:pt x="530197" y="1965523"/>
                  </a:cubicBezTo>
                  <a:cubicBezTo>
                    <a:pt x="529790" y="2017303"/>
                    <a:pt x="548485" y="2062395"/>
                    <a:pt x="583169" y="2098243"/>
                  </a:cubicBezTo>
                  <a:cubicBezTo>
                    <a:pt x="603782" y="2119554"/>
                    <a:pt x="603549" y="2135806"/>
                    <a:pt x="594101" y="2160896"/>
                  </a:cubicBezTo>
                  <a:cubicBezTo>
                    <a:pt x="565754" y="2236167"/>
                    <a:pt x="547671" y="2314316"/>
                    <a:pt x="537262" y="2394122"/>
                  </a:cubicBezTo>
                  <a:cubicBezTo>
                    <a:pt x="536041" y="2403542"/>
                    <a:pt x="533425" y="2405722"/>
                    <a:pt x="523772" y="2404007"/>
                  </a:cubicBezTo>
                  <a:cubicBezTo>
                    <a:pt x="476063" y="2395576"/>
                    <a:pt x="428208" y="2392029"/>
                    <a:pt x="379598" y="2397553"/>
                  </a:cubicBezTo>
                  <a:cubicBezTo>
                    <a:pt x="298425" y="2406740"/>
                    <a:pt x="249262" y="2460467"/>
                    <a:pt x="248448" y="2541873"/>
                  </a:cubicBezTo>
                  <a:cubicBezTo>
                    <a:pt x="248070" y="2579058"/>
                    <a:pt x="256588" y="2614702"/>
                    <a:pt x="263740" y="2650665"/>
                  </a:cubicBezTo>
                  <a:cubicBezTo>
                    <a:pt x="280806" y="2703550"/>
                    <a:pt x="300024" y="2755649"/>
                    <a:pt x="324882" y="2805423"/>
                  </a:cubicBezTo>
                  <a:cubicBezTo>
                    <a:pt x="330813" y="2817284"/>
                    <a:pt x="327556" y="2818564"/>
                    <a:pt x="316363" y="2818796"/>
                  </a:cubicBezTo>
                  <a:cubicBezTo>
                    <a:pt x="257780" y="2819901"/>
                    <a:pt x="199605" y="2825948"/>
                    <a:pt x="142039" y="2836909"/>
                  </a:cubicBezTo>
                  <a:cubicBezTo>
                    <a:pt x="101162" y="2844701"/>
                    <a:pt x="60430" y="2853801"/>
                    <a:pt x="25426" y="2878106"/>
                  </a:cubicBezTo>
                  <a:cubicBezTo>
                    <a:pt x="-2223" y="2897294"/>
                    <a:pt x="-6874" y="2920262"/>
                    <a:pt x="9291" y="2949684"/>
                  </a:cubicBezTo>
                  <a:cubicBezTo>
                    <a:pt x="30630" y="2988526"/>
                    <a:pt x="65664" y="3008441"/>
                    <a:pt x="106628" y="3019548"/>
                  </a:cubicBezTo>
                  <a:cubicBezTo>
                    <a:pt x="157157" y="3033241"/>
                    <a:pt x="209053" y="3039230"/>
                    <a:pt x="260978" y="3044492"/>
                  </a:cubicBezTo>
                  <a:cubicBezTo>
                    <a:pt x="280196" y="3046441"/>
                    <a:pt x="299442" y="3048011"/>
                    <a:pt x="318718" y="3049290"/>
                  </a:cubicBezTo>
                  <a:lnTo>
                    <a:pt x="318718" y="3049290"/>
                  </a:lnTo>
                  <a:lnTo>
                    <a:pt x="318863" y="3049290"/>
                  </a:lnTo>
                  <a:cubicBezTo>
                    <a:pt x="359857" y="3051994"/>
                    <a:pt x="400908" y="3053185"/>
                    <a:pt x="442047" y="3052895"/>
                  </a:cubicBezTo>
                  <a:cubicBezTo>
                    <a:pt x="442745" y="3051528"/>
                    <a:pt x="443123" y="3050191"/>
                    <a:pt x="443355" y="3048883"/>
                  </a:cubicBezTo>
                  <a:lnTo>
                    <a:pt x="1798202" y="3044434"/>
                  </a:lnTo>
                  <a:cubicBezTo>
                    <a:pt x="1797678" y="3046179"/>
                    <a:pt x="1797155" y="3047923"/>
                    <a:pt x="1796632" y="3049668"/>
                  </a:cubicBezTo>
                  <a:cubicBezTo>
                    <a:pt x="1869635" y="3046615"/>
                    <a:pt x="1942086" y="3038707"/>
                    <a:pt x="2013432" y="3022717"/>
                  </a:cubicBezTo>
                  <a:cubicBezTo>
                    <a:pt x="2061868" y="3011872"/>
                    <a:pt x="2103559" y="2990533"/>
                    <a:pt x="2126440" y="2943056"/>
                  </a:cubicBezTo>
                  <a:cubicBezTo>
                    <a:pt x="2137197" y="2920640"/>
                    <a:pt x="2133185" y="2900899"/>
                    <a:pt x="2114578" y="2884240"/>
                  </a:cubicBezTo>
                  <a:close/>
                </a:path>
              </a:pathLst>
            </a:custGeom>
            <a:solidFill>
              <a:schemeClr val="bg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B6A012-C225-4540-8F14-F01AAEB7BB0C}"/>
                </a:ext>
              </a:extLst>
            </p:cNvPr>
            <p:cNvSpPr/>
            <p:nvPr/>
          </p:nvSpPr>
          <p:spPr>
            <a:xfrm>
              <a:off x="8930379" y="4114151"/>
              <a:ext cx="800598" cy="914501"/>
            </a:xfrm>
            <a:custGeom>
              <a:avLst/>
              <a:gdLst>
                <a:gd name="connsiteX0" fmla="*/ 258450 w 800598"/>
                <a:gd name="connsiteY0" fmla="*/ 910519 h 914501"/>
                <a:gd name="connsiteX1" fmla="*/ 51535 w 800598"/>
                <a:gd name="connsiteY1" fmla="*/ 812426 h 914501"/>
                <a:gd name="connsiteX2" fmla="*/ 540 w 800598"/>
                <a:gd name="connsiteY2" fmla="*/ 640399 h 914501"/>
                <a:gd name="connsiteX3" fmla="*/ 32434 w 800598"/>
                <a:gd name="connsiteY3" fmla="*/ 419529 h 914501"/>
                <a:gd name="connsiteX4" fmla="*/ 67525 w 800598"/>
                <a:gd name="connsiteY4" fmla="*/ 398218 h 914501"/>
                <a:gd name="connsiteX5" fmla="*/ 192395 w 800598"/>
                <a:gd name="connsiteY5" fmla="*/ 343735 h 914501"/>
                <a:gd name="connsiteX6" fmla="*/ 233301 w 800598"/>
                <a:gd name="connsiteY6" fmla="*/ 215986 h 914501"/>
                <a:gd name="connsiteX7" fmla="*/ 215683 w 800598"/>
                <a:gd name="connsiteY7" fmla="*/ 100943 h 914501"/>
                <a:gd name="connsiteX8" fmla="*/ 218416 w 800598"/>
                <a:gd name="connsiteY8" fmla="*/ 86755 h 914501"/>
                <a:gd name="connsiteX9" fmla="*/ 363056 w 800598"/>
                <a:gd name="connsiteY9" fmla="*/ 3577 h 914501"/>
                <a:gd name="connsiteX10" fmla="*/ 510690 w 800598"/>
                <a:gd name="connsiteY10" fmla="*/ 31109 h 914501"/>
                <a:gd name="connsiteX11" fmla="*/ 584565 w 800598"/>
                <a:gd name="connsiteY11" fmla="*/ 89081 h 914501"/>
                <a:gd name="connsiteX12" fmla="*/ 587560 w 800598"/>
                <a:gd name="connsiteY12" fmla="*/ 109025 h 914501"/>
                <a:gd name="connsiteX13" fmla="*/ 575291 w 800598"/>
                <a:gd name="connsiteY13" fmla="*/ 274453 h 914501"/>
                <a:gd name="connsiteX14" fmla="*/ 582327 w 800598"/>
                <a:gd name="connsiteY14" fmla="*/ 300648 h 914501"/>
                <a:gd name="connsiteX15" fmla="*/ 627419 w 800598"/>
                <a:gd name="connsiteY15" fmla="*/ 376995 h 914501"/>
                <a:gd name="connsiteX16" fmla="*/ 747754 w 800598"/>
                <a:gd name="connsiteY16" fmla="*/ 411795 h 914501"/>
                <a:gd name="connsiteX17" fmla="*/ 770111 w 800598"/>
                <a:gd name="connsiteY17" fmla="*/ 424704 h 914501"/>
                <a:gd name="connsiteX18" fmla="*/ 799301 w 800598"/>
                <a:gd name="connsiteY18" fmla="*/ 659209 h 914501"/>
                <a:gd name="connsiteX19" fmla="*/ 644776 w 800598"/>
                <a:gd name="connsiteY19" fmla="*/ 881504 h 914501"/>
                <a:gd name="connsiteX20" fmla="*/ 511678 w 800598"/>
                <a:gd name="connsiteY20" fmla="*/ 913863 h 914501"/>
                <a:gd name="connsiteX21" fmla="*/ 258450 w 800598"/>
                <a:gd name="connsiteY21" fmla="*/ 910519 h 91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0598" h="914501">
                  <a:moveTo>
                    <a:pt x="258450" y="910519"/>
                  </a:moveTo>
                  <a:cubicBezTo>
                    <a:pt x="234813" y="907060"/>
                    <a:pt x="131981" y="901506"/>
                    <a:pt x="51535" y="812426"/>
                  </a:cubicBezTo>
                  <a:cubicBezTo>
                    <a:pt x="15338" y="756140"/>
                    <a:pt x="6965" y="691452"/>
                    <a:pt x="540" y="640399"/>
                  </a:cubicBezTo>
                  <a:cubicBezTo>
                    <a:pt x="-2978" y="564721"/>
                    <a:pt x="11036" y="491572"/>
                    <a:pt x="32434" y="419529"/>
                  </a:cubicBezTo>
                  <a:cubicBezTo>
                    <a:pt x="40167" y="393421"/>
                    <a:pt x="40312" y="394700"/>
                    <a:pt x="67525" y="398218"/>
                  </a:cubicBezTo>
                  <a:cubicBezTo>
                    <a:pt x="119595" y="404963"/>
                    <a:pt x="161519" y="385658"/>
                    <a:pt x="192395" y="343735"/>
                  </a:cubicBezTo>
                  <a:cubicBezTo>
                    <a:pt x="220218" y="305968"/>
                    <a:pt x="231557" y="262446"/>
                    <a:pt x="233301" y="215986"/>
                  </a:cubicBezTo>
                  <a:cubicBezTo>
                    <a:pt x="234784" y="176476"/>
                    <a:pt x="231818" y="137721"/>
                    <a:pt x="215683" y="100943"/>
                  </a:cubicBezTo>
                  <a:cubicBezTo>
                    <a:pt x="213241" y="95419"/>
                    <a:pt x="213880" y="91233"/>
                    <a:pt x="218416" y="86755"/>
                  </a:cubicBezTo>
                  <a:cubicBezTo>
                    <a:pt x="259409" y="46372"/>
                    <a:pt x="305229" y="14217"/>
                    <a:pt x="363056" y="3577"/>
                  </a:cubicBezTo>
                  <a:cubicBezTo>
                    <a:pt x="415562" y="-6076"/>
                    <a:pt x="464870" y="4042"/>
                    <a:pt x="510690" y="31109"/>
                  </a:cubicBezTo>
                  <a:cubicBezTo>
                    <a:pt x="537844" y="47128"/>
                    <a:pt x="562179" y="66782"/>
                    <a:pt x="584565" y="89081"/>
                  </a:cubicBezTo>
                  <a:cubicBezTo>
                    <a:pt x="591339" y="95826"/>
                    <a:pt x="591310" y="100769"/>
                    <a:pt x="587560" y="109025"/>
                  </a:cubicBezTo>
                  <a:cubicBezTo>
                    <a:pt x="563138" y="162550"/>
                    <a:pt x="561161" y="217963"/>
                    <a:pt x="575291" y="274453"/>
                  </a:cubicBezTo>
                  <a:cubicBezTo>
                    <a:pt x="579652" y="293060"/>
                    <a:pt x="579652" y="293060"/>
                    <a:pt x="582327" y="300648"/>
                  </a:cubicBezTo>
                  <a:cubicBezTo>
                    <a:pt x="591252" y="329721"/>
                    <a:pt x="605702" y="355219"/>
                    <a:pt x="627419" y="376995"/>
                  </a:cubicBezTo>
                  <a:cubicBezTo>
                    <a:pt x="661377" y="411039"/>
                    <a:pt x="701411" y="422640"/>
                    <a:pt x="747754" y="411795"/>
                  </a:cubicBezTo>
                  <a:cubicBezTo>
                    <a:pt x="760575" y="408801"/>
                    <a:pt x="766390" y="411301"/>
                    <a:pt x="770111" y="424704"/>
                  </a:cubicBezTo>
                  <a:cubicBezTo>
                    <a:pt x="791480" y="501487"/>
                    <a:pt x="804970" y="579374"/>
                    <a:pt x="799301" y="659209"/>
                  </a:cubicBezTo>
                  <a:cubicBezTo>
                    <a:pt x="792033" y="761693"/>
                    <a:pt x="744876" y="839755"/>
                    <a:pt x="644776" y="881504"/>
                  </a:cubicBezTo>
                  <a:cubicBezTo>
                    <a:pt x="602097" y="899297"/>
                    <a:pt x="557178" y="907699"/>
                    <a:pt x="511678" y="913863"/>
                  </a:cubicBezTo>
                  <a:cubicBezTo>
                    <a:pt x="503654" y="915694"/>
                    <a:pt x="267230" y="913281"/>
                    <a:pt x="258450" y="9105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6880F3-7B6E-4393-8518-7611953F4F50}"/>
                </a:ext>
              </a:extLst>
            </p:cNvPr>
            <p:cNvSpPr/>
            <p:nvPr/>
          </p:nvSpPr>
          <p:spPr>
            <a:xfrm>
              <a:off x="9957122" y="4125481"/>
              <a:ext cx="559692" cy="513608"/>
            </a:xfrm>
            <a:custGeom>
              <a:avLst/>
              <a:gdLst>
                <a:gd name="connsiteX0" fmla="*/ 103675 w 559692"/>
                <a:gd name="connsiteY0" fmla="*/ 169274 h 513608"/>
                <a:gd name="connsiteX1" fmla="*/ 83323 w 559692"/>
                <a:gd name="connsiteY1" fmla="*/ 80425 h 513608"/>
                <a:gd name="connsiteX2" fmla="*/ 153390 w 559692"/>
                <a:gd name="connsiteY2" fmla="*/ 28791 h 513608"/>
                <a:gd name="connsiteX3" fmla="*/ 247849 w 559692"/>
                <a:gd name="connsiteY3" fmla="*/ 86821 h 513608"/>
                <a:gd name="connsiteX4" fmla="*/ 256397 w 559692"/>
                <a:gd name="connsiteY4" fmla="*/ 96910 h 513608"/>
                <a:gd name="connsiteX5" fmla="*/ 286750 w 559692"/>
                <a:gd name="connsiteY5" fmla="*/ 48241 h 513608"/>
                <a:gd name="connsiteX6" fmla="*/ 334343 w 559692"/>
                <a:gd name="connsiteY6" fmla="*/ 8672 h 513608"/>
                <a:gd name="connsiteX7" fmla="*/ 426302 w 559692"/>
                <a:gd name="connsiteY7" fmla="*/ 53794 h 513608"/>
                <a:gd name="connsiteX8" fmla="*/ 413974 w 559692"/>
                <a:gd name="connsiteY8" fmla="*/ 155900 h 513608"/>
                <a:gd name="connsiteX9" fmla="*/ 408363 w 559692"/>
                <a:gd name="connsiteY9" fmla="*/ 169041 h 513608"/>
                <a:gd name="connsiteX10" fmla="*/ 467876 w 559692"/>
                <a:gd name="connsiteY10" fmla="*/ 172501 h 513608"/>
                <a:gd name="connsiteX11" fmla="*/ 531402 w 559692"/>
                <a:gd name="connsiteY11" fmla="*/ 198899 h 513608"/>
                <a:gd name="connsiteX12" fmla="*/ 536780 w 559692"/>
                <a:gd name="connsiteY12" fmla="*/ 295684 h 513608"/>
                <a:gd name="connsiteX13" fmla="*/ 460841 w 559692"/>
                <a:gd name="connsiteY13" fmla="*/ 332433 h 513608"/>
                <a:gd name="connsiteX14" fmla="*/ 443862 w 559692"/>
                <a:gd name="connsiteY14" fmla="*/ 336009 h 513608"/>
                <a:gd name="connsiteX15" fmla="*/ 468487 w 559692"/>
                <a:gd name="connsiteY15" fmla="*/ 398807 h 513608"/>
                <a:gd name="connsiteX16" fmla="*/ 469068 w 559692"/>
                <a:gd name="connsiteY16" fmla="*/ 437824 h 513608"/>
                <a:gd name="connsiteX17" fmla="*/ 394524 w 559692"/>
                <a:gd name="connsiteY17" fmla="*/ 485213 h 513608"/>
                <a:gd name="connsiteX18" fmla="*/ 303816 w 559692"/>
                <a:gd name="connsiteY18" fmla="*/ 426282 h 513608"/>
                <a:gd name="connsiteX19" fmla="*/ 289628 w 559692"/>
                <a:gd name="connsiteY19" fmla="*/ 427852 h 513608"/>
                <a:gd name="connsiteX20" fmla="*/ 225521 w 559692"/>
                <a:gd name="connsiteY20" fmla="*/ 501000 h 513608"/>
                <a:gd name="connsiteX21" fmla="*/ 124230 w 559692"/>
                <a:gd name="connsiteY21" fmla="*/ 448087 h 513608"/>
                <a:gd name="connsiteX22" fmla="*/ 143069 w 559692"/>
                <a:gd name="connsiteY22" fmla="*/ 347522 h 513608"/>
                <a:gd name="connsiteX23" fmla="*/ 66432 w 559692"/>
                <a:gd name="connsiteY23" fmla="*/ 338160 h 513608"/>
                <a:gd name="connsiteX24" fmla="*/ 20380 w 559692"/>
                <a:gd name="connsiteY24" fmla="*/ 311616 h 513608"/>
                <a:gd name="connsiteX25" fmla="*/ 17356 w 559692"/>
                <a:gd name="connsiteY25" fmla="*/ 226751 h 513608"/>
                <a:gd name="connsiteX26" fmla="*/ 96813 w 559692"/>
                <a:gd name="connsiteY26" fmla="*/ 185584 h 513608"/>
                <a:gd name="connsiteX27" fmla="*/ 103675 w 559692"/>
                <a:gd name="connsiteY27" fmla="*/ 169274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9692" h="513608">
                  <a:moveTo>
                    <a:pt x="103675" y="169274"/>
                  </a:moveTo>
                  <a:cubicBezTo>
                    <a:pt x="89283" y="141421"/>
                    <a:pt x="79399" y="112609"/>
                    <a:pt x="83323" y="80425"/>
                  </a:cubicBezTo>
                  <a:cubicBezTo>
                    <a:pt x="87714" y="44374"/>
                    <a:pt x="117659" y="22191"/>
                    <a:pt x="153390" y="28791"/>
                  </a:cubicBezTo>
                  <a:cubicBezTo>
                    <a:pt x="192378" y="35972"/>
                    <a:pt x="222061" y="58242"/>
                    <a:pt x="247849" y="86821"/>
                  </a:cubicBezTo>
                  <a:cubicBezTo>
                    <a:pt x="250437" y="89671"/>
                    <a:pt x="252850" y="92694"/>
                    <a:pt x="256397" y="96910"/>
                  </a:cubicBezTo>
                  <a:cubicBezTo>
                    <a:pt x="265933" y="79698"/>
                    <a:pt x="274597" y="62865"/>
                    <a:pt x="286750" y="48241"/>
                  </a:cubicBezTo>
                  <a:cubicBezTo>
                    <a:pt x="300181" y="32047"/>
                    <a:pt x="315358" y="18092"/>
                    <a:pt x="334343" y="8672"/>
                  </a:cubicBezTo>
                  <a:cubicBezTo>
                    <a:pt x="377487" y="-12697"/>
                    <a:pt x="416475" y="6579"/>
                    <a:pt x="426302" y="53794"/>
                  </a:cubicBezTo>
                  <a:cubicBezTo>
                    <a:pt x="433686" y="89293"/>
                    <a:pt x="426447" y="122872"/>
                    <a:pt x="413974" y="155900"/>
                  </a:cubicBezTo>
                  <a:cubicBezTo>
                    <a:pt x="412463" y="159883"/>
                    <a:pt x="410631" y="163720"/>
                    <a:pt x="408363" y="169041"/>
                  </a:cubicBezTo>
                  <a:cubicBezTo>
                    <a:pt x="428918" y="171018"/>
                    <a:pt x="448572" y="168459"/>
                    <a:pt x="467876" y="172501"/>
                  </a:cubicBezTo>
                  <a:cubicBezTo>
                    <a:pt x="490844" y="177327"/>
                    <a:pt x="512591" y="184595"/>
                    <a:pt x="531402" y="198899"/>
                  </a:cubicBezTo>
                  <a:cubicBezTo>
                    <a:pt x="567017" y="226025"/>
                    <a:pt x="569226" y="264866"/>
                    <a:pt x="536780" y="295684"/>
                  </a:cubicBezTo>
                  <a:cubicBezTo>
                    <a:pt x="515469" y="315948"/>
                    <a:pt x="489071" y="326211"/>
                    <a:pt x="460841" y="332433"/>
                  </a:cubicBezTo>
                  <a:cubicBezTo>
                    <a:pt x="455666" y="333567"/>
                    <a:pt x="450490" y="334614"/>
                    <a:pt x="443862" y="336009"/>
                  </a:cubicBezTo>
                  <a:cubicBezTo>
                    <a:pt x="454735" y="356331"/>
                    <a:pt x="464591" y="376421"/>
                    <a:pt x="468487" y="398807"/>
                  </a:cubicBezTo>
                  <a:cubicBezTo>
                    <a:pt x="470755" y="411832"/>
                    <a:pt x="471307" y="425002"/>
                    <a:pt x="469068" y="437824"/>
                  </a:cubicBezTo>
                  <a:cubicBezTo>
                    <a:pt x="462701" y="474340"/>
                    <a:pt x="431535" y="493703"/>
                    <a:pt x="394524" y="485213"/>
                  </a:cubicBezTo>
                  <a:cubicBezTo>
                    <a:pt x="357078" y="476608"/>
                    <a:pt x="328266" y="454657"/>
                    <a:pt x="303816" y="426282"/>
                  </a:cubicBezTo>
                  <a:cubicBezTo>
                    <a:pt x="297332" y="418752"/>
                    <a:pt x="294570" y="417676"/>
                    <a:pt x="289628" y="427852"/>
                  </a:cubicBezTo>
                  <a:cubicBezTo>
                    <a:pt x="275033" y="457972"/>
                    <a:pt x="254623" y="483585"/>
                    <a:pt x="225521" y="501000"/>
                  </a:cubicBezTo>
                  <a:cubicBezTo>
                    <a:pt x="175806" y="530684"/>
                    <a:pt x="128910" y="505914"/>
                    <a:pt x="124230" y="448087"/>
                  </a:cubicBezTo>
                  <a:cubicBezTo>
                    <a:pt x="121439" y="413635"/>
                    <a:pt x="127835" y="380927"/>
                    <a:pt x="143069" y="347522"/>
                  </a:cubicBezTo>
                  <a:cubicBezTo>
                    <a:pt x="115886" y="348249"/>
                    <a:pt x="90621" y="346708"/>
                    <a:pt x="66432" y="338160"/>
                  </a:cubicBezTo>
                  <a:cubicBezTo>
                    <a:pt x="49453" y="332171"/>
                    <a:pt x="33492" y="324438"/>
                    <a:pt x="20380" y="311616"/>
                  </a:cubicBezTo>
                  <a:cubicBezTo>
                    <a:pt x="-6252" y="285567"/>
                    <a:pt x="-6281" y="255563"/>
                    <a:pt x="17356" y="226751"/>
                  </a:cubicBezTo>
                  <a:cubicBezTo>
                    <a:pt x="36632" y="203260"/>
                    <a:pt x="68525" y="191544"/>
                    <a:pt x="96813" y="185584"/>
                  </a:cubicBezTo>
                  <a:cubicBezTo>
                    <a:pt x="104314" y="183287"/>
                    <a:pt x="115188" y="184217"/>
                    <a:pt x="103675" y="169274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FBFB28-F8B9-4DF2-AD21-9E3A1DD64FFA}"/>
                </a:ext>
              </a:extLst>
            </p:cNvPr>
            <p:cNvSpPr/>
            <p:nvPr/>
          </p:nvSpPr>
          <p:spPr>
            <a:xfrm>
              <a:off x="8934249" y="2657963"/>
              <a:ext cx="810382" cy="1275962"/>
            </a:xfrm>
            <a:custGeom>
              <a:avLst/>
              <a:gdLst>
                <a:gd name="connsiteX0" fmla="*/ 609565 w 810382"/>
                <a:gd name="connsiteY0" fmla="*/ 1081868 h 1275962"/>
                <a:gd name="connsiteX1" fmla="*/ 706612 w 810382"/>
                <a:gd name="connsiteY1" fmla="*/ 1178915 h 1275962"/>
                <a:gd name="connsiteX2" fmla="*/ 609565 w 810382"/>
                <a:gd name="connsiteY2" fmla="*/ 1275962 h 1275962"/>
                <a:gd name="connsiteX3" fmla="*/ 512518 w 810382"/>
                <a:gd name="connsiteY3" fmla="*/ 1178915 h 1275962"/>
                <a:gd name="connsiteX4" fmla="*/ 609565 w 810382"/>
                <a:gd name="connsiteY4" fmla="*/ 1081868 h 1275962"/>
                <a:gd name="connsiteX5" fmla="*/ 194252 w 810382"/>
                <a:gd name="connsiteY5" fmla="*/ 1081752 h 1275962"/>
                <a:gd name="connsiteX6" fmla="*/ 291299 w 810382"/>
                <a:gd name="connsiteY6" fmla="*/ 1178799 h 1275962"/>
                <a:gd name="connsiteX7" fmla="*/ 194252 w 810382"/>
                <a:gd name="connsiteY7" fmla="*/ 1275846 h 1275962"/>
                <a:gd name="connsiteX8" fmla="*/ 97205 w 810382"/>
                <a:gd name="connsiteY8" fmla="*/ 1178799 h 1275962"/>
                <a:gd name="connsiteX9" fmla="*/ 194252 w 810382"/>
                <a:gd name="connsiteY9" fmla="*/ 1081752 h 1275962"/>
                <a:gd name="connsiteX10" fmla="*/ 659498 w 810382"/>
                <a:gd name="connsiteY10" fmla="*/ 43729 h 1275962"/>
                <a:gd name="connsiteX11" fmla="*/ 710740 w 810382"/>
                <a:gd name="connsiteY11" fmla="*/ 45724 h 1275962"/>
                <a:gd name="connsiteX12" fmla="*/ 810374 w 810382"/>
                <a:gd name="connsiteY12" fmla="*/ 174344 h 1275962"/>
                <a:gd name="connsiteX13" fmla="*/ 770078 w 810382"/>
                <a:gd name="connsiteY13" fmla="*/ 353843 h 1275962"/>
                <a:gd name="connsiteX14" fmla="*/ 623840 w 810382"/>
                <a:gd name="connsiteY14" fmla="*/ 620678 h 1275962"/>
                <a:gd name="connsiteX15" fmla="*/ 538597 w 810382"/>
                <a:gd name="connsiteY15" fmla="*/ 725866 h 1275962"/>
                <a:gd name="connsiteX16" fmla="*/ 528770 w 810382"/>
                <a:gd name="connsiteY16" fmla="*/ 656671 h 1275962"/>
                <a:gd name="connsiteX17" fmla="*/ 523042 w 810382"/>
                <a:gd name="connsiteY17" fmla="*/ 432050 h 1275962"/>
                <a:gd name="connsiteX18" fmla="*/ 577991 w 810382"/>
                <a:gd name="connsiteY18" fmla="*/ 136084 h 1275962"/>
                <a:gd name="connsiteX19" fmla="*/ 615932 w 810382"/>
                <a:gd name="connsiteY19" fmla="*/ 71367 h 1275962"/>
                <a:gd name="connsiteX20" fmla="*/ 659498 w 810382"/>
                <a:gd name="connsiteY20" fmla="*/ 43729 h 1275962"/>
                <a:gd name="connsiteX21" fmla="*/ 118661 w 810382"/>
                <a:gd name="connsiteY21" fmla="*/ 660 h 1275962"/>
                <a:gd name="connsiteX22" fmla="*/ 219982 w 810382"/>
                <a:gd name="connsiteY22" fmla="*/ 69854 h 1275962"/>
                <a:gd name="connsiteX23" fmla="*/ 269872 w 810382"/>
                <a:gd name="connsiteY23" fmla="*/ 223914 h 1275962"/>
                <a:gd name="connsiteX24" fmla="*/ 288159 w 810382"/>
                <a:gd name="connsiteY24" fmla="*/ 357070 h 1275962"/>
                <a:gd name="connsiteX25" fmla="*/ 291677 w 810382"/>
                <a:gd name="connsiteY25" fmla="*/ 456937 h 1275962"/>
                <a:gd name="connsiteX26" fmla="*/ 288333 w 810382"/>
                <a:gd name="connsiteY26" fmla="*/ 564043 h 1275962"/>
                <a:gd name="connsiteX27" fmla="*/ 281995 w 810382"/>
                <a:gd name="connsiteY27" fmla="*/ 644809 h 1275962"/>
                <a:gd name="connsiteX28" fmla="*/ 270628 w 810382"/>
                <a:gd name="connsiteY28" fmla="*/ 725691 h 1275962"/>
                <a:gd name="connsiteX29" fmla="*/ 203614 w 810382"/>
                <a:gd name="connsiteY29" fmla="*/ 634749 h 1275962"/>
                <a:gd name="connsiteX30" fmla="*/ 72609 w 810382"/>
                <a:gd name="connsiteY30" fmla="*/ 395592 h 1275962"/>
                <a:gd name="connsiteX31" fmla="*/ 10654 w 810382"/>
                <a:gd name="connsiteY31" fmla="*/ 228769 h 1275962"/>
                <a:gd name="connsiteX32" fmla="*/ 5595 w 810382"/>
                <a:gd name="connsiteY32" fmla="*/ 91049 h 1275962"/>
                <a:gd name="connsiteX33" fmla="*/ 118661 w 810382"/>
                <a:gd name="connsiteY33" fmla="*/ 660 h 127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0382" h="1275962">
                  <a:moveTo>
                    <a:pt x="609565" y="1081868"/>
                  </a:moveTo>
                  <a:cubicBezTo>
                    <a:pt x="663162" y="1081868"/>
                    <a:pt x="706612" y="1125317"/>
                    <a:pt x="706612" y="1178915"/>
                  </a:cubicBezTo>
                  <a:cubicBezTo>
                    <a:pt x="706612" y="1232512"/>
                    <a:pt x="663162" y="1275962"/>
                    <a:pt x="609565" y="1275962"/>
                  </a:cubicBezTo>
                  <a:cubicBezTo>
                    <a:pt x="555967" y="1275962"/>
                    <a:pt x="512518" y="1232512"/>
                    <a:pt x="512518" y="1178915"/>
                  </a:cubicBezTo>
                  <a:cubicBezTo>
                    <a:pt x="512518" y="1125317"/>
                    <a:pt x="555967" y="1081868"/>
                    <a:pt x="609565" y="1081868"/>
                  </a:cubicBezTo>
                  <a:close/>
                  <a:moveTo>
                    <a:pt x="194252" y="1081752"/>
                  </a:moveTo>
                  <a:cubicBezTo>
                    <a:pt x="247849" y="1081752"/>
                    <a:pt x="291299" y="1125201"/>
                    <a:pt x="291299" y="1178799"/>
                  </a:cubicBezTo>
                  <a:cubicBezTo>
                    <a:pt x="291299" y="1232396"/>
                    <a:pt x="247849" y="1275846"/>
                    <a:pt x="194252" y="1275846"/>
                  </a:cubicBezTo>
                  <a:cubicBezTo>
                    <a:pt x="140654" y="1275846"/>
                    <a:pt x="97205" y="1232396"/>
                    <a:pt x="97205" y="1178799"/>
                  </a:cubicBezTo>
                  <a:cubicBezTo>
                    <a:pt x="97205" y="1125201"/>
                    <a:pt x="140654" y="1081752"/>
                    <a:pt x="194252" y="1081752"/>
                  </a:cubicBezTo>
                  <a:close/>
                  <a:moveTo>
                    <a:pt x="659498" y="43729"/>
                  </a:moveTo>
                  <a:cubicBezTo>
                    <a:pt x="675372" y="39851"/>
                    <a:pt x="692526" y="40912"/>
                    <a:pt x="710740" y="45724"/>
                  </a:cubicBezTo>
                  <a:cubicBezTo>
                    <a:pt x="779207" y="63779"/>
                    <a:pt x="809909" y="103958"/>
                    <a:pt x="810374" y="174344"/>
                  </a:cubicBezTo>
                  <a:cubicBezTo>
                    <a:pt x="810781" y="237375"/>
                    <a:pt x="795866" y="296976"/>
                    <a:pt x="770078" y="353843"/>
                  </a:cubicBezTo>
                  <a:cubicBezTo>
                    <a:pt x="728096" y="446471"/>
                    <a:pt x="681056" y="536424"/>
                    <a:pt x="623840" y="620678"/>
                  </a:cubicBezTo>
                  <a:cubicBezTo>
                    <a:pt x="598662" y="657747"/>
                    <a:pt x="570315" y="692344"/>
                    <a:pt x="538597" y="725866"/>
                  </a:cubicBezTo>
                  <a:cubicBezTo>
                    <a:pt x="531386" y="702549"/>
                    <a:pt x="531212" y="679377"/>
                    <a:pt x="528770" y="656671"/>
                  </a:cubicBezTo>
                  <a:cubicBezTo>
                    <a:pt x="520775" y="581982"/>
                    <a:pt x="521065" y="506943"/>
                    <a:pt x="523042" y="432050"/>
                  </a:cubicBezTo>
                  <a:cubicBezTo>
                    <a:pt x="525717" y="330672"/>
                    <a:pt x="540370" y="231096"/>
                    <a:pt x="577991" y="136084"/>
                  </a:cubicBezTo>
                  <a:cubicBezTo>
                    <a:pt x="587265" y="112680"/>
                    <a:pt x="599040" y="90642"/>
                    <a:pt x="615932" y="71367"/>
                  </a:cubicBezTo>
                  <a:cubicBezTo>
                    <a:pt x="629030" y="56423"/>
                    <a:pt x="643624" y="47607"/>
                    <a:pt x="659498" y="43729"/>
                  </a:cubicBezTo>
                  <a:close/>
                  <a:moveTo>
                    <a:pt x="118661" y="660"/>
                  </a:moveTo>
                  <a:cubicBezTo>
                    <a:pt x="172185" y="-5242"/>
                    <a:pt x="198933" y="29239"/>
                    <a:pt x="219982" y="69854"/>
                  </a:cubicBezTo>
                  <a:cubicBezTo>
                    <a:pt x="245072" y="118262"/>
                    <a:pt x="258533" y="170855"/>
                    <a:pt x="269872" y="223914"/>
                  </a:cubicBezTo>
                  <a:cubicBezTo>
                    <a:pt x="279263" y="267844"/>
                    <a:pt x="284031" y="312326"/>
                    <a:pt x="288159" y="357070"/>
                  </a:cubicBezTo>
                  <a:cubicBezTo>
                    <a:pt x="291241" y="390388"/>
                    <a:pt x="291590" y="423880"/>
                    <a:pt x="291677" y="456937"/>
                  </a:cubicBezTo>
                  <a:cubicBezTo>
                    <a:pt x="291764" y="492406"/>
                    <a:pt x="291851" y="528341"/>
                    <a:pt x="288333" y="564043"/>
                  </a:cubicBezTo>
                  <a:cubicBezTo>
                    <a:pt x="285688" y="590878"/>
                    <a:pt x="283972" y="617887"/>
                    <a:pt x="281995" y="644809"/>
                  </a:cubicBezTo>
                  <a:cubicBezTo>
                    <a:pt x="280048" y="671847"/>
                    <a:pt x="274785" y="698245"/>
                    <a:pt x="270628" y="725691"/>
                  </a:cubicBezTo>
                  <a:cubicBezTo>
                    <a:pt x="245188" y="697228"/>
                    <a:pt x="223878" y="666323"/>
                    <a:pt x="203614" y="634749"/>
                  </a:cubicBezTo>
                  <a:cubicBezTo>
                    <a:pt x="154422" y="558083"/>
                    <a:pt x="112236" y="477492"/>
                    <a:pt x="72609" y="395592"/>
                  </a:cubicBezTo>
                  <a:cubicBezTo>
                    <a:pt x="46705" y="342068"/>
                    <a:pt x="22225" y="287701"/>
                    <a:pt x="10654" y="228769"/>
                  </a:cubicBezTo>
                  <a:cubicBezTo>
                    <a:pt x="1699" y="183182"/>
                    <a:pt x="-5395" y="137450"/>
                    <a:pt x="5595" y="91049"/>
                  </a:cubicBezTo>
                  <a:cubicBezTo>
                    <a:pt x="18911" y="34763"/>
                    <a:pt x="66068" y="6475"/>
                    <a:pt x="118661" y="66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ED7000-7C02-4E2A-97B8-DCCD16C8471F}"/>
                </a:ext>
              </a:extLst>
            </p:cNvPr>
            <p:cNvSpPr/>
            <p:nvPr/>
          </p:nvSpPr>
          <p:spPr>
            <a:xfrm>
              <a:off x="9147283" y="3611006"/>
              <a:ext cx="378013" cy="328366"/>
            </a:xfrm>
            <a:custGeom>
              <a:avLst/>
              <a:gdLst>
                <a:gd name="connsiteX0" fmla="*/ 155485 w 378013"/>
                <a:gd name="connsiteY0" fmla="*/ 152665 h 328366"/>
                <a:gd name="connsiteX1" fmla="*/ 222179 w 378013"/>
                <a:gd name="connsiteY1" fmla="*/ 152665 h 328366"/>
                <a:gd name="connsiteX2" fmla="*/ 240640 w 378013"/>
                <a:gd name="connsiteY2" fmla="*/ 185925 h 328366"/>
                <a:gd name="connsiteX3" fmla="*/ 206479 w 378013"/>
                <a:gd name="connsiteY3" fmla="*/ 244740 h 328366"/>
                <a:gd name="connsiteX4" fmla="*/ 203107 w 378013"/>
                <a:gd name="connsiteY4" fmla="*/ 272215 h 328366"/>
                <a:gd name="connsiteX5" fmla="*/ 261050 w 378013"/>
                <a:gd name="connsiteY5" fmla="*/ 308440 h 328366"/>
                <a:gd name="connsiteX6" fmla="*/ 306840 w 378013"/>
                <a:gd name="connsiteY6" fmla="*/ 257068 h 328366"/>
                <a:gd name="connsiteX7" fmla="*/ 324052 w 378013"/>
                <a:gd name="connsiteY7" fmla="*/ 248346 h 328366"/>
                <a:gd name="connsiteX8" fmla="*/ 330361 w 378013"/>
                <a:gd name="connsiteY8" fmla="*/ 265644 h 328366"/>
                <a:gd name="connsiteX9" fmla="*/ 321987 w 378013"/>
                <a:gd name="connsiteY9" fmla="*/ 291374 h 328366"/>
                <a:gd name="connsiteX10" fmla="*/ 193396 w 378013"/>
                <a:gd name="connsiteY10" fmla="*/ 300125 h 328366"/>
                <a:gd name="connsiteX11" fmla="*/ 183976 w 378013"/>
                <a:gd name="connsiteY11" fmla="*/ 299660 h 328366"/>
                <a:gd name="connsiteX12" fmla="*/ 54513 w 378013"/>
                <a:gd name="connsiteY12" fmla="*/ 288234 h 328366"/>
                <a:gd name="connsiteX13" fmla="*/ 47681 w 378013"/>
                <a:gd name="connsiteY13" fmla="*/ 265034 h 328366"/>
                <a:gd name="connsiteX14" fmla="*/ 55472 w 378013"/>
                <a:gd name="connsiteY14" fmla="*/ 246078 h 328366"/>
                <a:gd name="connsiteX15" fmla="*/ 71056 w 378013"/>
                <a:gd name="connsiteY15" fmla="*/ 257213 h 328366"/>
                <a:gd name="connsiteX16" fmla="*/ 123591 w 378013"/>
                <a:gd name="connsiteY16" fmla="*/ 309312 h 328366"/>
                <a:gd name="connsiteX17" fmla="*/ 176999 w 378013"/>
                <a:gd name="connsiteY17" fmla="*/ 260847 h 328366"/>
                <a:gd name="connsiteX18" fmla="*/ 174208 w 378013"/>
                <a:gd name="connsiteY18" fmla="*/ 248869 h 328366"/>
                <a:gd name="connsiteX19" fmla="*/ 136965 w 378013"/>
                <a:gd name="connsiteY19" fmla="*/ 185140 h 328366"/>
                <a:gd name="connsiteX20" fmla="*/ 155485 w 378013"/>
                <a:gd name="connsiteY20" fmla="*/ 152665 h 328366"/>
                <a:gd name="connsiteX21" fmla="*/ 50937 w 378013"/>
                <a:gd name="connsiteY21" fmla="*/ 1658 h 328366"/>
                <a:gd name="connsiteX22" fmla="*/ 101205 w 378013"/>
                <a:gd name="connsiteY22" fmla="*/ 52740 h 328366"/>
                <a:gd name="connsiteX23" fmla="*/ 50675 w 378013"/>
                <a:gd name="connsiteY23" fmla="*/ 103095 h 328366"/>
                <a:gd name="connsiteX24" fmla="*/ 0 w 378013"/>
                <a:gd name="connsiteY24" fmla="*/ 52449 h 328366"/>
                <a:gd name="connsiteX25" fmla="*/ 50937 w 378013"/>
                <a:gd name="connsiteY25" fmla="*/ 1658 h 328366"/>
                <a:gd name="connsiteX26" fmla="*/ 327803 w 378013"/>
                <a:gd name="connsiteY26" fmla="*/ 1 h 328366"/>
                <a:gd name="connsiteX27" fmla="*/ 378012 w 378013"/>
                <a:gd name="connsiteY27" fmla="*/ 50822 h 328366"/>
                <a:gd name="connsiteX28" fmla="*/ 327076 w 378013"/>
                <a:gd name="connsiteY28" fmla="*/ 100857 h 328366"/>
                <a:gd name="connsiteX29" fmla="*/ 277070 w 378013"/>
                <a:gd name="connsiteY29" fmla="*/ 50066 h 328366"/>
                <a:gd name="connsiteX30" fmla="*/ 327803 w 378013"/>
                <a:gd name="connsiteY30" fmla="*/ 1 h 3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8013" h="328366">
                  <a:moveTo>
                    <a:pt x="155485" y="152665"/>
                  </a:moveTo>
                  <a:cubicBezTo>
                    <a:pt x="177696" y="152287"/>
                    <a:pt x="199938" y="152345"/>
                    <a:pt x="222179" y="152665"/>
                  </a:cubicBezTo>
                  <a:cubicBezTo>
                    <a:pt x="243286" y="152956"/>
                    <a:pt x="251165" y="167231"/>
                    <a:pt x="240640" y="185925"/>
                  </a:cubicBezTo>
                  <a:cubicBezTo>
                    <a:pt x="229534" y="205695"/>
                    <a:pt x="218719" y="225697"/>
                    <a:pt x="206479" y="244740"/>
                  </a:cubicBezTo>
                  <a:cubicBezTo>
                    <a:pt x="200519" y="254015"/>
                    <a:pt x="200257" y="262853"/>
                    <a:pt x="203107" y="272215"/>
                  </a:cubicBezTo>
                  <a:cubicBezTo>
                    <a:pt x="210317" y="295648"/>
                    <a:pt x="237093" y="312132"/>
                    <a:pt x="261050" y="308440"/>
                  </a:cubicBezTo>
                  <a:cubicBezTo>
                    <a:pt x="287826" y="304312"/>
                    <a:pt x="306346" y="283524"/>
                    <a:pt x="306840" y="257068"/>
                  </a:cubicBezTo>
                  <a:cubicBezTo>
                    <a:pt x="310707" y="250468"/>
                    <a:pt x="315359" y="244915"/>
                    <a:pt x="324052" y="248346"/>
                  </a:cubicBezTo>
                  <a:cubicBezTo>
                    <a:pt x="332280" y="251602"/>
                    <a:pt x="330681" y="258986"/>
                    <a:pt x="330361" y="265644"/>
                  </a:cubicBezTo>
                  <a:cubicBezTo>
                    <a:pt x="329925" y="275006"/>
                    <a:pt x="325651" y="283088"/>
                    <a:pt x="321987" y="291374"/>
                  </a:cubicBezTo>
                  <a:cubicBezTo>
                    <a:pt x="286809" y="337106"/>
                    <a:pt x="232703" y="340915"/>
                    <a:pt x="193396" y="300125"/>
                  </a:cubicBezTo>
                  <a:cubicBezTo>
                    <a:pt x="189558" y="296142"/>
                    <a:pt x="188512" y="295357"/>
                    <a:pt x="183976" y="299660"/>
                  </a:cubicBezTo>
                  <a:cubicBezTo>
                    <a:pt x="141471" y="340043"/>
                    <a:pt x="91756" y="335478"/>
                    <a:pt x="54513" y="288234"/>
                  </a:cubicBezTo>
                  <a:cubicBezTo>
                    <a:pt x="52623" y="280413"/>
                    <a:pt x="48437" y="273319"/>
                    <a:pt x="47681" y="265034"/>
                  </a:cubicBezTo>
                  <a:cubicBezTo>
                    <a:pt x="46954" y="257068"/>
                    <a:pt x="45878" y="248869"/>
                    <a:pt x="55472" y="246078"/>
                  </a:cubicBezTo>
                  <a:cubicBezTo>
                    <a:pt x="64310" y="243519"/>
                    <a:pt x="68177" y="250206"/>
                    <a:pt x="71056" y="257213"/>
                  </a:cubicBezTo>
                  <a:cubicBezTo>
                    <a:pt x="72044" y="287100"/>
                    <a:pt x="94285" y="309167"/>
                    <a:pt x="123591" y="309312"/>
                  </a:cubicBezTo>
                  <a:cubicBezTo>
                    <a:pt x="151880" y="309458"/>
                    <a:pt x="175284" y="288118"/>
                    <a:pt x="176999" y="260847"/>
                  </a:cubicBezTo>
                  <a:cubicBezTo>
                    <a:pt x="177261" y="256457"/>
                    <a:pt x="176766" y="252997"/>
                    <a:pt x="174208" y="248869"/>
                  </a:cubicBezTo>
                  <a:cubicBezTo>
                    <a:pt x="161328" y="227907"/>
                    <a:pt x="149030" y="206567"/>
                    <a:pt x="136965" y="185140"/>
                  </a:cubicBezTo>
                  <a:cubicBezTo>
                    <a:pt x="126993" y="167464"/>
                    <a:pt x="135249" y="153014"/>
                    <a:pt x="155485" y="152665"/>
                  </a:cubicBezTo>
                  <a:close/>
                  <a:moveTo>
                    <a:pt x="50937" y="1658"/>
                  </a:moveTo>
                  <a:cubicBezTo>
                    <a:pt x="78818" y="1716"/>
                    <a:pt x="101263" y="24510"/>
                    <a:pt x="101205" y="52740"/>
                  </a:cubicBezTo>
                  <a:cubicBezTo>
                    <a:pt x="101176" y="81232"/>
                    <a:pt x="79254" y="103095"/>
                    <a:pt x="50675" y="103095"/>
                  </a:cubicBezTo>
                  <a:cubicBezTo>
                    <a:pt x="22561" y="103095"/>
                    <a:pt x="-87" y="80447"/>
                    <a:pt x="0" y="52449"/>
                  </a:cubicBezTo>
                  <a:cubicBezTo>
                    <a:pt x="117" y="24655"/>
                    <a:pt x="23230" y="1571"/>
                    <a:pt x="50937" y="1658"/>
                  </a:cubicBezTo>
                  <a:close/>
                  <a:moveTo>
                    <a:pt x="327803" y="1"/>
                  </a:moveTo>
                  <a:cubicBezTo>
                    <a:pt x="356149" y="205"/>
                    <a:pt x="378216" y="22504"/>
                    <a:pt x="378012" y="50822"/>
                  </a:cubicBezTo>
                  <a:cubicBezTo>
                    <a:pt x="377809" y="79110"/>
                    <a:pt x="355539" y="101002"/>
                    <a:pt x="327076" y="100857"/>
                  </a:cubicBezTo>
                  <a:cubicBezTo>
                    <a:pt x="298526" y="100682"/>
                    <a:pt x="276924" y="78761"/>
                    <a:pt x="277070" y="50066"/>
                  </a:cubicBezTo>
                  <a:cubicBezTo>
                    <a:pt x="277215" y="21516"/>
                    <a:pt x="299224" y="-202"/>
                    <a:pt x="327803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746746-058F-4A9C-94B1-1315C304D319}"/>
                </a:ext>
              </a:extLst>
            </p:cNvPr>
            <p:cNvSpPr/>
            <p:nvPr/>
          </p:nvSpPr>
          <p:spPr>
            <a:xfrm>
              <a:off x="9370299" y="4277901"/>
              <a:ext cx="695806" cy="236191"/>
            </a:xfrm>
            <a:custGeom>
              <a:avLst/>
              <a:gdLst>
                <a:gd name="connsiteX0" fmla="*/ 135342 w 695806"/>
                <a:gd name="connsiteY0" fmla="*/ 110732 h 236191"/>
                <a:gd name="connsiteX1" fmla="*/ 142377 w 695806"/>
                <a:gd name="connsiteY1" fmla="*/ 136898 h 236191"/>
                <a:gd name="connsiteX2" fmla="*/ 133684 w 695806"/>
                <a:gd name="connsiteY2" fmla="*/ 148556 h 236191"/>
                <a:gd name="connsiteX3" fmla="*/ 32422 w 695806"/>
                <a:gd name="connsiteY3" fmla="*/ 227926 h 236191"/>
                <a:gd name="connsiteX4" fmla="*/ 4831 w 695806"/>
                <a:gd name="connsiteY4" fmla="*/ 230775 h 236191"/>
                <a:gd name="connsiteX5" fmla="*/ 9570 w 695806"/>
                <a:gd name="connsiteY5" fmla="*/ 203417 h 236191"/>
                <a:gd name="connsiteX6" fmla="*/ 124846 w 695806"/>
                <a:gd name="connsiteY6" fmla="*/ 113988 h 236191"/>
                <a:gd name="connsiteX7" fmla="*/ 135342 w 695806"/>
                <a:gd name="connsiteY7" fmla="*/ 110732 h 236191"/>
                <a:gd name="connsiteX8" fmla="*/ 496723 w 695806"/>
                <a:gd name="connsiteY8" fmla="*/ 631 h 236191"/>
                <a:gd name="connsiteX9" fmla="*/ 690497 w 695806"/>
                <a:gd name="connsiteY9" fmla="*/ 16854 h 236191"/>
                <a:gd name="connsiteX10" fmla="*/ 683694 w 695806"/>
                <a:gd name="connsiteY10" fmla="*/ 33222 h 236191"/>
                <a:gd name="connsiteX11" fmla="*/ 645579 w 695806"/>
                <a:gd name="connsiteY11" fmla="*/ 45666 h 236191"/>
                <a:gd name="connsiteX12" fmla="*/ 569203 w 695806"/>
                <a:gd name="connsiteY12" fmla="*/ 35199 h 236191"/>
                <a:gd name="connsiteX13" fmla="*/ 497188 w 695806"/>
                <a:gd name="connsiteY13" fmla="*/ 34269 h 236191"/>
                <a:gd name="connsiteX14" fmla="*/ 496723 w 695806"/>
                <a:gd name="connsiteY14" fmla="*/ 631 h 2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806" h="236191">
                  <a:moveTo>
                    <a:pt x="135342" y="110732"/>
                  </a:moveTo>
                  <a:cubicBezTo>
                    <a:pt x="135952" y="119890"/>
                    <a:pt x="139441" y="128321"/>
                    <a:pt x="142377" y="136898"/>
                  </a:cubicBezTo>
                  <a:cubicBezTo>
                    <a:pt x="143802" y="143991"/>
                    <a:pt x="137929" y="145823"/>
                    <a:pt x="133684" y="148556"/>
                  </a:cubicBezTo>
                  <a:cubicBezTo>
                    <a:pt x="97488" y="171902"/>
                    <a:pt x="63967" y="198649"/>
                    <a:pt x="32422" y="227926"/>
                  </a:cubicBezTo>
                  <a:cubicBezTo>
                    <a:pt x="21781" y="237811"/>
                    <a:pt x="11809" y="238916"/>
                    <a:pt x="4831" y="230775"/>
                  </a:cubicBezTo>
                  <a:cubicBezTo>
                    <a:pt x="-4443" y="219960"/>
                    <a:pt x="1023" y="211587"/>
                    <a:pt x="9570" y="203417"/>
                  </a:cubicBezTo>
                  <a:cubicBezTo>
                    <a:pt x="44924" y="169634"/>
                    <a:pt x="83533" y="140037"/>
                    <a:pt x="124846" y="113988"/>
                  </a:cubicBezTo>
                  <a:cubicBezTo>
                    <a:pt x="128015" y="111982"/>
                    <a:pt x="130951" y="108958"/>
                    <a:pt x="135342" y="110732"/>
                  </a:cubicBezTo>
                  <a:close/>
                  <a:moveTo>
                    <a:pt x="496723" y="631"/>
                  </a:moveTo>
                  <a:cubicBezTo>
                    <a:pt x="561993" y="-2189"/>
                    <a:pt x="626477" y="4643"/>
                    <a:pt x="690497" y="16854"/>
                  </a:cubicBezTo>
                  <a:cubicBezTo>
                    <a:pt x="699103" y="26855"/>
                    <a:pt x="697533" y="31362"/>
                    <a:pt x="683694" y="33222"/>
                  </a:cubicBezTo>
                  <a:cubicBezTo>
                    <a:pt x="670494" y="34996"/>
                    <a:pt x="657731" y="39851"/>
                    <a:pt x="645579" y="45666"/>
                  </a:cubicBezTo>
                  <a:cubicBezTo>
                    <a:pt x="620953" y="36275"/>
                    <a:pt x="594817" y="36944"/>
                    <a:pt x="569203" y="35199"/>
                  </a:cubicBezTo>
                  <a:cubicBezTo>
                    <a:pt x="545276" y="33571"/>
                    <a:pt x="521203" y="34472"/>
                    <a:pt x="497188" y="34269"/>
                  </a:cubicBezTo>
                  <a:cubicBezTo>
                    <a:pt x="497043" y="23046"/>
                    <a:pt x="496869" y="11824"/>
                    <a:pt x="496723" y="6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F5DBEA-1382-4AF5-A454-AB31EC912D25}"/>
                </a:ext>
              </a:extLst>
            </p:cNvPr>
            <p:cNvSpPr/>
            <p:nvPr/>
          </p:nvSpPr>
          <p:spPr>
            <a:xfrm>
              <a:off x="10023298" y="4187736"/>
              <a:ext cx="420319" cy="389901"/>
            </a:xfrm>
            <a:custGeom>
              <a:avLst/>
              <a:gdLst>
                <a:gd name="connsiteX0" fmla="*/ 310992 w 420319"/>
                <a:gd name="connsiteY0" fmla="*/ 125683 h 389901"/>
                <a:gd name="connsiteX1" fmla="*/ 390420 w 420319"/>
                <a:gd name="connsiteY1" fmla="*/ 142808 h 389901"/>
                <a:gd name="connsiteX2" fmla="*/ 394898 w 420319"/>
                <a:gd name="connsiteY2" fmla="*/ 228894 h 389901"/>
                <a:gd name="connsiteX3" fmla="*/ 347305 w 420319"/>
                <a:gd name="connsiteY3" fmla="*/ 249274 h 389901"/>
                <a:gd name="connsiteX4" fmla="*/ 341635 w 420319"/>
                <a:gd name="connsiteY4" fmla="*/ 263258 h 389901"/>
                <a:gd name="connsiteX5" fmla="*/ 357219 w 420319"/>
                <a:gd name="connsiteY5" fmla="*/ 315532 h 389901"/>
                <a:gd name="connsiteX6" fmla="*/ 284622 w 420319"/>
                <a:gd name="connsiteY6" fmla="*/ 363445 h 389901"/>
                <a:gd name="connsiteX7" fmla="*/ 233919 w 420319"/>
                <a:gd name="connsiteY7" fmla="*/ 325621 h 389901"/>
                <a:gd name="connsiteX8" fmla="*/ 218015 w 420319"/>
                <a:gd name="connsiteY8" fmla="*/ 327772 h 389901"/>
                <a:gd name="connsiteX9" fmla="*/ 168969 w 420319"/>
                <a:gd name="connsiteY9" fmla="*/ 381645 h 389901"/>
                <a:gd name="connsiteX10" fmla="*/ 98379 w 420319"/>
                <a:gd name="connsiteY10" fmla="*/ 355392 h 389901"/>
                <a:gd name="connsiteX11" fmla="*/ 102623 w 420319"/>
                <a:gd name="connsiteY11" fmla="*/ 280382 h 389901"/>
                <a:gd name="connsiteX12" fmla="*/ 93087 w 420319"/>
                <a:gd name="connsiteY12" fmla="*/ 263869 h 389901"/>
                <a:gd name="connsiteX13" fmla="*/ 17031 w 420319"/>
                <a:gd name="connsiteY13" fmla="*/ 236714 h 389901"/>
                <a:gd name="connsiteX14" fmla="*/ 23079 w 420319"/>
                <a:gd name="connsiteY14" fmla="*/ 162955 h 389901"/>
                <a:gd name="connsiteX15" fmla="*/ 74393 w 420319"/>
                <a:gd name="connsiteY15" fmla="*/ 140191 h 389901"/>
                <a:gd name="connsiteX16" fmla="*/ 79714 w 420319"/>
                <a:gd name="connsiteY16" fmla="*/ 128155 h 389901"/>
                <a:gd name="connsiteX17" fmla="*/ 63665 w 420319"/>
                <a:gd name="connsiteY17" fmla="*/ 61606 h 389901"/>
                <a:gd name="connsiteX18" fmla="*/ 114776 w 420319"/>
                <a:gd name="connsiteY18" fmla="*/ 21281 h 389901"/>
                <a:gd name="connsiteX19" fmla="*/ 186791 w 420319"/>
                <a:gd name="connsiteY19" fmla="*/ 64019 h 389901"/>
                <a:gd name="connsiteX20" fmla="*/ 201880 w 420319"/>
                <a:gd name="connsiteY20" fmla="*/ 61402 h 389901"/>
                <a:gd name="connsiteX21" fmla="*/ 252584 w 420319"/>
                <a:gd name="connsiteY21" fmla="*/ 7326 h 389901"/>
                <a:gd name="connsiteX22" fmla="*/ 325412 w 420319"/>
                <a:gd name="connsiteY22" fmla="*/ 50558 h 389901"/>
                <a:gd name="connsiteX23" fmla="*/ 310992 w 420319"/>
                <a:gd name="connsiteY23" fmla="*/ 125683 h 3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319" h="389901">
                  <a:moveTo>
                    <a:pt x="310992" y="125683"/>
                  </a:moveTo>
                  <a:cubicBezTo>
                    <a:pt x="339716" y="126090"/>
                    <a:pt x="366028" y="129376"/>
                    <a:pt x="390420" y="142808"/>
                  </a:cubicBezTo>
                  <a:cubicBezTo>
                    <a:pt x="428390" y="163711"/>
                    <a:pt x="430541" y="203774"/>
                    <a:pt x="394898" y="228894"/>
                  </a:cubicBezTo>
                  <a:cubicBezTo>
                    <a:pt x="380361" y="239127"/>
                    <a:pt x="364312" y="245872"/>
                    <a:pt x="347305" y="249274"/>
                  </a:cubicBezTo>
                  <a:cubicBezTo>
                    <a:pt x="335530" y="251629"/>
                    <a:pt x="336984" y="255001"/>
                    <a:pt x="341635" y="263258"/>
                  </a:cubicBezTo>
                  <a:cubicBezTo>
                    <a:pt x="350735" y="279365"/>
                    <a:pt x="356870" y="296780"/>
                    <a:pt x="357219" y="315532"/>
                  </a:cubicBezTo>
                  <a:cubicBezTo>
                    <a:pt x="358091" y="360712"/>
                    <a:pt x="326343" y="381383"/>
                    <a:pt x="284622" y="363445"/>
                  </a:cubicBezTo>
                  <a:cubicBezTo>
                    <a:pt x="264591" y="354839"/>
                    <a:pt x="247961" y="341931"/>
                    <a:pt x="233919" y="325621"/>
                  </a:cubicBezTo>
                  <a:cubicBezTo>
                    <a:pt x="226795" y="317335"/>
                    <a:pt x="223103" y="317480"/>
                    <a:pt x="218015" y="327772"/>
                  </a:cubicBezTo>
                  <a:cubicBezTo>
                    <a:pt x="206909" y="350246"/>
                    <a:pt x="191035" y="368678"/>
                    <a:pt x="168969" y="381645"/>
                  </a:cubicBezTo>
                  <a:cubicBezTo>
                    <a:pt x="139256" y="399118"/>
                    <a:pt x="109601" y="388157"/>
                    <a:pt x="98379" y="355392"/>
                  </a:cubicBezTo>
                  <a:cubicBezTo>
                    <a:pt x="89569" y="329662"/>
                    <a:pt x="94221" y="304804"/>
                    <a:pt x="102623" y="280382"/>
                  </a:cubicBezTo>
                  <a:cubicBezTo>
                    <a:pt x="106286" y="269713"/>
                    <a:pt x="108235" y="264886"/>
                    <a:pt x="93087" y="263869"/>
                  </a:cubicBezTo>
                  <a:cubicBezTo>
                    <a:pt x="65613" y="262037"/>
                    <a:pt x="38255" y="257269"/>
                    <a:pt x="17031" y="236714"/>
                  </a:cubicBezTo>
                  <a:cubicBezTo>
                    <a:pt x="-7710" y="212700"/>
                    <a:pt x="-5326" y="183278"/>
                    <a:pt x="23079" y="162955"/>
                  </a:cubicBezTo>
                  <a:cubicBezTo>
                    <a:pt x="38604" y="151820"/>
                    <a:pt x="55786" y="143796"/>
                    <a:pt x="74393" y="140191"/>
                  </a:cubicBezTo>
                  <a:cubicBezTo>
                    <a:pt x="84394" y="138272"/>
                    <a:pt x="83784" y="135248"/>
                    <a:pt x="79714" y="128155"/>
                  </a:cubicBezTo>
                  <a:cubicBezTo>
                    <a:pt x="67823" y="107600"/>
                    <a:pt x="62095" y="85708"/>
                    <a:pt x="63665" y="61606"/>
                  </a:cubicBezTo>
                  <a:cubicBezTo>
                    <a:pt x="65351" y="35498"/>
                    <a:pt x="88784" y="16687"/>
                    <a:pt x="114776" y="21281"/>
                  </a:cubicBezTo>
                  <a:cubicBezTo>
                    <a:pt x="144285" y="26485"/>
                    <a:pt x="167602" y="42185"/>
                    <a:pt x="186791" y="64019"/>
                  </a:cubicBezTo>
                  <a:cubicBezTo>
                    <a:pt x="195193" y="73584"/>
                    <a:pt x="197344" y="70240"/>
                    <a:pt x="201880" y="61402"/>
                  </a:cubicBezTo>
                  <a:cubicBezTo>
                    <a:pt x="213596" y="38696"/>
                    <a:pt x="229470" y="19275"/>
                    <a:pt x="252584" y="7326"/>
                  </a:cubicBezTo>
                  <a:cubicBezTo>
                    <a:pt x="289768" y="-11921"/>
                    <a:pt x="322912" y="8227"/>
                    <a:pt x="325412" y="50558"/>
                  </a:cubicBezTo>
                  <a:cubicBezTo>
                    <a:pt x="327011" y="76637"/>
                    <a:pt x="322331" y="101378"/>
                    <a:pt x="310992" y="125683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965C7E-2E7A-4F09-8A88-EC2B26921253}"/>
                </a:ext>
              </a:extLst>
            </p:cNvPr>
            <p:cNvSpPr/>
            <p:nvPr/>
          </p:nvSpPr>
          <p:spPr>
            <a:xfrm>
              <a:off x="10165605" y="4321037"/>
              <a:ext cx="132785" cy="126440"/>
            </a:xfrm>
            <a:custGeom>
              <a:avLst/>
              <a:gdLst>
                <a:gd name="connsiteX0" fmla="*/ 69195 w 132785"/>
                <a:gd name="connsiteY0" fmla="*/ 126440 h 126440"/>
                <a:gd name="connsiteX1" fmla="*/ 1 w 132785"/>
                <a:gd name="connsiteY1" fmla="*/ 59484 h 126440"/>
                <a:gd name="connsiteX2" fmla="*/ 63177 w 132785"/>
                <a:gd name="connsiteY2" fmla="*/ 0 h 126440"/>
                <a:gd name="connsiteX3" fmla="*/ 132779 w 132785"/>
                <a:gd name="connsiteY3" fmla="*/ 66840 h 126440"/>
                <a:gd name="connsiteX4" fmla="*/ 69195 w 132785"/>
                <a:gd name="connsiteY4" fmla="*/ 126440 h 1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85" h="126440">
                  <a:moveTo>
                    <a:pt x="69195" y="126440"/>
                  </a:moveTo>
                  <a:cubicBezTo>
                    <a:pt x="30731" y="126295"/>
                    <a:pt x="-174" y="96407"/>
                    <a:pt x="1" y="59484"/>
                  </a:cubicBezTo>
                  <a:cubicBezTo>
                    <a:pt x="175" y="25439"/>
                    <a:pt x="27242" y="-58"/>
                    <a:pt x="63177" y="0"/>
                  </a:cubicBezTo>
                  <a:cubicBezTo>
                    <a:pt x="101379" y="58"/>
                    <a:pt x="133331" y="30731"/>
                    <a:pt x="132779" y="66840"/>
                  </a:cubicBezTo>
                  <a:cubicBezTo>
                    <a:pt x="132284" y="100797"/>
                    <a:pt x="104781" y="126556"/>
                    <a:pt x="69195" y="126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75A321-2F28-4E9B-A11F-EF4D2C2726E9}"/>
                </a:ext>
              </a:extLst>
            </p:cNvPr>
            <p:cNvGrpSpPr/>
            <p:nvPr/>
          </p:nvGrpSpPr>
          <p:grpSpPr>
            <a:xfrm>
              <a:off x="8651338" y="4755976"/>
              <a:ext cx="640439" cy="793807"/>
              <a:chOff x="8651338" y="4755976"/>
              <a:chExt cx="640439" cy="793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37E1277-9C15-410A-82DC-C886C1A4DC67}"/>
                  </a:ext>
                </a:extLst>
              </p:cNvPr>
              <p:cNvSpPr/>
              <p:nvPr/>
            </p:nvSpPr>
            <p:spPr>
              <a:xfrm>
                <a:off x="8651338" y="4755976"/>
                <a:ext cx="635781" cy="793807"/>
              </a:xfrm>
              <a:custGeom>
                <a:avLst/>
                <a:gdLst>
                  <a:gd name="connsiteX0" fmla="*/ 634567 w 635781"/>
                  <a:gd name="connsiteY0" fmla="*/ 467439 h 793807"/>
                  <a:gd name="connsiteX1" fmla="*/ 456958 w 635781"/>
                  <a:gd name="connsiteY1" fmla="*/ 121524 h 793807"/>
                  <a:gd name="connsiteX2" fmla="*/ 171545 w 635781"/>
                  <a:gd name="connsiteY2" fmla="*/ 7615 h 793807"/>
                  <a:gd name="connsiteX3" fmla="*/ 86389 w 635781"/>
                  <a:gd name="connsiteY3" fmla="*/ 68523 h 793807"/>
                  <a:gd name="connsiteX4" fmla="*/ 81650 w 635781"/>
                  <a:gd name="connsiteY4" fmla="*/ 76809 h 793807"/>
                  <a:gd name="connsiteX5" fmla="*/ 62113 w 635781"/>
                  <a:gd name="connsiteY5" fmla="*/ 620888 h 793807"/>
                  <a:gd name="connsiteX6" fmla="*/ 192070 w 635781"/>
                  <a:gd name="connsiteY6" fmla="*/ 761196 h 793807"/>
                  <a:gd name="connsiteX7" fmla="*/ 463179 w 635781"/>
                  <a:gd name="connsiteY7" fmla="*/ 761341 h 793807"/>
                  <a:gd name="connsiteX8" fmla="*/ 629624 w 635781"/>
                  <a:gd name="connsiteY8" fmla="*/ 556519 h 793807"/>
                  <a:gd name="connsiteX9" fmla="*/ 634567 w 635781"/>
                  <a:gd name="connsiteY9" fmla="*/ 467439 h 7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781" h="793807">
                    <a:moveTo>
                      <a:pt x="634567" y="467439"/>
                    </a:moveTo>
                    <a:cubicBezTo>
                      <a:pt x="623141" y="331695"/>
                      <a:pt x="552115" y="215489"/>
                      <a:pt x="456958" y="121524"/>
                    </a:cubicBezTo>
                    <a:cubicBezTo>
                      <a:pt x="385728" y="51196"/>
                      <a:pt x="276965" y="-24540"/>
                      <a:pt x="171545" y="7615"/>
                    </a:cubicBezTo>
                    <a:cubicBezTo>
                      <a:pt x="136162" y="18401"/>
                      <a:pt x="110316" y="42009"/>
                      <a:pt x="86389" y="68523"/>
                    </a:cubicBezTo>
                    <a:cubicBezTo>
                      <a:pt x="84819" y="71285"/>
                      <a:pt x="83452" y="74193"/>
                      <a:pt x="81650" y="76809"/>
                    </a:cubicBezTo>
                    <a:cubicBezTo>
                      <a:pt x="-25718" y="232206"/>
                      <a:pt x="-21880" y="456216"/>
                      <a:pt x="62113" y="620888"/>
                    </a:cubicBezTo>
                    <a:cubicBezTo>
                      <a:pt x="91360" y="678220"/>
                      <a:pt x="133778" y="731454"/>
                      <a:pt x="192070" y="761196"/>
                    </a:cubicBezTo>
                    <a:cubicBezTo>
                      <a:pt x="282401" y="807248"/>
                      <a:pt x="373284" y="801986"/>
                      <a:pt x="463179" y="761341"/>
                    </a:cubicBezTo>
                    <a:cubicBezTo>
                      <a:pt x="552231" y="721074"/>
                      <a:pt x="609389" y="653537"/>
                      <a:pt x="629624" y="556519"/>
                    </a:cubicBezTo>
                    <a:cubicBezTo>
                      <a:pt x="635904" y="526399"/>
                      <a:pt x="637038" y="496716"/>
                      <a:pt x="634567" y="467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EFBFAC3-9921-4328-B4A6-35ACC6FA314F}"/>
                  </a:ext>
                </a:extLst>
              </p:cNvPr>
              <p:cNvSpPr/>
              <p:nvPr/>
            </p:nvSpPr>
            <p:spPr>
              <a:xfrm>
                <a:off x="8658850" y="4763242"/>
                <a:ext cx="580479" cy="770240"/>
              </a:xfrm>
              <a:custGeom>
                <a:avLst/>
                <a:gdLst>
                  <a:gd name="connsiteX0" fmla="*/ 175993 w 580479"/>
                  <a:gd name="connsiteY0" fmla="*/ 719391 h 770240"/>
                  <a:gd name="connsiteX1" fmla="*/ 203921 w 580479"/>
                  <a:gd name="connsiteY1" fmla="*/ 723956 h 770240"/>
                  <a:gd name="connsiteX2" fmla="*/ 234913 w 580479"/>
                  <a:gd name="connsiteY2" fmla="*/ 770240 h 770240"/>
                  <a:gd name="connsiteX3" fmla="*/ 150397 w 580479"/>
                  <a:gd name="connsiteY3" fmla="*/ 731922 h 770240"/>
                  <a:gd name="connsiteX4" fmla="*/ 175993 w 580479"/>
                  <a:gd name="connsiteY4" fmla="*/ 719391 h 770240"/>
                  <a:gd name="connsiteX5" fmla="*/ 407027 w 580479"/>
                  <a:gd name="connsiteY5" fmla="*/ 665518 h 770240"/>
                  <a:gd name="connsiteX6" fmla="*/ 456771 w 580479"/>
                  <a:gd name="connsiteY6" fmla="*/ 717908 h 770240"/>
                  <a:gd name="connsiteX7" fmla="*/ 408248 w 580479"/>
                  <a:gd name="connsiteY7" fmla="*/ 766025 h 770240"/>
                  <a:gd name="connsiteX8" fmla="*/ 357660 w 580479"/>
                  <a:gd name="connsiteY8" fmla="*/ 714129 h 770240"/>
                  <a:gd name="connsiteX9" fmla="*/ 407027 w 580479"/>
                  <a:gd name="connsiteY9" fmla="*/ 665518 h 770240"/>
                  <a:gd name="connsiteX10" fmla="*/ 127109 w 580479"/>
                  <a:gd name="connsiteY10" fmla="*/ 539078 h 770240"/>
                  <a:gd name="connsiteX11" fmla="*/ 176853 w 580479"/>
                  <a:gd name="connsiteY11" fmla="*/ 591468 h 770240"/>
                  <a:gd name="connsiteX12" fmla="*/ 128330 w 580479"/>
                  <a:gd name="connsiteY12" fmla="*/ 639585 h 770240"/>
                  <a:gd name="connsiteX13" fmla="*/ 77742 w 580479"/>
                  <a:gd name="connsiteY13" fmla="*/ 587689 h 770240"/>
                  <a:gd name="connsiteX14" fmla="*/ 127109 w 580479"/>
                  <a:gd name="connsiteY14" fmla="*/ 539078 h 770240"/>
                  <a:gd name="connsiteX15" fmla="*/ 420692 w 580479"/>
                  <a:gd name="connsiteY15" fmla="*/ 439850 h 770240"/>
                  <a:gd name="connsiteX16" fmla="*/ 470436 w 580479"/>
                  <a:gd name="connsiteY16" fmla="*/ 492212 h 770240"/>
                  <a:gd name="connsiteX17" fmla="*/ 421913 w 580479"/>
                  <a:gd name="connsiteY17" fmla="*/ 540357 h 770240"/>
                  <a:gd name="connsiteX18" fmla="*/ 371325 w 580479"/>
                  <a:gd name="connsiteY18" fmla="*/ 488461 h 770240"/>
                  <a:gd name="connsiteX19" fmla="*/ 420692 w 580479"/>
                  <a:gd name="connsiteY19" fmla="*/ 439850 h 770240"/>
                  <a:gd name="connsiteX20" fmla="*/ 236076 w 580479"/>
                  <a:gd name="connsiteY20" fmla="*/ 363446 h 770240"/>
                  <a:gd name="connsiteX21" fmla="*/ 286867 w 580479"/>
                  <a:gd name="connsiteY21" fmla="*/ 413626 h 770240"/>
                  <a:gd name="connsiteX22" fmla="*/ 236687 w 580479"/>
                  <a:gd name="connsiteY22" fmla="*/ 464941 h 770240"/>
                  <a:gd name="connsiteX23" fmla="*/ 185489 w 580479"/>
                  <a:gd name="connsiteY23" fmla="*/ 412725 h 770240"/>
                  <a:gd name="connsiteX24" fmla="*/ 236076 w 580479"/>
                  <a:gd name="connsiteY24" fmla="*/ 363446 h 770240"/>
                  <a:gd name="connsiteX25" fmla="*/ 529688 w 580479"/>
                  <a:gd name="connsiteY25" fmla="*/ 264190 h 770240"/>
                  <a:gd name="connsiteX26" fmla="*/ 580479 w 580479"/>
                  <a:gd name="connsiteY26" fmla="*/ 314371 h 770240"/>
                  <a:gd name="connsiteX27" fmla="*/ 530299 w 580479"/>
                  <a:gd name="connsiteY27" fmla="*/ 365685 h 770240"/>
                  <a:gd name="connsiteX28" fmla="*/ 479101 w 580479"/>
                  <a:gd name="connsiteY28" fmla="*/ 313469 h 770240"/>
                  <a:gd name="connsiteX29" fmla="*/ 529688 w 580479"/>
                  <a:gd name="connsiteY29" fmla="*/ 264190 h 770240"/>
                  <a:gd name="connsiteX30" fmla="*/ 25962 w 580479"/>
                  <a:gd name="connsiteY30" fmla="*/ 173655 h 770240"/>
                  <a:gd name="connsiteX31" fmla="*/ 64804 w 580479"/>
                  <a:gd name="connsiteY31" fmla="*/ 242791 h 770240"/>
                  <a:gd name="connsiteX32" fmla="*/ 15700 w 580479"/>
                  <a:gd name="connsiteY32" fmla="*/ 272243 h 770240"/>
                  <a:gd name="connsiteX33" fmla="*/ 0 w 580479"/>
                  <a:gd name="connsiteY33" fmla="*/ 259712 h 770240"/>
                  <a:gd name="connsiteX34" fmla="*/ 25962 w 580479"/>
                  <a:gd name="connsiteY34" fmla="*/ 173655 h 770240"/>
                  <a:gd name="connsiteX35" fmla="*/ 307073 w 580479"/>
                  <a:gd name="connsiteY35" fmla="*/ 86987 h 770240"/>
                  <a:gd name="connsiteX36" fmla="*/ 354114 w 580479"/>
                  <a:gd name="connsiteY36" fmla="*/ 137226 h 770240"/>
                  <a:gd name="connsiteX37" fmla="*/ 306637 w 580479"/>
                  <a:gd name="connsiteY37" fmla="*/ 186186 h 770240"/>
                  <a:gd name="connsiteX38" fmla="*/ 257794 w 580479"/>
                  <a:gd name="connsiteY38" fmla="*/ 134697 h 770240"/>
                  <a:gd name="connsiteX39" fmla="*/ 307073 w 580479"/>
                  <a:gd name="connsiteY39" fmla="*/ 86987 h 770240"/>
                  <a:gd name="connsiteX40" fmla="*/ 165835 w 580479"/>
                  <a:gd name="connsiteY40" fmla="*/ 0 h 770240"/>
                  <a:gd name="connsiteX41" fmla="*/ 176243 w 580479"/>
                  <a:gd name="connsiteY41" fmla="*/ 49541 h 770240"/>
                  <a:gd name="connsiteX42" fmla="*/ 137634 w 580479"/>
                  <a:gd name="connsiteY42" fmla="*/ 96669 h 770240"/>
                  <a:gd name="connsiteX43" fmla="*/ 82191 w 580479"/>
                  <a:gd name="connsiteY43" fmla="*/ 72567 h 770240"/>
                  <a:gd name="connsiteX44" fmla="*/ 81726 w 580479"/>
                  <a:gd name="connsiteY44" fmla="*/ 58089 h 770240"/>
                  <a:gd name="connsiteX45" fmla="*/ 165835 w 580479"/>
                  <a:gd name="connsiteY45" fmla="*/ 0 h 77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0479" h="770240">
                    <a:moveTo>
                      <a:pt x="175993" y="719391"/>
                    </a:moveTo>
                    <a:cubicBezTo>
                      <a:pt x="184973" y="718229"/>
                      <a:pt x="194342" y="719915"/>
                      <a:pt x="203921" y="723956"/>
                    </a:cubicBezTo>
                    <a:cubicBezTo>
                      <a:pt x="224069" y="732474"/>
                      <a:pt x="234215" y="748348"/>
                      <a:pt x="234913" y="770240"/>
                    </a:cubicBezTo>
                    <a:cubicBezTo>
                      <a:pt x="202933" y="765821"/>
                      <a:pt x="175749" y="750907"/>
                      <a:pt x="150397" y="731922"/>
                    </a:cubicBezTo>
                    <a:cubicBezTo>
                      <a:pt x="158422" y="724567"/>
                      <a:pt x="167013" y="720554"/>
                      <a:pt x="175993" y="719391"/>
                    </a:cubicBezTo>
                    <a:close/>
                    <a:moveTo>
                      <a:pt x="407027" y="665518"/>
                    </a:moveTo>
                    <a:cubicBezTo>
                      <a:pt x="435432" y="665460"/>
                      <a:pt x="457033" y="688195"/>
                      <a:pt x="456771" y="717908"/>
                    </a:cubicBezTo>
                    <a:cubicBezTo>
                      <a:pt x="456539" y="746110"/>
                      <a:pt x="436391" y="766112"/>
                      <a:pt x="408248" y="766025"/>
                    </a:cubicBezTo>
                    <a:cubicBezTo>
                      <a:pt x="379262" y="765938"/>
                      <a:pt x="357224" y="743347"/>
                      <a:pt x="357660" y="714129"/>
                    </a:cubicBezTo>
                    <a:cubicBezTo>
                      <a:pt x="358067" y="687469"/>
                      <a:pt x="380221" y="665635"/>
                      <a:pt x="407027" y="665518"/>
                    </a:cubicBezTo>
                    <a:close/>
                    <a:moveTo>
                      <a:pt x="127109" y="539078"/>
                    </a:moveTo>
                    <a:cubicBezTo>
                      <a:pt x="155484" y="538991"/>
                      <a:pt x="177086" y="561726"/>
                      <a:pt x="176853" y="591468"/>
                    </a:cubicBezTo>
                    <a:cubicBezTo>
                      <a:pt x="176621" y="619670"/>
                      <a:pt x="156473" y="639672"/>
                      <a:pt x="128330" y="639585"/>
                    </a:cubicBezTo>
                    <a:cubicBezTo>
                      <a:pt x="99344" y="639498"/>
                      <a:pt x="77306" y="616908"/>
                      <a:pt x="77742" y="587689"/>
                    </a:cubicBezTo>
                    <a:cubicBezTo>
                      <a:pt x="78149" y="561029"/>
                      <a:pt x="100303" y="539195"/>
                      <a:pt x="127109" y="539078"/>
                    </a:cubicBezTo>
                    <a:close/>
                    <a:moveTo>
                      <a:pt x="420692" y="439850"/>
                    </a:moveTo>
                    <a:cubicBezTo>
                      <a:pt x="449097" y="439734"/>
                      <a:pt x="470698" y="462470"/>
                      <a:pt x="470436" y="492212"/>
                    </a:cubicBezTo>
                    <a:cubicBezTo>
                      <a:pt x="470204" y="520413"/>
                      <a:pt x="450056" y="540415"/>
                      <a:pt x="421913" y="540357"/>
                    </a:cubicBezTo>
                    <a:cubicBezTo>
                      <a:pt x="392927" y="540270"/>
                      <a:pt x="370889" y="517680"/>
                      <a:pt x="371325" y="488461"/>
                    </a:cubicBezTo>
                    <a:cubicBezTo>
                      <a:pt x="371732" y="461801"/>
                      <a:pt x="393886" y="439967"/>
                      <a:pt x="420692" y="439850"/>
                    </a:cubicBezTo>
                    <a:close/>
                    <a:moveTo>
                      <a:pt x="236076" y="363446"/>
                    </a:moveTo>
                    <a:cubicBezTo>
                      <a:pt x="264394" y="363417"/>
                      <a:pt x="286722" y="385483"/>
                      <a:pt x="286867" y="413626"/>
                    </a:cubicBezTo>
                    <a:cubicBezTo>
                      <a:pt x="287013" y="441275"/>
                      <a:pt x="264219" y="464592"/>
                      <a:pt x="236687" y="464941"/>
                    </a:cubicBezTo>
                    <a:cubicBezTo>
                      <a:pt x="209532" y="465290"/>
                      <a:pt x="185256" y="440519"/>
                      <a:pt x="185489" y="412725"/>
                    </a:cubicBezTo>
                    <a:cubicBezTo>
                      <a:pt x="185750" y="386210"/>
                      <a:pt x="209067" y="363475"/>
                      <a:pt x="236076" y="363446"/>
                    </a:cubicBezTo>
                    <a:close/>
                    <a:moveTo>
                      <a:pt x="529688" y="264190"/>
                    </a:moveTo>
                    <a:cubicBezTo>
                      <a:pt x="558006" y="264161"/>
                      <a:pt x="580334" y="286228"/>
                      <a:pt x="580479" y="314371"/>
                    </a:cubicBezTo>
                    <a:cubicBezTo>
                      <a:pt x="580625" y="342020"/>
                      <a:pt x="557831" y="365336"/>
                      <a:pt x="530299" y="365685"/>
                    </a:cubicBezTo>
                    <a:cubicBezTo>
                      <a:pt x="503144" y="366034"/>
                      <a:pt x="478868" y="341263"/>
                      <a:pt x="479101" y="313469"/>
                    </a:cubicBezTo>
                    <a:cubicBezTo>
                      <a:pt x="479362" y="286954"/>
                      <a:pt x="502650" y="264219"/>
                      <a:pt x="529688" y="264190"/>
                    </a:cubicBezTo>
                    <a:close/>
                    <a:moveTo>
                      <a:pt x="25962" y="173655"/>
                    </a:moveTo>
                    <a:cubicBezTo>
                      <a:pt x="60909" y="173829"/>
                      <a:pt x="76870" y="219736"/>
                      <a:pt x="64804" y="242791"/>
                    </a:cubicBezTo>
                    <a:cubicBezTo>
                      <a:pt x="55268" y="261020"/>
                      <a:pt x="36458" y="272737"/>
                      <a:pt x="15700" y="272243"/>
                    </a:cubicBezTo>
                    <a:cubicBezTo>
                      <a:pt x="6338" y="272010"/>
                      <a:pt x="1599" y="268434"/>
                      <a:pt x="0" y="259712"/>
                    </a:cubicBezTo>
                    <a:cubicBezTo>
                      <a:pt x="5291" y="230028"/>
                      <a:pt x="13112" y="201071"/>
                      <a:pt x="25962" y="173655"/>
                    </a:cubicBezTo>
                    <a:close/>
                    <a:moveTo>
                      <a:pt x="307073" y="86987"/>
                    </a:moveTo>
                    <a:cubicBezTo>
                      <a:pt x="336292" y="87133"/>
                      <a:pt x="354259" y="106321"/>
                      <a:pt x="354114" y="137226"/>
                    </a:cubicBezTo>
                    <a:cubicBezTo>
                      <a:pt x="353997" y="165921"/>
                      <a:pt x="334227" y="186302"/>
                      <a:pt x="306637" y="186186"/>
                    </a:cubicBezTo>
                    <a:cubicBezTo>
                      <a:pt x="278174" y="186098"/>
                      <a:pt x="257474" y="164264"/>
                      <a:pt x="257794" y="134697"/>
                    </a:cubicBezTo>
                    <a:cubicBezTo>
                      <a:pt x="258084" y="107484"/>
                      <a:pt x="279395" y="86871"/>
                      <a:pt x="307073" y="86987"/>
                    </a:cubicBezTo>
                    <a:close/>
                    <a:moveTo>
                      <a:pt x="165835" y="0"/>
                    </a:moveTo>
                    <a:cubicBezTo>
                      <a:pt x="173016" y="13374"/>
                      <a:pt x="178511" y="21689"/>
                      <a:pt x="176243" y="49541"/>
                    </a:cubicBezTo>
                    <a:cubicBezTo>
                      <a:pt x="174266" y="73643"/>
                      <a:pt x="160747" y="90156"/>
                      <a:pt x="137634" y="96669"/>
                    </a:cubicBezTo>
                    <a:cubicBezTo>
                      <a:pt x="119347" y="101844"/>
                      <a:pt x="95507" y="89778"/>
                      <a:pt x="82191" y="72567"/>
                    </a:cubicBezTo>
                    <a:cubicBezTo>
                      <a:pt x="76144" y="64746"/>
                      <a:pt x="76580" y="65473"/>
                      <a:pt x="81726" y="58089"/>
                    </a:cubicBezTo>
                    <a:cubicBezTo>
                      <a:pt x="97513" y="37621"/>
                      <a:pt x="131587" y="9827"/>
                      <a:pt x="165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8468D3B-C981-4A58-966B-86F5D895EA66}"/>
                  </a:ext>
                </a:extLst>
              </p:cNvPr>
              <p:cNvSpPr/>
              <p:nvPr/>
            </p:nvSpPr>
            <p:spPr>
              <a:xfrm>
                <a:off x="8679173" y="4867120"/>
                <a:ext cx="612604" cy="582108"/>
              </a:xfrm>
              <a:custGeom>
                <a:avLst/>
                <a:gdLst>
                  <a:gd name="connsiteX0" fmla="*/ 509829 w 612604"/>
                  <a:gd name="connsiteY0" fmla="*/ 479712 h 582108"/>
                  <a:gd name="connsiteX1" fmla="*/ 561929 w 612604"/>
                  <a:gd name="connsiteY1" fmla="*/ 530764 h 582108"/>
                  <a:gd name="connsiteX2" fmla="*/ 507096 w 612604"/>
                  <a:gd name="connsiteY2" fmla="*/ 582108 h 582108"/>
                  <a:gd name="connsiteX3" fmla="*/ 457032 w 612604"/>
                  <a:gd name="connsiteY3" fmla="*/ 530910 h 582108"/>
                  <a:gd name="connsiteX4" fmla="*/ 509829 w 612604"/>
                  <a:gd name="connsiteY4" fmla="*/ 479712 h 582108"/>
                  <a:gd name="connsiteX5" fmla="*/ 272533 w 612604"/>
                  <a:gd name="connsiteY5" fmla="*/ 442061 h 582108"/>
                  <a:gd name="connsiteX6" fmla="*/ 324633 w 612604"/>
                  <a:gd name="connsiteY6" fmla="*/ 493114 h 582108"/>
                  <a:gd name="connsiteX7" fmla="*/ 269800 w 612604"/>
                  <a:gd name="connsiteY7" fmla="*/ 544457 h 582108"/>
                  <a:gd name="connsiteX8" fmla="*/ 219736 w 612604"/>
                  <a:gd name="connsiteY8" fmla="*/ 493259 h 582108"/>
                  <a:gd name="connsiteX9" fmla="*/ 272533 w 612604"/>
                  <a:gd name="connsiteY9" fmla="*/ 442061 h 582108"/>
                  <a:gd name="connsiteX10" fmla="*/ 560504 w 612604"/>
                  <a:gd name="connsiteY10" fmla="*/ 330478 h 582108"/>
                  <a:gd name="connsiteX11" fmla="*/ 612604 w 612604"/>
                  <a:gd name="connsiteY11" fmla="*/ 381531 h 582108"/>
                  <a:gd name="connsiteX12" fmla="*/ 557771 w 612604"/>
                  <a:gd name="connsiteY12" fmla="*/ 432874 h 582108"/>
                  <a:gd name="connsiteX13" fmla="*/ 507707 w 612604"/>
                  <a:gd name="connsiteY13" fmla="*/ 381676 h 582108"/>
                  <a:gd name="connsiteX14" fmla="*/ 560504 w 612604"/>
                  <a:gd name="connsiteY14" fmla="*/ 330478 h 582108"/>
                  <a:gd name="connsiteX15" fmla="*/ 52884 w 612604"/>
                  <a:gd name="connsiteY15" fmla="*/ 250439 h 582108"/>
                  <a:gd name="connsiteX16" fmla="*/ 104780 w 612604"/>
                  <a:gd name="connsiteY16" fmla="*/ 302480 h 582108"/>
                  <a:gd name="connsiteX17" fmla="*/ 52594 w 612604"/>
                  <a:gd name="connsiteY17" fmla="*/ 355074 h 582108"/>
                  <a:gd name="connsiteX18" fmla="*/ 0 w 612604"/>
                  <a:gd name="connsiteY18" fmla="*/ 302131 h 582108"/>
                  <a:gd name="connsiteX19" fmla="*/ 52884 w 612604"/>
                  <a:gd name="connsiteY19" fmla="*/ 250439 h 582108"/>
                  <a:gd name="connsiteX20" fmla="*/ 342251 w 612604"/>
                  <a:gd name="connsiteY20" fmla="*/ 163161 h 582108"/>
                  <a:gd name="connsiteX21" fmla="*/ 391966 w 612604"/>
                  <a:gd name="connsiteY21" fmla="*/ 216743 h 582108"/>
                  <a:gd name="connsiteX22" fmla="*/ 340913 w 612604"/>
                  <a:gd name="connsiteY22" fmla="*/ 268232 h 582108"/>
                  <a:gd name="connsiteX23" fmla="*/ 287476 w 612604"/>
                  <a:gd name="connsiteY23" fmla="*/ 214447 h 582108"/>
                  <a:gd name="connsiteX24" fmla="*/ 342251 w 612604"/>
                  <a:gd name="connsiteY24" fmla="*/ 163161 h 582108"/>
                  <a:gd name="connsiteX25" fmla="*/ 161880 w 612604"/>
                  <a:gd name="connsiteY25" fmla="*/ 73586 h 582108"/>
                  <a:gd name="connsiteX26" fmla="*/ 213427 w 612604"/>
                  <a:gd name="connsiteY26" fmla="*/ 127313 h 582108"/>
                  <a:gd name="connsiteX27" fmla="*/ 160513 w 612604"/>
                  <a:gd name="connsiteY27" fmla="*/ 178599 h 582108"/>
                  <a:gd name="connsiteX28" fmla="*/ 107861 w 612604"/>
                  <a:gd name="connsiteY28" fmla="*/ 126616 h 582108"/>
                  <a:gd name="connsiteX29" fmla="*/ 161880 w 612604"/>
                  <a:gd name="connsiteY29" fmla="*/ 73586 h 582108"/>
                  <a:gd name="connsiteX30" fmla="*/ 420109 w 612604"/>
                  <a:gd name="connsiteY30" fmla="*/ 176 h 582108"/>
                  <a:gd name="connsiteX31" fmla="*/ 480262 w 612604"/>
                  <a:gd name="connsiteY31" fmla="*/ 66143 h 582108"/>
                  <a:gd name="connsiteX32" fmla="*/ 484623 w 612604"/>
                  <a:gd name="connsiteY32" fmla="*/ 76697 h 582108"/>
                  <a:gd name="connsiteX33" fmla="*/ 412376 w 612604"/>
                  <a:gd name="connsiteY33" fmla="*/ 77511 h 582108"/>
                  <a:gd name="connsiteX34" fmla="*/ 409904 w 612604"/>
                  <a:gd name="connsiteY34" fmla="*/ 4217 h 582108"/>
                  <a:gd name="connsiteX35" fmla="*/ 420109 w 612604"/>
                  <a:gd name="connsiteY35" fmla="*/ 176 h 5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12604" h="582108">
                    <a:moveTo>
                      <a:pt x="509829" y="479712"/>
                    </a:moveTo>
                    <a:cubicBezTo>
                      <a:pt x="538496" y="479915"/>
                      <a:pt x="561754" y="502738"/>
                      <a:pt x="561929" y="530764"/>
                    </a:cubicBezTo>
                    <a:cubicBezTo>
                      <a:pt x="562074" y="559780"/>
                      <a:pt x="538118" y="582224"/>
                      <a:pt x="507096" y="582108"/>
                    </a:cubicBezTo>
                    <a:cubicBezTo>
                      <a:pt x="479796" y="582021"/>
                      <a:pt x="457061" y="558762"/>
                      <a:pt x="457032" y="530910"/>
                    </a:cubicBezTo>
                    <a:cubicBezTo>
                      <a:pt x="457003" y="501313"/>
                      <a:pt x="479506" y="479479"/>
                      <a:pt x="509829" y="479712"/>
                    </a:cubicBezTo>
                    <a:close/>
                    <a:moveTo>
                      <a:pt x="272533" y="442061"/>
                    </a:moveTo>
                    <a:cubicBezTo>
                      <a:pt x="301199" y="442265"/>
                      <a:pt x="324458" y="465087"/>
                      <a:pt x="324633" y="493114"/>
                    </a:cubicBezTo>
                    <a:cubicBezTo>
                      <a:pt x="324807" y="522129"/>
                      <a:pt x="300851" y="544544"/>
                      <a:pt x="269800" y="544457"/>
                    </a:cubicBezTo>
                    <a:cubicBezTo>
                      <a:pt x="242500" y="544370"/>
                      <a:pt x="219765" y="521111"/>
                      <a:pt x="219736" y="493259"/>
                    </a:cubicBezTo>
                    <a:cubicBezTo>
                      <a:pt x="219707" y="463662"/>
                      <a:pt x="242210" y="441828"/>
                      <a:pt x="272533" y="442061"/>
                    </a:cubicBezTo>
                    <a:close/>
                    <a:moveTo>
                      <a:pt x="560504" y="330478"/>
                    </a:moveTo>
                    <a:cubicBezTo>
                      <a:pt x="589171" y="330682"/>
                      <a:pt x="612429" y="353504"/>
                      <a:pt x="612604" y="381531"/>
                    </a:cubicBezTo>
                    <a:cubicBezTo>
                      <a:pt x="612749" y="410546"/>
                      <a:pt x="588793" y="432961"/>
                      <a:pt x="557771" y="432874"/>
                    </a:cubicBezTo>
                    <a:cubicBezTo>
                      <a:pt x="530471" y="432787"/>
                      <a:pt x="507736" y="409558"/>
                      <a:pt x="507707" y="381676"/>
                    </a:cubicBezTo>
                    <a:cubicBezTo>
                      <a:pt x="507678" y="352079"/>
                      <a:pt x="530181" y="330245"/>
                      <a:pt x="560504" y="330478"/>
                    </a:cubicBezTo>
                    <a:close/>
                    <a:moveTo>
                      <a:pt x="52884" y="250439"/>
                    </a:moveTo>
                    <a:cubicBezTo>
                      <a:pt x="83004" y="250468"/>
                      <a:pt x="104838" y="272389"/>
                      <a:pt x="104780" y="302480"/>
                    </a:cubicBezTo>
                    <a:cubicBezTo>
                      <a:pt x="104693" y="331582"/>
                      <a:pt x="81202" y="355277"/>
                      <a:pt x="52594" y="355074"/>
                    </a:cubicBezTo>
                    <a:cubicBezTo>
                      <a:pt x="24393" y="354899"/>
                      <a:pt x="-29" y="330332"/>
                      <a:pt x="0" y="302131"/>
                    </a:cubicBezTo>
                    <a:cubicBezTo>
                      <a:pt x="0" y="273029"/>
                      <a:pt x="23142" y="250410"/>
                      <a:pt x="52884" y="250439"/>
                    </a:cubicBezTo>
                    <a:close/>
                    <a:moveTo>
                      <a:pt x="342251" y="163161"/>
                    </a:moveTo>
                    <a:cubicBezTo>
                      <a:pt x="372778" y="163597"/>
                      <a:pt x="392344" y="184705"/>
                      <a:pt x="391966" y="216743"/>
                    </a:cubicBezTo>
                    <a:cubicBezTo>
                      <a:pt x="391617" y="246573"/>
                      <a:pt x="369928" y="268465"/>
                      <a:pt x="340913" y="268232"/>
                    </a:cubicBezTo>
                    <a:cubicBezTo>
                      <a:pt x="311811" y="268000"/>
                      <a:pt x="287098" y="243142"/>
                      <a:pt x="287476" y="214447"/>
                    </a:cubicBezTo>
                    <a:cubicBezTo>
                      <a:pt x="287854" y="184734"/>
                      <a:pt x="311375" y="162725"/>
                      <a:pt x="342251" y="163161"/>
                    </a:cubicBezTo>
                    <a:close/>
                    <a:moveTo>
                      <a:pt x="161880" y="73586"/>
                    </a:moveTo>
                    <a:cubicBezTo>
                      <a:pt x="190459" y="74225"/>
                      <a:pt x="213863" y="98618"/>
                      <a:pt x="213427" y="127313"/>
                    </a:cubicBezTo>
                    <a:cubicBezTo>
                      <a:pt x="212961" y="156968"/>
                      <a:pt x="190517" y="178715"/>
                      <a:pt x="160513" y="178599"/>
                    </a:cubicBezTo>
                    <a:cubicBezTo>
                      <a:pt x="130858" y="178482"/>
                      <a:pt x="107978" y="155893"/>
                      <a:pt x="107861" y="126616"/>
                    </a:cubicBezTo>
                    <a:cubicBezTo>
                      <a:pt x="107745" y="98124"/>
                      <a:pt x="133388" y="72946"/>
                      <a:pt x="161880" y="73586"/>
                    </a:cubicBezTo>
                    <a:close/>
                    <a:moveTo>
                      <a:pt x="420109" y="176"/>
                    </a:moveTo>
                    <a:cubicBezTo>
                      <a:pt x="443484" y="19131"/>
                      <a:pt x="461422" y="43059"/>
                      <a:pt x="480262" y="66143"/>
                    </a:cubicBezTo>
                    <a:cubicBezTo>
                      <a:pt x="482559" y="68963"/>
                      <a:pt x="483198" y="73150"/>
                      <a:pt x="484623" y="76697"/>
                    </a:cubicBezTo>
                    <a:cubicBezTo>
                      <a:pt x="466481" y="96321"/>
                      <a:pt x="432465" y="96699"/>
                      <a:pt x="412376" y="77511"/>
                    </a:cubicBezTo>
                    <a:cubicBezTo>
                      <a:pt x="393013" y="58991"/>
                      <a:pt x="391821" y="22213"/>
                      <a:pt x="409904" y="4217"/>
                    </a:cubicBezTo>
                    <a:cubicBezTo>
                      <a:pt x="412841" y="1309"/>
                      <a:pt x="415864" y="-609"/>
                      <a:pt x="420109" y="17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5BE700-C836-47B7-9844-3941168353DB}"/>
                </a:ext>
              </a:extLst>
            </p:cNvPr>
            <p:cNvGrpSpPr/>
            <p:nvPr/>
          </p:nvGrpSpPr>
          <p:grpSpPr>
            <a:xfrm>
              <a:off x="9538981" y="4900168"/>
              <a:ext cx="567610" cy="663788"/>
              <a:chOff x="9538981" y="4900168"/>
              <a:chExt cx="567610" cy="663788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FD52618-63B6-4280-AAEB-0EA2FFBE4D3F}"/>
                  </a:ext>
                </a:extLst>
              </p:cNvPr>
              <p:cNvSpPr/>
              <p:nvPr/>
            </p:nvSpPr>
            <p:spPr>
              <a:xfrm>
                <a:off x="9538981" y="4900168"/>
                <a:ext cx="567610" cy="663788"/>
              </a:xfrm>
              <a:custGeom>
                <a:avLst/>
                <a:gdLst>
                  <a:gd name="connsiteX0" fmla="*/ 450760 w 567610"/>
                  <a:gd name="connsiteY0" fmla="*/ 579529 h 663788"/>
                  <a:gd name="connsiteX1" fmla="*/ 567199 w 567610"/>
                  <a:gd name="connsiteY1" fmla="*/ 265973 h 663788"/>
                  <a:gd name="connsiteX2" fmla="*/ 473786 w 567610"/>
                  <a:gd name="connsiteY2" fmla="*/ 18704 h 663788"/>
                  <a:gd name="connsiteX3" fmla="*/ 385694 w 567610"/>
                  <a:gd name="connsiteY3" fmla="*/ 10 h 663788"/>
                  <a:gd name="connsiteX4" fmla="*/ 377699 w 567610"/>
                  <a:gd name="connsiteY4" fmla="*/ 1813 h 663788"/>
                  <a:gd name="connsiteX5" fmla="*/ 21056 w 567610"/>
                  <a:gd name="connsiteY5" fmla="*/ 305251 h 663788"/>
                  <a:gd name="connsiteX6" fmla="*/ 7450 w 567610"/>
                  <a:gd name="connsiteY6" fmla="*/ 469196 h 663788"/>
                  <a:gd name="connsiteX7" fmla="*/ 164736 w 567610"/>
                  <a:gd name="connsiteY7" fmla="*/ 641368 h 663788"/>
                  <a:gd name="connsiteX8" fmla="*/ 391363 w 567610"/>
                  <a:gd name="connsiteY8" fmla="*/ 628111 h 663788"/>
                  <a:gd name="connsiteX9" fmla="*/ 450760 w 567610"/>
                  <a:gd name="connsiteY9" fmla="*/ 579529 h 6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610" h="663788">
                    <a:moveTo>
                      <a:pt x="450760" y="579529"/>
                    </a:moveTo>
                    <a:cubicBezTo>
                      <a:pt x="530275" y="493472"/>
                      <a:pt x="562809" y="380929"/>
                      <a:pt x="567199" y="265973"/>
                    </a:cubicBezTo>
                    <a:cubicBezTo>
                      <a:pt x="570484" y="179916"/>
                      <a:pt x="555424" y="66937"/>
                      <a:pt x="473786" y="18704"/>
                    </a:cubicBezTo>
                    <a:cubicBezTo>
                      <a:pt x="446399" y="2511"/>
                      <a:pt x="416424" y="-193"/>
                      <a:pt x="385694" y="10"/>
                    </a:cubicBezTo>
                    <a:cubicBezTo>
                      <a:pt x="383019" y="621"/>
                      <a:pt x="380373" y="1435"/>
                      <a:pt x="377699" y="1813"/>
                    </a:cubicBezTo>
                    <a:cubicBezTo>
                      <a:pt x="216749" y="23879"/>
                      <a:pt x="76790" y="156337"/>
                      <a:pt x="21056" y="305251"/>
                    </a:cubicBezTo>
                    <a:cubicBezTo>
                      <a:pt x="1635" y="357089"/>
                      <a:pt x="-7523" y="414945"/>
                      <a:pt x="7450" y="469196"/>
                    </a:cubicBezTo>
                    <a:cubicBezTo>
                      <a:pt x="30650" y="553247"/>
                      <a:pt x="86762" y="607904"/>
                      <a:pt x="164736" y="641368"/>
                    </a:cubicBezTo>
                    <a:cubicBezTo>
                      <a:pt x="241984" y="674512"/>
                      <a:pt x="318040" y="671575"/>
                      <a:pt x="391363" y="628111"/>
                    </a:cubicBezTo>
                    <a:cubicBezTo>
                      <a:pt x="414069" y="614621"/>
                      <a:pt x="433578" y="598107"/>
                      <a:pt x="450760" y="57952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A250579-2332-484A-AE6E-A05887D98A2E}"/>
                  </a:ext>
                </a:extLst>
              </p:cNvPr>
              <p:cNvSpPr/>
              <p:nvPr/>
            </p:nvSpPr>
            <p:spPr>
              <a:xfrm>
                <a:off x="9613646" y="5018942"/>
                <a:ext cx="490736" cy="537225"/>
              </a:xfrm>
              <a:custGeom>
                <a:avLst/>
                <a:gdLst>
                  <a:gd name="connsiteX0" fmla="*/ 169702 w 490736"/>
                  <a:gd name="connsiteY0" fmla="*/ 447264 h 537225"/>
                  <a:gd name="connsiteX1" fmla="*/ 202352 w 490736"/>
                  <a:gd name="connsiteY1" fmla="*/ 490467 h 537225"/>
                  <a:gd name="connsiteX2" fmla="*/ 167580 w 490736"/>
                  <a:gd name="connsiteY2" fmla="*/ 534775 h 537225"/>
                  <a:gd name="connsiteX3" fmla="*/ 162492 w 490736"/>
                  <a:gd name="connsiteY3" fmla="*/ 537217 h 537225"/>
                  <a:gd name="connsiteX4" fmla="*/ 128389 w 490736"/>
                  <a:gd name="connsiteY4" fmla="*/ 530821 h 537225"/>
                  <a:gd name="connsiteX5" fmla="*/ 122487 w 490736"/>
                  <a:gd name="connsiteY5" fmla="*/ 521285 h 537225"/>
                  <a:gd name="connsiteX6" fmla="*/ 118795 w 490736"/>
                  <a:gd name="connsiteY6" fmla="*/ 465144 h 537225"/>
                  <a:gd name="connsiteX7" fmla="*/ 169702 w 490736"/>
                  <a:gd name="connsiteY7" fmla="*/ 447264 h 537225"/>
                  <a:gd name="connsiteX8" fmla="*/ 324606 w 490736"/>
                  <a:gd name="connsiteY8" fmla="*/ 400951 h 537225"/>
                  <a:gd name="connsiteX9" fmla="*/ 368972 w 490736"/>
                  <a:gd name="connsiteY9" fmla="*/ 446450 h 537225"/>
                  <a:gd name="connsiteX10" fmla="*/ 323268 w 490736"/>
                  <a:gd name="connsiteY10" fmla="*/ 491223 h 537225"/>
                  <a:gd name="connsiteX11" fmla="*/ 278990 w 490736"/>
                  <a:gd name="connsiteY11" fmla="*/ 445142 h 537225"/>
                  <a:gd name="connsiteX12" fmla="*/ 324606 w 490736"/>
                  <a:gd name="connsiteY12" fmla="*/ 400951 h 537225"/>
                  <a:gd name="connsiteX13" fmla="*/ 87076 w 490736"/>
                  <a:gd name="connsiteY13" fmla="*/ 301840 h 537225"/>
                  <a:gd name="connsiteX14" fmla="*/ 131268 w 490736"/>
                  <a:gd name="connsiteY14" fmla="*/ 347223 h 537225"/>
                  <a:gd name="connsiteX15" fmla="*/ 86204 w 490736"/>
                  <a:gd name="connsiteY15" fmla="*/ 392374 h 537225"/>
                  <a:gd name="connsiteX16" fmla="*/ 40879 w 490736"/>
                  <a:gd name="connsiteY16" fmla="*/ 345595 h 537225"/>
                  <a:gd name="connsiteX17" fmla="*/ 87076 w 490736"/>
                  <a:gd name="connsiteY17" fmla="*/ 301840 h 537225"/>
                  <a:gd name="connsiteX18" fmla="*/ 281519 w 490736"/>
                  <a:gd name="connsiteY18" fmla="*/ 155281 h 537225"/>
                  <a:gd name="connsiteX19" fmla="*/ 327862 w 490736"/>
                  <a:gd name="connsiteY19" fmla="*/ 199705 h 537225"/>
                  <a:gd name="connsiteX20" fmla="*/ 282798 w 490736"/>
                  <a:gd name="connsiteY20" fmla="*/ 246833 h 537225"/>
                  <a:gd name="connsiteX21" fmla="*/ 236310 w 490736"/>
                  <a:gd name="connsiteY21" fmla="*/ 200984 h 537225"/>
                  <a:gd name="connsiteX22" fmla="*/ 281519 w 490736"/>
                  <a:gd name="connsiteY22" fmla="*/ 155281 h 537225"/>
                  <a:gd name="connsiteX23" fmla="*/ 449981 w 490736"/>
                  <a:gd name="connsiteY23" fmla="*/ 89408 h 537225"/>
                  <a:gd name="connsiteX24" fmla="*/ 484713 w 490736"/>
                  <a:gd name="connsiteY24" fmla="*/ 95215 h 537225"/>
                  <a:gd name="connsiteX25" fmla="*/ 489975 w 490736"/>
                  <a:gd name="connsiteY25" fmla="*/ 112107 h 537225"/>
                  <a:gd name="connsiteX26" fmla="*/ 487388 w 490736"/>
                  <a:gd name="connsiteY26" fmla="*/ 166358 h 537225"/>
                  <a:gd name="connsiteX27" fmla="*/ 430636 w 490736"/>
                  <a:gd name="connsiteY27" fmla="*/ 168713 h 537225"/>
                  <a:gd name="connsiteX28" fmla="*/ 422728 w 490736"/>
                  <a:gd name="connsiteY28" fmla="*/ 107542 h 537225"/>
                  <a:gd name="connsiteX29" fmla="*/ 449981 w 490736"/>
                  <a:gd name="connsiteY29" fmla="*/ 89408 h 537225"/>
                  <a:gd name="connsiteX30" fmla="*/ 51007 w 490736"/>
                  <a:gd name="connsiteY30" fmla="*/ 57242 h 537225"/>
                  <a:gd name="connsiteX31" fmla="*/ 75330 w 490736"/>
                  <a:gd name="connsiteY31" fmla="*/ 69108 h 537225"/>
                  <a:gd name="connsiteX32" fmla="*/ 85390 w 490736"/>
                  <a:gd name="connsiteY32" fmla="*/ 122050 h 537225"/>
                  <a:gd name="connsiteX33" fmla="*/ 40442 w 490736"/>
                  <a:gd name="connsiteY33" fmla="*/ 147635 h 537225"/>
                  <a:gd name="connsiteX34" fmla="*/ 466 w 490736"/>
                  <a:gd name="connsiteY34" fmla="*/ 112776 h 537225"/>
                  <a:gd name="connsiteX35" fmla="*/ 2909 w 490736"/>
                  <a:gd name="connsiteY35" fmla="*/ 94343 h 537225"/>
                  <a:gd name="connsiteX36" fmla="*/ 25092 w 490736"/>
                  <a:gd name="connsiteY36" fmla="*/ 62624 h 537225"/>
                  <a:gd name="connsiteX37" fmla="*/ 51007 w 490736"/>
                  <a:gd name="connsiteY37" fmla="*/ 57242 h 537225"/>
                  <a:gd name="connsiteX38" fmla="*/ 211540 w 490736"/>
                  <a:gd name="connsiteY38" fmla="*/ 0 h 537225"/>
                  <a:gd name="connsiteX39" fmla="*/ 257737 w 490736"/>
                  <a:gd name="connsiteY39" fmla="*/ 45704 h 537225"/>
                  <a:gd name="connsiteX40" fmla="*/ 211598 w 490736"/>
                  <a:gd name="connsiteY40" fmla="*/ 90186 h 537225"/>
                  <a:gd name="connsiteX41" fmla="*/ 166272 w 490736"/>
                  <a:gd name="connsiteY41" fmla="*/ 44919 h 537225"/>
                  <a:gd name="connsiteX42" fmla="*/ 211540 w 490736"/>
                  <a:gd name="connsiteY42" fmla="*/ 0 h 53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90736" h="537225">
                    <a:moveTo>
                      <a:pt x="169702" y="447264"/>
                    </a:moveTo>
                    <a:cubicBezTo>
                      <a:pt x="188862" y="453224"/>
                      <a:pt x="202148" y="470784"/>
                      <a:pt x="202352" y="490467"/>
                    </a:cubicBezTo>
                    <a:cubicBezTo>
                      <a:pt x="202584" y="511109"/>
                      <a:pt x="189007" y="528320"/>
                      <a:pt x="167580" y="534775"/>
                    </a:cubicBezTo>
                    <a:cubicBezTo>
                      <a:pt x="165806" y="535298"/>
                      <a:pt x="164207" y="536403"/>
                      <a:pt x="162492" y="537217"/>
                    </a:cubicBezTo>
                    <a:cubicBezTo>
                      <a:pt x="150688" y="537449"/>
                      <a:pt x="139786" y="532769"/>
                      <a:pt x="128389" y="530821"/>
                    </a:cubicBezTo>
                    <a:cubicBezTo>
                      <a:pt x="128418" y="526402"/>
                      <a:pt x="124900" y="524221"/>
                      <a:pt x="122487" y="521285"/>
                    </a:cubicBezTo>
                    <a:cubicBezTo>
                      <a:pt x="107951" y="503637"/>
                      <a:pt x="106613" y="482850"/>
                      <a:pt x="118795" y="465144"/>
                    </a:cubicBezTo>
                    <a:cubicBezTo>
                      <a:pt x="130221" y="448543"/>
                      <a:pt x="150688" y="441333"/>
                      <a:pt x="169702" y="447264"/>
                    </a:cubicBezTo>
                    <a:close/>
                    <a:moveTo>
                      <a:pt x="324606" y="400951"/>
                    </a:moveTo>
                    <a:cubicBezTo>
                      <a:pt x="350016" y="401154"/>
                      <a:pt x="369146" y="420808"/>
                      <a:pt x="368972" y="446450"/>
                    </a:cubicBezTo>
                    <a:cubicBezTo>
                      <a:pt x="368826" y="471134"/>
                      <a:pt x="347922" y="491572"/>
                      <a:pt x="323268" y="491223"/>
                    </a:cubicBezTo>
                    <a:cubicBezTo>
                      <a:pt x="298614" y="490845"/>
                      <a:pt x="278728" y="470203"/>
                      <a:pt x="278990" y="445142"/>
                    </a:cubicBezTo>
                    <a:cubicBezTo>
                      <a:pt x="279251" y="419732"/>
                      <a:pt x="298876" y="400747"/>
                      <a:pt x="324606" y="400951"/>
                    </a:cubicBezTo>
                    <a:close/>
                    <a:moveTo>
                      <a:pt x="87076" y="301840"/>
                    </a:moveTo>
                    <a:cubicBezTo>
                      <a:pt x="112748" y="302102"/>
                      <a:pt x="131413" y="321261"/>
                      <a:pt x="131268" y="347223"/>
                    </a:cubicBezTo>
                    <a:cubicBezTo>
                      <a:pt x="131122" y="372430"/>
                      <a:pt x="111265" y="392345"/>
                      <a:pt x="86204" y="392374"/>
                    </a:cubicBezTo>
                    <a:cubicBezTo>
                      <a:pt x="61230" y="392403"/>
                      <a:pt x="40443" y="370947"/>
                      <a:pt x="40879" y="345595"/>
                    </a:cubicBezTo>
                    <a:cubicBezTo>
                      <a:pt x="41315" y="320621"/>
                      <a:pt x="61405" y="301578"/>
                      <a:pt x="87076" y="301840"/>
                    </a:cubicBezTo>
                    <a:close/>
                    <a:moveTo>
                      <a:pt x="281519" y="155281"/>
                    </a:moveTo>
                    <a:cubicBezTo>
                      <a:pt x="305563" y="154874"/>
                      <a:pt x="327048" y="175458"/>
                      <a:pt x="327862" y="199705"/>
                    </a:cubicBezTo>
                    <a:cubicBezTo>
                      <a:pt x="328676" y="224417"/>
                      <a:pt x="307714" y="246338"/>
                      <a:pt x="282798" y="246833"/>
                    </a:cubicBezTo>
                    <a:cubicBezTo>
                      <a:pt x="258289" y="247298"/>
                      <a:pt x="236339" y="225638"/>
                      <a:pt x="236310" y="200984"/>
                    </a:cubicBezTo>
                    <a:cubicBezTo>
                      <a:pt x="236281" y="177086"/>
                      <a:pt x="257446" y="155688"/>
                      <a:pt x="281519" y="155281"/>
                    </a:cubicBezTo>
                    <a:close/>
                    <a:moveTo>
                      <a:pt x="449981" y="89408"/>
                    </a:moveTo>
                    <a:cubicBezTo>
                      <a:pt x="460284" y="87358"/>
                      <a:pt x="471834" y="89299"/>
                      <a:pt x="484713" y="95215"/>
                    </a:cubicBezTo>
                    <a:cubicBezTo>
                      <a:pt x="488725" y="100129"/>
                      <a:pt x="488754" y="106292"/>
                      <a:pt x="489975" y="112107"/>
                    </a:cubicBezTo>
                    <a:cubicBezTo>
                      <a:pt x="488085" y="130132"/>
                      <a:pt x="494278" y="148565"/>
                      <a:pt x="487388" y="166358"/>
                    </a:cubicBezTo>
                    <a:cubicBezTo>
                      <a:pt x="472124" y="182610"/>
                      <a:pt x="447993" y="183598"/>
                      <a:pt x="430636" y="168713"/>
                    </a:cubicBezTo>
                    <a:cubicBezTo>
                      <a:pt x="412262" y="152955"/>
                      <a:pt x="408715" y="125393"/>
                      <a:pt x="422728" y="107542"/>
                    </a:cubicBezTo>
                    <a:cubicBezTo>
                      <a:pt x="430622" y="97498"/>
                      <a:pt x="439678" y="91458"/>
                      <a:pt x="449981" y="89408"/>
                    </a:cubicBezTo>
                    <a:close/>
                    <a:moveTo>
                      <a:pt x="51007" y="57242"/>
                    </a:moveTo>
                    <a:cubicBezTo>
                      <a:pt x="59616" y="58350"/>
                      <a:pt x="67960" y="62333"/>
                      <a:pt x="75330" y="69108"/>
                    </a:cubicBezTo>
                    <a:cubicBezTo>
                      <a:pt x="90187" y="82772"/>
                      <a:pt x="94199" y="103792"/>
                      <a:pt x="85390" y="122050"/>
                    </a:cubicBezTo>
                    <a:cubicBezTo>
                      <a:pt x="77395" y="138651"/>
                      <a:pt x="57741" y="149815"/>
                      <a:pt x="40442" y="147635"/>
                    </a:cubicBezTo>
                    <a:cubicBezTo>
                      <a:pt x="21341" y="145221"/>
                      <a:pt x="3636" y="129784"/>
                      <a:pt x="466" y="112776"/>
                    </a:cubicBezTo>
                    <a:cubicBezTo>
                      <a:pt x="-725" y="106379"/>
                      <a:pt x="466" y="100303"/>
                      <a:pt x="2909" y="94343"/>
                    </a:cubicBezTo>
                    <a:cubicBezTo>
                      <a:pt x="10264" y="83731"/>
                      <a:pt x="17678" y="73178"/>
                      <a:pt x="25092" y="62624"/>
                    </a:cubicBezTo>
                    <a:cubicBezTo>
                      <a:pt x="33523" y="57899"/>
                      <a:pt x="42398" y="56133"/>
                      <a:pt x="51007" y="57242"/>
                    </a:cubicBezTo>
                    <a:close/>
                    <a:moveTo>
                      <a:pt x="211540" y="0"/>
                    </a:moveTo>
                    <a:cubicBezTo>
                      <a:pt x="236892" y="-116"/>
                      <a:pt x="258202" y="20962"/>
                      <a:pt x="257737" y="45704"/>
                    </a:cubicBezTo>
                    <a:cubicBezTo>
                      <a:pt x="257301" y="70125"/>
                      <a:pt x="236281" y="90418"/>
                      <a:pt x="211598" y="90186"/>
                    </a:cubicBezTo>
                    <a:cubicBezTo>
                      <a:pt x="186973" y="89954"/>
                      <a:pt x="166476" y="69486"/>
                      <a:pt x="166272" y="44919"/>
                    </a:cubicBezTo>
                    <a:cubicBezTo>
                      <a:pt x="166069" y="20555"/>
                      <a:pt x="186711" y="88"/>
                      <a:pt x="21154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9D8616-081A-471C-98EE-D83EB61DC47F}"/>
                  </a:ext>
                </a:extLst>
              </p:cNvPr>
              <p:cNvSpPr/>
              <p:nvPr/>
            </p:nvSpPr>
            <p:spPr>
              <a:xfrm>
                <a:off x="9555240" y="4900994"/>
                <a:ext cx="488173" cy="513346"/>
              </a:xfrm>
              <a:custGeom>
                <a:avLst/>
                <a:gdLst>
                  <a:gd name="connsiteX0" fmla="*/ 278407 w 488173"/>
                  <a:gd name="connsiteY0" fmla="*/ 427056 h 513346"/>
                  <a:gd name="connsiteX1" fmla="*/ 322511 w 488173"/>
                  <a:gd name="connsiteY1" fmla="*/ 469823 h 513346"/>
                  <a:gd name="connsiteX2" fmla="*/ 279511 w 488173"/>
                  <a:gd name="connsiteY2" fmla="*/ 513346 h 513346"/>
                  <a:gd name="connsiteX3" fmla="*/ 236134 w 488173"/>
                  <a:gd name="connsiteY3" fmla="*/ 470201 h 513346"/>
                  <a:gd name="connsiteX4" fmla="*/ 278407 w 488173"/>
                  <a:gd name="connsiteY4" fmla="*/ 427056 h 513346"/>
                  <a:gd name="connsiteX5" fmla="*/ 444619 w 488173"/>
                  <a:gd name="connsiteY5" fmla="*/ 370421 h 513346"/>
                  <a:gd name="connsiteX6" fmla="*/ 488171 w 488173"/>
                  <a:gd name="connsiteY6" fmla="*/ 413304 h 513346"/>
                  <a:gd name="connsiteX7" fmla="*/ 445520 w 488173"/>
                  <a:gd name="connsiteY7" fmla="*/ 455635 h 513346"/>
                  <a:gd name="connsiteX8" fmla="*/ 401882 w 488173"/>
                  <a:gd name="connsiteY8" fmla="*/ 412752 h 513346"/>
                  <a:gd name="connsiteX9" fmla="*/ 444619 w 488173"/>
                  <a:gd name="connsiteY9" fmla="*/ 370421 h 513346"/>
                  <a:gd name="connsiteX10" fmla="*/ 42186 w 488173"/>
                  <a:gd name="connsiteY10" fmla="*/ 327712 h 513346"/>
                  <a:gd name="connsiteX11" fmla="*/ 85331 w 488173"/>
                  <a:gd name="connsiteY11" fmla="*/ 370275 h 513346"/>
                  <a:gd name="connsiteX12" fmla="*/ 42186 w 488173"/>
                  <a:gd name="connsiteY12" fmla="*/ 413130 h 513346"/>
                  <a:gd name="connsiteX13" fmla="*/ 1 w 488173"/>
                  <a:gd name="connsiteY13" fmla="*/ 369520 h 513346"/>
                  <a:gd name="connsiteX14" fmla="*/ 42186 w 488173"/>
                  <a:gd name="connsiteY14" fmla="*/ 327712 h 513346"/>
                  <a:gd name="connsiteX15" fmla="*/ 207148 w 488173"/>
                  <a:gd name="connsiteY15" fmla="*/ 271397 h 513346"/>
                  <a:gd name="connsiteX16" fmla="*/ 250293 w 488173"/>
                  <a:gd name="connsiteY16" fmla="*/ 313960 h 513346"/>
                  <a:gd name="connsiteX17" fmla="*/ 207148 w 488173"/>
                  <a:gd name="connsiteY17" fmla="*/ 356815 h 513346"/>
                  <a:gd name="connsiteX18" fmla="*/ 164963 w 488173"/>
                  <a:gd name="connsiteY18" fmla="*/ 313205 h 513346"/>
                  <a:gd name="connsiteX19" fmla="*/ 207148 w 488173"/>
                  <a:gd name="connsiteY19" fmla="*/ 271397 h 513346"/>
                  <a:gd name="connsiteX20" fmla="*/ 404265 w 488173"/>
                  <a:gd name="connsiteY20" fmla="*/ 123675 h 513346"/>
                  <a:gd name="connsiteX21" fmla="*/ 446421 w 488173"/>
                  <a:gd name="connsiteY21" fmla="*/ 166297 h 513346"/>
                  <a:gd name="connsiteX22" fmla="*/ 403073 w 488173"/>
                  <a:gd name="connsiteY22" fmla="*/ 209326 h 513346"/>
                  <a:gd name="connsiteX23" fmla="*/ 360626 w 488173"/>
                  <a:gd name="connsiteY23" fmla="*/ 165832 h 513346"/>
                  <a:gd name="connsiteX24" fmla="*/ 404265 w 488173"/>
                  <a:gd name="connsiteY24" fmla="*/ 123675 h 513346"/>
                  <a:gd name="connsiteX25" fmla="*/ 207177 w 488173"/>
                  <a:gd name="connsiteY25" fmla="*/ 64308 h 513346"/>
                  <a:gd name="connsiteX26" fmla="*/ 208340 w 488173"/>
                  <a:gd name="connsiteY26" fmla="*/ 76490 h 513346"/>
                  <a:gd name="connsiteX27" fmla="*/ 151560 w 488173"/>
                  <a:gd name="connsiteY27" fmla="*/ 107482 h 513346"/>
                  <a:gd name="connsiteX28" fmla="*/ 165573 w 488173"/>
                  <a:gd name="connsiteY28" fmla="*/ 92654 h 513346"/>
                  <a:gd name="connsiteX29" fmla="*/ 195635 w 488173"/>
                  <a:gd name="connsiteY29" fmla="*/ 68000 h 513346"/>
                  <a:gd name="connsiteX30" fmla="*/ 207177 w 488173"/>
                  <a:gd name="connsiteY30" fmla="*/ 64308 h 513346"/>
                  <a:gd name="connsiteX31" fmla="*/ 370889 w 488173"/>
                  <a:gd name="connsiteY31" fmla="*/ 56 h 513346"/>
                  <a:gd name="connsiteX32" fmla="*/ 345013 w 488173"/>
                  <a:gd name="connsiteY32" fmla="*/ 53580 h 513346"/>
                  <a:gd name="connsiteX33" fmla="*/ 293379 w 488173"/>
                  <a:gd name="connsiteY33" fmla="*/ 29420 h 513346"/>
                  <a:gd name="connsiteX34" fmla="*/ 298147 w 488173"/>
                  <a:gd name="connsiteY34" fmla="*/ 11278 h 513346"/>
                  <a:gd name="connsiteX35" fmla="*/ 370889 w 488173"/>
                  <a:gd name="connsiteY35" fmla="*/ 56 h 51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8173" h="513346">
                    <a:moveTo>
                      <a:pt x="278407" y="427056"/>
                    </a:moveTo>
                    <a:cubicBezTo>
                      <a:pt x="301549" y="426388"/>
                      <a:pt x="322220" y="446448"/>
                      <a:pt x="322511" y="469823"/>
                    </a:cubicBezTo>
                    <a:cubicBezTo>
                      <a:pt x="322802" y="493518"/>
                      <a:pt x="303323" y="513259"/>
                      <a:pt x="279511" y="513346"/>
                    </a:cubicBezTo>
                    <a:cubicBezTo>
                      <a:pt x="255700" y="513433"/>
                      <a:pt x="236076" y="493925"/>
                      <a:pt x="236134" y="470201"/>
                    </a:cubicBezTo>
                    <a:cubicBezTo>
                      <a:pt x="236192" y="447408"/>
                      <a:pt x="255497" y="427725"/>
                      <a:pt x="278407" y="427056"/>
                    </a:cubicBezTo>
                    <a:close/>
                    <a:moveTo>
                      <a:pt x="444619" y="370421"/>
                    </a:moveTo>
                    <a:cubicBezTo>
                      <a:pt x="468808" y="370247"/>
                      <a:pt x="488404" y="389523"/>
                      <a:pt x="488171" y="413304"/>
                    </a:cubicBezTo>
                    <a:cubicBezTo>
                      <a:pt x="487997" y="436592"/>
                      <a:pt x="468983" y="455461"/>
                      <a:pt x="445520" y="455635"/>
                    </a:cubicBezTo>
                    <a:cubicBezTo>
                      <a:pt x="421332" y="455810"/>
                      <a:pt x="401678" y="436505"/>
                      <a:pt x="401882" y="412752"/>
                    </a:cubicBezTo>
                    <a:cubicBezTo>
                      <a:pt x="402085" y="389464"/>
                      <a:pt x="421157" y="370596"/>
                      <a:pt x="444619" y="370421"/>
                    </a:cubicBezTo>
                    <a:close/>
                    <a:moveTo>
                      <a:pt x="42186" y="327712"/>
                    </a:moveTo>
                    <a:cubicBezTo>
                      <a:pt x="67422" y="327741"/>
                      <a:pt x="85447" y="345534"/>
                      <a:pt x="85331" y="370275"/>
                    </a:cubicBezTo>
                    <a:cubicBezTo>
                      <a:pt x="85244" y="394813"/>
                      <a:pt x="66753" y="413159"/>
                      <a:pt x="42186" y="413130"/>
                    </a:cubicBezTo>
                    <a:cubicBezTo>
                      <a:pt x="17736" y="413100"/>
                      <a:pt x="-203" y="394552"/>
                      <a:pt x="1" y="369520"/>
                    </a:cubicBezTo>
                    <a:cubicBezTo>
                      <a:pt x="204" y="345011"/>
                      <a:pt x="17677" y="327683"/>
                      <a:pt x="42186" y="327712"/>
                    </a:cubicBezTo>
                    <a:close/>
                    <a:moveTo>
                      <a:pt x="207148" y="271397"/>
                    </a:moveTo>
                    <a:cubicBezTo>
                      <a:pt x="232384" y="271426"/>
                      <a:pt x="250409" y="289219"/>
                      <a:pt x="250293" y="313960"/>
                    </a:cubicBezTo>
                    <a:cubicBezTo>
                      <a:pt x="250177" y="338498"/>
                      <a:pt x="231715" y="356844"/>
                      <a:pt x="207148" y="356815"/>
                    </a:cubicBezTo>
                    <a:cubicBezTo>
                      <a:pt x="182698" y="356785"/>
                      <a:pt x="164759" y="338237"/>
                      <a:pt x="164963" y="313205"/>
                    </a:cubicBezTo>
                    <a:cubicBezTo>
                      <a:pt x="165166" y="288696"/>
                      <a:pt x="182639" y="271368"/>
                      <a:pt x="207148" y="271397"/>
                    </a:cubicBezTo>
                    <a:close/>
                    <a:moveTo>
                      <a:pt x="404265" y="123675"/>
                    </a:moveTo>
                    <a:cubicBezTo>
                      <a:pt x="427552" y="123937"/>
                      <a:pt x="446392" y="142980"/>
                      <a:pt x="446421" y="166297"/>
                    </a:cubicBezTo>
                    <a:cubicBezTo>
                      <a:pt x="446421" y="190341"/>
                      <a:pt x="427233" y="209413"/>
                      <a:pt x="403073" y="209326"/>
                    </a:cubicBezTo>
                    <a:cubicBezTo>
                      <a:pt x="378884" y="209238"/>
                      <a:pt x="360422" y="190311"/>
                      <a:pt x="360626" y="165832"/>
                    </a:cubicBezTo>
                    <a:cubicBezTo>
                      <a:pt x="360829" y="141497"/>
                      <a:pt x="379581" y="123385"/>
                      <a:pt x="404265" y="123675"/>
                    </a:cubicBezTo>
                    <a:close/>
                    <a:moveTo>
                      <a:pt x="207177" y="64308"/>
                    </a:moveTo>
                    <a:cubicBezTo>
                      <a:pt x="210928" y="67099"/>
                      <a:pt x="209183" y="72274"/>
                      <a:pt x="208340" y="76490"/>
                    </a:cubicBezTo>
                    <a:cubicBezTo>
                      <a:pt x="202816" y="104080"/>
                      <a:pt x="174790" y="119751"/>
                      <a:pt x="151560" y="107482"/>
                    </a:cubicBezTo>
                    <a:cubicBezTo>
                      <a:pt x="156299" y="102481"/>
                      <a:pt x="160922" y="97597"/>
                      <a:pt x="165573" y="92654"/>
                    </a:cubicBezTo>
                    <a:cubicBezTo>
                      <a:pt x="175633" y="84427"/>
                      <a:pt x="185634" y="76199"/>
                      <a:pt x="195635" y="68000"/>
                    </a:cubicBezTo>
                    <a:cubicBezTo>
                      <a:pt x="199473" y="66517"/>
                      <a:pt x="202904" y="61139"/>
                      <a:pt x="207177" y="64308"/>
                    </a:cubicBezTo>
                    <a:close/>
                    <a:moveTo>
                      <a:pt x="370889" y="56"/>
                    </a:moveTo>
                    <a:cubicBezTo>
                      <a:pt x="382867" y="18459"/>
                      <a:pt x="369173" y="46835"/>
                      <a:pt x="345013" y="53580"/>
                    </a:cubicBezTo>
                    <a:cubicBezTo>
                      <a:pt x="324342" y="59365"/>
                      <a:pt x="302392" y="48928"/>
                      <a:pt x="293379" y="29420"/>
                    </a:cubicBezTo>
                    <a:cubicBezTo>
                      <a:pt x="289803" y="21715"/>
                      <a:pt x="289774" y="15581"/>
                      <a:pt x="298147" y="11278"/>
                    </a:cubicBezTo>
                    <a:cubicBezTo>
                      <a:pt x="321842" y="3806"/>
                      <a:pt x="345973" y="-555"/>
                      <a:pt x="370889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1A1DFB-0B4C-4A03-AFA6-C36D361F815B}"/>
                </a:ext>
              </a:extLst>
            </p:cNvPr>
            <p:cNvGrpSpPr/>
            <p:nvPr/>
          </p:nvGrpSpPr>
          <p:grpSpPr>
            <a:xfrm>
              <a:off x="9069995" y="4943181"/>
              <a:ext cx="554439" cy="728686"/>
              <a:chOff x="9043464" y="4956456"/>
              <a:chExt cx="554439" cy="72868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71F5D4E-D3CB-44F2-BE30-6BDE6B8A13DF}"/>
                  </a:ext>
                </a:extLst>
              </p:cNvPr>
              <p:cNvSpPr/>
              <p:nvPr/>
            </p:nvSpPr>
            <p:spPr>
              <a:xfrm>
                <a:off x="9043464" y="4956456"/>
                <a:ext cx="552338" cy="728686"/>
              </a:xfrm>
              <a:custGeom>
                <a:avLst/>
                <a:gdLst>
                  <a:gd name="connsiteX0" fmla="*/ 547479 w 552338"/>
                  <a:gd name="connsiteY0" fmla="*/ 501290 h 728686"/>
                  <a:gd name="connsiteX1" fmla="*/ 465318 w 552338"/>
                  <a:gd name="connsiteY1" fmla="*/ 160609 h 728686"/>
                  <a:gd name="connsiteX2" fmla="*/ 239505 w 552338"/>
                  <a:gd name="connsiteY2" fmla="*/ 269 h 728686"/>
                  <a:gd name="connsiteX3" fmla="*/ 151994 w 552338"/>
                  <a:gd name="connsiteY3" fmla="*/ 35535 h 728686"/>
                  <a:gd name="connsiteX4" fmla="*/ 146093 w 552338"/>
                  <a:gd name="connsiteY4" fmla="*/ 41786 h 728686"/>
                  <a:gd name="connsiteX5" fmla="*/ 13518 w 552338"/>
                  <a:gd name="connsiteY5" fmla="*/ 514199 h 728686"/>
                  <a:gd name="connsiteX6" fmla="*/ 97569 w 552338"/>
                  <a:gd name="connsiteY6" fmla="*/ 664682 h 728686"/>
                  <a:gd name="connsiteX7" fmla="*/ 335011 w 552338"/>
                  <a:gd name="connsiteY7" fmla="*/ 722364 h 728686"/>
                  <a:gd name="connsiteX8" fmla="*/ 524249 w 552338"/>
                  <a:gd name="connsiteY8" fmla="*/ 578276 h 728686"/>
                  <a:gd name="connsiteX9" fmla="*/ 547479 w 552338"/>
                  <a:gd name="connsiteY9" fmla="*/ 501290 h 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338" h="728686">
                    <a:moveTo>
                      <a:pt x="547479" y="501290"/>
                    </a:moveTo>
                    <a:cubicBezTo>
                      <a:pt x="566289" y="379967"/>
                      <a:pt x="528727" y="263121"/>
                      <a:pt x="465318" y="160609"/>
                    </a:cubicBezTo>
                    <a:cubicBezTo>
                      <a:pt x="417841" y="83884"/>
                      <a:pt x="338645" y="-5545"/>
                      <a:pt x="239505" y="269"/>
                    </a:cubicBezTo>
                    <a:cubicBezTo>
                      <a:pt x="206216" y="2217"/>
                      <a:pt x="178596" y="17394"/>
                      <a:pt x="151994" y="35535"/>
                    </a:cubicBezTo>
                    <a:cubicBezTo>
                      <a:pt x="150017" y="37629"/>
                      <a:pt x="148215" y="39867"/>
                      <a:pt x="146093" y="41786"/>
                    </a:cubicBezTo>
                    <a:cubicBezTo>
                      <a:pt x="19071" y="155114"/>
                      <a:pt x="-25120" y="352115"/>
                      <a:pt x="13518" y="514199"/>
                    </a:cubicBezTo>
                    <a:cubicBezTo>
                      <a:pt x="26979" y="570630"/>
                      <a:pt x="52825" y="626277"/>
                      <a:pt x="97569" y="664682"/>
                    </a:cubicBezTo>
                    <a:cubicBezTo>
                      <a:pt x="166909" y="724195"/>
                      <a:pt x="247646" y="738878"/>
                      <a:pt x="335011" y="722364"/>
                    </a:cubicBezTo>
                    <a:cubicBezTo>
                      <a:pt x="421562" y="705995"/>
                      <a:pt x="485960" y="658955"/>
                      <a:pt x="524249" y="578276"/>
                    </a:cubicBezTo>
                    <a:cubicBezTo>
                      <a:pt x="536111" y="553244"/>
                      <a:pt x="543438" y="527485"/>
                      <a:pt x="547479" y="50129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C170BF-FFBE-420D-AC4B-394D498D4906}"/>
                  </a:ext>
                </a:extLst>
              </p:cNvPr>
              <p:cNvSpPr/>
              <p:nvPr/>
            </p:nvSpPr>
            <p:spPr>
              <a:xfrm>
                <a:off x="9043702" y="5232535"/>
                <a:ext cx="549363" cy="221191"/>
              </a:xfrm>
              <a:custGeom>
                <a:avLst/>
                <a:gdLst>
                  <a:gd name="connsiteX0" fmla="*/ 2988 w 549363"/>
                  <a:gd name="connsiteY0" fmla="*/ 179042 h 221191"/>
                  <a:gd name="connsiteX1" fmla="*/ 4936 w 549363"/>
                  <a:gd name="connsiteY1" fmla="*/ 48619 h 221191"/>
                  <a:gd name="connsiteX2" fmla="*/ 36626 w 549363"/>
                  <a:gd name="connsiteY2" fmla="*/ 63621 h 221191"/>
                  <a:gd name="connsiteX3" fmla="*/ 103204 w 549363"/>
                  <a:gd name="connsiteY3" fmla="*/ 101823 h 221191"/>
                  <a:gd name="connsiteX4" fmla="*/ 130184 w 549363"/>
                  <a:gd name="connsiteY4" fmla="*/ 97026 h 221191"/>
                  <a:gd name="connsiteX5" fmla="*/ 188796 w 549363"/>
                  <a:gd name="connsiteY5" fmla="*/ 32658 h 221191"/>
                  <a:gd name="connsiteX6" fmla="*/ 214322 w 549363"/>
                  <a:gd name="connsiteY6" fmla="*/ 31611 h 221191"/>
                  <a:gd name="connsiteX7" fmla="*/ 265695 w 549363"/>
                  <a:gd name="connsiteY7" fmla="*/ 82867 h 221191"/>
                  <a:gd name="connsiteX8" fmla="*/ 285639 w 549363"/>
                  <a:gd name="connsiteY8" fmla="*/ 81443 h 221191"/>
                  <a:gd name="connsiteX9" fmla="*/ 329976 w 549363"/>
                  <a:gd name="connsiteY9" fmla="*/ 18674 h 221191"/>
                  <a:gd name="connsiteX10" fmla="*/ 348205 w 549363"/>
                  <a:gd name="connsiteY10" fmla="*/ 16348 h 221191"/>
                  <a:gd name="connsiteX11" fmla="*/ 420307 w 549363"/>
                  <a:gd name="connsiteY11" fmla="*/ 74785 h 221191"/>
                  <a:gd name="connsiteX12" fmla="*/ 439844 w 549363"/>
                  <a:gd name="connsiteY12" fmla="*/ 73913 h 221191"/>
                  <a:gd name="connsiteX13" fmla="*/ 512905 w 549363"/>
                  <a:gd name="connsiteY13" fmla="*/ 7567 h 221191"/>
                  <a:gd name="connsiteX14" fmla="*/ 523459 w 549363"/>
                  <a:gd name="connsiteY14" fmla="*/ 5154 h 221191"/>
                  <a:gd name="connsiteX15" fmla="*/ 549363 w 549363"/>
                  <a:gd name="connsiteY15" fmla="*/ 116796 h 221191"/>
                  <a:gd name="connsiteX16" fmla="*/ 513254 w 549363"/>
                  <a:gd name="connsiteY16" fmla="*/ 150725 h 221191"/>
                  <a:gd name="connsiteX17" fmla="*/ 472959 w 549363"/>
                  <a:gd name="connsiteY17" fmla="*/ 186194 h 221191"/>
                  <a:gd name="connsiteX18" fmla="*/ 442403 w 549363"/>
                  <a:gd name="connsiteY18" fmla="*/ 190497 h 221191"/>
                  <a:gd name="connsiteX19" fmla="*/ 373673 w 549363"/>
                  <a:gd name="connsiteY19" fmla="*/ 155929 h 221191"/>
                  <a:gd name="connsiteX20" fmla="*/ 344251 w 549363"/>
                  <a:gd name="connsiteY20" fmla="*/ 160493 h 221191"/>
                  <a:gd name="connsiteX21" fmla="*/ 305322 w 549363"/>
                  <a:gd name="connsiteY21" fmla="*/ 199597 h 221191"/>
                  <a:gd name="connsiteX22" fmla="*/ 268660 w 549363"/>
                  <a:gd name="connsiteY22" fmla="*/ 201603 h 221191"/>
                  <a:gd name="connsiteX23" fmla="*/ 218189 w 549363"/>
                  <a:gd name="connsiteY23" fmla="*/ 162441 h 221191"/>
                  <a:gd name="connsiteX24" fmla="*/ 190918 w 549363"/>
                  <a:gd name="connsiteY24" fmla="*/ 162906 h 221191"/>
                  <a:gd name="connsiteX25" fmla="*/ 126666 w 549363"/>
                  <a:gd name="connsiteY25" fmla="*/ 212738 h 221191"/>
                  <a:gd name="connsiteX26" fmla="*/ 91371 w 549363"/>
                  <a:gd name="connsiteY26" fmla="*/ 218349 h 221191"/>
                  <a:gd name="connsiteX27" fmla="*/ 14065 w 549363"/>
                  <a:gd name="connsiteY27" fmla="*/ 185002 h 221191"/>
                  <a:gd name="connsiteX28" fmla="*/ 2988 w 549363"/>
                  <a:gd name="connsiteY28" fmla="*/ 179042 h 22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363" h="221191">
                    <a:moveTo>
                      <a:pt x="2988" y="179042"/>
                    </a:moveTo>
                    <a:cubicBezTo>
                      <a:pt x="-2041" y="150172"/>
                      <a:pt x="-268" y="61499"/>
                      <a:pt x="4936" y="48619"/>
                    </a:cubicBezTo>
                    <a:cubicBezTo>
                      <a:pt x="15606" y="49404"/>
                      <a:pt x="27904" y="58824"/>
                      <a:pt x="36626" y="63621"/>
                    </a:cubicBezTo>
                    <a:cubicBezTo>
                      <a:pt x="59042" y="75977"/>
                      <a:pt x="81573" y="88217"/>
                      <a:pt x="103204" y="101823"/>
                    </a:cubicBezTo>
                    <a:cubicBezTo>
                      <a:pt x="114862" y="109179"/>
                      <a:pt x="121840" y="106620"/>
                      <a:pt x="130184" y="97026"/>
                    </a:cubicBezTo>
                    <a:cubicBezTo>
                      <a:pt x="149227" y="75134"/>
                      <a:pt x="169142" y="53998"/>
                      <a:pt x="188796" y="32658"/>
                    </a:cubicBezTo>
                    <a:cubicBezTo>
                      <a:pt x="201443" y="18935"/>
                      <a:pt x="201559" y="18993"/>
                      <a:pt x="214322" y="31611"/>
                    </a:cubicBezTo>
                    <a:cubicBezTo>
                      <a:pt x="231534" y="48619"/>
                      <a:pt x="249123" y="65249"/>
                      <a:pt x="265695" y="82867"/>
                    </a:cubicBezTo>
                    <a:cubicBezTo>
                      <a:pt x="273981" y="91648"/>
                      <a:pt x="278981" y="91182"/>
                      <a:pt x="285639" y="81443"/>
                    </a:cubicBezTo>
                    <a:cubicBezTo>
                      <a:pt x="300089" y="60307"/>
                      <a:pt x="315614" y="39868"/>
                      <a:pt x="329976" y="18674"/>
                    </a:cubicBezTo>
                    <a:cubicBezTo>
                      <a:pt x="335878" y="9981"/>
                      <a:pt x="340413" y="9864"/>
                      <a:pt x="348205" y="16348"/>
                    </a:cubicBezTo>
                    <a:cubicBezTo>
                      <a:pt x="371987" y="36118"/>
                      <a:pt x="396612" y="54899"/>
                      <a:pt x="420307" y="74785"/>
                    </a:cubicBezTo>
                    <a:cubicBezTo>
                      <a:pt x="428040" y="81269"/>
                      <a:pt x="432925" y="80658"/>
                      <a:pt x="439844" y="73913"/>
                    </a:cubicBezTo>
                    <a:cubicBezTo>
                      <a:pt x="463742" y="50596"/>
                      <a:pt x="488862" y="30710"/>
                      <a:pt x="512905" y="7567"/>
                    </a:cubicBezTo>
                    <a:cubicBezTo>
                      <a:pt x="519999" y="677"/>
                      <a:pt x="520406" y="-4149"/>
                      <a:pt x="523459" y="5154"/>
                    </a:cubicBezTo>
                    <a:cubicBezTo>
                      <a:pt x="532181" y="28035"/>
                      <a:pt x="549363" y="88944"/>
                      <a:pt x="549363" y="116796"/>
                    </a:cubicBezTo>
                    <a:cubicBezTo>
                      <a:pt x="538345" y="128018"/>
                      <a:pt x="525669" y="138892"/>
                      <a:pt x="513254" y="150725"/>
                    </a:cubicBezTo>
                    <a:cubicBezTo>
                      <a:pt x="500317" y="163023"/>
                      <a:pt x="486332" y="174303"/>
                      <a:pt x="472959" y="186194"/>
                    </a:cubicBezTo>
                    <a:cubicBezTo>
                      <a:pt x="463335" y="194742"/>
                      <a:pt x="453741" y="196166"/>
                      <a:pt x="442403" y="190497"/>
                    </a:cubicBezTo>
                    <a:cubicBezTo>
                      <a:pt x="419464" y="179042"/>
                      <a:pt x="396321" y="167907"/>
                      <a:pt x="373673" y="155929"/>
                    </a:cubicBezTo>
                    <a:cubicBezTo>
                      <a:pt x="362102" y="149823"/>
                      <a:pt x="353380" y="150492"/>
                      <a:pt x="344251" y="160493"/>
                    </a:cubicBezTo>
                    <a:cubicBezTo>
                      <a:pt x="331866" y="174070"/>
                      <a:pt x="318608" y="186863"/>
                      <a:pt x="305322" y="199597"/>
                    </a:cubicBezTo>
                    <a:cubicBezTo>
                      <a:pt x="291308" y="213000"/>
                      <a:pt x="284331" y="213436"/>
                      <a:pt x="268660" y="201603"/>
                    </a:cubicBezTo>
                    <a:cubicBezTo>
                      <a:pt x="251652" y="188782"/>
                      <a:pt x="234906" y="175641"/>
                      <a:pt x="218189" y="162441"/>
                    </a:cubicBezTo>
                    <a:cubicBezTo>
                      <a:pt x="208537" y="154824"/>
                      <a:pt x="200338" y="155493"/>
                      <a:pt x="190918" y="162906"/>
                    </a:cubicBezTo>
                    <a:cubicBezTo>
                      <a:pt x="169607" y="179653"/>
                      <a:pt x="147948" y="195934"/>
                      <a:pt x="126666" y="212738"/>
                    </a:cubicBezTo>
                    <a:cubicBezTo>
                      <a:pt x="115793" y="221315"/>
                      <a:pt x="104222" y="223699"/>
                      <a:pt x="91371" y="218349"/>
                    </a:cubicBezTo>
                    <a:cubicBezTo>
                      <a:pt x="65467" y="207563"/>
                      <a:pt x="39911" y="195963"/>
                      <a:pt x="14065" y="185002"/>
                    </a:cubicBezTo>
                    <a:cubicBezTo>
                      <a:pt x="9849" y="183112"/>
                      <a:pt x="5169" y="182967"/>
                      <a:pt x="2988" y="17904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279A41-8670-4CD6-9F4C-585DE6D21E80}"/>
                  </a:ext>
                </a:extLst>
              </p:cNvPr>
              <p:cNvSpPr/>
              <p:nvPr/>
            </p:nvSpPr>
            <p:spPr>
              <a:xfrm>
                <a:off x="9045730" y="5345843"/>
                <a:ext cx="552173" cy="190672"/>
              </a:xfrm>
              <a:custGeom>
                <a:avLst/>
                <a:gdLst>
                  <a:gd name="connsiteX0" fmla="*/ 0 w 552173"/>
                  <a:gd name="connsiteY0" fmla="*/ 63380 h 190672"/>
                  <a:gd name="connsiteX1" fmla="*/ 89168 w 552173"/>
                  <a:gd name="connsiteY1" fmla="*/ 100041 h 190672"/>
                  <a:gd name="connsiteX2" fmla="*/ 121120 w 552173"/>
                  <a:gd name="connsiteY2" fmla="*/ 96000 h 190672"/>
                  <a:gd name="connsiteX3" fmla="*/ 190779 w 552173"/>
                  <a:gd name="connsiteY3" fmla="*/ 41371 h 190672"/>
                  <a:gd name="connsiteX4" fmla="*/ 215317 w 552173"/>
                  <a:gd name="connsiteY4" fmla="*/ 41778 h 190672"/>
                  <a:gd name="connsiteX5" fmla="*/ 274772 w 552173"/>
                  <a:gd name="connsiteY5" fmla="*/ 88267 h 190672"/>
                  <a:gd name="connsiteX6" fmla="*/ 295763 w 552173"/>
                  <a:gd name="connsiteY6" fmla="*/ 86551 h 190672"/>
                  <a:gd name="connsiteX7" fmla="*/ 343618 w 552173"/>
                  <a:gd name="connsiteY7" fmla="*/ 37882 h 190672"/>
                  <a:gd name="connsiteX8" fmla="*/ 366702 w 552173"/>
                  <a:gd name="connsiteY8" fmla="*/ 34103 h 190672"/>
                  <a:gd name="connsiteX9" fmla="*/ 438804 w 552173"/>
                  <a:gd name="connsiteY9" fmla="*/ 71520 h 190672"/>
                  <a:gd name="connsiteX10" fmla="*/ 469360 w 552173"/>
                  <a:gd name="connsiteY10" fmla="*/ 67857 h 190672"/>
                  <a:gd name="connsiteX11" fmla="*/ 546840 w 552173"/>
                  <a:gd name="connsiteY11" fmla="*/ 0 h 190672"/>
                  <a:gd name="connsiteX12" fmla="*/ 544602 w 552173"/>
                  <a:gd name="connsiteY12" fmla="*/ 109955 h 190672"/>
                  <a:gd name="connsiteX13" fmla="*/ 478256 w 552173"/>
                  <a:gd name="connsiteY13" fmla="*/ 156792 h 190672"/>
                  <a:gd name="connsiteX14" fmla="*/ 449503 w 552173"/>
                  <a:gd name="connsiteY14" fmla="*/ 158478 h 190672"/>
                  <a:gd name="connsiteX15" fmla="*/ 373243 w 552173"/>
                  <a:gd name="connsiteY15" fmla="*/ 113648 h 190672"/>
                  <a:gd name="connsiteX16" fmla="*/ 350188 w 552173"/>
                  <a:gd name="connsiteY16" fmla="*/ 115363 h 190672"/>
                  <a:gd name="connsiteX17" fmla="*/ 291257 w 552173"/>
                  <a:gd name="connsiteY17" fmla="*/ 167026 h 190672"/>
                  <a:gd name="connsiteX18" fmla="*/ 262968 w 552173"/>
                  <a:gd name="connsiteY18" fmla="*/ 167811 h 190672"/>
                  <a:gd name="connsiteX19" fmla="*/ 221103 w 552173"/>
                  <a:gd name="connsiteY19" fmla="*/ 131906 h 190672"/>
                  <a:gd name="connsiteX20" fmla="*/ 203659 w 552173"/>
                  <a:gd name="connsiteY20" fmla="*/ 131964 h 190672"/>
                  <a:gd name="connsiteX21" fmla="*/ 150803 w 552173"/>
                  <a:gd name="connsiteY21" fmla="*/ 179557 h 190672"/>
                  <a:gd name="connsiteX22" fmla="*/ 111118 w 552173"/>
                  <a:gd name="connsiteY22" fmla="*/ 187116 h 190672"/>
                  <a:gd name="connsiteX23" fmla="*/ 36545 w 552173"/>
                  <a:gd name="connsiteY23" fmla="*/ 159060 h 190672"/>
                  <a:gd name="connsiteX24" fmla="*/ 18403 w 552173"/>
                  <a:gd name="connsiteY24" fmla="*/ 150978 h 190672"/>
                  <a:gd name="connsiteX25" fmla="*/ 0 w 552173"/>
                  <a:gd name="connsiteY25" fmla="*/ 63380 h 19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2173" h="190672">
                    <a:moveTo>
                      <a:pt x="0" y="63380"/>
                    </a:moveTo>
                    <a:cubicBezTo>
                      <a:pt x="28870" y="75707"/>
                      <a:pt x="60531" y="87191"/>
                      <a:pt x="89168" y="100041"/>
                    </a:cubicBezTo>
                    <a:cubicBezTo>
                      <a:pt x="101175" y="105420"/>
                      <a:pt x="110740" y="104518"/>
                      <a:pt x="121120" y="96000"/>
                    </a:cubicBezTo>
                    <a:cubicBezTo>
                      <a:pt x="143942" y="77306"/>
                      <a:pt x="167637" y="59658"/>
                      <a:pt x="190779" y="41371"/>
                    </a:cubicBezTo>
                    <a:cubicBezTo>
                      <a:pt x="199327" y="34626"/>
                      <a:pt x="206624" y="34684"/>
                      <a:pt x="215317" y="41778"/>
                    </a:cubicBezTo>
                    <a:cubicBezTo>
                      <a:pt x="234796" y="57652"/>
                      <a:pt x="255206" y="72421"/>
                      <a:pt x="274772" y="88267"/>
                    </a:cubicBezTo>
                    <a:cubicBezTo>
                      <a:pt x="283029" y="94953"/>
                      <a:pt x="288815" y="93819"/>
                      <a:pt x="295763" y="86551"/>
                    </a:cubicBezTo>
                    <a:cubicBezTo>
                      <a:pt x="311463" y="70096"/>
                      <a:pt x="328005" y="54425"/>
                      <a:pt x="343618" y="37882"/>
                    </a:cubicBezTo>
                    <a:cubicBezTo>
                      <a:pt x="350828" y="30236"/>
                      <a:pt x="357602" y="29306"/>
                      <a:pt x="366702" y="34103"/>
                    </a:cubicBezTo>
                    <a:cubicBezTo>
                      <a:pt x="390629" y="46779"/>
                      <a:pt x="415167" y="58321"/>
                      <a:pt x="438804" y="71520"/>
                    </a:cubicBezTo>
                    <a:cubicBezTo>
                      <a:pt x="450782" y="78207"/>
                      <a:pt x="458923" y="77626"/>
                      <a:pt x="469360" y="67857"/>
                    </a:cubicBezTo>
                    <a:cubicBezTo>
                      <a:pt x="494421" y="44424"/>
                      <a:pt x="520936" y="22532"/>
                      <a:pt x="546840" y="0"/>
                    </a:cubicBezTo>
                    <a:cubicBezTo>
                      <a:pt x="552219" y="36777"/>
                      <a:pt x="556376" y="73526"/>
                      <a:pt x="544602" y="109955"/>
                    </a:cubicBezTo>
                    <a:cubicBezTo>
                      <a:pt x="522448" y="125509"/>
                      <a:pt x="499974" y="140656"/>
                      <a:pt x="478256" y="156792"/>
                    </a:cubicBezTo>
                    <a:cubicBezTo>
                      <a:pt x="468430" y="164090"/>
                      <a:pt x="460347" y="165224"/>
                      <a:pt x="449503" y="158478"/>
                    </a:cubicBezTo>
                    <a:cubicBezTo>
                      <a:pt x="424471" y="142924"/>
                      <a:pt x="398479" y="128911"/>
                      <a:pt x="373243" y="113648"/>
                    </a:cubicBezTo>
                    <a:cubicBezTo>
                      <a:pt x="364551" y="108385"/>
                      <a:pt x="358184" y="108007"/>
                      <a:pt x="350188" y="115363"/>
                    </a:cubicBezTo>
                    <a:cubicBezTo>
                      <a:pt x="330942" y="133039"/>
                      <a:pt x="310445" y="149321"/>
                      <a:pt x="291257" y="167026"/>
                    </a:cubicBezTo>
                    <a:cubicBezTo>
                      <a:pt x="281314" y="176213"/>
                      <a:pt x="273551" y="178016"/>
                      <a:pt x="262968" y="167811"/>
                    </a:cubicBezTo>
                    <a:cubicBezTo>
                      <a:pt x="249740" y="155106"/>
                      <a:pt x="234825" y="144145"/>
                      <a:pt x="221103" y="131906"/>
                    </a:cubicBezTo>
                    <a:cubicBezTo>
                      <a:pt x="214707" y="126207"/>
                      <a:pt x="209880" y="126236"/>
                      <a:pt x="203659" y="131964"/>
                    </a:cubicBezTo>
                    <a:cubicBezTo>
                      <a:pt x="186215" y="148012"/>
                      <a:pt x="168073" y="163305"/>
                      <a:pt x="150803" y="179557"/>
                    </a:cubicBezTo>
                    <a:cubicBezTo>
                      <a:pt x="138854" y="190779"/>
                      <a:pt x="126178" y="193890"/>
                      <a:pt x="111118" y="187116"/>
                    </a:cubicBezTo>
                    <a:cubicBezTo>
                      <a:pt x="86871" y="176155"/>
                      <a:pt x="61694" y="167578"/>
                      <a:pt x="36545" y="159060"/>
                    </a:cubicBezTo>
                    <a:cubicBezTo>
                      <a:pt x="30033" y="156850"/>
                      <a:pt x="25556" y="155368"/>
                      <a:pt x="18403" y="150978"/>
                    </a:cubicBezTo>
                    <a:cubicBezTo>
                      <a:pt x="8257" y="123067"/>
                      <a:pt x="1832" y="92889"/>
                      <a:pt x="0" y="63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340C0A-AA25-48FE-B617-0CF9F88BF32D}"/>
                  </a:ext>
                </a:extLst>
              </p:cNvPr>
              <p:cNvSpPr/>
              <p:nvPr/>
            </p:nvSpPr>
            <p:spPr>
              <a:xfrm>
                <a:off x="9048405" y="5133084"/>
                <a:ext cx="518173" cy="209532"/>
              </a:xfrm>
              <a:custGeom>
                <a:avLst/>
                <a:gdLst>
                  <a:gd name="connsiteX0" fmla="*/ 494218 w 518173"/>
                  <a:gd name="connsiteY0" fmla="*/ 44976 h 209532"/>
                  <a:gd name="connsiteX1" fmla="*/ 470029 w 518173"/>
                  <a:gd name="connsiteY1" fmla="*/ 0 h 209532"/>
                  <a:gd name="connsiteX2" fmla="*/ 453457 w 518173"/>
                  <a:gd name="connsiteY2" fmla="*/ 13664 h 209532"/>
                  <a:gd name="connsiteX3" fmla="*/ 425372 w 518173"/>
                  <a:gd name="connsiteY3" fmla="*/ 40935 h 209532"/>
                  <a:gd name="connsiteX4" fmla="*/ 392955 w 518173"/>
                  <a:gd name="connsiteY4" fmla="*/ 44133 h 209532"/>
                  <a:gd name="connsiteX5" fmla="*/ 350421 w 518173"/>
                  <a:gd name="connsiteY5" fmla="*/ 13868 h 209532"/>
                  <a:gd name="connsiteX6" fmla="*/ 315039 w 518173"/>
                  <a:gd name="connsiteY6" fmla="*/ 18461 h 209532"/>
                  <a:gd name="connsiteX7" fmla="*/ 284715 w 518173"/>
                  <a:gd name="connsiteY7" fmla="*/ 55501 h 209532"/>
                  <a:gd name="connsiteX8" fmla="*/ 256456 w 518173"/>
                  <a:gd name="connsiteY8" fmla="*/ 58525 h 209532"/>
                  <a:gd name="connsiteX9" fmla="*/ 218951 w 518173"/>
                  <a:gd name="connsiteY9" fmla="*/ 31196 h 209532"/>
                  <a:gd name="connsiteX10" fmla="*/ 179179 w 518173"/>
                  <a:gd name="connsiteY10" fmla="*/ 34656 h 209532"/>
                  <a:gd name="connsiteX11" fmla="*/ 125364 w 518173"/>
                  <a:gd name="connsiteY11" fmla="*/ 91494 h 209532"/>
                  <a:gd name="connsiteX12" fmla="*/ 98471 w 518173"/>
                  <a:gd name="connsiteY12" fmla="*/ 96088 h 209532"/>
                  <a:gd name="connsiteX13" fmla="*/ 43436 w 518173"/>
                  <a:gd name="connsiteY13" fmla="*/ 70038 h 209532"/>
                  <a:gd name="connsiteX14" fmla="*/ 20584 w 518173"/>
                  <a:gd name="connsiteY14" fmla="*/ 56373 h 209532"/>
                  <a:gd name="connsiteX15" fmla="*/ 0 w 518173"/>
                  <a:gd name="connsiteY15" fmla="*/ 150367 h 209532"/>
                  <a:gd name="connsiteX16" fmla="*/ 92976 w 518173"/>
                  <a:gd name="connsiteY16" fmla="*/ 203106 h 209532"/>
                  <a:gd name="connsiteX17" fmla="*/ 132894 w 518173"/>
                  <a:gd name="connsiteY17" fmla="*/ 195402 h 209532"/>
                  <a:gd name="connsiteX18" fmla="*/ 184819 w 518173"/>
                  <a:gd name="connsiteY18" fmla="*/ 138796 h 209532"/>
                  <a:gd name="connsiteX19" fmla="*/ 211509 w 518173"/>
                  <a:gd name="connsiteY19" fmla="*/ 139174 h 209532"/>
                  <a:gd name="connsiteX20" fmla="*/ 252560 w 518173"/>
                  <a:gd name="connsiteY20" fmla="*/ 180167 h 209532"/>
                  <a:gd name="connsiteX21" fmla="*/ 289629 w 518173"/>
                  <a:gd name="connsiteY21" fmla="*/ 176533 h 209532"/>
                  <a:gd name="connsiteX22" fmla="*/ 324923 w 518173"/>
                  <a:gd name="connsiteY22" fmla="*/ 126876 h 209532"/>
                  <a:gd name="connsiteX23" fmla="*/ 345944 w 518173"/>
                  <a:gd name="connsiteY23" fmla="*/ 124056 h 209532"/>
                  <a:gd name="connsiteX24" fmla="*/ 408160 w 518173"/>
                  <a:gd name="connsiteY24" fmla="*/ 173946 h 209532"/>
                  <a:gd name="connsiteX25" fmla="*/ 440810 w 518173"/>
                  <a:gd name="connsiteY25" fmla="*/ 173684 h 209532"/>
                  <a:gd name="connsiteX26" fmla="*/ 507388 w 518173"/>
                  <a:gd name="connsiteY26" fmla="*/ 111235 h 209532"/>
                  <a:gd name="connsiteX27" fmla="*/ 518174 w 518173"/>
                  <a:gd name="connsiteY27" fmla="*/ 102861 h 209532"/>
                  <a:gd name="connsiteX28" fmla="*/ 494218 w 518173"/>
                  <a:gd name="connsiteY28" fmla="*/ 44976 h 20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8173" h="209532">
                    <a:moveTo>
                      <a:pt x="494218" y="44976"/>
                    </a:moveTo>
                    <a:cubicBezTo>
                      <a:pt x="487734" y="31108"/>
                      <a:pt x="479681" y="12182"/>
                      <a:pt x="470029" y="0"/>
                    </a:cubicBezTo>
                    <a:cubicBezTo>
                      <a:pt x="464243" y="3925"/>
                      <a:pt x="458893" y="9187"/>
                      <a:pt x="453457" y="13664"/>
                    </a:cubicBezTo>
                    <a:cubicBezTo>
                      <a:pt x="443368" y="21979"/>
                      <a:pt x="434675" y="31777"/>
                      <a:pt x="425372" y="40935"/>
                    </a:cubicBezTo>
                    <a:cubicBezTo>
                      <a:pt x="410050" y="56053"/>
                      <a:pt x="410050" y="56112"/>
                      <a:pt x="392955" y="44133"/>
                    </a:cubicBezTo>
                    <a:cubicBezTo>
                      <a:pt x="378680" y="34161"/>
                      <a:pt x="364754" y="23724"/>
                      <a:pt x="350421" y="13868"/>
                    </a:cubicBezTo>
                    <a:cubicBezTo>
                      <a:pt x="333442" y="2180"/>
                      <a:pt x="328093" y="2791"/>
                      <a:pt x="315039" y="18461"/>
                    </a:cubicBezTo>
                    <a:cubicBezTo>
                      <a:pt x="304834" y="30730"/>
                      <a:pt x="294920" y="43232"/>
                      <a:pt x="284715" y="55501"/>
                    </a:cubicBezTo>
                    <a:cubicBezTo>
                      <a:pt x="273115" y="69369"/>
                      <a:pt x="271312" y="69660"/>
                      <a:pt x="256456" y="58525"/>
                    </a:cubicBezTo>
                    <a:cubicBezTo>
                      <a:pt x="244070" y="49250"/>
                      <a:pt x="231540" y="40179"/>
                      <a:pt x="218951" y="31196"/>
                    </a:cubicBezTo>
                    <a:cubicBezTo>
                      <a:pt x="200809" y="18258"/>
                      <a:pt x="194791" y="18345"/>
                      <a:pt x="179179" y="34656"/>
                    </a:cubicBezTo>
                    <a:cubicBezTo>
                      <a:pt x="161124" y="53495"/>
                      <a:pt x="143913" y="73120"/>
                      <a:pt x="125364" y="91494"/>
                    </a:cubicBezTo>
                    <a:cubicBezTo>
                      <a:pt x="116904" y="99867"/>
                      <a:pt x="109112" y="102106"/>
                      <a:pt x="98471" y="96088"/>
                    </a:cubicBezTo>
                    <a:cubicBezTo>
                      <a:pt x="80795" y="86086"/>
                      <a:pt x="61548" y="79254"/>
                      <a:pt x="43436" y="70038"/>
                    </a:cubicBezTo>
                    <a:cubicBezTo>
                      <a:pt x="37069" y="66810"/>
                      <a:pt x="29975" y="62769"/>
                      <a:pt x="20584" y="56373"/>
                    </a:cubicBezTo>
                    <a:cubicBezTo>
                      <a:pt x="15816" y="68962"/>
                      <a:pt x="3111" y="122399"/>
                      <a:pt x="0" y="150367"/>
                    </a:cubicBezTo>
                    <a:cubicBezTo>
                      <a:pt x="15351" y="160514"/>
                      <a:pt x="65444" y="187988"/>
                      <a:pt x="92976" y="203106"/>
                    </a:cubicBezTo>
                    <a:cubicBezTo>
                      <a:pt x="111816" y="213457"/>
                      <a:pt x="118474" y="211596"/>
                      <a:pt x="132894" y="195402"/>
                    </a:cubicBezTo>
                    <a:cubicBezTo>
                      <a:pt x="149902" y="176272"/>
                      <a:pt x="166532" y="156793"/>
                      <a:pt x="184819" y="138796"/>
                    </a:cubicBezTo>
                    <a:cubicBezTo>
                      <a:pt x="197466" y="126353"/>
                      <a:pt x="198542" y="126382"/>
                      <a:pt x="211509" y="139174"/>
                    </a:cubicBezTo>
                    <a:cubicBezTo>
                      <a:pt x="225260" y="152751"/>
                      <a:pt x="238808" y="166561"/>
                      <a:pt x="252560" y="180167"/>
                    </a:cubicBezTo>
                    <a:cubicBezTo>
                      <a:pt x="269830" y="197262"/>
                      <a:pt x="275208" y="196739"/>
                      <a:pt x="289629" y="176533"/>
                    </a:cubicBezTo>
                    <a:cubicBezTo>
                      <a:pt x="301432" y="160020"/>
                      <a:pt x="313498" y="143651"/>
                      <a:pt x="324923" y="126876"/>
                    </a:cubicBezTo>
                    <a:cubicBezTo>
                      <a:pt x="331262" y="117572"/>
                      <a:pt x="337134" y="116759"/>
                      <a:pt x="345944" y="124056"/>
                    </a:cubicBezTo>
                    <a:cubicBezTo>
                      <a:pt x="366411" y="141006"/>
                      <a:pt x="387257" y="157548"/>
                      <a:pt x="408160" y="173946"/>
                    </a:cubicBezTo>
                    <a:cubicBezTo>
                      <a:pt x="423017" y="185575"/>
                      <a:pt x="426070" y="185168"/>
                      <a:pt x="440810" y="173684"/>
                    </a:cubicBezTo>
                    <a:cubicBezTo>
                      <a:pt x="464912" y="154903"/>
                      <a:pt x="483693" y="130423"/>
                      <a:pt x="507388" y="111235"/>
                    </a:cubicBezTo>
                    <a:cubicBezTo>
                      <a:pt x="509975" y="109141"/>
                      <a:pt x="515296" y="105943"/>
                      <a:pt x="518174" y="102861"/>
                    </a:cubicBezTo>
                    <a:cubicBezTo>
                      <a:pt x="510382" y="78440"/>
                      <a:pt x="500701" y="58873"/>
                      <a:pt x="494218" y="449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aphic 14">
            <a:extLst>
              <a:ext uri="{FF2B5EF4-FFF2-40B4-BE49-F238E27FC236}">
                <a16:creationId xmlns:a16="http://schemas.microsoft.com/office/drawing/2014/main" id="{25EC5130-1415-48F9-8932-678151F9BAB2}"/>
              </a:ext>
            </a:extLst>
          </p:cNvPr>
          <p:cNvGrpSpPr/>
          <p:nvPr/>
        </p:nvGrpSpPr>
        <p:grpSpPr>
          <a:xfrm>
            <a:off x="7841241" y="2676666"/>
            <a:ext cx="4033264" cy="3172231"/>
            <a:chOff x="2444748" y="555045"/>
            <a:chExt cx="7282048" cy="57274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067454-5DBC-4D9B-BD9D-2BDD7C395D2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CC3C55-A068-43AF-96B1-A93B4EB676A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E21541-2032-49D5-A5C7-5183FCD9BEC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38E7B0-AD02-47A2-B5FF-31611CCE220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9B0690-9F86-4735-A132-60311514107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E7CBA17-0DF7-497D-BA06-FBDE46B9B08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7FC2CE-F97A-48CD-8648-64BA0A6AAFF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8C613A1-B151-40D5-A152-5475F43BBF7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356F9961-7D21-4AEC-8C0B-53731D99198A}"/>
              </a:ext>
            </a:extLst>
          </p:cNvPr>
          <p:cNvGrpSpPr/>
          <p:nvPr/>
        </p:nvGrpSpPr>
        <p:grpSpPr>
          <a:xfrm>
            <a:off x="4770995" y="1792513"/>
            <a:ext cx="2565502" cy="4510019"/>
            <a:chOff x="445712" y="1449040"/>
            <a:chExt cx="2113018" cy="3924176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6EFFEEE0-A81F-4A72-86D9-925AD78BB8C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16F6B3B-C67E-4618-AF0B-DFB7769CB3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9" name="Group 17">
              <a:extLst>
                <a:ext uri="{FF2B5EF4-FFF2-40B4-BE49-F238E27FC236}">
                  <a16:creationId xmlns:a16="http://schemas.microsoft.com/office/drawing/2014/main" id="{89D0447F-EDB8-4319-BC33-DD53BC14683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B8503C6E-597F-4992-92AA-83B5F6B94CC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41" name="Rounded Rectangle 19">
                <a:extLst>
                  <a:ext uri="{FF2B5EF4-FFF2-40B4-BE49-F238E27FC236}">
                    <a16:creationId xmlns:a16="http://schemas.microsoft.com/office/drawing/2014/main" id="{5EBE8900-77F0-4225-BD00-863EF71F9EA3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418F95-F8B2-4EFA-932A-87D1994FD649}"/>
              </a:ext>
            </a:extLst>
          </p:cNvPr>
          <p:cNvGrpSpPr/>
          <p:nvPr/>
        </p:nvGrpSpPr>
        <p:grpSpPr>
          <a:xfrm>
            <a:off x="4876800" y="2155198"/>
            <a:ext cx="2333897" cy="3721665"/>
            <a:chOff x="4954823" y="2155199"/>
            <a:chExt cx="3697660" cy="208524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6690A9-6E01-496A-8BC9-6565ECF00489}"/>
                </a:ext>
              </a:extLst>
            </p:cNvPr>
            <p:cNvSpPr/>
            <p:nvPr/>
          </p:nvSpPr>
          <p:spPr>
            <a:xfrm>
              <a:off x="4954823" y="2155199"/>
              <a:ext cx="3697660" cy="208460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680F680-70C5-4C3E-96FF-B408EBC75C59}"/>
                </a:ext>
              </a:extLst>
            </p:cNvPr>
            <p:cNvSpPr/>
            <p:nvPr/>
          </p:nvSpPr>
          <p:spPr>
            <a:xfrm>
              <a:off x="6564837" y="2171013"/>
              <a:ext cx="2087646" cy="2069426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F1D11-2C6B-459E-B601-C29E80F0A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8DA6B2B4-EC5C-4FE2-A474-76BF1C32DEA7}"/>
              </a:ext>
            </a:extLst>
          </p:cNvPr>
          <p:cNvSpPr/>
          <p:nvPr/>
        </p:nvSpPr>
        <p:spPr>
          <a:xfrm>
            <a:off x="902288" y="393655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Our Team Style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A405CD8-9B7A-4573-B0E6-7A30973BF4E1}"/>
              </a:ext>
            </a:extLst>
          </p:cNvPr>
          <p:cNvSpPr txBox="1">
            <a:spLocks/>
          </p:cNvSpPr>
          <p:nvPr/>
        </p:nvSpPr>
        <p:spPr>
          <a:xfrm>
            <a:off x="902289" y="5955870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13" name="직사각형 4">
            <a:extLst>
              <a:ext uri="{FF2B5EF4-FFF2-40B4-BE49-F238E27FC236}">
                <a16:creationId xmlns:a16="http://schemas.microsoft.com/office/drawing/2014/main" id="{3C166B9E-D072-4912-8219-454CE53C8773}"/>
              </a:ext>
            </a:extLst>
          </p:cNvPr>
          <p:cNvSpPr/>
          <p:nvPr/>
        </p:nvSpPr>
        <p:spPr>
          <a:xfrm>
            <a:off x="8055429" y="4666653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DB239B10-6236-42C1-BCD2-57BAF0135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280664"/>
              </p:ext>
            </p:extLst>
          </p:nvPr>
        </p:nvGraphicFramePr>
        <p:xfrm>
          <a:off x="8133807" y="4974430"/>
          <a:ext cx="4412080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직사각형 1">
            <a:extLst>
              <a:ext uri="{FF2B5EF4-FFF2-40B4-BE49-F238E27FC236}">
                <a16:creationId xmlns:a16="http://schemas.microsoft.com/office/drawing/2014/main" id="{9396C434-76A2-46EA-8E57-6869DD6027AA}"/>
              </a:ext>
            </a:extLst>
          </p:cNvPr>
          <p:cNvSpPr/>
          <p:nvPr/>
        </p:nvSpPr>
        <p:spPr>
          <a:xfrm>
            <a:off x="4303453" y="4079557"/>
            <a:ext cx="3408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 ~ 2016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2018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CF579A18-59B6-4443-B1B1-FF4A46F1D53D}"/>
              </a:ext>
            </a:extLst>
          </p:cNvPr>
          <p:cNvSpPr/>
          <p:nvPr/>
        </p:nvSpPr>
        <p:spPr>
          <a:xfrm>
            <a:off x="4303452" y="3787231"/>
            <a:ext cx="3408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Work Experience</a:t>
            </a:r>
            <a:endParaRPr lang="ko-KR" altLang="en-US" sz="1400" b="1" dirty="0"/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0229790B-C4C4-4AE9-9F58-423A858171B1}"/>
              </a:ext>
            </a:extLst>
          </p:cNvPr>
          <p:cNvSpPr/>
          <p:nvPr/>
        </p:nvSpPr>
        <p:spPr>
          <a:xfrm>
            <a:off x="8055429" y="3756428"/>
            <a:ext cx="374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B8FDDB-E274-46FA-957B-613EE5E7F3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76CEBE1-3F4F-40E0-B707-C2728D85E79C}"/>
              </a:ext>
            </a:extLst>
          </p:cNvPr>
          <p:cNvGrpSpPr/>
          <p:nvPr/>
        </p:nvGrpSpPr>
        <p:grpSpPr>
          <a:xfrm>
            <a:off x="464536" y="1814555"/>
            <a:ext cx="4780490" cy="4506228"/>
            <a:chOff x="520720" y="1732620"/>
            <a:chExt cx="5077153" cy="478587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FD03AB6-CEF4-49A8-A79F-334C7C553069}"/>
                </a:ext>
              </a:extLst>
            </p:cNvPr>
            <p:cNvGrpSpPr/>
            <p:nvPr/>
          </p:nvGrpSpPr>
          <p:grpSpPr>
            <a:xfrm>
              <a:off x="2000160" y="1732620"/>
              <a:ext cx="3597713" cy="3625614"/>
              <a:chOff x="2135962" y="1732620"/>
              <a:chExt cx="3597713" cy="3625614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30B500-A8B2-4ADA-A664-9199358B045D}"/>
                  </a:ext>
                </a:extLst>
              </p:cNvPr>
              <p:cNvSpPr/>
              <p:nvPr/>
            </p:nvSpPr>
            <p:spPr>
              <a:xfrm>
                <a:off x="3185131" y="1733718"/>
                <a:ext cx="2545108" cy="3624516"/>
              </a:xfrm>
              <a:custGeom>
                <a:avLst/>
                <a:gdLst>
                  <a:gd name="connsiteX0" fmla="*/ 2544467 w 2545108"/>
                  <a:gd name="connsiteY0" fmla="*/ 2111199 h 3624516"/>
                  <a:gd name="connsiteX1" fmla="*/ 2516574 w 2545108"/>
                  <a:gd name="connsiteY1" fmla="*/ 2356300 h 3624516"/>
                  <a:gd name="connsiteX2" fmla="*/ 2513718 w 2545108"/>
                  <a:gd name="connsiteY2" fmla="*/ 2361678 h 3624516"/>
                  <a:gd name="connsiteX3" fmla="*/ 2474510 w 2545108"/>
                  <a:gd name="connsiteY3" fmla="*/ 2401781 h 3624516"/>
                  <a:gd name="connsiteX4" fmla="*/ 2367979 w 2545108"/>
                  <a:gd name="connsiteY4" fmla="*/ 2497390 h 3624516"/>
                  <a:gd name="connsiteX5" fmla="*/ 2247613 w 2545108"/>
                  <a:gd name="connsiteY5" fmla="*/ 2605827 h 3624516"/>
                  <a:gd name="connsiteX6" fmla="*/ 2140128 w 2545108"/>
                  <a:gd name="connsiteY6" fmla="*/ 2702781 h 3624516"/>
                  <a:gd name="connsiteX7" fmla="*/ 2027828 w 2545108"/>
                  <a:gd name="connsiteY7" fmla="*/ 2803711 h 3624516"/>
                  <a:gd name="connsiteX8" fmla="*/ 1921520 w 2545108"/>
                  <a:gd name="connsiteY8" fmla="*/ 2899657 h 3624516"/>
                  <a:gd name="connsiteX9" fmla="*/ 1850947 w 2545108"/>
                  <a:gd name="connsiteY9" fmla="*/ 2964629 h 3624516"/>
                  <a:gd name="connsiteX10" fmla="*/ 1775221 w 2545108"/>
                  <a:gd name="connsiteY10" fmla="*/ 3012518 h 3624516"/>
                  <a:gd name="connsiteX11" fmla="*/ 1494497 w 2545108"/>
                  <a:gd name="connsiteY11" fmla="*/ 3282601 h 3624516"/>
                  <a:gd name="connsiteX12" fmla="*/ 1485143 w 2545108"/>
                  <a:gd name="connsiteY12" fmla="*/ 3293130 h 3624516"/>
                  <a:gd name="connsiteX13" fmla="*/ 1383204 w 2545108"/>
                  <a:gd name="connsiteY13" fmla="*/ 3384091 h 3624516"/>
                  <a:gd name="connsiteX14" fmla="*/ 1271072 w 2545108"/>
                  <a:gd name="connsiteY14" fmla="*/ 3484854 h 3624516"/>
                  <a:gd name="connsiteX15" fmla="*/ 1160339 w 2545108"/>
                  <a:gd name="connsiteY15" fmla="*/ 3584832 h 3624516"/>
                  <a:gd name="connsiteX16" fmla="*/ 1118892 w 2545108"/>
                  <a:gd name="connsiteY16" fmla="*/ 3618102 h 3624516"/>
                  <a:gd name="connsiteX17" fmla="*/ 861916 w 2545108"/>
                  <a:gd name="connsiteY17" fmla="*/ 3619167 h 3624516"/>
                  <a:gd name="connsiteX18" fmla="*/ 839960 w 2545108"/>
                  <a:gd name="connsiteY18" fmla="*/ 3617878 h 3624516"/>
                  <a:gd name="connsiteX19" fmla="*/ 845001 w 2545108"/>
                  <a:gd name="connsiteY19" fmla="*/ 3606116 h 3624516"/>
                  <a:gd name="connsiteX20" fmla="*/ 955509 w 2545108"/>
                  <a:gd name="connsiteY20" fmla="*/ 3508658 h 3624516"/>
                  <a:gd name="connsiteX21" fmla="*/ 1025914 w 2545108"/>
                  <a:gd name="connsiteY21" fmla="*/ 3446262 h 3624516"/>
                  <a:gd name="connsiteX22" fmla="*/ 1044061 w 2545108"/>
                  <a:gd name="connsiteY22" fmla="*/ 3434500 h 3624516"/>
                  <a:gd name="connsiteX23" fmla="*/ 1106962 w 2545108"/>
                  <a:gd name="connsiteY23" fmla="*/ 3409800 h 3624516"/>
                  <a:gd name="connsiteX24" fmla="*/ 1483015 w 2545108"/>
                  <a:gd name="connsiteY24" fmla="*/ 3175788 h 3624516"/>
                  <a:gd name="connsiteX25" fmla="*/ 1621809 w 2545108"/>
                  <a:gd name="connsiteY25" fmla="*/ 3045285 h 3624516"/>
                  <a:gd name="connsiteX26" fmla="*/ 1811572 w 2545108"/>
                  <a:gd name="connsiteY26" fmla="*/ 2796374 h 3624516"/>
                  <a:gd name="connsiteX27" fmla="*/ 1857500 w 2545108"/>
                  <a:gd name="connsiteY27" fmla="*/ 2715663 h 3624516"/>
                  <a:gd name="connsiteX28" fmla="*/ 1872735 w 2545108"/>
                  <a:gd name="connsiteY28" fmla="*/ 2697852 h 3624516"/>
                  <a:gd name="connsiteX29" fmla="*/ 2057905 w 2545108"/>
                  <a:gd name="connsiteY29" fmla="*/ 2534581 h 3624516"/>
                  <a:gd name="connsiteX30" fmla="*/ 2231370 w 2545108"/>
                  <a:gd name="connsiteY30" fmla="*/ 2381785 h 3624516"/>
                  <a:gd name="connsiteX31" fmla="*/ 2380861 w 2545108"/>
                  <a:gd name="connsiteY31" fmla="*/ 2249321 h 3624516"/>
                  <a:gd name="connsiteX32" fmla="*/ 2523463 w 2545108"/>
                  <a:gd name="connsiteY32" fmla="*/ 2123353 h 3624516"/>
                  <a:gd name="connsiteX33" fmla="*/ 2544467 w 2545108"/>
                  <a:gd name="connsiteY33" fmla="*/ 2111199 h 3624516"/>
                  <a:gd name="connsiteX34" fmla="*/ 1974561 w 2545108"/>
                  <a:gd name="connsiteY34" fmla="*/ 851527 h 3624516"/>
                  <a:gd name="connsiteX35" fmla="*/ 2026091 w 2545108"/>
                  <a:gd name="connsiteY35" fmla="*/ 900761 h 3624516"/>
                  <a:gd name="connsiteX36" fmla="*/ 2432838 w 2545108"/>
                  <a:gd name="connsiteY36" fmla="*/ 1521467 h 3624516"/>
                  <a:gd name="connsiteX37" fmla="*/ 2537969 w 2545108"/>
                  <a:gd name="connsiteY37" fmla="*/ 1930959 h 3624516"/>
                  <a:gd name="connsiteX38" fmla="*/ 2544410 w 2545108"/>
                  <a:gd name="connsiteY38" fmla="*/ 2083419 h 3624516"/>
                  <a:gd name="connsiteX39" fmla="*/ 2537857 w 2545108"/>
                  <a:gd name="connsiteY39" fmla="*/ 2064600 h 3624516"/>
                  <a:gd name="connsiteX40" fmla="*/ 2533432 w 2545108"/>
                  <a:gd name="connsiteY40" fmla="*/ 1981536 h 3624516"/>
                  <a:gd name="connsiteX41" fmla="*/ 2503691 w 2545108"/>
                  <a:gd name="connsiteY41" fmla="*/ 2005565 h 3624516"/>
                  <a:gd name="connsiteX42" fmla="*/ 2319865 w 2545108"/>
                  <a:gd name="connsiteY42" fmla="*/ 2167995 h 3624516"/>
                  <a:gd name="connsiteX43" fmla="*/ 2172669 w 2545108"/>
                  <a:gd name="connsiteY43" fmla="*/ 2298331 h 3624516"/>
                  <a:gd name="connsiteX44" fmla="*/ 1998814 w 2545108"/>
                  <a:gd name="connsiteY44" fmla="*/ 2450736 h 3624516"/>
                  <a:gd name="connsiteX45" fmla="*/ 1969072 w 2545108"/>
                  <a:gd name="connsiteY45" fmla="*/ 2471235 h 3624516"/>
                  <a:gd name="connsiteX46" fmla="*/ 1969408 w 2545108"/>
                  <a:gd name="connsiteY46" fmla="*/ 2459473 h 3624516"/>
                  <a:gd name="connsiteX47" fmla="*/ 2020489 w 2545108"/>
                  <a:gd name="connsiteY47" fmla="*/ 2271222 h 3624516"/>
                  <a:gd name="connsiteX48" fmla="*/ 2024018 w 2545108"/>
                  <a:gd name="connsiteY48" fmla="*/ 2259180 h 3624516"/>
                  <a:gd name="connsiteX49" fmla="*/ 2058297 w 2545108"/>
                  <a:gd name="connsiteY49" fmla="*/ 2225014 h 3624516"/>
                  <a:gd name="connsiteX50" fmla="*/ 2249964 w 2545108"/>
                  <a:gd name="connsiteY50" fmla="*/ 2056815 h 3624516"/>
                  <a:gd name="connsiteX51" fmla="*/ 2444936 w 2545108"/>
                  <a:gd name="connsiteY51" fmla="*/ 1885199 h 3624516"/>
                  <a:gd name="connsiteX52" fmla="*/ 2501619 w 2545108"/>
                  <a:gd name="connsiteY52" fmla="*/ 1835237 h 3624516"/>
                  <a:gd name="connsiteX53" fmla="*/ 2508452 w 2545108"/>
                  <a:gd name="connsiteY53" fmla="*/ 1813001 h 3624516"/>
                  <a:gd name="connsiteX54" fmla="*/ 2492321 w 2545108"/>
                  <a:gd name="connsiteY54" fmla="*/ 1745621 h 3624516"/>
                  <a:gd name="connsiteX55" fmla="*/ 2484871 w 2545108"/>
                  <a:gd name="connsiteY55" fmla="*/ 1728482 h 3624516"/>
                  <a:gd name="connsiteX56" fmla="*/ 2355712 w 2545108"/>
                  <a:gd name="connsiteY56" fmla="*/ 1664630 h 3624516"/>
                  <a:gd name="connsiteX57" fmla="*/ 2256797 w 2545108"/>
                  <a:gd name="connsiteY57" fmla="*/ 1727362 h 3624516"/>
                  <a:gd name="connsiteX58" fmla="*/ 2224031 w 2545108"/>
                  <a:gd name="connsiteY58" fmla="*/ 1842407 h 3624516"/>
                  <a:gd name="connsiteX59" fmla="*/ 2236914 w 2545108"/>
                  <a:gd name="connsiteY59" fmla="*/ 1935496 h 3624516"/>
                  <a:gd name="connsiteX60" fmla="*/ 2238034 w 2545108"/>
                  <a:gd name="connsiteY60" fmla="*/ 1953307 h 3624516"/>
                  <a:gd name="connsiteX61" fmla="*/ 2220335 w 2545108"/>
                  <a:gd name="connsiteY61" fmla="*/ 1952187 h 3624516"/>
                  <a:gd name="connsiteX62" fmla="*/ 2110835 w 2545108"/>
                  <a:gd name="connsiteY62" fmla="*/ 1932527 h 3624516"/>
                  <a:gd name="connsiteX63" fmla="*/ 2070227 w 2545108"/>
                  <a:gd name="connsiteY63" fmla="*/ 1937232 h 3624516"/>
                  <a:gd name="connsiteX64" fmla="*/ 2050567 w 2545108"/>
                  <a:gd name="connsiteY64" fmla="*/ 1934824 h 3624516"/>
                  <a:gd name="connsiteX65" fmla="*/ 2043342 w 2545108"/>
                  <a:gd name="connsiteY65" fmla="*/ 1890520 h 3624516"/>
                  <a:gd name="connsiteX66" fmla="*/ 2007271 w 2545108"/>
                  <a:gd name="connsiteY66" fmla="*/ 1698684 h 3624516"/>
                  <a:gd name="connsiteX67" fmla="*/ 2006151 w 2545108"/>
                  <a:gd name="connsiteY67" fmla="*/ 1678912 h 3624516"/>
                  <a:gd name="connsiteX68" fmla="*/ 2027490 w 2545108"/>
                  <a:gd name="connsiteY68" fmla="*/ 1680089 h 3624516"/>
                  <a:gd name="connsiteX69" fmla="*/ 2096888 w 2545108"/>
                  <a:gd name="connsiteY69" fmla="*/ 1608227 h 3624516"/>
                  <a:gd name="connsiteX70" fmla="*/ 2058520 w 2545108"/>
                  <a:gd name="connsiteY70" fmla="*/ 1568628 h 3624516"/>
                  <a:gd name="connsiteX71" fmla="*/ 1999038 w 2545108"/>
                  <a:gd name="connsiteY71" fmla="*/ 1583638 h 3624516"/>
                  <a:gd name="connsiteX72" fmla="*/ 1984811 w 2545108"/>
                  <a:gd name="connsiteY72" fmla="*/ 1598034 h 3624516"/>
                  <a:gd name="connsiteX73" fmla="*/ 1970584 w 2545108"/>
                  <a:gd name="connsiteY73" fmla="*/ 1581678 h 3624516"/>
                  <a:gd name="connsiteX74" fmla="*/ 1895811 w 2545108"/>
                  <a:gd name="connsiteY74" fmla="*/ 1415047 h 3624516"/>
                  <a:gd name="connsiteX75" fmla="*/ 1684092 w 2545108"/>
                  <a:gd name="connsiteY75" fmla="*/ 1096965 h 3624516"/>
                  <a:gd name="connsiteX76" fmla="*/ 1603717 w 2545108"/>
                  <a:gd name="connsiteY76" fmla="*/ 1004156 h 3624516"/>
                  <a:gd name="connsiteX77" fmla="*/ 1596547 w 2545108"/>
                  <a:gd name="connsiteY77" fmla="*/ 992113 h 3624516"/>
                  <a:gd name="connsiteX78" fmla="*/ 1596547 w 2545108"/>
                  <a:gd name="connsiteY78" fmla="*/ 954306 h 3624516"/>
                  <a:gd name="connsiteX79" fmla="*/ 1734557 w 2545108"/>
                  <a:gd name="connsiteY79" fmla="*/ 986849 h 3624516"/>
                  <a:gd name="connsiteX80" fmla="*/ 1914518 w 2545108"/>
                  <a:gd name="connsiteY80" fmla="*/ 920924 h 3624516"/>
                  <a:gd name="connsiteX81" fmla="*/ 1958710 w 2545108"/>
                  <a:gd name="connsiteY81" fmla="*/ 883341 h 3624516"/>
                  <a:gd name="connsiteX82" fmla="*/ 1971704 w 2545108"/>
                  <a:gd name="connsiteY82" fmla="*/ 860657 h 3624516"/>
                  <a:gd name="connsiteX83" fmla="*/ 1974561 w 2545108"/>
                  <a:gd name="connsiteY83" fmla="*/ 851527 h 3624516"/>
                  <a:gd name="connsiteX84" fmla="*/ 81636 w 2545108"/>
                  <a:gd name="connsiteY84" fmla="*/ 0 h 3624516"/>
                  <a:gd name="connsiteX85" fmla="*/ 262046 w 2545108"/>
                  <a:gd name="connsiteY85" fmla="*/ 12042 h 3624516"/>
                  <a:gd name="connsiteX86" fmla="*/ 545346 w 2545108"/>
                  <a:gd name="connsiteY86" fmla="*/ 60211 h 3624516"/>
                  <a:gd name="connsiteX87" fmla="*/ 1216854 w 2545108"/>
                  <a:gd name="connsiteY87" fmla="*/ 325420 h 3624516"/>
                  <a:gd name="connsiteX88" fmla="*/ 1469517 w 2545108"/>
                  <a:gd name="connsiteY88" fmla="*/ 472727 h 3624516"/>
                  <a:gd name="connsiteX89" fmla="*/ 1476742 w 2545108"/>
                  <a:gd name="connsiteY89" fmla="*/ 478328 h 3624516"/>
                  <a:gd name="connsiteX90" fmla="*/ 1430925 w 2545108"/>
                  <a:gd name="connsiteY90" fmla="*/ 507734 h 3624516"/>
                  <a:gd name="connsiteX91" fmla="*/ 1383540 w 2545108"/>
                  <a:gd name="connsiteY91" fmla="*/ 694640 h 3624516"/>
                  <a:gd name="connsiteX92" fmla="*/ 1393174 w 2545108"/>
                  <a:gd name="connsiteY92" fmla="*/ 750258 h 3624516"/>
                  <a:gd name="connsiteX93" fmla="*/ 1386005 w 2545108"/>
                  <a:gd name="connsiteY93" fmla="*/ 758604 h 3624516"/>
                  <a:gd name="connsiteX94" fmla="*/ 1333524 w 2545108"/>
                  <a:gd name="connsiteY94" fmla="*/ 749810 h 3624516"/>
                  <a:gd name="connsiteX95" fmla="*/ 1176414 w 2545108"/>
                  <a:gd name="connsiteY95" fmla="*/ 629948 h 3624516"/>
                  <a:gd name="connsiteX96" fmla="*/ 1110826 w 2545108"/>
                  <a:gd name="connsiteY96" fmla="*/ 583908 h 3624516"/>
                  <a:gd name="connsiteX97" fmla="*/ 1101081 w 2545108"/>
                  <a:gd name="connsiteY97" fmla="*/ 568225 h 3624516"/>
                  <a:gd name="connsiteX98" fmla="*/ 1123260 w 2545108"/>
                  <a:gd name="connsiteY98" fmla="*/ 556910 h 3624516"/>
                  <a:gd name="connsiteX99" fmla="*/ 1158772 w 2545108"/>
                  <a:gd name="connsiteY99" fmla="*/ 495243 h 3624516"/>
                  <a:gd name="connsiteX100" fmla="*/ 1107186 w 2545108"/>
                  <a:gd name="connsiteY100" fmla="*/ 439513 h 3624516"/>
                  <a:gd name="connsiteX101" fmla="*/ 1029612 w 2545108"/>
                  <a:gd name="connsiteY101" fmla="*/ 506557 h 3624516"/>
                  <a:gd name="connsiteX102" fmla="*/ 1029331 w 2545108"/>
                  <a:gd name="connsiteY102" fmla="*/ 525097 h 3624516"/>
                  <a:gd name="connsiteX103" fmla="*/ 1012248 w 2545108"/>
                  <a:gd name="connsiteY103" fmla="*/ 520224 h 3624516"/>
                  <a:gd name="connsiteX104" fmla="*/ 675738 w 2545108"/>
                  <a:gd name="connsiteY104" fmla="*/ 334830 h 3624516"/>
                  <a:gd name="connsiteX105" fmla="*/ 664200 w 2545108"/>
                  <a:gd name="connsiteY105" fmla="*/ 326876 h 3624516"/>
                  <a:gd name="connsiteX106" fmla="*/ 658767 w 2545108"/>
                  <a:gd name="connsiteY106" fmla="*/ 307217 h 3624516"/>
                  <a:gd name="connsiteX107" fmla="*/ 569990 w 2545108"/>
                  <a:gd name="connsiteY107" fmla="*/ 268233 h 3624516"/>
                  <a:gd name="connsiteX108" fmla="*/ 552796 w 2545108"/>
                  <a:gd name="connsiteY108" fmla="*/ 275683 h 3624516"/>
                  <a:gd name="connsiteX109" fmla="*/ 467044 w 2545108"/>
                  <a:gd name="connsiteY109" fmla="*/ 241068 h 3624516"/>
                  <a:gd name="connsiteX110" fmla="*/ 416186 w 2545108"/>
                  <a:gd name="connsiteY110" fmla="*/ 220233 h 3624516"/>
                  <a:gd name="connsiteX111" fmla="*/ 400951 w 2545108"/>
                  <a:gd name="connsiteY111" fmla="*/ 210095 h 3624516"/>
                  <a:gd name="connsiteX112" fmla="*/ 404592 w 2545108"/>
                  <a:gd name="connsiteY112" fmla="*/ 51474 h 3624516"/>
                  <a:gd name="connsiteX113" fmla="*/ 385773 w 2545108"/>
                  <a:gd name="connsiteY113" fmla="*/ 34446 h 3624516"/>
                  <a:gd name="connsiteX114" fmla="*/ 253980 w 2545108"/>
                  <a:gd name="connsiteY114" fmla="*/ 15011 h 3624516"/>
                  <a:gd name="connsiteX115" fmla="*/ 225751 w 2545108"/>
                  <a:gd name="connsiteY115" fmla="*/ 23525 h 3624516"/>
                  <a:gd name="connsiteX116" fmla="*/ 128125 w 2545108"/>
                  <a:gd name="connsiteY116" fmla="*/ 109836 h 3624516"/>
                  <a:gd name="connsiteX117" fmla="*/ 111434 w 2545108"/>
                  <a:gd name="connsiteY117" fmla="*/ 111405 h 3624516"/>
                  <a:gd name="connsiteX118" fmla="*/ 11455 w 2545108"/>
                  <a:gd name="connsiteY118" fmla="*/ 81271 h 3624516"/>
                  <a:gd name="connsiteX119" fmla="*/ 870 w 2545108"/>
                  <a:gd name="connsiteY119" fmla="*/ 75054 h 3624516"/>
                  <a:gd name="connsiteX120" fmla="*/ 2606 w 2545108"/>
                  <a:gd name="connsiteY120" fmla="*/ 66484 h 3624516"/>
                  <a:gd name="connsiteX121" fmla="*/ 81636 w 2545108"/>
                  <a:gd name="connsiteY121" fmla="*/ 0 h 36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545108" h="3624516">
                    <a:moveTo>
                      <a:pt x="2544467" y="2111199"/>
                    </a:moveTo>
                    <a:cubicBezTo>
                      <a:pt x="2543291" y="2193814"/>
                      <a:pt x="2533993" y="2275533"/>
                      <a:pt x="2516574" y="2356300"/>
                    </a:cubicBezTo>
                    <a:cubicBezTo>
                      <a:pt x="2516182" y="2358205"/>
                      <a:pt x="2514726" y="2359885"/>
                      <a:pt x="2513718" y="2361678"/>
                    </a:cubicBezTo>
                    <a:cubicBezTo>
                      <a:pt x="2504924" y="2379153"/>
                      <a:pt x="2488457" y="2389459"/>
                      <a:pt x="2474510" y="2401781"/>
                    </a:cubicBezTo>
                    <a:cubicBezTo>
                      <a:pt x="2438832" y="2433483"/>
                      <a:pt x="2403657" y="2465689"/>
                      <a:pt x="2367979" y="2497390"/>
                    </a:cubicBezTo>
                    <a:cubicBezTo>
                      <a:pt x="2327596" y="2533294"/>
                      <a:pt x="2287604" y="2569588"/>
                      <a:pt x="2247613" y="2605827"/>
                    </a:cubicBezTo>
                    <a:cubicBezTo>
                      <a:pt x="2211822" y="2638201"/>
                      <a:pt x="2175975" y="2670463"/>
                      <a:pt x="2140128" y="2702781"/>
                    </a:cubicBezTo>
                    <a:cubicBezTo>
                      <a:pt x="2102714" y="2736499"/>
                      <a:pt x="2065299" y="2770105"/>
                      <a:pt x="2027828" y="2803711"/>
                    </a:cubicBezTo>
                    <a:cubicBezTo>
                      <a:pt x="1992317" y="2835582"/>
                      <a:pt x="1956639" y="2867283"/>
                      <a:pt x="1921520" y="2899657"/>
                    </a:cubicBezTo>
                    <a:cubicBezTo>
                      <a:pt x="1897996" y="2921333"/>
                      <a:pt x="1872679" y="2941049"/>
                      <a:pt x="1850947" y="2964629"/>
                    </a:cubicBezTo>
                    <a:cubicBezTo>
                      <a:pt x="1826806" y="2982328"/>
                      <a:pt x="1800146" y="2996051"/>
                      <a:pt x="1775221" y="3012518"/>
                    </a:cubicBezTo>
                    <a:cubicBezTo>
                      <a:pt x="1664937" y="3085220"/>
                      <a:pt x="1571735" y="3175620"/>
                      <a:pt x="1494497" y="3282601"/>
                    </a:cubicBezTo>
                    <a:cubicBezTo>
                      <a:pt x="1491697" y="3286465"/>
                      <a:pt x="1488952" y="3290273"/>
                      <a:pt x="1485143" y="3293130"/>
                    </a:cubicBezTo>
                    <a:cubicBezTo>
                      <a:pt x="1450417" y="3322647"/>
                      <a:pt x="1417259" y="3353846"/>
                      <a:pt x="1383204" y="3384091"/>
                    </a:cubicBezTo>
                    <a:cubicBezTo>
                      <a:pt x="1345622" y="3417473"/>
                      <a:pt x="1308207" y="3450968"/>
                      <a:pt x="1271072" y="3484854"/>
                    </a:cubicBezTo>
                    <a:cubicBezTo>
                      <a:pt x="1234329" y="3518404"/>
                      <a:pt x="1196858" y="3551058"/>
                      <a:pt x="1160339" y="3584832"/>
                    </a:cubicBezTo>
                    <a:cubicBezTo>
                      <a:pt x="1147345" y="3596986"/>
                      <a:pt x="1134911" y="3609813"/>
                      <a:pt x="1118892" y="3618102"/>
                    </a:cubicBezTo>
                    <a:cubicBezTo>
                      <a:pt x="1033252" y="3626784"/>
                      <a:pt x="947612" y="3626168"/>
                      <a:pt x="861916" y="3619167"/>
                    </a:cubicBezTo>
                    <a:cubicBezTo>
                      <a:pt x="854635" y="3618550"/>
                      <a:pt x="847297" y="3618270"/>
                      <a:pt x="839960" y="3617878"/>
                    </a:cubicBezTo>
                    <a:cubicBezTo>
                      <a:pt x="837272" y="3612109"/>
                      <a:pt x="841641" y="3609029"/>
                      <a:pt x="845001" y="3606116"/>
                    </a:cubicBezTo>
                    <a:cubicBezTo>
                      <a:pt x="881967" y="3573798"/>
                      <a:pt x="918599" y="3541032"/>
                      <a:pt x="955509" y="3508658"/>
                    </a:cubicBezTo>
                    <a:cubicBezTo>
                      <a:pt x="979089" y="3487990"/>
                      <a:pt x="1002222" y="3466818"/>
                      <a:pt x="1025914" y="3446262"/>
                    </a:cubicBezTo>
                    <a:cubicBezTo>
                      <a:pt x="1031459" y="3441446"/>
                      <a:pt x="1036332" y="3435844"/>
                      <a:pt x="1044061" y="3434500"/>
                    </a:cubicBezTo>
                    <a:cubicBezTo>
                      <a:pt x="1066522" y="3430075"/>
                      <a:pt x="1086462" y="3418986"/>
                      <a:pt x="1106962" y="3409800"/>
                    </a:cubicBezTo>
                    <a:cubicBezTo>
                      <a:pt x="1242842" y="3348804"/>
                      <a:pt x="1368418" y="3271230"/>
                      <a:pt x="1483015" y="3175788"/>
                    </a:cubicBezTo>
                    <a:cubicBezTo>
                      <a:pt x="1531968" y="3135013"/>
                      <a:pt x="1578457" y="3091717"/>
                      <a:pt x="1621809" y="3045285"/>
                    </a:cubicBezTo>
                    <a:cubicBezTo>
                      <a:pt x="1693278" y="2968718"/>
                      <a:pt x="1756794" y="2885823"/>
                      <a:pt x="1811572" y="2796374"/>
                    </a:cubicBezTo>
                    <a:cubicBezTo>
                      <a:pt x="1827759" y="2769993"/>
                      <a:pt x="1844226" y="2743724"/>
                      <a:pt x="1857500" y="2715663"/>
                    </a:cubicBezTo>
                    <a:cubicBezTo>
                      <a:pt x="1860917" y="2708326"/>
                      <a:pt x="1866742" y="2703061"/>
                      <a:pt x="1872735" y="2697852"/>
                    </a:cubicBezTo>
                    <a:cubicBezTo>
                      <a:pt x="1934851" y="2643914"/>
                      <a:pt x="1995958" y="2588744"/>
                      <a:pt x="2057905" y="2534581"/>
                    </a:cubicBezTo>
                    <a:cubicBezTo>
                      <a:pt x="2115876" y="2483836"/>
                      <a:pt x="2173455" y="2432587"/>
                      <a:pt x="2231370" y="2381785"/>
                    </a:cubicBezTo>
                    <a:cubicBezTo>
                      <a:pt x="2281387" y="2337873"/>
                      <a:pt x="2331124" y="2293625"/>
                      <a:pt x="2380861" y="2249321"/>
                    </a:cubicBezTo>
                    <a:cubicBezTo>
                      <a:pt x="2428245" y="2207145"/>
                      <a:pt x="2476191" y="2165641"/>
                      <a:pt x="2523463" y="2123353"/>
                    </a:cubicBezTo>
                    <a:cubicBezTo>
                      <a:pt x="2529345" y="2118089"/>
                      <a:pt x="2534778" y="2110527"/>
                      <a:pt x="2544467" y="2111199"/>
                    </a:cubicBezTo>
                    <a:close/>
                    <a:moveTo>
                      <a:pt x="1974561" y="851527"/>
                    </a:moveTo>
                    <a:cubicBezTo>
                      <a:pt x="1991589" y="867714"/>
                      <a:pt x="2010072" y="883117"/>
                      <a:pt x="2026091" y="900761"/>
                    </a:cubicBezTo>
                    <a:cubicBezTo>
                      <a:pt x="2194402" y="1086154"/>
                      <a:pt x="2335492" y="1289584"/>
                      <a:pt x="2432838" y="1521467"/>
                    </a:cubicBezTo>
                    <a:cubicBezTo>
                      <a:pt x="2487952" y="1652755"/>
                      <a:pt x="2523238" y="1789309"/>
                      <a:pt x="2537969" y="1930959"/>
                    </a:cubicBezTo>
                    <a:cubicBezTo>
                      <a:pt x="2543234" y="1981536"/>
                      <a:pt x="2546650" y="2032394"/>
                      <a:pt x="2544410" y="2083419"/>
                    </a:cubicBezTo>
                    <a:cubicBezTo>
                      <a:pt x="2534664" y="2079835"/>
                      <a:pt x="2537633" y="2071153"/>
                      <a:pt x="2537857" y="2064600"/>
                    </a:cubicBezTo>
                    <a:cubicBezTo>
                      <a:pt x="2538697" y="2037322"/>
                      <a:pt x="2535392" y="2010326"/>
                      <a:pt x="2533432" y="1981536"/>
                    </a:cubicBezTo>
                    <a:cubicBezTo>
                      <a:pt x="2521670" y="1988650"/>
                      <a:pt x="2512821" y="1997444"/>
                      <a:pt x="2503691" y="2005565"/>
                    </a:cubicBezTo>
                    <a:cubicBezTo>
                      <a:pt x="2442584" y="2059895"/>
                      <a:pt x="2381140" y="2113833"/>
                      <a:pt x="2319865" y="2167995"/>
                    </a:cubicBezTo>
                    <a:cubicBezTo>
                      <a:pt x="2270744" y="2211403"/>
                      <a:pt x="2221903" y="2255035"/>
                      <a:pt x="2172669" y="2298331"/>
                    </a:cubicBezTo>
                    <a:cubicBezTo>
                      <a:pt x="2114811" y="2349245"/>
                      <a:pt x="2058073" y="2401390"/>
                      <a:pt x="1998814" y="2450736"/>
                    </a:cubicBezTo>
                    <a:cubicBezTo>
                      <a:pt x="1989684" y="2458353"/>
                      <a:pt x="1984195" y="2472131"/>
                      <a:pt x="1969072" y="2471235"/>
                    </a:cubicBezTo>
                    <a:cubicBezTo>
                      <a:pt x="1965487" y="2467202"/>
                      <a:pt x="1968120" y="2463282"/>
                      <a:pt x="1969408" y="2459473"/>
                    </a:cubicBezTo>
                    <a:cubicBezTo>
                      <a:pt x="1990580" y="2397861"/>
                      <a:pt x="2006823" y="2334906"/>
                      <a:pt x="2020489" y="2271222"/>
                    </a:cubicBezTo>
                    <a:cubicBezTo>
                      <a:pt x="2021386" y="2267078"/>
                      <a:pt x="2022730" y="2263157"/>
                      <a:pt x="2024018" y="2259180"/>
                    </a:cubicBezTo>
                    <a:cubicBezTo>
                      <a:pt x="2031412" y="2243777"/>
                      <a:pt x="2046255" y="2235543"/>
                      <a:pt x="2058297" y="2225014"/>
                    </a:cubicBezTo>
                    <a:cubicBezTo>
                      <a:pt x="2122316" y="2169115"/>
                      <a:pt x="2186056" y="2112825"/>
                      <a:pt x="2249964" y="2056815"/>
                    </a:cubicBezTo>
                    <a:cubicBezTo>
                      <a:pt x="2315048" y="1999740"/>
                      <a:pt x="2380132" y="1942609"/>
                      <a:pt x="2444936" y="1885199"/>
                    </a:cubicBezTo>
                    <a:cubicBezTo>
                      <a:pt x="2463811" y="1868508"/>
                      <a:pt x="2482575" y="1851705"/>
                      <a:pt x="2501619" y="1835237"/>
                    </a:cubicBezTo>
                    <a:cubicBezTo>
                      <a:pt x="2508956" y="1828908"/>
                      <a:pt x="2511084" y="1822243"/>
                      <a:pt x="2508452" y="1813001"/>
                    </a:cubicBezTo>
                    <a:cubicBezTo>
                      <a:pt x="2502122" y="1790765"/>
                      <a:pt x="2498202" y="1767969"/>
                      <a:pt x="2492321" y="1745621"/>
                    </a:cubicBezTo>
                    <a:cubicBezTo>
                      <a:pt x="2490696" y="1739516"/>
                      <a:pt x="2489576" y="1732962"/>
                      <a:pt x="2484871" y="1728482"/>
                    </a:cubicBezTo>
                    <a:cubicBezTo>
                      <a:pt x="2448465" y="1693867"/>
                      <a:pt x="2409258" y="1664798"/>
                      <a:pt x="2355712" y="1664630"/>
                    </a:cubicBezTo>
                    <a:cubicBezTo>
                      <a:pt x="2309335" y="1664462"/>
                      <a:pt x="2279706" y="1691291"/>
                      <a:pt x="2256797" y="1727362"/>
                    </a:cubicBezTo>
                    <a:cubicBezTo>
                      <a:pt x="2234617" y="1762256"/>
                      <a:pt x="2224367" y="1800679"/>
                      <a:pt x="2224031" y="1842407"/>
                    </a:cubicBezTo>
                    <a:cubicBezTo>
                      <a:pt x="2223751" y="1874332"/>
                      <a:pt x="2227447" y="1905194"/>
                      <a:pt x="2236914" y="1935496"/>
                    </a:cubicBezTo>
                    <a:cubicBezTo>
                      <a:pt x="2238706" y="1941321"/>
                      <a:pt x="2243074" y="1948154"/>
                      <a:pt x="2238034" y="1953307"/>
                    </a:cubicBezTo>
                    <a:cubicBezTo>
                      <a:pt x="2232881" y="1958572"/>
                      <a:pt x="2225991" y="1954204"/>
                      <a:pt x="2220335" y="1952187"/>
                    </a:cubicBezTo>
                    <a:cubicBezTo>
                      <a:pt x="2184880" y="1939753"/>
                      <a:pt x="2148641" y="1932023"/>
                      <a:pt x="2110835" y="1932527"/>
                    </a:cubicBezTo>
                    <a:cubicBezTo>
                      <a:pt x="2097112" y="1932696"/>
                      <a:pt x="2083725" y="1935608"/>
                      <a:pt x="2070227" y="1937232"/>
                    </a:cubicBezTo>
                    <a:cubicBezTo>
                      <a:pt x="2063449" y="1938017"/>
                      <a:pt x="2056672" y="1939584"/>
                      <a:pt x="2050567" y="1934824"/>
                    </a:cubicBezTo>
                    <a:cubicBezTo>
                      <a:pt x="2040766" y="1921325"/>
                      <a:pt x="2044854" y="1905194"/>
                      <a:pt x="2043342" y="1890520"/>
                    </a:cubicBezTo>
                    <a:cubicBezTo>
                      <a:pt x="2036620" y="1825491"/>
                      <a:pt x="2023626" y="1761808"/>
                      <a:pt x="2007271" y="1698684"/>
                    </a:cubicBezTo>
                    <a:cubicBezTo>
                      <a:pt x="2005591" y="1692299"/>
                      <a:pt x="2002230" y="1685746"/>
                      <a:pt x="2006151" y="1678912"/>
                    </a:cubicBezTo>
                    <a:cubicBezTo>
                      <a:pt x="2013488" y="1674936"/>
                      <a:pt x="2020433" y="1678912"/>
                      <a:pt x="2027490" y="1680089"/>
                    </a:cubicBezTo>
                    <a:cubicBezTo>
                      <a:pt x="2069554" y="1687034"/>
                      <a:pt x="2106634" y="1648611"/>
                      <a:pt x="2096888" y="1608227"/>
                    </a:cubicBezTo>
                    <a:cubicBezTo>
                      <a:pt x="2091846" y="1587392"/>
                      <a:pt x="2078628" y="1573445"/>
                      <a:pt x="2058520" y="1568628"/>
                    </a:cubicBezTo>
                    <a:cubicBezTo>
                      <a:pt x="2036901" y="1563419"/>
                      <a:pt x="2015729" y="1566220"/>
                      <a:pt x="1999038" y="1583638"/>
                    </a:cubicBezTo>
                    <a:cubicBezTo>
                      <a:pt x="1994389" y="1588512"/>
                      <a:pt x="1991364" y="1595009"/>
                      <a:pt x="1984811" y="1598034"/>
                    </a:cubicBezTo>
                    <a:cubicBezTo>
                      <a:pt x="1974169" y="1597753"/>
                      <a:pt x="1973216" y="1588456"/>
                      <a:pt x="1970584" y="1581678"/>
                    </a:cubicBezTo>
                    <a:cubicBezTo>
                      <a:pt x="1948684" y="1524772"/>
                      <a:pt x="1924040" y="1469153"/>
                      <a:pt x="1895811" y="1415047"/>
                    </a:cubicBezTo>
                    <a:cubicBezTo>
                      <a:pt x="1836608" y="1301459"/>
                      <a:pt x="1765250" y="1195991"/>
                      <a:pt x="1684092" y="1096965"/>
                    </a:cubicBezTo>
                    <a:cubicBezTo>
                      <a:pt x="1658159" y="1065319"/>
                      <a:pt x="1631162" y="1034513"/>
                      <a:pt x="1603717" y="1004156"/>
                    </a:cubicBezTo>
                    <a:cubicBezTo>
                      <a:pt x="1600692" y="1000571"/>
                      <a:pt x="1598732" y="996314"/>
                      <a:pt x="1596547" y="992113"/>
                    </a:cubicBezTo>
                    <a:cubicBezTo>
                      <a:pt x="1596547" y="979735"/>
                      <a:pt x="1596547" y="967357"/>
                      <a:pt x="1596547" y="954306"/>
                    </a:cubicBezTo>
                    <a:cubicBezTo>
                      <a:pt x="1639395" y="976878"/>
                      <a:pt x="1685436" y="987688"/>
                      <a:pt x="1734557" y="986849"/>
                    </a:cubicBezTo>
                    <a:cubicBezTo>
                      <a:pt x="1802385" y="985672"/>
                      <a:pt x="1860076" y="957891"/>
                      <a:pt x="1914518" y="920924"/>
                    </a:cubicBezTo>
                    <a:cubicBezTo>
                      <a:pt x="1930593" y="910002"/>
                      <a:pt x="1945660" y="897848"/>
                      <a:pt x="1958710" y="883341"/>
                    </a:cubicBezTo>
                    <a:cubicBezTo>
                      <a:pt x="1964647" y="876732"/>
                      <a:pt x="1970752" y="870123"/>
                      <a:pt x="1971704" y="860657"/>
                    </a:cubicBezTo>
                    <a:cubicBezTo>
                      <a:pt x="1972769" y="857296"/>
                      <a:pt x="1973833" y="853936"/>
                      <a:pt x="1974561" y="851527"/>
                    </a:cubicBezTo>
                    <a:close/>
                    <a:moveTo>
                      <a:pt x="81636" y="0"/>
                    </a:moveTo>
                    <a:cubicBezTo>
                      <a:pt x="141959" y="1176"/>
                      <a:pt x="202171" y="5377"/>
                      <a:pt x="262046" y="12042"/>
                    </a:cubicBezTo>
                    <a:cubicBezTo>
                      <a:pt x="357375" y="22628"/>
                      <a:pt x="451865" y="38535"/>
                      <a:pt x="545346" y="60211"/>
                    </a:cubicBezTo>
                    <a:cubicBezTo>
                      <a:pt x="782382" y="115157"/>
                      <a:pt x="1004855" y="207014"/>
                      <a:pt x="1216854" y="325420"/>
                    </a:cubicBezTo>
                    <a:cubicBezTo>
                      <a:pt x="1301990" y="372973"/>
                      <a:pt x="1385725" y="422934"/>
                      <a:pt x="1469517" y="472727"/>
                    </a:cubicBezTo>
                    <a:cubicBezTo>
                      <a:pt x="1472093" y="474295"/>
                      <a:pt x="1474334" y="476424"/>
                      <a:pt x="1476742" y="478328"/>
                    </a:cubicBezTo>
                    <a:cubicBezTo>
                      <a:pt x="1455570" y="479000"/>
                      <a:pt x="1441344" y="491547"/>
                      <a:pt x="1430925" y="507734"/>
                    </a:cubicBezTo>
                    <a:cubicBezTo>
                      <a:pt x="1394295" y="564584"/>
                      <a:pt x="1378108" y="626979"/>
                      <a:pt x="1383540" y="694640"/>
                    </a:cubicBezTo>
                    <a:cubicBezTo>
                      <a:pt x="1385053" y="713459"/>
                      <a:pt x="1387797" y="732167"/>
                      <a:pt x="1393174" y="750258"/>
                    </a:cubicBezTo>
                    <a:cubicBezTo>
                      <a:pt x="1395415" y="757708"/>
                      <a:pt x="1393343" y="759836"/>
                      <a:pt x="1386005" y="758604"/>
                    </a:cubicBezTo>
                    <a:cubicBezTo>
                      <a:pt x="1368530" y="755579"/>
                      <a:pt x="1350998" y="752723"/>
                      <a:pt x="1333524" y="749810"/>
                    </a:cubicBezTo>
                    <a:cubicBezTo>
                      <a:pt x="1282946" y="707467"/>
                      <a:pt x="1230016" y="668259"/>
                      <a:pt x="1176414" y="629948"/>
                    </a:cubicBezTo>
                    <a:cubicBezTo>
                      <a:pt x="1154682" y="614433"/>
                      <a:pt x="1132782" y="599086"/>
                      <a:pt x="1110826" y="583908"/>
                    </a:cubicBezTo>
                    <a:cubicBezTo>
                      <a:pt x="1105561" y="580267"/>
                      <a:pt x="1098448" y="577074"/>
                      <a:pt x="1101081" y="568225"/>
                    </a:cubicBezTo>
                    <a:cubicBezTo>
                      <a:pt x="1107298" y="562120"/>
                      <a:pt x="1115923" y="560775"/>
                      <a:pt x="1123260" y="556910"/>
                    </a:cubicBezTo>
                    <a:cubicBezTo>
                      <a:pt x="1145777" y="545092"/>
                      <a:pt x="1161572" y="517871"/>
                      <a:pt x="1158772" y="495243"/>
                    </a:cubicBezTo>
                    <a:cubicBezTo>
                      <a:pt x="1155074" y="465558"/>
                      <a:pt x="1136423" y="445450"/>
                      <a:pt x="1107186" y="439513"/>
                    </a:cubicBezTo>
                    <a:cubicBezTo>
                      <a:pt x="1069322" y="431839"/>
                      <a:pt x="1029107" y="466678"/>
                      <a:pt x="1029612" y="506557"/>
                    </a:cubicBezTo>
                    <a:cubicBezTo>
                      <a:pt x="1029668" y="512718"/>
                      <a:pt x="1032412" y="518936"/>
                      <a:pt x="1029331" y="525097"/>
                    </a:cubicBezTo>
                    <a:cubicBezTo>
                      <a:pt x="1022162" y="528682"/>
                      <a:pt x="1017233" y="523305"/>
                      <a:pt x="1012248" y="520224"/>
                    </a:cubicBezTo>
                    <a:cubicBezTo>
                      <a:pt x="903420" y="452340"/>
                      <a:pt x="790951" y="391120"/>
                      <a:pt x="675738" y="334830"/>
                    </a:cubicBezTo>
                    <a:cubicBezTo>
                      <a:pt x="671537" y="332758"/>
                      <a:pt x="667112" y="330853"/>
                      <a:pt x="664200" y="326876"/>
                    </a:cubicBezTo>
                    <a:cubicBezTo>
                      <a:pt x="660952" y="320715"/>
                      <a:pt x="660615" y="313770"/>
                      <a:pt x="658767" y="307217"/>
                    </a:cubicBezTo>
                    <a:cubicBezTo>
                      <a:pt x="647677" y="267505"/>
                      <a:pt x="606902" y="249582"/>
                      <a:pt x="569990" y="268233"/>
                    </a:cubicBezTo>
                    <a:cubicBezTo>
                      <a:pt x="564390" y="271034"/>
                      <a:pt x="559405" y="275235"/>
                      <a:pt x="552796" y="275683"/>
                    </a:cubicBezTo>
                    <a:cubicBezTo>
                      <a:pt x="522998" y="267169"/>
                      <a:pt x="495833" y="252159"/>
                      <a:pt x="467044" y="241068"/>
                    </a:cubicBezTo>
                    <a:cubicBezTo>
                      <a:pt x="449961" y="234515"/>
                      <a:pt x="433157" y="227178"/>
                      <a:pt x="416186" y="220233"/>
                    </a:cubicBezTo>
                    <a:cubicBezTo>
                      <a:pt x="410641" y="217824"/>
                      <a:pt x="404312" y="216144"/>
                      <a:pt x="400951" y="210095"/>
                    </a:cubicBezTo>
                    <a:cubicBezTo>
                      <a:pt x="418371" y="157613"/>
                      <a:pt x="421451" y="104907"/>
                      <a:pt x="404592" y="51474"/>
                    </a:cubicBezTo>
                    <a:cubicBezTo>
                      <a:pt x="401343" y="41279"/>
                      <a:pt x="396526" y="35958"/>
                      <a:pt x="385773" y="34446"/>
                    </a:cubicBezTo>
                    <a:cubicBezTo>
                      <a:pt x="341804" y="28286"/>
                      <a:pt x="297892" y="21564"/>
                      <a:pt x="253980" y="15011"/>
                    </a:cubicBezTo>
                    <a:cubicBezTo>
                      <a:pt x="243226" y="13387"/>
                      <a:pt x="234601" y="15347"/>
                      <a:pt x="225751" y="23525"/>
                    </a:cubicBezTo>
                    <a:cubicBezTo>
                      <a:pt x="193825" y="52930"/>
                      <a:pt x="160779" y="81159"/>
                      <a:pt x="128125" y="109836"/>
                    </a:cubicBezTo>
                    <a:cubicBezTo>
                      <a:pt x="122692" y="111908"/>
                      <a:pt x="117371" y="113197"/>
                      <a:pt x="111434" y="111405"/>
                    </a:cubicBezTo>
                    <a:cubicBezTo>
                      <a:pt x="78164" y="101211"/>
                      <a:pt x="44726" y="91465"/>
                      <a:pt x="11455" y="81271"/>
                    </a:cubicBezTo>
                    <a:cubicBezTo>
                      <a:pt x="7478" y="80039"/>
                      <a:pt x="3614" y="78414"/>
                      <a:pt x="870" y="75054"/>
                    </a:cubicBezTo>
                    <a:cubicBezTo>
                      <a:pt x="-979" y="71693"/>
                      <a:pt x="366" y="68613"/>
                      <a:pt x="2606" y="66484"/>
                    </a:cubicBezTo>
                    <a:cubicBezTo>
                      <a:pt x="27755" y="42904"/>
                      <a:pt x="51895" y="18091"/>
                      <a:pt x="8163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31E4C13-CAE5-4101-9A17-DA3FFA919350}"/>
                  </a:ext>
                </a:extLst>
              </p:cNvPr>
              <p:cNvSpPr/>
              <p:nvPr/>
            </p:nvSpPr>
            <p:spPr>
              <a:xfrm>
                <a:off x="2136529" y="1732620"/>
                <a:ext cx="3101634" cy="3599710"/>
              </a:xfrm>
              <a:custGeom>
                <a:avLst/>
                <a:gdLst>
                  <a:gd name="connsiteX0" fmla="*/ 2909128 w 3101634"/>
                  <a:gd name="connsiteY0" fmla="*/ 2716538 h 3599710"/>
                  <a:gd name="connsiteX1" fmla="*/ 2876642 w 3101634"/>
                  <a:gd name="connsiteY1" fmla="*/ 2778766 h 3599710"/>
                  <a:gd name="connsiteX2" fmla="*/ 2755660 w 3101634"/>
                  <a:gd name="connsiteY2" fmla="*/ 2954134 h 3599710"/>
                  <a:gd name="connsiteX3" fmla="*/ 2597990 w 3101634"/>
                  <a:gd name="connsiteY3" fmla="*/ 3124574 h 3599710"/>
                  <a:gd name="connsiteX4" fmla="*/ 2385767 w 3101634"/>
                  <a:gd name="connsiteY4" fmla="*/ 3290197 h 3599710"/>
                  <a:gd name="connsiteX5" fmla="*/ 2111092 w 3101634"/>
                  <a:gd name="connsiteY5" fmla="*/ 3434815 h 3599710"/>
                  <a:gd name="connsiteX6" fmla="*/ 2091376 w 3101634"/>
                  <a:gd name="connsiteY6" fmla="*/ 3439072 h 3599710"/>
                  <a:gd name="connsiteX7" fmla="*/ 2252406 w 3101634"/>
                  <a:gd name="connsiteY7" fmla="*/ 3295574 h 3599710"/>
                  <a:gd name="connsiteX8" fmla="*/ 2671476 w 3101634"/>
                  <a:gd name="connsiteY8" fmla="*/ 2925513 h 3599710"/>
                  <a:gd name="connsiteX9" fmla="*/ 2909128 w 3101634"/>
                  <a:gd name="connsiteY9" fmla="*/ 2716538 h 3599710"/>
                  <a:gd name="connsiteX10" fmla="*/ 3076373 w 3101634"/>
                  <a:gd name="connsiteY10" fmla="*/ 2260053 h 3599710"/>
                  <a:gd name="connsiteX11" fmla="*/ 3019746 w 3101634"/>
                  <a:gd name="connsiteY11" fmla="*/ 2471605 h 3599710"/>
                  <a:gd name="connsiteX12" fmla="*/ 2825615 w 3101634"/>
                  <a:gd name="connsiteY12" fmla="*/ 2644117 h 3599710"/>
                  <a:gd name="connsiteX13" fmla="*/ 2454042 w 3101634"/>
                  <a:gd name="connsiteY13" fmla="*/ 2972673 h 3599710"/>
                  <a:gd name="connsiteX14" fmla="*/ 2063482 w 3101634"/>
                  <a:gd name="connsiteY14" fmla="*/ 3317754 h 3599710"/>
                  <a:gd name="connsiteX15" fmla="*/ 1745399 w 3101634"/>
                  <a:gd name="connsiteY15" fmla="*/ 3599710 h 3599710"/>
                  <a:gd name="connsiteX16" fmla="*/ 1597812 w 3101634"/>
                  <a:gd name="connsiteY16" fmla="*/ 3565488 h 3599710"/>
                  <a:gd name="connsiteX17" fmla="*/ 1592267 w 3101634"/>
                  <a:gd name="connsiteY17" fmla="*/ 3562967 h 3599710"/>
                  <a:gd name="connsiteX18" fmla="*/ 1819277 w 3101634"/>
                  <a:gd name="connsiteY18" fmla="*/ 3363234 h 3599710"/>
                  <a:gd name="connsiteX19" fmla="*/ 2091431 w 3101634"/>
                  <a:gd name="connsiteY19" fmla="*/ 3124126 h 3599710"/>
                  <a:gd name="connsiteX20" fmla="*/ 2338717 w 3101634"/>
                  <a:gd name="connsiteY20" fmla="*/ 2906805 h 3599710"/>
                  <a:gd name="connsiteX21" fmla="*/ 2613167 w 3101634"/>
                  <a:gd name="connsiteY21" fmla="*/ 2665513 h 3599710"/>
                  <a:gd name="connsiteX22" fmla="*/ 2858157 w 3101634"/>
                  <a:gd name="connsiteY22" fmla="*/ 2450377 h 3599710"/>
                  <a:gd name="connsiteX23" fmla="*/ 3060130 w 3101634"/>
                  <a:gd name="connsiteY23" fmla="*/ 2272207 h 3599710"/>
                  <a:gd name="connsiteX24" fmla="*/ 3076373 w 3101634"/>
                  <a:gd name="connsiteY24" fmla="*/ 2260053 h 3599710"/>
                  <a:gd name="connsiteX25" fmla="*/ 2645150 w 3101634"/>
                  <a:gd name="connsiteY25" fmla="*/ 993211 h 3599710"/>
                  <a:gd name="connsiteX26" fmla="*/ 2726981 w 3101634"/>
                  <a:gd name="connsiteY26" fmla="*/ 1083948 h 3599710"/>
                  <a:gd name="connsiteX27" fmla="*/ 2873952 w 3101634"/>
                  <a:gd name="connsiteY27" fmla="*/ 1285025 h 3599710"/>
                  <a:gd name="connsiteX28" fmla="*/ 3022771 w 3101634"/>
                  <a:gd name="connsiteY28" fmla="*/ 1580480 h 3599710"/>
                  <a:gd name="connsiteX29" fmla="*/ 3032237 w 3101634"/>
                  <a:gd name="connsiteY29" fmla="*/ 1598291 h 3599710"/>
                  <a:gd name="connsiteX30" fmla="*/ 3032742 w 3101634"/>
                  <a:gd name="connsiteY30" fmla="*/ 1608765 h 3599710"/>
                  <a:gd name="connsiteX31" fmla="*/ 3052009 w 3101634"/>
                  <a:gd name="connsiteY31" fmla="*/ 1669985 h 3599710"/>
                  <a:gd name="connsiteX32" fmla="*/ 3057610 w 3101634"/>
                  <a:gd name="connsiteY32" fmla="*/ 1680178 h 3599710"/>
                  <a:gd name="connsiteX33" fmla="*/ 3067748 w 3101634"/>
                  <a:gd name="connsiteY33" fmla="*/ 1726667 h 3599710"/>
                  <a:gd name="connsiteX34" fmla="*/ 3096313 w 3101634"/>
                  <a:gd name="connsiteY34" fmla="*/ 1887584 h 3599710"/>
                  <a:gd name="connsiteX35" fmla="*/ 3101634 w 3101634"/>
                  <a:gd name="connsiteY35" fmla="*/ 1935361 h 3599710"/>
                  <a:gd name="connsiteX36" fmla="*/ 3083879 w 3101634"/>
                  <a:gd name="connsiteY36" fmla="*/ 1946676 h 3599710"/>
                  <a:gd name="connsiteX37" fmla="*/ 2979980 w 3101634"/>
                  <a:gd name="connsiteY37" fmla="*/ 2004366 h 3599710"/>
                  <a:gd name="connsiteX38" fmla="*/ 2885771 w 3101634"/>
                  <a:gd name="connsiteY38" fmla="*/ 2198834 h 3599710"/>
                  <a:gd name="connsiteX39" fmla="*/ 2891315 w 3101634"/>
                  <a:gd name="connsiteY39" fmla="*/ 2280329 h 3599710"/>
                  <a:gd name="connsiteX40" fmla="*/ 2875017 w 3101634"/>
                  <a:gd name="connsiteY40" fmla="*/ 2294612 h 3599710"/>
                  <a:gd name="connsiteX41" fmla="*/ 2795369 w 3101634"/>
                  <a:gd name="connsiteY41" fmla="*/ 2276632 h 3599710"/>
                  <a:gd name="connsiteX42" fmla="*/ 2606559 w 3101634"/>
                  <a:gd name="connsiteY42" fmla="*/ 2327826 h 3599710"/>
                  <a:gd name="connsiteX43" fmla="*/ 2500139 w 3101634"/>
                  <a:gd name="connsiteY43" fmla="*/ 2516525 h 3599710"/>
                  <a:gd name="connsiteX44" fmla="*/ 2503332 w 3101634"/>
                  <a:gd name="connsiteY44" fmla="*/ 2597964 h 3599710"/>
                  <a:gd name="connsiteX45" fmla="*/ 2481880 w 3101634"/>
                  <a:gd name="connsiteY45" fmla="*/ 2617119 h 3599710"/>
                  <a:gd name="connsiteX46" fmla="*/ 2147666 w 3101634"/>
                  <a:gd name="connsiteY46" fmla="*/ 2775796 h 3599710"/>
                  <a:gd name="connsiteX47" fmla="*/ 2134896 w 3101634"/>
                  <a:gd name="connsiteY47" fmla="*/ 2915095 h 3599710"/>
                  <a:gd name="connsiteX48" fmla="*/ 2138144 w 3101634"/>
                  <a:gd name="connsiteY48" fmla="*/ 2930497 h 3599710"/>
                  <a:gd name="connsiteX49" fmla="*/ 2124702 w 3101634"/>
                  <a:gd name="connsiteY49" fmla="*/ 2944836 h 3599710"/>
                  <a:gd name="connsiteX50" fmla="*/ 2076309 w 3101634"/>
                  <a:gd name="connsiteY50" fmla="*/ 2938339 h 3599710"/>
                  <a:gd name="connsiteX51" fmla="*/ 1850979 w 3101634"/>
                  <a:gd name="connsiteY51" fmla="*/ 3008240 h 3599710"/>
                  <a:gd name="connsiteX52" fmla="*/ 1749769 w 3101634"/>
                  <a:gd name="connsiteY52" fmla="*/ 3185120 h 3599710"/>
                  <a:gd name="connsiteX53" fmla="*/ 1746912 w 3101634"/>
                  <a:gd name="connsiteY53" fmla="*/ 3268127 h 3599710"/>
                  <a:gd name="connsiteX54" fmla="*/ 1724676 w 3101634"/>
                  <a:gd name="connsiteY54" fmla="*/ 3284931 h 3599710"/>
                  <a:gd name="connsiteX55" fmla="*/ 1573504 w 3101634"/>
                  <a:gd name="connsiteY55" fmla="*/ 3276810 h 3599710"/>
                  <a:gd name="connsiteX56" fmla="*/ 1455378 w 3101634"/>
                  <a:gd name="connsiteY56" fmla="*/ 3417787 h 3599710"/>
                  <a:gd name="connsiteX57" fmla="*/ 1477502 w 3101634"/>
                  <a:gd name="connsiteY57" fmla="*/ 3510372 h 3599710"/>
                  <a:gd name="connsiteX58" fmla="*/ 1483664 w 3101634"/>
                  <a:gd name="connsiteY58" fmla="*/ 3530592 h 3599710"/>
                  <a:gd name="connsiteX59" fmla="*/ 1205012 w 3101634"/>
                  <a:gd name="connsiteY59" fmla="*/ 3401153 h 3599710"/>
                  <a:gd name="connsiteX60" fmla="*/ 794512 w 3101634"/>
                  <a:gd name="connsiteY60" fmla="*/ 3061114 h 3599710"/>
                  <a:gd name="connsiteX61" fmla="*/ 664344 w 3101634"/>
                  <a:gd name="connsiteY61" fmla="*/ 2909717 h 3599710"/>
                  <a:gd name="connsiteX62" fmla="*/ 781069 w 3101634"/>
                  <a:gd name="connsiteY62" fmla="*/ 2857964 h 3599710"/>
                  <a:gd name="connsiteX63" fmla="*/ 894883 w 3101634"/>
                  <a:gd name="connsiteY63" fmla="*/ 2666801 h 3599710"/>
                  <a:gd name="connsiteX64" fmla="*/ 900316 w 3101634"/>
                  <a:gd name="connsiteY64" fmla="*/ 2510196 h 3599710"/>
                  <a:gd name="connsiteX65" fmla="*/ 975313 w 3101634"/>
                  <a:gd name="connsiteY65" fmla="*/ 2529239 h 3599710"/>
                  <a:gd name="connsiteX66" fmla="*/ 1319946 w 3101634"/>
                  <a:gd name="connsiteY66" fmla="*/ 2330738 h 3599710"/>
                  <a:gd name="connsiteX67" fmla="*/ 1337140 w 3101634"/>
                  <a:gd name="connsiteY67" fmla="*/ 2157834 h 3599710"/>
                  <a:gd name="connsiteX68" fmla="*/ 1346270 w 3101634"/>
                  <a:gd name="connsiteY68" fmla="*/ 2150049 h 3599710"/>
                  <a:gd name="connsiteX69" fmla="*/ 1437007 w 3101634"/>
                  <a:gd name="connsiteY69" fmla="*/ 2156266 h 3599710"/>
                  <a:gd name="connsiteX70" fmla="*/ 1713978 w 3101634"/>
                  <a:gd name="connsiteY70" fmla="*/ 1978209 h 3599710"/>
                  <a:gd name="connsiteX71" fmla="*/ 1752905 w 3101634"/>
                  <a:gd name="connsiteY71" fmla="*/ 1762122 h 3599710"/>
                  <a:gd name="connsiteX72" fmla="*/ 1751617 w 3101634"/>
                  <a:gd name="connsiteY72" fmla="*/ 1746438 h 3599710"/>
                  <a:gd name="connsiteX73" fmla="*/ 1753185 w 3101634"/>
                  <a:gd name="connsiteY73" fmla="*/ 1743078 h 3599710"/>
                  <a:gd name="connsiteX74" fmla="*/ 1860445 w 3101634"/>
                  <a:gd name="connsiteY74" fmla="*/ 1763130 h 3599710"/>
                  <a:gd name="connsiteX75" fmla="*/ 2168278 w 3101634"/>
                  <a:gd name="connsiteY75" fmla="*/ 1578463 h 3599710"/>
                  <a:gd name="connsiteX76" fmla="*/ 2191074 w 3101634"/>
                  <a:gd name="connsiteY76" fmla="*/ 1374641 h 3599710"/>
                  <a:gd name="connsiteX77" fmla="*/ 2204461 w 3101634"/>
                  <a:gd name="connsiteY77" fmla="*/ 1362376 h 3599710"/>
                  <a:gd name="connsiteX78" fmla="*/ 2499187 w 3101634"/>
                  <a:gd name="connsiteY78" fmla="*/ 1292530 h 3599710"/>
                  <a:gd name="connsiteX79" fmla="*/ 2641901 w 3101634"/>
                  <a:gd name="connsiteY79" fmla="*/ 1040148 h 3599710"/>
                  <a:gd name="connsiteX80" fmla="*/ 2645150 w 3101634"/>
                  <a:gd name="connsiteY80" fmla="*/ 993211 h 3599710"/>
                  <a:gd name="connsiteX81" fmla="*/ 1449552 w 3101634"/>
                  <a:gd name="connsiteY81" fmla="*/ 211194 h 3599710"/>
                  <a:gd name="connsiteX82" fmla="*/ 1601789 w 3101634"/>
                  <a:gd name="connsiteY82" fmla="*/ 274542 h 3599710"/>
                  <a:gd name="connsiteX83" fmla="*/ 1594955 w 3101634"/>
                  <a:gd name="connsiteY83" fmla="*/ 289833 h 3599710"/>
                  <a:gd name="connsiteX84" fmla="*/ 1591202 w 3101634"/>
                  <a:gd name="connsiteY84" fmla="*/ 356653 h 3599710"/>
                  <a:gd name="connsiteX85" fmla="*/ 1647941 w 3101634"/>
                  <a:gd name="connsiteY85" fmla="*/ 386115 h 3599710"/>
                  <a:gd name="connsiteX86" fmla="*/ 1704848 w 3101634"/>
                  <a:gd name="connsiteY86" fmla="*/ 345003 h 3599710"/>
                  <a:gd name="connsiteX87" fmla="*/ 1714538 w 3101634"/>
                  <a:gd name="connsiteY87" fmla="*/ 327919 h 3599710"/>
                  <a:gd name="connsiteX88" fmla="*/ 1839776 w 3101634"/>
                  <a:gd name="connsiteY88" fmla="*/ 389475 h 3599710"/>
                  <a:gd name="connsiteX89" fmla="*/ 1988707 w 3101634"/>
                  <a:gd name="connsiteY89" fmla="*/ 472987 h 3599710"/>
                  <a:gd name="connsiteX90" fmla="*/ 2077036 w 3101634"/>
                  <a:gd name="connsiteY90" fmla="*/ 526588 h 3599710"/>
                  <a:gd name="connsiteX91" fmla="*/ 2085213 w 3101634"/>
                  <a:gd name="connsiteY91" fmla="*/ 533310 h 3599710"/>
                  <a:gd name="connsiteX92" fmla="*/ 2140104 w 3101634"/>
                  <a:gd name="connsiteY92" fmla="*/ 566748 h 3599710"/>
                  <a:gd name="connsiteX93" fmla="*/ 2149682 w 3101634"/>
                  <a:gd name="connsiteY93" fmla="*/ 571005 h 3599710"/>
                  <a:gd name="connsiteX94" fmla="*/ 2192025 w 3101634"/>
                  <a:gd name="connsiteY94" fmla="*/ 602538 h 3599710"/>
                  <a:gd name="connsiteX95" fmla="*/ 2379492 w 3101634"/>
                  <a:gd name="connsiteY95" fmla="*/ 742676 h 3599710"/>
                  <a:gd name="connsiteX96" fmla="*/ 2382236 w 3101634"/>
                  <a:gd name="connsiteY96" fmla="*/ 750910 h 3599710"/>
                  <a:gd name="connsiteX97" fmla="*/ 2159035 w 3101634"/>
                  <a:gd name="connsiteY97" fmla="*/ 801711 h 3599710"/>
                  <a:gd name="connsiteX98" fmla="*/ 1982491 w 3101634"/>
                  <a:gd name="connsiteY98" fmla="*/ 1069553 h 3599710"/>
                  <a:gd name="connsiteX99" fmla="*/ 1980250 w 3101634"/>
                  <a:gd name="connsiteY99" fmla="*/ 1171603 h 3599710"/>
                  <a:gd name="connsiteX100" fmla="*/ 1851259 w 3101634"/>
                  <a:gd name="connsiteY100" fmla="*/ 1172444 h 3599710"/>
                  <a:gd name="connsiteX101" fmla="*/ 1572831 w 3101634"/>
                  <a:gd name="connsiteY101" fmla="*/ 1442862 h 3599710"/>
                  <a:gd name="connsiteX102" fmla="*/ 1566726 w 3101634"/>
                  <a:gd name="connsiteY102" fmla="*/ 1522620 h 3599710"/>
                  <a:gd name="connsiteX103" fmla="*/ 1552275 w 3101634"/>
                  <a:gd name="connsiteY103" fmla="*/ 1534439 h 3599710"/>
                  <a:gd name="connsiteX104" fmla="*/ 1264438 w 3101634"/>
                  <a:gd name="connsiteY104" fmla="*/ 1588825 h 3599710"/>
                  <a:gd name="connsiteX105" fmla="*/ 1237889 w 3101634"/>
                  <a:gd name="connsiteY105" fmla="*/ 1610725 h 3599710"/>
                  <a:gd name="connsiteX106" fmla="*/ 997101 w 3101634"/>
                  <a:gd name="connsiteY106" fmla="*/ 1575999 h 3599710"/>
                  <a:gd name="connsiteX107" fmla="*/ 989259 w 3101634"/>
                  <a:gd name="connsiteY107" fmla="*/ 1576670 h 3599710"/>
                  <a:gd name="connsiteX108" fmla="*/ 977609 w 3101634"/>
                  <a:gd name="connsiteY108" fmla="*/ 1562276 h 3599710"/>
                  <a:gd name="connsiteX109" fmla="*/ 859147 w 3101634"/>
                  <a:gd name="connsiteY109" fmla="*/ 1522173 h 3599710"/>
                  <a:gd name="connsiteX110" fmla="*/ 797424 w 3101634"/>
                  <a:gd name="connsiteY110" fmla="*/ 1636546 h 3599710"/>
                  <a:gd name="connsiteX111" fmla="*/ 800617 w 3101634"/>
                  <a:gd name="connsiteY111" fmla="*/ 1656485 h 3599710"/>
                  <a:gd name="connsiteX112" fmla="*/ 520228 w 3101634"/>
                  <a:gd name="connsiteY112" fmla="*/ 1909540 h 3599710"/>
                  <a:gd name="connsiteX113" fmla="*/ 239281 w 3101634"/>
                  <a:gd name="connsiteY113" fmla="*/ 2194185 h 3599710"/>
                  <a:gd name="connsiteX114" fmla="*/ 226958 w 3101634"/>
                  <a:gd name="connsiteY114" fmla="*/ 2168700 h 3599710"/>
                  <a:gd name="connsiteX115" fmla="*/ 158626 w 3101634"/>
                  <a:gd name="connsiteY115" fmla="*/ 1981401 h 3599710"/>
                  <a:gd name="connsiteX116" fmla="*/ 75843 w 3101634"/>
                  <a:gd name="connsiteY116" fmla="*/ 1712832 h 3599710"/>
                  <a:gd name="connsiteX117" fmla="*/ 69289 w 3101634"/>
                  <a:gd name="connsiteY117" fmla="*/ 1695413 h 3599710"/>
                  <a:gd name="connsiteX118" fmla="*/ 69289 w 3101634"/>
                  <a:gd name="connsiteY118" fmla="*/ 1695356 h 3599710"/>
                  <a:gd name="connsiteX119" fmla="*/ 46213 w 3101634"/>
                  <a:gd name="connsiteY119" fmla="*/ 1594426 h 3599710"/>
                  <a:gd name="connsiteX120" fmla="*/ 12047 w 3101634"/>
                  <a:gd name="connsiteY120" fmla="*/ 1355038 h 3599710"/>
                  <a:gd name="connsiteX121" fmla="*/ 7230 w 3101634"/>
                  <a:gd name="connsiteY121" fmla="*/ 1301772 h 3599710"/>
                  <a:gd name="connsiteX122" fmla="*/ 283025 w 3101634"/>
                  <a:gd name="connsiteY122" fmla="*/ 1254163 h 3599710"/>
                  <a:gd name="connsiteX123" fmla="*/ 391349 w 3101634"/>
                  <a:gd name="connsiteY123" fmla="*/ 973271 h 3599710"/>
                  <a:gd name="connsiteX124" fmla="*/ 390621 w 3101634"/>
                  <a:gd name="connsiteY124" fmla="*/ 962125 h 3599710"/>
                  <a:gd name="connsiteX125" fmla="*/ 669160 w 3101634"/>
                  <a:gd name="connsiteY125" fmla="*/ 919837 h 3599710"/>
                  <a:gd name="connsiteX126" fmla="*/ 755584 w 3101634"/>
                  <a:gd name="connsiteY126" fmla="*/ 653900 h 3599710"/>
                  <a:gd name="connsiteX127" fmla="*/ 1115506 w 3101634"/>
                  <a:gd name="connsiteY127" fmla="*/ 336321 h 3599710"/>
                  <a:gd name="connsiteX128" fmla="*/ 1150737 w 3101634"/>
                  <a:gd name="connsiteY128" fmla="*/ 349092 h 3599710"/>
                  <a:gd name="connsiteX129" fmla="*/ 1447536 w 3101634"/>
                  <a:gd name="connsiteY129" fmla="*/ 213323 h 3599710"/>
                  <a:gd name="connsiteX130" fmla="*/ 1449552 w 3101634"/>
                  <a:gd name="connsiteY130" fmla="*/ 211194 h 3599710"/>
                  <a:gd name="connsiteX131" fmla="*/ 1049472 w 3101634"/>
                  <a:gd name="connsiteY131" fmla="*/ 73017 h 3599710"/>
                  <a:gd name="connsiteX132" fmla="*/ 1176727 w 3101634"/>
                  <a:gd name="connsiteY132" fmla="*/ 110880 h 3599710"/>
                  <a:gd name="connsiteX133" fmla="*/ 1030596 w 3101634"/>
                  <a:gd name="connsiteY133" fmla="*/ 242616 h 3599710"/>
                  <a:gd name="connsiteX134" fmla="*/ 780510 w 3101634"/>
                  <a:gd name="connsiteY134" fmla="*/ 466154 h 3599710"/>
                  <a:gd name="connsiteX135" fmla="*/ 525719 w 3101634"/>
                  <a:gd name="connsiteY135" fmla="*/ 693836 h 3599710"/>
                  <a:gd name="connsiteX136" fmla="*/ 276753 w 3101634"/>
                  <a:gd name="connsiteY136" fmla="*/ 916309 h 3599710"/>
                  <a:gd name="connsiteX137" fmla="*/ 4486 w 3101634"/>
                  <a:gd name="connsiteY137" fmla="*/ 1159898 h 3599710"/>
                  <a:gd name="connsiteX138" fmla="*/ 398 w 3101634"/>
                  <a:gd name="connsiteY138" fmla="*/ 1162194 h 3599710"/>
                  <a:gd name="connsiteX139" fmla="*/ 6615 w 3101634"/>
                  <a:gd name="connsiteY139" fmla="*/ 975232 h 3599710"/>
                  <a:gd name="connsiteX140" fmla="*/ 48343 w 3101634"/>
                  <a:gd name="connsiteY140" fmla="*/ 935073 h 3599710"/>
                  <a:gd name="connsiteX141" fmla="*/ 318313 w 3101634"/>
                  <a:gd name="connsiteY141" fmla="*/ 701285 h 3599710"/>
                  <a:gd name="connsiteX142" fmla="*/ 593884 w 3101634"/>
                  <a:gd name="connsiteY142" fmla="*/ 461953 h 3599710"/>
                  <a:gd name="connsiteX143" fmla="*/ 863965 w 3101634"/>
                  <a:gd name="connsiteY143" fmla="*/ 228278 h 3599710"/>
                  <a:gd name="connsiteX144" fmla="*/ 1036309 w 3101634"/>
                  <a:gd name="connsiteY144" fmla="*/ 78842 h 3599710"/>
                  <a:gd name="connsiteX145" fmla="*/ 1049472 w 3101634"/>
                  <a:gd name="connsiteY145" fmla="*/ 73017 h 3599710"/>
                  <a:gd name="connsiteX146" fmla="*/ 989541 w 3101634"/>
                  <a:gd name="connsiteY146" fmla="*/ 372 h 3599710"/>
                  <a:gd name="connsiteX147" fmla="*/ 960584 w 3101634"/>
                  <a:gd name="connsiteY147" fmla="*/ 31794 h 3599710"/>
                  <a:gd name="connsiteX148" fmla="*/ 832151 w 3101634"/>
                  <a:gd name="connsiteY148" fmla="*/ 145495 h 3599710"/>
                  <a:gd name="connsiteX149" fmla="*/ 658576 w 3101634"/>
                  <a:gd name="connsiteY149" fmla="*/ 298403 h 3599710"/>
                  <a:gd name="connsiteX150" fmla="*/ 538378 w 3101634"/>
                  <a:gd name="connsiteY150" fmla="*/ 404767 h 3599710"/>
                  <a:gd name="connsiteX151" fmla="*/ 387374 w 3101634"/>
                  <a:gd name="connsiteY151" fmla="*/ 538072 h 3599710"/>
                  <a:gd name="connsiteX152" fmla="*/ 265943 w 3101634"/>
                  <a:gd name="connsiteY152" fmla="*/ 645443 h 3599710"/>
                  <a:gd name="connsiteX153" fmla="*/ 145633 w 3101634"/>
                  <a:gd name="connsiteY153" fmla="*/ 751696 h 3599710"/>
                  <a:gd name="connsiteX154" fmla="*/ 51256 w 3101634"/>
                  <a:gd name="connsiteY154" fmla="*/ 835039 h 3599710"/>
                  <a:gd name="connsiteX155" fmla="*/ 22018 w 3101634"/>
                  <a:gd name="connsiteY155" fmla="*/ 854867 h 3599710"/>
                  <a:gd name="connsiteX156" fmla="*/ 54224 w 3101634"/>
                  <a:gd name="connsiteY156" fmla="*/ 704759 h 3599710"/>
                  <a:gd name="connsiteX157" fmla="*/ 82286 w 3101634"/>
                  <a:gd name="connsiteY157" fmla="*/ 618279 h 3599710"/>
                  <a:gd name="connsiteX158" fmla="*/ 166189 w 3101634"/>
                  <a:gd name="connsiteY158" fmla="*/ 540144 h 3599710"/>
                  <a:gd name="connsiteX159" fmla="*/ 289916 w 3101634"/>
                  <a:gd name="connsiteY159" fmla="*/ 430700 h 3599710"/>
                  <a:gd name="connsiteX160" fmla="*/ 407817 w 3101634"/>
                  <a:gd name="connsiteY160" fmla="*/ 326521 h 3599710"/>
                  <a:gd name="connsiteX161" fmla="*/ 531713 w 3101634"/>
                  <a:gd name="connsiteY161" fmla="*/ 217244 h 3599710"/>
                  <a:gd name="connsiteX162" fmla="*/ 655607 w 3101634"/>
                  <a:gd name="connsiteY162" fmla="*/ 107968 h 3599710"/>
                  <a:gd name="connsiteX163" fmla="*/ 744048 w 3101634"/>
                  <a:gd name="connsiteY163" fmla="*/ 29833 h 3599710"/>
                  <a:gd name="connsiteX164" fmla="*/ 761187 w 3101634"/>
                  <a:gd name="connsiteY164" fmla="*/ 18912 h 3599710"/>
                  <a:gd name="connsiteX165" fmla="*/ 840442 w 3101634"/>
                  <a:gd name="connsiteY165" fmla="*/ 8046 h 3599710"/>
                  <a:gd name="connsiteX166" fmla="*/ 989541 w 3101634"/>
                  <a:gd name="connsiteY166" fmla="*/ 372 h 35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101634" h="3599710">
                    <a:moveTo>
                      <a:pt x="2909128" y="2716538"/>
                    </a:moveTo>
                    <a:cubicBezTo>
                      <a:pt x="2903415" y="2739895"/>
                      <a:pt x="2888348" y="2758658"/>
                      <a:pt x="2876642" y="2778766"/>
                    </a:cubicBezTo>
                    <a:cubicBezTo>
                      <a:pt x="2840739" y="2840209"/>
                      <a:pt x="2799684" y="2898292"/>
                      <a:pt x="2755660" y="2954134"/>
                    </a:cubicBezTo>
                    <a:cubicBezTo>
                      <a:pt x="2707659" y="3015017"/>
                      <a:pt x="2654952" y="3071980"/>
                      <a:pt x="2597990" y="3124574"/>
                    </a:cubicBezTo>
                    <a:cubicBezTo>
                      <a:pt x="2531898" y="3185569"/>
                      <a:pt x="2461268" y="3241131"/>
                      <a:pt x="2385767" y="3290197"/>
                    </a:cubicBezTo>
                    <a:cubicBezTo>
                      <a:pt x="2298671" y="3346823"/>
                      <a:pt x="2206982" y="3394824"/>
                      <a:pt x="2111092" y="3434815"/>
                    </a:cubicBezTo>
                    <a:cubicBezTo>
                      <a:pt x="2104931" y="3437448"/>
                      <a:pt x="2098490" y="3440305"/>
                      <a:pt x="2091376" y="3439072"/>
                    </a:cubicBezTo>
                    <a:cubicBezTo>
                      <a:pt x="2145034" y="3391240"/>
                      <a:pt x="2198524" y="3343239"/>
                      <a:pt x="2252406" y="3295574"/>
                    </a:cubicBezTo>
                    <a:cubicBezTo>
                      <a:pt x="2391984" y="3172127"/>
                      <a:pt x="2531730" y="3048792"/>
                      <a:pt x="2671476" y="2925513"/>
                    </a:cubicBezTo>
                    <a:cubicBezTo>
                      <a:pt x="2750618" y="2855724"/>
                      <a:pt x="2829929" y="2786215"/>
                      <a:pt x="2909128" y="2716538"/>
                    </a:cubicBezTo>
                    <a:close/>
                    <a:moveTo>
                      <a:pt x="3076373" y="2260053"/>
                    </a:moveTo>
                    <a:cubicBezTo>
                      <a:pt x="3062202" y="2331858"/>
                      <a:pt x="3042430" y="2402095"/>
                      <a:pt x="3019746" y="2471605"/>
                    </a:cubicBezTo>
                    <a:cubicBezTo>
                      <a:pt x="2955055" y="2529127"/>
                      <a:pt x="2890418" y="2586762"/>
                      <a:pt x="2825615" y="2644117"/>
                    </a:cubicBezTo>
                    <a:cubicBezTo>
                      <a:pt x="2701832" y="2753729"/>
                      <a:pt x="2577937" y="2863173"/>
                      <a:pt x="2454042" y="2972673"/>
                    </a:cubicBezTo>
                    <a:cubicBezTo>
                      <a:pt x="2323874" y="3087719"/>
                      <a:pt x="2193594" y="3202652"/>
                      <a:pt x="2063482" y="3317754"/>
                    </a:cubicBezTo>
                    <a:cubicBezTo>
                      <a:pt x="1957342" y="3411627"/>
                      <a:pt x="1851427" y="3505724"/>
                      <a:pt x="1745399" y="3599710"/>
                    </a:cubicBezTo>
                    <a:cubicBezTo>
                      <a:pt x="1695830" y="3589852"/>
                      <a:pt x="1646597" y="3578762"/>
                      <a:pt x="1597812" y="3565488"/>
                    </a:cubicBezTo>
                    <a:cubicBezTo>
                      <a:pt x="1595907" y="3564927"/>
                      <a:pt x="1594115" y="3563807"/>
                      <a:pt x="1592267" y="3562967"/>
                    </a:cubicBezTo>
                    <a:cubicBezTo>
                      <a:pt x="1667937" y="3496371"/>
                      <a:pt x="1743607" y="3429774"/>
                      <a:pt x="1819277" y="3363234"/>
                    </a:cubicBezTo>
                    <a:cubicBezTo>
                      <a:pt x="1909958" y="3283531"/>
                      <a:pt x="2000694" y="3203828"/>
                      <a:pt x="2091431" y="3124126"/>
                    </a:cubicBezTo>
                    <a:cubicBezTo>
                      <a:pt x="2173878" y="3051704"/>
                      <a:pt x="2256269" y="2979282"/>
                      <a:pt x="2338717" y="2906805"/>
                    </a:cubicBezTo>
                    <a:cubicBezTo>
                      <a:pt x="2430181" y="2826374"/>
                      <a:pt x="2521647" y="2745943"/>
                      <a:pt x="2613167" y="2665513"/>
                    </a:cubicBezTo>
                    <a:cubicBezTo>
                      <a:pt x="2694830" y="2593763"/>
                      <a:pt x="2776549" y="2522182"/>
                      <a:pt x="2858157" y="2450377"/>
                    </a:cubicBezTo>
                    <a:cubicBezTo>
                      <a:pt x="2925537" y="2391061"/>
                      <a:pt x="2992749" y="2331523"/>
                      <a:pt x="3060130" y="2272207"/>
                    </a:cubicBezTo>
                    <a:cubicBezTo>
                      <a:pt x="3065171" y="2267783"/>
                      <a:pt x="3070940" y="2264086"/>
                      <a:pt x="3076373" y="2260053"/>
                    </a:cubicBezTo>
                    <a:close/>
                    <a:moveTo>
                      <a:pt x="2645150" y="993211"/>
                    </a:moveTo>
                    <a:cubicBezTo>
                      <a:pt x="2675508" y="1020656"/>
                      <a:pt x="2700712" y="1052862"/>
                      <a:pt x="2726981" y="1083948"/>
                    </a:cubicBezTo>
                    <a:cubicBezTo>
                      <a:pt x="2780583" y="1147520"/>
                      <a:pt x="2829368" y="1214844"/>
                      <a:pt x="2873952" y="1285025"/>
                    </a:cubicBezTo>
                    <a:cubicBezTo>
                      <a:pt x="2933379" y="1378506"/>
                      <a:pt x="2983732" y="1476693"/>
                      <a:pt x="3022771" y="1580480"/>
                    </a:cubicBezTo>
                    <a:cubicBezTo>
                      <a:pt x="3025180" y="1586865"/>
                      <a:pt x="3027140" y="1593362"/>
                      <a:pt x="3032237" y="1598291"/>
                    </a:cubicBezTo>
                    <a:cubicBezTo>
                      <a:pt x="3034534" y="1601707"/>
                      <a:pt x="3033637" y="1605292"/>
                      <a:pt x="3032742" y="1608765"/>
                    </a:cubicBezTo>
                    <a:cubicBezTo>
                      <a:pt x="3026524" y="1633186"/>
                      <a:pt x="3032014" y="1653798"/>
                      <a:pt x="3052009" y="1669985"/>
                    </a:cubicBezTo>
                    <a:cubicBezTo>
                      <a:pt x="3055034" y="1672449"/>
                      <a:pt x="3058842" y="1675081"/>
                      <a:pt x="3057610" y="1680178"/>
                    </a:cubicBezTo>
                    <a:cubicBezTo>
                      <a:pt x="3057442" y="1696421"/>
                      <a:pt x="3063996" y="1711320"/>
                      <a:pt x="3067748" y="1726667"/>
                    </a:cubicBezTo>
                    <a:cubicBezTo>
                      <a:pt x="3080630" y="1779764"/>
                      <a:pt x="3090544" y="1833199"/>
                      <a:pt x="3096313" y="1887584"/>
                    </a:cubicBezTo>
                    <a:cubicBezTo>
                      <a:pt x="3097994" y="1903436"/>
                      <a:pt x="3094969" y="1920070"/>
                      <a:pt x="3101634" y="1935361"/>
                    </a:cubicBezTo>
                    <a:cubicBezTo>
                      <a:pt x="3098666" y="1943707"/>
                      <a:pt x="3090657" y="1944659"/>
                      <a:pt x="3083879" y="1946676"/>
                    </a:cubicBezTo>
                    <a:cubicBezTo>
                      <a:pt x="3045008" y="1958381"/>
                      <a:pt x="3009889" y="1977145"/>
                      <a:pt x="2979980" y="2004366"/>
                    </a:cubicBezTo>
                    <a:cubicBezTo>
                      <a:pt x="2922737" y="2056456"/>
                      <a:pt x="2889243" y="2120588"/>
                      <a:pt x="2885771" y="2198834"/>
                    </a:cubicBezTo>
                    <a:cubicBezTo>
                      <a:pt x="2884594" y="2226111"/>
                      <a:pt x="2884930" y="2253388"/>
                      <a:pt x="2891315" y="2280329"/>
                    </a:cubicBezTo>
                    <a:cubicBezTo>
                      <a:pt x="2895068" y="2296124"/>
                      <a:pt x="2890363" y="2300157"/>
                      <a:pt x="2875017" y="2294612"/>
                    </a:cubicBezTo>
                    <a:cubicBezTo>
                      <a:pt x="2849196" y="2285258"/>
                      <a:pt x="2822815" y="2279153"/>
                      <a:pt x="2795369" y="2276632"/>
                    </a:cubicBezTo>
                    <a:cubicBezTo>
                      <a:pt x="2725973" y="2270303"/>
                      <a:pt x="2662961" y="2287498"/>
                      <a:pt x="2606559" y="2327826"/>
                    </a:cubicBezTo>
                    <a:cubicBezTo>
                      <a:pt x="2541923" y="2374035"/>
                      <a:pt x="2508485" y="2437830"/>
                      <a:pt x="2500139" y="2516525"/>
                    </a:cubicBezTo>
                    <a:cubicBezTo>
                      <a:pt x="2497227" y="2544194"/>
                      <a:pt x="2499523" y="2570967"/>
                      <a:pt x="2503332" y="2597964"/>
                    </a:cubicBezTo>
                    <a:cubicBezTo>
                      <a:pt x="2506860" y="2623001"/>
                      <a:pt x="2505460" y="2624513"/>
                      <a:pt x="2481880" y="2617119"/>
                    </a:cubicBezTo>
                    <a:cubicBezTo>
                      <a:pt x="2343310" y="2573880"/>
                      <a:pt x="2199980" y="2641596"/>
                      <a:pt x="2147666" y="2775796"/>
                    </a:cubicBezTo>
                    <a:cubicBezTo>
                      <a:pt x="2130191" y="2820661"/>
                      <a:pt x="2125766" y="2867430"/>
                      <a:pt x="2134896" y="2915095"/>
                    </a:cubicBezTo>
                    <a:cubicBezTo>
                      <a:pt x="2135904" y="2920248"/>
                      <a:pt x="2137248" y="2925345"/>
                      <a:pt x="2138144" y="2930497"/>
                    </a:cubicBezTo>
                    <a:cubicBezTo>
                      <a:pt x="2140553" y="2944500"/>
                      <a:pt x="2138425" y="2947133"/>
                      <a:pt x="2124702" y="2944836"/>
                    </a:cubicBezTo>
                    <a:cubicBezTo>
                      <a:pt x="2108627" y="2942148"/>
                      <a:pt x="2092552" y="2939627"/>
                      <a:pt x="2076309" y="2938339"/>
                    </a:cubicBezTo>
                    <a:cubicBezTo>
                      <a:pt x="1991901" y="2931618"/>
                      <a:pt x="1916008" y="2952509"/>
                      <a:pt x="1850979" y="3008240"/>
                    </a:cubicBezTo>
                    <a:cubicBezTo>
                      <a:pt x="1796257" y="3055121"/>
                      <a:pt x="1762651" y="3114379"/>
                      <a:pt x="1749769" y="3185120"/>
                    </a:cubicBezTo>
                    <a:cubicBezTo>
                      <a:pt x="1744784" y="3212509"/>
                      <a:pt x="1742936" y="3240067"/>
                      <a:pt x="1746912" y="3268127"/>
                    </a:cubicBezTo>
                    <a:cubicBezTo>
                      <a:pt x="1750272" y="3291932"/>
                      <a:pt x="1746856" y="3293725"/>
                      <a:pt x="1724676" y="3284931"/>
                    </a:cubicBezTo>
                    <a:cubicBezTo>
                      <a:pt x="1675163" y="3265215"/>
                      <a:pt x="1624697" y="3261070"/>
                      <a:pt x="1573504" y="3276810"/>
                    </a:cubicBezTo>
                    <a:cubicBezTo>
                      <a:pt x="1514581" y="3294957"/>
                      <a:pt x="1459075" y="3338196"/>
                      <a:pt x="1455378" y="3417787"/>
                    </a:cubicBezTo>
                    <a:cubicBezTo>
                      <a:pt x="1453866" y="3450106"/>
                      <a:pt x="1462716" y="3481191"/>
                      <a:pt x="1477502" y="3510372"/>
                    </a:cubicBezTo>
                    <a:cubicBezTo>
                      <a:pt x="1480639" y="3516590"/>
                      <a:pt x="1486632" y="3522358"/>
                      <a:pt x="1483664" y="3530592"/>
                    </a:cubicBezTo>
                    <a:cubicBezTo>
                      <a:pt x="1385646" y="3498442"/>
                      <a:pt x="1293340" y="3454026"/>
                      <a:pt x="1205012" y="3401153"/>
                    </a:cubicBezTo>
                    <a:cubicBezTo>
                      <a:pt x="1050816" y="3308847"/>
                      <a:pt x="916335" y="3192570"/>
                      <a:pt x="794512" y="3061114"/>
                    </a:cubicBezTo>
                    <a:cubicBezTo>
                      <a:pt x="749256" y="3012273"/>
                      <a:pt x="705455" y="2962087"/>
                      <a:pt x="664344" y="2909717"/>
                    </a:cubicBezTo>
                    <a:cubicBezTo>
                      <a:pt x="706128" y="2898964"/>
                      <a:pt x="746175" y="2884289"/>
                      <a:pt x="781069" y="2857964"/>
                    </a:cubicBezTo>
                    <a:cubicBezTo>
                      <a:pt x="845089" y="2809739"/>
                      <a:pt x="879368" y="2743815"/>
                      <a:pt x="894883" y="2666801"/>
                    </a:cubicBezTo>
                    <a:cubicBezTo>
                      <a:pt x="905189" y="2615551"/>
                      <a:pt x="907485" y="2563910"/>
                      <a:pt x="900316" y="2510196"/>
                    </a:cubicBezTo>
                    <a:cubicBezTo>
                      <a:pt x="926192" y="2517925"/>
                      <a:pt x="950333" y="2524927"/>
                      <a:pt x="975313" y="2529239"/>
                    </a:cubicBezTo>
                    <a:cubicBezTo>
                      <a:pt x="1124861" y="2555004"/>
                      <a:pt x="1266960" y="2473621"/>
                      <a:pt x="1319946" y="2330738"/>
                    </a:cubicBezTo>
                    <a:cubicBezTo>
                      <a:pt x="1340725" y="2274728"/>
                      <a:pt x="1347951" y="2217037"/>
                      <a:pt x="1337140" y="2157834"/>
                    </a:cubicBezTo>
                    <a:cubicBezTo>
                      <a:pt x="1335348" y="2148089"/>
                      <a:pt x="1339885" y="2148593"/>
                      <a:pt x="1346270" y="2150049"/>
                    </a:cubicBezTo>
                    <a:cubicBezTo>
                      <a:pt x="1376179" y="2156826"/>
                      <a:pt x="1406594" y="2157947"/>
                      <a:pt x="1437007" y="2156266"/>
                    </a:cubicBezTo>
                    <a:cubicBezTo>
                      <a:pt x="1562919" y="2149321"/>
                      <a:pt x="1654943" y="2088269"/>
                      <a:pt x="1713978" y="1978209"/>
                    </a:cubicBezTo>
                    <a:cubicBezTo>
                      <a:pt x="1750048" y="1910941"/>
                      <a:pt x="1762371" y="1838183"/>
                      <a:pt x="1752905" y="1762122"/>
                    </a:cubicBezTo>
                    <a:cubicBezTo>
                      <a:pt x="1752233" y="1756912"/>
                      <a:pt x="1751953" y="1751703"/>
                      <a:pt x="1751617" y="1746438"/>
                    </a:cubicBezTo>
                    <a:cubicBezTo>
                      <a:pt x="1751561" y="1745598"/>
                      <a:pt x="1752401" y="1744702"/>
                      <a:pt x="1753185" y="1743078"/>
                    </a:cubicBezTo>
                    <a:cubicBezTo>
                      <a:pt x="1788080" y="1754000"/>
                      <a:pt x="1823647" y="1761113"/>
                      <a:pt x="1860445" y="1763130"/>
                    </a:cubicBezTo>
                    <a:cubicBezTo>
                      <a:pt x="1993526" y="1770523"/>
                      <a:pt x="2112548" y="1699726"/>
                      <a:pt x="2168278" y="1578463"/>
                    </a:cubicBezTo>
                    <a:cubicBezTo>
                      <a:pt x="2198299" y="1513155"/>
                      <a:pt x="2206309" y="1444991"/>
                      <a:pt x="2191074" y="1374641"/>
                    </a:cubicBezTo>
                    <a:cubicBezTo>
                      <a:pt x="2187826" y="1359631"/>
                      <a:pt x="2194771" y="1361087"/>
                      <a:pt x="2204461" y="1362376"/>
                    </a:cubicBezTo>
                    <a:cubicBezTo>
                      <a:pt x="2311496" y="1376378"/>
                      <a:pt x="2411475" y="1358062"/>
                      <a:pt x="2499187" y="1292530"/>
                    </a:cubicBezTo>
                    <a:cubicBezTo>
                      <a:pt x="2583315" y="1229687"/>
                      <a:pt x="2629411" y="1144271"/>
                      <a:pt x="2641901" y="1040148"/>
                    </a:cubicBezTo>
                    <a:cubicBezTo>
                      <a:pt x="2643750" y="1024577"/>
                      <a:pt x="2644366" y="1008950"/>
                      <a:pt x="2645150" y="993211"/>
                    </a:cubicBezTo>
                    <a:close/>
                    <a:moveTo>
                      <a:pt x="1449552" y="211194"/>
                    </a:moveTo>
                    <a:cubicBezTo>
                      <a:pt x="1501137" y="230350"/>
                      <a:pt x="1551659" y="251970"/>
                      <a:pt x="1601789" y="274542"/>
                    </a:cubicBezTo>
                    <a:cubicBezTo>
                      <a:pt x="1602796" y="281095"/>
                      <a:pt x="1598091" y="285184"/>
                      <a:pt x="1594955" y="289833"/>
                    </a:cubicBezTo>
                    <a:cubicBezTo>
                      <a:pt x="1580336" y="311397"/>
                      <a:pt x="1578712" y="333969"/>
                      <a:pt x="1591202" y="356653"/>
                    </a:cubicBezTo>
                    <a:cubicBezTo>
                      <a:pt x="1603301" y="378609"/>
                      <a:pt x="1623744" y="387963"/>
                      <a:pt x="1647941" y="386115"/>
                    </a:cubicBezTo>
                    <a:cubicBezTo>
                      <a:pt x="1674490" y="384042"/>
                      <a:pt x="1693813" y="369704"/>
                      <a:pt x="1704848" y="345003"/>
                    </a:cubicBezTo>
                    <a:cubicBezTo>
                      <a:pt x="1707536" y="339010"/>
                      <a:pt x="1706920" y="331113"/>
                      <a:pt x="1714538" y="327919"/>
                    </a:cubicBezTo>
                    <a:cubicBezTo>
                      <a:pt x="1757553" y="345899"/>
                      <a:pt x="1798721" y="367687"/>
                      <a:pt x="1839776" y="389475"/>
                    </a:cubicBezTo>
                    <a:cubicBezTo>
                      <a:pt x="1890017" y="416136"/>
                      <a:pt x="1939362" y="444590"/>
                      <a:pt x="1988707" y="472987"/>
                    </a:cubicBezTo>
                    <a:cubicBezTo>
                      <a:pt x="2018561" y="490181"/>
                      <a:pt x="2047631" y="508665"/>
                      <a:pt x="2077036" y="526588"/>
                    </a:cubicBezTo>
                    <a:cubicBezTo>
                      <a:pt x="2081069" y="527261"/>
                      <a:pt x="2083253" y="530229"/>
                      <a:pt x="2085213" y="533310"/>
                    </a:cubicBezTo>
                    <a:cubicBezTo>
                      <a:pt x="2098040" y="553473"/>
                      <a:pt x="2115571" y="565795"/>
                      <a:pt x="2140104" y="566748"/>
                    </a:cubicBezTo>
                    <a:cubicBezTo>
                      <a:pt x="2143744" y="566916"/>
                      <a:pt x="2147385" y="567588"/>
                      <a:pt x="2149682" y="571005"/>
                    </a:cubicBezTo>
                    <a:cubicBezTo>
                      <a:pt x="2161500" y="584615"/>
                      <a:pt x="2177631" y="592513"/>
                      <a:pt x="2192025" y="602538"/>
                    </a:cubicBezTo>
                    <a:cubicBezTo>
                      <a:pt x="2256045" y="647179"/>
                      <a:pt x="2318385" y="694115"/>
                      <a:pt x="2379492" y="742676"/>
                    </a:cubicBezTo>
                    <a:cubicBezTo>
                      <a:pt x="2381788" y="744525"/>
                      <a:pt x="2387053" y="746317"/>
                      <a:pt x="2382236" y="750910"/>
                    </a:cubicBezTo>
                    <a:cubicBezTo>
                      <a:pt x="2302982" y="746709"/>
                      <a:pt x="2227312" y="759592"/>
                      <a:pt x="2159035" y="801711"/>
                    </a:cubicBezTo>
                    <a:cubicBezTo>
                      <a:pt x="2058945" y="863434"/>
                      <a:pt x="2001310" y="953779"/>
                      <a:pt x="1982491" y="1069553"/>
                    </a:cubicBezTo>
                    <a:cubicBezTo>
                      <a:pt x="1977058" y="1102879"/>
                      <a:pt x="1977282" y="1136317"/>
                      <a:pt x="1980250" y="1171603"/>
                    </a:cubicBezTo>
                    <a:cubicBezTo>
                      <a:pt x="1936170" y="1164827"/>
                      <a:pt x="1893882" y="1166227"/>
                      <a:pt x="1851259" y="1172444"/>
                    </a:cubicBezTo>
                    <a:cubicBezTo>
                      <a:pt x="1715209" y="1192327"/>
                      <a:pt x="1596131" y="1307541"/>
                      <a:pt x="1572831" y="1442862"/>
                    </a:cubicBezTo>
                    <a:cubicBezTo>
                      <a:pt x="1568294" y="1469355"/>
                      <a:pt x="1564990" y="1495848"/>
                      <a:pt x="1566726" y="1522620"/>
                    </a:cubicBezTo>
                    <a:cubicBezTo>
                      <a:pt x="1567566" y="1535503"/>
                      <a:pt x="1563926" y="1536791"/>
                      <a:pt x="1552275" y="1534439"/>
                    </a:cubicBezTo>
                    <a:cubicBezTo>
                      <a:pt x="1449048" y="1513435"/>
                      <a:pt x="1352319" y="1527998"/>
                      <a:pt x="1264438" y="1588825"/>
                    </a:cubicBezTo>
                    <a:cubicBezTo>
                      <a:pt x="1255029" y="1595378"/>
                      <a:pt x="1245226" y="1601595"/>
                      <a:pt x="1237889" y="1610725"/>
                    </a:cubicBezTo>
                    <a:cubicBezTo>
                      <a:pt x="1160875" y="1576502"/>
                      <a:pt x="1081901" y="1556507"/>
                      <a:pt x="997101" y="1575999"/>
                    </a:cubicBezTo>
                    <a:cubicBezTo>
                      <a:pt x="994580" y="1576559"/>
                      <a:pt x="991892" y="1576447"/>
                      <a:pt x="989259" y="1576670"/>
                    </a:cubicBezTo>
                    <a:cubicBezTo>
                      <a:pt x="983042" y="1573814"/>
                      <a:pt x="980746" y="1567653"/>
                      <a:pt x="977609" y="1562276"/>
                    </a:cubicBezTo>
                    <a:cubicBezTo>
                      <a:pt x="953525" y="1520884"/>
                      <a:pt x="904180" y="1504250"/>
                      <a:pt x="859147" y="1522173"/>
                    </a:cubicBezTo>
                    <a:cubicBezTo>
                      <a:pt x="813163" y="1540488"/>
                      <a:pt x="786110" y="1590617"/>
                      <a:pt x="797424" y="1636546"/>
                    </a:cubicBezTo>
                    <a:cubicBezTo>
                      <a:pt x="799048" y="1643099"/>
                      <a:pt x="801961" y="1649484"/>
                      <a:pt x="800617" y="1656485"/>
                    </a:cubicBezTo>
                    <a:cubicBezTo>
                      <a:pt x="689772" y="1721569"/>
                      <a:pt x="603684" y="1813875"/>
                      <a:pt x="520228" y="1909540"/>
                    </a:cubicBezTo>
                    <a:cubicBezTo>
                      <a:pt x="432461" y="2010079"/>
                      <a:pt x="337243" y="2103504"/>
                      <a:pt x="239281" y="2194185"/>
                    </a:cubicBezTo>
                    <a:cubicBezTo>
                      <a:pt x="227071" y="2189592"/>
                      <a:pt x="228359" y="2178502"/>
                      <a:pt x="226958" y="2168700"/>
                    </a:cubicBezTo>
                    <a:cubicBezTo>
                      <a:pt x="204106" y="2106304"/>
                      <a:pt x="180582" y="2044133"/>
                      <a:pt x="158626" y="1981401"/>
                    </a:cubicBezTo>
                    <a:cubicBezTo>
                      <a:pt x="127653" y="1892961"/>
                      <a:pt x="100655" y="1803233"/>
                      <a:pt x="75843" y="1712832"/>
                    </a:cubicBezTo>
                    <a:cubicBezTo>
                      <a:pt x="74218" y="1706839"/>
                      <a:pt x="73490" y="1700453"/>
                      <a:pt x="69289" y="1695413"/>
                    </a:cubicBezTo>
                    <a:lnTo>
                      <a:pt x="69289" y="1695356"/>
                    </a:lnTo>
                    <a:cubicBezTo>
                      <a:pt x="64753" y="1661022"/>
                      <a:pt x="52934" y="1628312"/>
                      <a:pt x="46213" y="1594426"/>
                    </a:cubicBezTo>
                    <a:cubicBezTo>
                      <a:pt x="30586" y="1515227"/>
                      <a:pt x="19160" y="1435469"/>
                      <a:pt x="12047" y="1355038"/>
                    </a:cubicBezTo>
                    <a:cubicBezTo>
                      <a:pt x="10479" y="1337282"/>
                      <a:pt x="8854" y="1319527"/>
                      <a:pt x="7230" y="1301772"/>
                    </a:cubicBezTo>
                    <a:cubicBezTo>
                      <a:pt x="107321" y="1333081"/>
                      <a:pt x="200914" y="1318967"/>
                      <a:pt x="283025" y="1254163"/>
                    </a:cubicBezTo>
                    <a:cubicBezTo>
                      <a:pt x="373370" y="1182862"/>
                      <a:pt x="410617" y="1088260"/>
                      <a:pt x="391349" y="973271"/>
                    </a:cubicBezTo>
                    <a:cubicBezTo>
                      <a:pt x="390789" y="969799"/>
                      <a:pt x="390901" y="966158"/>
                      <a:pt x="390621" y="962125"/>
                    </a:cubicBezTo>
                    <a:cubicBezTo>
                      <a:pt x="491160" y="994331"/>
                      <a:pt x="586713" y="991810"/>
                      <a:pt x="669160" y="919837"/>
                    </a:cubicBezTo>
                    <a:cubicBezTo>
                      <a:pt x="749871" y="849376"/>
                      <a:pt x="775020" y="758359"/>
                      <a:pt x="755584" y="653900"/>
                    </a:cubicBezTo>
                    <a:cubicBezTo>
                      <a:pt x="968535" y="741836"/>
                      <a:pt x="1180086" y="553809"/>
                      <a:pt x="1115506" y="336321"/>
                    </a:cubicBezTo>
                    <a:cubicBezTo>
                      <a:pt x="1128109" y="340914"/>
                      <a:pt x="1139199" y="345731"/>
                      <a:pt x="1150737" y="349092"/>
                    </a:cubicBezTo>
                    <a:cubicBezTo>
                      <a:pt x="1272336" y="384714"/>
                      <a:pt x="1401999" y="328256"/>
                      <a:pt x="1447536" y="213323"/>
                    </a:cubicBezTo>
                    <a:cubicBezTo>
                      <a:pt x="1447928" y="212650"/>
                      <a:pt x="1448880" y="211978"/>
                      <a:pt x="1449552" y="211194"/>
                    </a:cubicBezTo>
                    <a:close/>
                    <a:moveTo>
                      <a:pt x="1049472" y="73017"/>
                    </a:moveTo>
                    <a:cubicBezTo>
                      <a:pt x="1091312" y="87635"/>
                      <a:pt x="1133487" y="101078"/>
                      <a:pt x="1176727" y="110880"/>
                    </a:cubicBezTo>
                    <a:cubicBezTo>
                      <a:pt x="1127998" y="154792"/>
                      <a:pt x="1079438" y="198872"/>
                      <a:pt x="1030596" y="242616"/>
                    </a:cubicBezTo>
                    <a:cubicBezTo>
                      <a:pt x="947309" y="317222"/>
                      <a:pt x="863854" y="391660"/>
                      <a:pt x="780510" y="466154"/>
                    </a:cubicBezTo>
                    <a:cubicBezTo>
                      <a:pt x="695543" y="542047"/>
                      <a:pt x="610631" y="617942"/>
                      <a:pt x="525719" y="693836"/>
                    </a:cubicBezTo>
                    <a:cubicBezTo>
                      <a:pt x="442712" y="767994"/>
                      <a:pt x="359760" y="842095"/>
                      <a:pt x="276753" y="916309"/>
                    </a:cubicBezTo>
                    <a:cubicBezTo>
                      <a:pt x="185961" y="997468"/>
                      <a:pt x="95280" y="1078683"/>
                      <a:pt x="4486" y="1159898"/>
                    </a:cubicBezTo>
                    <a:cubicBezTo>
                      <a:pt x="3366" y="1160906"/>
                      <a:pt x="1743" y="1161410"/>
                      <a:pt x="398" y="1162194"/>
                    </a:cubicBezTo>
                    <a:cubicBezTo>
                      <a:pt x="-1058" y="1099743"/>
                      <a:pt x="1574" y="1037459"/>
                      <a:pt x="6615" y="975232"/>
                    </a:cubicBezTo>
                    <a:cubicBezTo>
                      <a:pt x="16753" y="957980"/>
                      <a:pt x="33781" y="947563"/>
                      <a:pt x="48343" y="935073"/>
                    </a:cubicBezTo>
                    <a:cubicBezTo>
                      <a:pt x="138632" y="857498"/>
                      <a:pt x="228360" y="779252"/>
                      <a:pt x="318313" y="701285"/>
                    </a:cubicBezTo>
                    <a:cubicBezTo>
                      <a:pt x="410282" y="621638"/>
                      <a:pt x="501971" y="541655"/>
                      <a:pt x="593884" y="461953"/>
                    </a:cubicBezTo>
                    <a:cubicBezTo>
                      <a:pt x="683781" y="383930"/>
                      <a:pt x="773733" y="305964"/>
                      <a:pt x="863965" y="228278"/>
                    </a:cubicBezTo>
                    <a:cubicBezTo>
                      <a:pt x="921600" y="178652"/>
                      <a:pt x="978955" y="128747"/>
                      <a:pt x="1036309" y="78842"/>
                    </a:cubicBezTo>
                    <a:cubicBezTo>
                      <a:pt x="1039838" y="75538"/>
                      <a:pt x="1043031" y="70272"/>
                      <a:pt x="1049472" y="73017"/>
                    </a:cubicBezTo>
                    <a:close/>
                    <a:moveTo>
                      <a:pt x="989541" y="372"/>
                    </a:moveTo>
                    <a:cubicBezTo>
                      <a:pt x="984892" y="15383"/>
                      <a:pt x="971169" y="22496"/>
                      <a:pt x="960584" y="31794"/>
                    </a:cubicBezTo>
                    <a:cubicBezTo>
                      <a:pt x="917736" y="69657"/>
                      <a:pt x="875224" y="107911"/>
                      <a:pt x="832151" y="145495"/>
                    </a:cubicBezTo>
                    <a:cubicBezTo>
                      <a:pt x="774013" y="196184"/>
                      <a:pt x="716659" y="247714"/>
                      <a:pt x="658576" y="298403"/>
                    </a:cubicBezTo>
                    <a:cubicBezTo>
                      <a:pt x="618304" y="333578"/>
                      <a:pt x="578481" y="369369"/>
                      <a:pt x="538378" y="404767"/>
                    </a:cubicBezTo>
                    <a:cubicBezTo>
                      <a:pt x="488080" y="449239"/>
                      <a:pt x="437503" y="493431"/>
                      <a:pt x="387374" y="538072"/>
                    </a:cubicBezTo>
                    <a:cubicBezTo>
                      <a:pt x="346990" y="573975"/>
                      <a:pt x="306439" y="609709"/>
                      <a:pt x="265943" y="645443"/>
                    </a:cubicBezTo>
                    <a:cubicBezTo>
                      <a:pt x="225840" y="680842"/>
                      <a:pt x="185849" y="716409"/>
                      <a:pt x="145633" y="751696"/>
                    </a:cubicBezTo>
                    <a:cubicBezTo>
                      <a:pt x="114043" y="779364"/>
                      <a:pt x="82678" y="807202"/>
                      <a:pt x="51256" y="835039"/>
                    </a:cubicBezTo>
                    <a:cubicBezTo>
                      <a:pt x="42462" y="842881"/>
                      <a:pt x="34788" y="852738"/>
                      <a:pt x="22018" y="854867"/>
                    </a:cubicBezTo>
                    <a:cubicBezTo>
                      <a:pt x="27843" y="803785"/>
                      <a:pt x="40501" y="754104"/>
                      <a:pt x="54224" y="704759"/>
                    </a:cubicBezTo>
                    <a:cubicBezTo>
                      <a:pt x="62345" y="675577"/>
                      <a:pt x="72875" y="647068"/>
                      <a:pt x="82286" y="618279"/>
                    </a:cubicBezTo>
                    <a:cubicBezTo>
                      <a:pt x="106818" y="588537"/>
                      <a:pt x="137848" y="565741"/>
                      <a:pt x="166189" y="540144"/>
                    </a:cubicBezTo>
                    <a:cubicBezTo>
                      <a:pt x="207076" y="503233"/>
                      <a:pt x="248804" y="467275"/>
                      <a:pt x="289916" y="430700"/>
                    </a:cubicBezTo>
                    <a:cubicBezTo>
                      <a:pt x="329123" y="395862"/>
                      <a:pt x="368498" y="361191"/>
                      <a:pt x="407817" y="326521"/>
                    </a:cubicBezTo>
                    <a:cubicBezTo>
                      <a:pt x="449097" y="290058"/>
                      <a:pt x="490153" y="253371"/>
                      <a:pt x="531713" y="217244"/>
                    </a:cubicBezTo>
                    <a:cubicBezTo>
                      <a:pt x="573328" y="181174"/>
                      <a:pt x="614160" y="144207"/>
                      <a:pt x="655607" y="107968"/>
                    </a:cubicBezTo>
                    <a:cubicBezTo>
                      <a:pt x="685237" y="82091"/>
                      <a:pt x="714250" y="55487"/>
                      <a:pt x="744048" y="29833"/>
                    </a:cubicBezTo>
                    <a:cubicBezTo>
                      <a:pt x="749368" y="25409"/>
                      <a:pt x="754578" y="21152"/>
                      <a:pt x="761187" y="18912"/>
                    </a:cubicBezTo>
                    <a:cubicBezTo>
                      <a:pt x="787288" y="12750"/>
                      <a:pt x="813892" y="10622"/>
                      <a:pt x="840442" y="8046"/>
                    </a:cubicBezTo>
                    <a:cubicBezTo>
                      <a:pt x="890010" y="3285"/>
                      <a:pt x="939636" y="-1364"/>
                      <a:pt x="989541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B146553-16FD-44AE-9A45-E8F463CD2CA0}"/>
                  </a:ext>
                </a:extLst>
              </p:cNvPr>
              <p:cNvSpPr/>
              <p:nvPr/>
            </p:nvSpPr>
            <p:spPr>
              <a:xfrm>
                <a:off x="2218814" y="1751530"/>
                <a:ext cx="3480035" cy="3600346"/>
              </a:xfrm>
              <a:custGeom>
                <a:avLst/>
                <a:gdLst>
                  <a:gd name="connsiteX0" fmla="*/ 2450508 w 3480035"/>
                  <a:gd name="connsiteY0" fmla="*/ 3272237 h 3600346"/>
                  <a:gd name="connsiteX1" fmla="*/ 2294464 w 3480035"/>
                  <a:gd name="connsiteY1" fmla="*/ 3568645 h 3600346"/>
                  <a:gd name="connsiteX2" fmla="*/ 2107165 w 3480035"/>
                  <a:gd name="connsiteY2" fmla="*/ 3599170 h 3600346"/>
                  <a:gd name="connsiteX3" fmla="*/ 2085209 w 3480035"/>
                  <a:gd name="connsiteY3" fmla="*/ 3600346 h 3600346"/>
                  <a:gd name="connsiteX4" fmla="*/ 2200254 w 3480035"/>
                  <a:gd name="connsiteY4" fmla="*/ 3495215 h 3600346"/>
                  <a:gd name="connsiteX5" fmla="*/ 2411077 w 3480035"/>
                  <a:gd name="connsiteY5" fmla="*/ 3305619 h 3600346"/>
                  <a:gd name="connsiteX6" fmla="*/ 2450508 w 3480035"/>
                  <a:gd name="connsiteY6" fmla="*/ 3272237 h 3600346"/>
                  <a:gd name="connsiteX7" fmla="*/ 1038599 w 3480035"/>
                  <a:gd name="connsiteY7" fmla="*/ 2966924 h 3600346"/>
                  <a:gd name="connsiteX8" fmla="*/ 1105364 w 3480035"/>
                  <a:gd name="connsiteY8" fmla="*/ 3032680 h 3600346"/>
                  <a:gd name="connsiteX9" fmla="*/ 1032438 w 3480035"/>
                  <a:gd name="connsiteY9" fmla="*/ 3104710 h 3600346"/>
                  <a:gd name="connsiteX10" fmla="*/ 966402 w 3480035"/>
                  <a:gd name="connsiteY10" fmla="*/ 3038729 h 3600346"/>
                  <a:gd name="connsiteX11" fmla="*/ 1038599 w 3480035"/>
                  <a:gd name="connsiteY11" fmla="*/ 2966924 h 3600346"/>
                  <a:gd name="connsiteX12" fmla="*/ 3480035 w 3480035"/>
                  <a:gd name="connsiteY12" fmla="*/ 2343922 h 3600346"/>
                  <a:gd name="connsiteX13" fmla="*/ 3458976 w 3480035"/>
                  <a:gd name="connsiteY13" fmla="*/ 2433762 h 3600346"/>
                  <a:gd name="connsiteX14" fmla="*/ 3242832 w 3480035"/>
                  <a:gd name="connsiteY14" fmla="*/ 2912931 h 3600346"/>
                  <a:gd name="connsiteX15" fmla="*/ 3065335 w 3480035"/>
                  <a:gd name="connsiteY15" fmla="*/ 2860561 h 3600346"/>
                  <a:gd name="connsiteX16" fmla="*/ 2912315 w 3480035"/>
                  <a:gd name="connsiteY16" fmla="*/ 2899936 h 3600346"/>
                  <a:gd name="connsiteX17" fmla="*/ 2825050 w 3480035"/>
                  <a:gd name="connsiteY17" fmla="*/ 2945417 h 3600346"/>
                  <a:gd name="connsiteX18" fmla="*/ 2811552 w 3480035"/>
                  <a:gd name="connsiteY18" fmla="*/ 2947266 h 3600346"/>
                  <a:gd name="connsiteX19" fmla="*/ 2896912 w 3480035"/>
                  <a:gd name="connsiteY19" fmla="*/ 2868291 h 3600346"/>
                  <a:gd name="connsiteX20" fmla="*/ 3135684 w 3480035"/>
                  <a:gd name="connsiteY20" fmla="*/ 2653379 h 3600346"/>
                  <a:gd name="connsiteX21" fmla="*/ 3480035 w 3480035"/>
                  <a:gd name="connsiteY21" fmla="*/ 2343922 h 3600346"/>
                  <a:gd name="connsiteX22" fmla="*/ 2546846 w 3480035"/>
                  <a:gd name="connsiteY22" fmla="*/ 1834395 h 3600346"/>
                  <a:gd name="connsiteX23" fmla="*/ 2644136 w 3480035"/>
                  <a:gd name="connsiteY23" fmla="*/ 1930229 h 3600346"/>
                  <a:gd name="connsiteX24" fmla="*/ 2537940 w 3480035"/>
                  <a:gd name="connsiteY24" fmla="*/ 2033792 h 3600346"/>
                  <a:gd name="connsiteX25" fmla="*/ 2440258 w 3480035"/>
                  <a:gd name="connsiteY25" fmla="*/ 1937903 h 3600346"/>
                  <a:gd name="connsiteX26" fmla="*/ 2546846 w 3480035"/>
                  <a:gd name="connsiteY26" fmla="*/ 1834395 h 3600346"/>
                  <a:gd name="connsiteX27" fmla="*/ 808612 w 3480035"/>
                  <a:gd name="connsiteY27" fmla="*/ 1491831 h 3600346"/>
                  <a:gd name="connsiteX28" fmla="*/ 903390 w 3480035"/>
                  <a:gd name="connsiteY28" fmla="*/ 1549022 h 3600346"/>
                  <a:gd name="connsiteX29" fmla="*/ 906918 w 3480035"/>
                  <a:gd name="connsiteY29" fmla="*/ 1557760 h 3600346"/>
                  <a:gd name="connsiteX30" fmla="*/ 718276 w 3480035"/>
                  <a:gd name="connsiteY30" fmla="*/ 1637687 h 3600346"/>
                  <a:gd name="connsiteX31" fmla="*/ 769133 w 3480035"/>
                  <a:gd name="connsiteY31" fmla="*/ 1501862 h 3600346"/>
                  <a:gd name="connsiteX32" fmla="*/ 808612 w 3480035"/>
                  <a:gd name="connsiteY32" fmla="*/ 1491831 h 3600346"/>
                  <a:gd name="connsiteX33" fmla="*/ 1553545 w 3480035"/>
                  <a:gd name="connsiteY33" fmla="*/ 239871 h 3600346"/>
                  <a:gd name="connsiteX34" fmla="*/ 1590526 w 3480035"/>
                  <a:gd name="connsiteY34" fmla="*/ 243309 h 3600346"/>
                  <a:gd name="connsiteX35" fmla="*/ 1632198 w 3480035"/>
                  <a:gd name="connsiteY35" fmla="*/ 308952 h 3600346"/>
                  <a:gd name="connsiteX36" fmla="*/ 1575011 w 3480035"/>
                  <a:gd name="connsiteY36" fmla="*/ 370508 h 3600346"/>
                  <a:gd name="connsiteX37" fmla="*/ 1510375 w 3480035"/>
                  <a:gd name="connsiteY37" fmla="*/ 347935 h 3600346"/>
                  <a:gd name="connsiteX38" fmla="*/ 1504718 w 3480035"/>
                  <a:gd name="connsiteY38" fmla="*/ 275794 h 3600346"/>
                  <a:gd name="connsiteX39" fmla="*/ 1519505 w 3480035"/>
                  <a:gd name="connsiteY39" fmla="*/ 255631 h 3600346"/>
                  <a:gd name="connsiteX40" fmla="*/ 1553545 w 3480035"/>
                  <a:gd name="connsiteY40" fmla="*/ 239871 h 3600346"/>
                  <a:gd name="connsiteX41" fmla="*/ 678901 w 3480035"/>
                  <a:gd name="connsiteY41" fmla="*/ 0 h 3600346"/>
                  <a:gd name="connsiteX42" fmla="*/ 492947 w 3480035"/>
                  <a:gd name="connsiteY42" fmla="*/ 165399 h 3600346"/>
                  <a:gd name="connsiteX43" fmla="*/ 209479 w 3480035"/>
                  <a:gd name="connsiteY43" fmla="*/ 415653 h 3600346"/>
                  <a:gd name="connsiteX44" fmla="*/ 5377 w 3480035"/>
                  <a:gd name="connsiteY44" fmla="*/ 596342 h 3600346"/>
                  <a:gd name="connsiteX45" fmla="*/ 0 w 3480035"/>
                  <a:gd name="connsiteY45" fmla="*/ 599423 h 3600346"/>
                  <a:gd name="connsiteX46" fmla="*/ 155709 w 3480035"/>
                  <a:gd name="connsiteY46" fmla="*/ 290022 h 3600346"/>
                  <a:gd name="connsiteX47" fmla="*/ 513279 w 3480035"/>
                  <a:gd name="connsiteY47" fmla="*/ 35063 h 3600346"/>
                  <a:gd name="connsiteX48" fmla="*/ 678901 w 3480035"/>
                  <a:gd name="connsiteY48" fmla="*/ 0 h 360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480035" h="3600346">
                    <a:moveTo>
                      <a:pt x="2450508" y="3272237"/>
                    </a:moveTo>
                    <a:cubicBezTo>
                      <a:pt x="2387385" y="3365159"/>
                      <a:pt x="2340728" y="3466818"/>
                      <a:pt x="2294464" y="3568645"/>
                    </a:cubicBezTo>
                    <a:cubicBezTo>
                      <a:pt x="2232517" y="3581807"/>
                      <a:pt x="2170177" y="3592561"/>
                      <a:pt x="2107165" y="3599170"/>
                    </a:cubicBezTo>
                    <a:cubicBezTo>
                      <a:pt x="2099884" y="3599954"/>
                      <a:pt x="2092490" y="3599954"/>
                      <a:pt x="2085209" y="3600346"/>
                    </a:cubicBezTo>
                    <a:cubicBezTo>
                      <a:pt x="2123520" y="3565283"/>
                      <a:pt x="2161719" y="3529997"/>
                      <a:pt x="2200254" y="3495215"/>
                    </a:cubicBezTo>
                    <a:cubicBezTo>
                      <a:pt x="2270380" y="3431867"/>
                      <a:pt x="2340728" y="3368743"/>
                      <a:pt x="2411077" y="3305619"/>
                    </a:cubicBezTo>
                    <a:cubicBezTo>
                      <a:pt x="2423904" y="3294081"/>
                      <a:pt x="2435778" y="3281479"/>
                      <a:pt x="2450508" y="3272237"/>
                    </a:cubicBezTo>
                    <a:close/>
                    <a:moveTo>
                      <a:pt x="1038599" y="2966924"/>
                    </a:moveTo>
                    <a:cubicBezTo>
                      <a:pt x="1075006" y="2966868"/>
                      <a:pt x="1104916" y="2996274"/>
                      <a:pt x="1105364" y="3032680"/>
                    </a:cubicBezTo>
                    <a:cubicBezTo>
                      <a:pt x="1105868" y="3070711"/>
                      <a:pt x="1071534" y="3104653"/>
                      <a:pt x="1032438" y="3104710"/>
                    </a:cubicBezTo>
                    <a:cubicBezTo>
                      <a:pt x="995752" y="3104710"/>
                      <a:pt x="966570" y="3075528"/>
                      <a:pt x="966402" y="3038729"/>
                    </a:cubicBezTo>
                    <a:cubicBezTo>
                      <a:pt x="966234" y="2999187"/>
                      <a:pt x="998608" y="2966980"/>
                      <a:pt x="1038599" y="2966924"/>
                    </a:cubicBezTo>
                    <a:close/>
                    <a:moveTo>
                      <a:pt x="3480035" y="2343922"/>
                    </a:moveTo>
                    <a:cubicBezTo>
                      <a:pt x="3477515" y="2374896"/>
                      <a:pt x="3467433" y="2404189"/>
                      <a:pt x="3458976" y="2433762"/>
                    </a:cubicBezTo>
                    <a:cubicBezTo>
                      <a:pt x="3410359" y="2603978"/>
                      <a:pt x="3340458" y="2764728"/>
                      <a:pt x="3242832" y="2912931"/>
                    </a:cubicBezTo>
                    <a:cubicBezTo>
                      <a:pt x="3189678" y="2875180"/>
                      <a:pt x="3128963" y="2861850"/>
                      <a:pt x="3065335" y="2860561"/>
                    </a:cubicBezTo>
                    <a:cubicBezTo>
                      <a:pt x="3011005" y="2859441"/>
                      <a:pt x="2960483" y="2875852"/>
                      <a:pt x="2912315" y="2899936"/>
                    </a:cubicBezTo>
                    <a:cubicBezTo>
                      <a:pt x="2884030" y="2916628"/>
                      <a:pt x="2854512" y="2930966"/>
                      <a:pt x="2825050" y="2945417"/>
                    </a:cubicBezTo>
                    <a:cubicBezTo>
                      <a:pt x="2820850" y="2947433"/>
                      <a:pt x="2816425" y="2949505"/>
                      <a:pt x="2811552" y="2947266"/>
                    </a:cubicBezTo>
                    <a:cubicBezTo>
                      <a:pt x="2837709" y="2918476"/>
                      <a:pt x="2868235" y="2894336"/>
                      <a:pt x="2896912" y="2868291"/>
                    </a:cubicBezTo>
                    <a:cubicBezTo>
                      <a:pt x="2976111" y="2796262"/>
                      <a:pt x="3056037" y="2724960"/>
                      <a:pt x="3135684" y="2653379"/>
                    </a:cubicBezTo>
                    <a:cubicBezTo>
                      <a:pt x="3250450" y="2550208"/>
                      <a:pt x="3365214" y="2447093"/>
                      <a:pt x="3480035" y="2343922"/>
                    </a:cubicBezTo>
                    <a:close/>
                    <a:moveTo>
                      <a:pt x="2546846" y="1834395"/>
                    </a:moveTo>
                    <a:cubicBezTo>
                      <a:pt x="2601848" y="1834507"/>
                      <a:pt x="2644248" y="1876235"/>
                      <a:pt x="2644136" y="1930229"/>
                    </a:cubicBezTo>
                    <a:cubicBezTo>
                      <a:pt x="2644024" y="1987528"/>
                      <a:pt x="2596470" y="2033904"/>
                      <a:pt x="2537940" y="2033792"/>
                    </a:cubicBezTo>
                    <a:cubicBezTo>
                      <a:pt x="2483554" y="2033680"/>
                      <a:pt x="2439642" y="1990552"/>
                      <a:pt x="2440258" y="1937903"/>
                    </a:cubicBezTo>
                    <a:cubicBezTo>
                      <a:pt x="2440930" y="1880436"/>
                      <a:pt x="2488483" y="1834284"/>
                      <a:pt x="2546846" y="1834395"/>
                    </a:cubicBezTo>
                    <a:close/>
                    <a:moveTo>
                      <a:pt x="808612" y="1491831"/>
                    </a:moveTo>
                    <a:cubicBezTo>
                      <a:pt x="848192" y="1489802"/>
                      <a:pt x="885998" y="1511047"/>
                      <a:pt x="903390" y="1549022"/>
                    </a:cubicBezTo>
                    <a:cubicBezTo>
                      <a:pt x="904678" y="1551879"/>
                      <a:pt x="905742" y="1554848"/>
                      <a:pt x="906918" y="1557760"/>
                    </a:cubicBezTo>
                    <a:cubicBezTo>
                      <a:pt x="839874" y="1574508"/>
                      <a:pt x="777647" y="1602737"/>
                      <a:pt x="718276" y="1637687"/>
                    </a:cubicBezTo>
                    <a:cubicBezTo>
                      <a:pt x="693576" y="1587670"/>
                      <a:pt x="716372" y="1526786"/>
                      <a:pt x="769133" y="1501862"/>
                    </a:cubicBezTo>
                    <a:cubicBezTo>
                      <a:pt x="782029" y="1495771"/>
                      <a:pt x="795419" y="1492508"/>
                      <a:pt x="808612" y="1491831"/>
                    </a:cubicBezTo>
                    <a:close/>
                    <a:moveTo>
                      <a:pt x="1553545" y="239871"/>
                    </a:moveTo>
                    <a:cubicBezTo>
                      <a:pt x="1565405" y="237568"/>
                      <a:pt x="1577756" y="238464"/>
                      <a:pt x="1590526" y="243309"/>
                    </a:cubicBezTo>
                    <a:cubicBezTo>
                      <a:pt x="1620324" y="254511"/>
                      <a:pt x="1631750" y="278539"/>
                      <a:pt x="1632198" y="308952"/>
                    </a:cubicBezTo>
                    <a:cubicBezTo>
                      <a:pt x="1625645" y="341103"/>
                      <a:pt x="1607777" y="363394"/>
                      <a:pt x="1575011" y="370508"/>
                    </a:cubicBezTo>
                    <a:cubicBezTo>
                      <a:pt x="1549470" y="376053"/>
                      <a:pt x="1526730" y="368604"/>
                      <a:pt x="1510375" y="347935"/>
                    </a:cubicBezTo>
                    <a:cubicBezTo>
                      <a:pt x="1492787" y="325644"/>
                      <a:pt x="1491667" y="300775"/>
                      <a:pt x="1504718" y="275794"/>
                    </a:cubicBezTo>
                    <a:cubicBezTo>
                      <a:pt x="1508527" y="268513"/>
                      <a:pt x="1514519" y="262296"/>
                      <a:pt x="1519505" y="255631"/>
                    </a:cubicBezTo>
                    <a:cubicBezTo>
                      <a:pt x="1530315" y="247678"/>
                      <a:pt x="1541685" y="242174"/>
                      <a:pt x="1553545" y="239871"/>
                    </a:cubicBezTo>
                    <a:close/>
                    <a:moveTo>
                      <a:pt x="678901" y="0"/>
                    </a:moveTo>
                    <a:cubicBezTo>
                      <a:pt x="616954" y="55170"/>
                      <a:pt x="555062" y="110452"/>
                      <a:pt x="492947" y="165399"/>
                    </a:cubicBezTo>
                    <a:cubicBezTo>
                      <a:pt x="398569" y="248910"/>
                      <a:pt x="303968" y="332198"/>
                      <a:pt x="209479" y="415653"/>
                    </a:cubicBezTo>
                    <a:cubicBezTo>
                      <a:pt x="141426" y="475808"/>
                      <a:pt x="73430" y="536131"/>
                      <a:pt x="5377" y="596342"/>
                    </a:cubicBezTo>
                    <a:cubicBezTo>
                      <a:pt x="3865" y="597687"/>
                      <a:pt x="1793" y="598415"/>
                      <a:pt x="0" y="599423"/>
                    </a:cubicBezTo>
                    <a:cubicBezTo>
                      <a:pt x="41111" y="490875"/>
                      <a:pt x="87768" y="385184"/>
                      <a:pt x="155709" y="290022"/>
                    </a:cubicBezTo>
                    <a:cubicBezTo>
                      <a:pt x="245773" y="163887"/>
                      <a:pt x="367372" y="82560"/>
                      <a:pt x="513279" y="35063"/>
                    </a:cubicBezTo>
                    <a:cubicBezTo>
                      <a:pt x="567217" y="17588"/>
                      <a:pt x="621995" y="3865"/>
                      <a:pt x="678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CF020B8-550B-493A-A4B6-7F6825968E3F}"/>
                  </a:ext>
                </a:extLst>
              </p:cNvPr>
              <p:cNvSpPr/>
              <p:nvPr/>
            </p:nvSpPr>
            <p:spPr>
              <a:xfrm>
                <a:off x="2483683" y="2495514"/>
                <a:ext cx="2805223" cy="2247815"/>
              </a:xfrm>
              <a:custGeom>
                <a:avLst/>
                <a:gdLst>
                  <a:gd name="connsiteX0" fmla="*/ 1196160 w 2805223"/>
                  <a:gd name="connsiteY0" fmla="*/ 2160434 h 2247815"/>
                  <a:gd name="connsiteX1" fmla="*/ 1238280 w 2805223"/>
                  <a:gd name="connsiteY1" fmla="*/ 2203842 h 2247815"/>
                  <a:gd name="connsiteX2" fmla="*/ 1191119 w 2805223"/>
                  <a:gd name="connsiteY2" fmla="*/ 2247811 h 2247815"/>
                  <a:gd name="connsiteX3" fmla="*/ 1150007 w 2805223"/>
                  <a:gd name="connsiteY3" fmla="*/ 2205970 h 2247815"/>
                  <a:gd name="connsiteX4" fmla="*/ 1196160 w 2805223"/>
                  <a:gd name="connsiteY4" fmla="*/ 2160434 h 2247815"/>
                  <a:gd name="connsiteX5" fmla="*/ 1705910 w 2805223"/>
                  <a:gd name="connsiteY5" fmla="*/ 1270430 h 2247815"/>
                  <a:gd name="connsiteX6" fmla="*/ 1742765 w 2805223"/>
                  <a:gd name="connsiteY6" fmla="*/ 1309189 h 2247815"/>
                  <a:gd name="connsiteX7" fmla="*/ 1699861 w 2805223"/>
                  <a:gd name="connsiteY7" fmla="*/ 1352261 h 2247815"/>
                  <a:gd name="connsiteX8" fmla="*/ 1660710 w 2805223"/>
                  <a:gd name="connsiteY8" fmla="*/ 1311485 h 2247815"/>
                  <a:gd name="connsiteX9" fmla="*/ 1705910 w 2805223"/>
                  <a:gd name="connsiteY9" fmla="*/ 1270430 h 2247815"/>
                  <a:gd name="connsiteX10" fmla="*/ 67328 w 2805223"/>
                  <a:gd name="connsiteY10" fmla="*/ 1090132 h 2247815"/>
                  <a:gd name="connsiteX11" fmla="*/ 128211 w 2805223"/>
                  <a:gd name="connsiteY11" fmla="*/ 1151015 h 2247815"/>
                  <a:gd name="connsiteX12" fmla="*/ 61447 w 2805223"/>
                  <a:gd name="connsiteY12" fmla="*/ 1213859 h 2247815"/>
                  <a:gd name="connsiteX13" fmla="*/ 3 w 2805223"/>
                  <a:gd name="connsiteY13" fmla="*/ 1156112 h 2247815"/>
                  <a:gd name="connsiteX14" fmla="*/ 67328 w 2805223"/>
                  <a:gd name="connsiteY14" fmla="*/ 1090132 h 2247815"/>
                  <a:gd name="connsiteX15" fmla="*/ 2750214 w 2805223"/>
                  <a:gd name="connsiteY15" fmla="*/ 799206 h 2247815"/>
                  <a:gd name="connsiteX16" fmla="*/ 2773580 w 2805223"/>
                  <a:gd name="connsiteY16" fmla="*/ 807167 h 2247815"/>
                  <a:gd name="connsiteX17" fmla="*/ 2804890 w 2805223"/>
                  <a:gd name="connsiteY17" fmla="*/ 864242 h 2247815"/>
                  <a:gd name="connsiteX18" fmla="*/ 2759185 w 2805223"/>
                  <a:gd name="connsiteY18" fmla="*/ 920589 h 2247815"/>
                  <a:gd name="connsiteX19" fmla="*/ 2710456 w 2805223"/>
                  <a:gd name="connsiteY19" fmla="*/ 917396 h 2247815"/>
                  <a:gd name="connsiteX20" fmla="*/ 2685083 w 2805223"/>
                  <a:gd name="connsiteY20" fmla="*/ 835509 h 2247815"/>
                  <a:gd name="connsiteX21" fmla="*/ 2750214 w 2805223"/>
                  <a:gd name="connsiteY21" fmla="*/ 799206 h 2247815"/>
                  <a:gd name="connsiteX22" fmla="*/ 2106106 w 2805223"/>
                  <a:gd name="connsiteY22" fmla="*/ 763031 h 2247815"/>
                  <a:gd name="connsiteX23" fmla="*/ 2136856 w 2805223"/>
                  <a:gd name="connsiteY23" fmla="*/ 794453 h 2247815"/>
                  <a:gd name="connsiteX24" fmla="*/ 2104033 w 2805223"/>
                  <a:gd name="connsiteY24" fmla="*/ 829068 h 2247815"/>
                  <a:gd name="connsiteX25" fmla="*/ 2071659 w 2805223"/>
                  <a:gd name="connsiteY25" fmla="*/ 796694 h 2247815"/>
                  <a:gd name="connsiteX26" fmla="*/ 2106106 w 2805223"/>
                  <a:gd name="connsiteY26" fmla="*/ 763031 h 2247815"/>
                  <a:gd name="connsiteX27" fmla="*/ 1005501 w 2805223"/>
                  <a:gd name="connsiteY27" fmla="*/ 422879 h 2247815"/>
                  <a:gd name="connsiteX28" fmla="*/ 1061791 w 2805223"/>
                  <a:gd name="connsiteY28" fmla="*/ 479450 h 2247815"/>
                  <a:gd name="connsiteX29" fmla="*/ 1000908 w 2805223"/>
                  <a:gd name="connsiteY29" fmla="*/ 541565 h 2247815"/>
                  <a:gd name="connsiteX30" fmla="*/ 943947 w 2805223"/>
                  <a:gd name="connsiteY30" fmla="*/ 485050 h 2247815"/>
                  <a:gd name="connsiteX31" fmla="*/ 1005501 w 2805223"/>
                  <a:gd name="connsiteY31" fmla="*/ 422879 h 2247815"/>
                  <a:gd name="connsiteX32" fmla="*/ 767906 w 2805223"/>
                  <a:gd name="connsiteY32" fmla="*/ 2 h 2247815"/>
                  <a:gd name="connsiteX33" fmla="*/ 803304 w 2805223"/>
                  <a:gd name="connsiteY33" fmla="*/ 35120 h 2247815"/>
                  <a:gd name="connsiteX34" fmla="*/ 765833 w 2805223"/>
                  <a:gd name="connsiteY34" fmla="*/ 75672 h 2247815"/>
                  <a:gd name="connsiteX35" fmla="*/ 727522 w 2805223"/>
                  <a:gd name="connsiteY35" fmla="*/ 38649 h 2247815"/>
                  <a:gd name="connsiteX36" fmla="*/ 767906 w 2805223"/>
                  <a:gd name="connsiteY36" fmla="*/ 2 h 224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05223" h="2247815">
                    <a:moveTo>
                      <a:pt x="1196160" y="2160434"/>
                    </a:moveTo>
                    <a:cubicBezTo>
                      <a:pt x="1218900" y="2159202"/>
                      <a:pt x="1238336" y="2180654"/>
                      <a:pt x="1238280" y="2203842"/>
                    </a:cubicBezTo>
                    <a:cubicBezTo>
                      <a:pt x="1238112" y="2228543"/>
                      <a:pt x="1217108" y="2248147"/>
                      <a:pt x="1191119" y="2247811"/>
                    </a:cubicBezTo>
                    <a:cubicBezTo>
                      <a:pt x="1167258" y="2247475"/>
                      <a:pt x="1149727" y="2229663"/>
                      <a:pt x="1150007" y="2205970"/>
                    </a:cubicBezTo>
                    <a:cubicBezTo>
                      <a:pt x="1150287" y="2179309"/>
                      <a:pt x="1170227" y="2161834"/>
                      <a:pt x="1196160" y="2160434"/>
                    </a:cubicBezTo>
                    <a:close/>
                    <a:moveTo>
                      <a:pt x="1705910" y="1270430"/>
                    </a:moveTo>
                    <a:cubicBezTo>
                      <a:pt x="1729882" y="1270653"/>
                      <a:pt x="1742876" y="1284320"/>
                      <a:pt x="1742765" y="1309189"/>
                    </a:cubicBezTo>
                    <a:cubicBezTo>
                      <a:pt x="1746909" y="1329688"/>
                      <a:pt x="1721144" y="1352036"/>
                      <a:pt x="1699861" y="1352261"/>
                    </a:cubicBezTo>
                    <a:cubicBezTo>
                      <a:pt x="1678185" y="1352485"/>
                      <a:pt x="1660710" y="1333833"/>
                      <a:pt x="1660710" y="1311485"/>
                    </a:cubicBezTo>
                    <a:cubicBezTo>
                      <a:pt x="1660710" y="1286785"/>
                      <a:pt x="1678969" y="1270261"/>
                      <a:pt x="1705910" y="1270430"/>
                    </a:cubicBezTo>
                    <a:close/>
                    <a:moveTo>
                      <a:pt x="67328" y="1090132"/>
                    </a:moveTo>
                    <a:cubicBezTo>
                      <a:pt x="100542" y="1090188"/>
                      <a:pt x="128211" y="1118865"/>
                      <a:pt x="128211" y="1151015"/>
                    </a:cubicBezTo>
                    <a:cubicBezTo>
                      <a:pt x="128155" y="1187478"/>
                      <a:pt x="91356" y="1218003"/>
                      <a:pt x="61447" y="1213859"/>
                    </a:cubicBezTo>
                    <a:cubicBezTo>
                      <a:pt x="27840" y="1217051"/>
                      <a:pt x="340" y="1187310"/>
                      <a:pt x="3" y="1156112"/>
                    </a:cubicBezTo>
                    <a:cubicBezTo>
                      <a:pt x="-389" y="1119090"/>
                      <a:pt x="31369" y="1090076"/>
                      <a:pt x="67328" y="1090132"/>
                    </a:cubicBezTo>
                    <a:close/>
                    <a:moveTo>
                      <a:pt x="2750214" y="799206"/>
                    </a:moveTo>
                    <a:cubicBezTo>
                      <a:pt x="2758033" y="800135"/>
                      <a:pt x="2765878" y="802771"/>
                      <a:pt x="2773580" y="807167"/>
                    </a:cubicBezTo>
                    <a:cubicBezTo>
                      <a:pt x="2794920" y="819322"/>
                      <a:pt x="2807466" y="842230"/>
                      <a:pt x="2804890" y="864242"/>
                    </a:cubicBezTo>
                    <a:cubicBezTo>
                      <a:pt x="2801753" y="890791"/>
                      <a:pt x="2782933" y="913531"/>
                      <a:pt x="2759185" y="920589"/>
                    </a:cubicBezTo>
                    <a:cubicBezTo>
                      <a:pt x="2742382" y="925517"/>
                      <a:pt x="2726307" y="924286"/>
                      <a:pt x="2710456" y="917396"/>
                    </a:cubicBezTo>
                    <a:cubicBezTo>
                      <a:pt x="2677914" y="891687"/>
                      <a:pt x="2671585" y="871355"/>
                      <a:pt x="2685083" y="835509"/>
                    </a:cubicBezTo>
                    <a:cubicBezTo>
                      <a:pt x="2703525" y="809002"/>
                      <a:pt x="2726755" y="796420"/>
                      <a:pt x="2750214" y="799206"/>
                    </a:cubicBezTo>
                    <a:close/>
                    <a:moveTo>
                      <a:pt x="2106106" y="763031"/>
                    </a:moveTo>
                    <a:cubicBezTo>
                      <a:pt x="2124366" y="762695"/>
                      <a:pt x="2136856" y="775466"/>
                      <a:pt x="2136856" y="794453"/>
                    </a:cubicBezTo>
                    <a:cubicBezTo>
                      <a:pt x="2141057" y="812993"/>
                      <a:pt x="2118205" y="828900"/>
                      <a:pt x="2104033" y="829068"/>
                    </a:cubicBezTo>
                    <a:cubicBezTo>
                      <a:pt x="2088126" y="829236"/>
                      <a:pt x="2071155" y="812265"/>
                      <a:pt x="2071659" y="796694"/>
                    </a:cubicBezTo>
                    <a:cubicBezTo>
                      <a:pt x="2072219" y="777874"/>
                      <a:pt x="2087118" y="763312"/>
                      <a:pt x="2106106" y="763031"/>
                    </a:cubicBezTo>
                    <a:close/>
                    <a:moveTo>
                      <a:pt x="1005501" y="422879"/>
                    </a:moveTo>
                    <a:cubicBezTo>
                      <a:pt x="1039107" y="423607"/>
                      <a:pt x="1065824" y="450940"/>
                      <a:pt x="1061791" y="479450"/>
                    </a:cubicBezTo>
                    <a:cubicBezTo>
                      <a:pt x="1065152" y="509247"/>
                      <a:pt x="1040676" y="540109"/>
                      <a:pt x="1000908" y="541565"/>
                    </a:cubicBezTo>
                    <a:cubicBezTo>
                      <a:pt x="969655" y="542685"/>
                      <a:pt x="944618" y="515408"/>
                      <a:pt x="943947" y="485050"/>
                    </a:cubicBezTo>
                    <a:cubicBezTo>
                      <a:pt x="943162" y="451164"/>
                      <a:pt x="974640" y="422207"/>
                      <a:pt x="1005501" y="422879"/>
                    </a:cubicBezTo>
                    <a:close/>
                    <a:moveTo>
                      <a:pt x="767906" y="2"/>
                    </a:moveTo>
                    <a:cubicBezTo>
                      <a:pt x="789245" y="226"/>
                      <a:pt x="803304" y="14172"/>
                      <a:pt x="803304" y="35120"/>
                    </a:cubicBezTo>
                    <a:cubicBezTo>
                      <a:pt x="803304" y="56404"/>
                      <a:pt x="785884" y="75223"/>
                      <a:pt x="765833" y="75672"/>
                    </a:cubicBezTo>
                    <a:cubicBezTo>
                      <a:pt x="744213" y="76175"/>
                      <a:pt x="727802" y="60269"/>
                      <a:pt x="727522" y="38649"/>
                    </a:cubicBezTo>
                    <a:cubicBezTo>
                      <a:pt x="727298" y="16469"/>
                      <a:pt x="744661" y="-222"/>
                      <a:pt x="767906" y="2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6E3CC7C-0C8F-4FBF-927E-1A28CEA29714}"/>
                  </a:ext>
                </a:extLst>
              </p:cNvPr>
              <p:cNvSpPr/>
              <p:nvPr/>
            </p:nvSpPr>
            <p:spPr>
              <a:xfrm>
                <a:off x="2143031" y="1732991"/>
                <a:ext cx="3590644" cy="3618718"/>
              </a:xfrm>
              <a:custGeom>
                <a:avLst/>
                <a:gdLst>
                  <a:gd name="connsiteX0" fmla="*/ 1175042 w 3590644"/>
                  <a:gd name="connsiteY0" fmla="*/ 2698020 h 3618718"/>
                  <a:gd name="connsiteX1" fmla="*/ 1222651 w 3590644"/>
                  <a:gd name="connsiteY1" fmla="*/ 2743668 h 3618718"/>
                  <a:gd name="connsiteX2" fmla="*/ 1172409 w 3590644"/>
                  <a:gd name="connsiteY2" fmla="*/ 2793293 h 3618718"/>
                  <a:gd name="connsiteX3" fmla="*/ 1125024 w 3590644"/>
                  <a:gd name="connsiteY3" fmla="*/ 2747701 h 3618718"/>
                  <a:gd name="connsiteX4" fmla="*/ 1175042 w 3590644"/>
                  <a:gd name="connsiteY4" fmla="*/ 2698020 h 3618718"/>
                  <a:gd name="connsiteX5" fmla="*/ 1593160 w 3590644"/>
                  <a:gd name="connsiteY5" fmla="*/ 2411414 h 3618718"/>
                  <a:gd name="connsiteX6" fmla="*/ 1692465 w 3590644"/>
                  <a:gd name="connsiteY6" fmla="*/ 2511281 h 3618718"/>
                  <a:gd name="connsiteX7" fmla="*/ 1583862 w 3590644"/>
                  <a:gd name="connsiteY7" fmla="*/ 2616524 h 3618718"/>
                  <a:gd name="connsiteX8" fmla="*/ 1484387 w 3590644"/>
                  <a:gd name="connsiteY8" fmla="*/ 2518731 h 3618718"/>
                  <a:gd name="connsiteX9" fmla="*/ 1593160 w 3590644"/>
                  <a:gd name="connsiteY9" fmla="*/ 2411414 h 3618718"/>
                  <a:gd name="connsiteX10" fmla="*/ 3583571 w 3590644"/>
                  <a:gd name="connsiteY10" fmla="*/ 1968703 h 3618718"/>
                  <a:gd name="connsiteX11" fmla="*/ 3590644 w 3590644"/>
                  <a:gd name="connsiteY11" fmla="*/ 2080852 h 3618718"/>
                  <a:gd name="connsiteX12" fmla="*/ 3590475 w 3590644"/>
                  <a:gd name="connsiteY12" fmla="*/ 2108805 h 3618718"/>
                  <a:gd name="connsiteX13" fmla="*/ 3399800 w 3590644"/>
                  <a:gd name="connsiteY13" fmla="*/ 2276299 h 3618718"/>
                  <a:gd name="connsiteX14" fmla="*/ 2922297 w 3590644"/>
                  <a:gd name="connsiteY14" fmla="*/ 2698064 h 3618718"/>
                  <a:gd name="connsiteX15" fmla="*/ 2905177 w 3590644"/>
                  <a:gd name="connsiteY15" fmla="*/ 2714286 h 3618718"/>
                  <a:gd name="connsiteX16" fmla="*/ 2877055 w 3590644"/>
                  <a:gd name="connsiteY16" fmla="*/ 2743698 h 3618718"/>
                  <a:gd name="connsiteX17" fmla="*/ 2748292 w 3590644"/>
                  <a:gd name="connsiteY17" fmla="*/ 2857531 h 3618718"/>
                  <a:gd name="connsiteX18" fmla="*/ 2573165 w 3590644"/>
                  <a:gd name="connsiteY18" fmla="*/ 3011834 h 3618718"/>
                  <a:gd name="connsiteX19" fmla="*/ 2423184 w 3590644"/>
                  <a:gd name="connsiteY19" fmla="*/ 3144583 h 3618718"/>
                  <a:gd name="connsiteX20" fmla="*/ 2302560 w 3590644"/>
                  <a:gd name="connsiteY20" fmla="*/ 3251063 h 3618718"/>
                  <a:gd name="connsiteX21" fmla="*/ 2182047 w 3590644"/>
                  <a:gd name="connsiteY21" fmla="*/ 3357598 h 3618718"/>
                  <a:gd name="connsiteX22" fmla="*/ 2098075 w 3590644"/>
                  <a:gd name="connsiteY22" fmla="*/ 3431634 h 3618718"/>
                  <a:gd name="connsiteX23" fmla="*/ 2085727 w 3590644"/>
                  <a:gd name="connsiteY23" fmla="*/ 3438370 h 3618718"/>
                  <a:gd name="connsiteX24" fmla="*/ 1962744 w 3590644"/>
                  <a:gd name="connsiteY24" fmla="*/ 3546085 h 3618718"/>
                  <a:gd name="connsiteX25" fmla="*/ 1882534 w 3590644"/>
                  <a:gd name="connsiteY25" fmla="*/ 3618718 h 3618718"/>
                  <a:gd name="connsiteX26" fmla="*/ 1739064 w 3590644"/>
                  <a:gd name="connsiteY26" fmla="*/ 3599353 h 3618718"/>
                  <a:gd name="connsiteX27" fmla="*/ 1752367 w 3590644"/>
                  <a:gd name="connsiteY27" fmla="*/ 3580886 h 3618718"/>
                  <a:gd name="connsiteX28" fmla="*/ 1910711 w 3590644"/>
                  <a:gd name="connsiteY28" fmla="*/ 3441008 h 3618718"/>
                  <a:gd name="connsiteX29" fmla="*/ 2084604 w 3590644"/>
                  <a:gd name="connsiteY29" fmla="*/ 3287715 h 3618718"/>
                  <a:gd name="connsiteX30" fmla="*/ 2234529 w 3590644"/>
                  <a:gd name="connsiteY30" fmla="*/ 3154967 h 3618718"/>
                  <a:gd name="connsiteX31" fmla="*/ 2355154 w 3590644"/>
                  <a:gd name="connsiteY31" fmla="*/ 3048599 h 3618718"/>
                  <a:gd name="connsiteX32" fmla="*/ 2479034 w 3590644"/>
                  <a:gd name="connsiteY32" fmla="*/ 2938808 h 3618718"/>
                  <a:gd name="connsiteX33" fmla="*/ 2597132 w 3590644"/>
                  <a:gd name="connsiteY33" fmla="*/ 2834349 h 3618718"/>
                  <a:gd name="connsiteX34" fmla="*/ 2721237 w 3590644"/>
                  <a:gd name="connsiteY34" fmla="*/ 2724782 h 3618718"/>
                  <a:gd name="connsiteX35" fmla="*/ 2874866 w 3590644"/>
                  <a:gd name="connsiteY35" fmla="*/ 2589114 h 3618718"/>
                  <a:gd name="connsiteX36" fmla="*/ 2995210 w 3590644"/>
                  <a:gd name="connsiteY36" fmla="*/ 2482411 h 3618718"/>
                  <a:gd name="connsiteX37" fmla="*/ 3016035 w 3590644"/>
                  <a:gd name="connsiteY37" fmla="*/ 2468827 h 3618718"/>
                  <a:gd name="connsiteX38" fmla="*/ 3213390 w 3590644"/>
                  <a:gd name="connsiteY38" fmla="*/ 2295159 h 3618718"/>
                  <a:gd name="connsiteX39" fmla="*/ 3575882 w 3590644"/>
                  <a:gd name="connsiteY39" fmla="*/ 1974541 h 3618718"/>
                  <a:gd name="connsiteX40" fmla="*/ 3583571 w 3590644"/>
                  <a:gd name="connsiteY40" fmla="*/ 1968703 h 3618718"/>
                  <a:gd name="connsiteX41" fmla="*/ 291086 w 3590644"/>
                  <a:gd name="connsiteY41" fmla="*/ 1450669 h 3618718"/>
                  <a:gd name="connsiteX42" fmla="*/ 355722 w 3590644"/>
                  <a:gd name="connsiteY42" fmla="*/ 1515641 h 3618718"/>
                  <a:gd name="connsiteX43" fmla="*/ 286326 w 3590644"/>
                  <a:gd name="connsiteY43" fmla="*/ 1584701 h 3618718"/>
                  <a:gd name="connsiteX44" fmla="*/ 220458 w 3590644"/>
                  <a:gd name="connsiteY44" fmla="*/ 1520570 h 3618718"/>
                  <a:gd name="connsiteX45" fmla="*/ 291086 w 3590644"/>
                  <a:gd name="connsiteY45" fmla="*/ 1450669 h 3618718"/>
                  <a:gd name="connsiteX46" fmla="*/ 1668773 w 3590644"/>
                  <a:gd name="connsiteY46" fmla="*/ 705058 h 3618718"/>
                  <a:gd name="connsiteX47" fmla="*/ 1787010 w 3590644"/>
                  <a:gd name="connsiteY47" fmla="*/ 823688 h 3618718"/>
                  <a:gd name="connsiteX48" fmla="*/ 1658075 w 3590644"/>
                  <a:gd name="connsiteY48" fmla="*/ 949040 h 3618718"/>
                  <a:gd name="connsiteX49" fmla="*/ 1538550 w 3590644"/>
                  <a:gd name="connsiteY49" fmla="*/ 831306 h 3618718"/>
                  <a:gd name="connsiteX50" fmla="*/ 1668773 w 3590644"/>
                  <a:gd name="connsiteY50" fmla="*/ 705058 h 3618718"/>
                  <a:gd name="connsiteX51" fmla="*/ 983036 w 3590644"/>
                  <a:gd name="connsiteY51" fmla="*/ 0 h 3618718"/>
                  <a:gd name="connsiteX52" fmla="*/ 1123735 w 3590644"/>
                  <a:gd name="connsiteY52" fmla="*/ 672 h 3618718"/>
                  <a:gd name="connsiteX53" fmla="*/ 1042912 w 3590644"/>
                  <a:gd name="connsiteY53" fmla="*/ 72646 h 3618718"/>
                  <a:gd name="connsiteX54" fmla="*/ 843963 w 3590644"/>
                  <a:gd name="connsiteY54" fmla="*/ 244429 h 3618718"/>
                  <a:gd name="connsiteX55" fmla="*/ 426350 w 3590644"/>
                  <a:gd name="connsiteY55" fmla="*/ 606368 h 3618718"/>
                  <a:gd name="connsiteX56" fmla="*/ 12378 w 3590644"/>
                  <a:gd name="connsiteY56" fmla="*/ 965339 h 3618718"/>
                  <a:gd name="connsiteX57" fmla="*/ 0 w 3590644"/>
                  <a:gd name="connsiteY57" fmla="*/ 974861 h 3618718"/>
                  <a:gd name="connsiteX58" fmla="*/ 15571 w 3590644"/>
                  <a:gd name="connsiteY58" fmla="*/ 854550 h 3618718"/>
                  <a:gd name="connsiteX59" fmla="*/ 258935 w 3590644"/>
                  <a:gd name="connsiteY59" fmla="*/ 640310 h 3618718"/>
                  <a:gd name="connsiteX60" fmla="*/ 680245 w 3590644"/>
                  <a:gd name="connsiteY60" fmla="*/ 268234 h 3618718"/>
                  <a:gd name="connsiteX61" fmla="*/ 983036 w 3590644"/>
                  <a:gd name="connsiteY61" fmla="*/ 0 h 361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590644" h="3618718">
                    <a:moveTo>
                      <a:pt x="1175042" y="2698020"/>
                    </a:moveTo>
                    <a:cubicBezTo>
                      <a:pt x="1201927" y="2697852"/>
                      <a:pt x="1222539" y="2717623"/>
                      <a:pt x="1222651" y="2743668"/>
                    </a:cubicBezTo>
                    <a:cubicBezTo>
                      <a:pt x="1222707" y="2770609"/>
                      <a:pt x="1200078" y="2793013"/>
                      <a:pt x="1172409" y="2793293"/>
                    </a:cubicBezTo>
                    <a:cubicBezTo>
                      <a:pt x="1145356" y="2793517"/>
                      <a:pt x="1125024" y="2773969"/>
                      <a:pt x="1125024" y="2747701"/>
                    </a:cubicBezTo>
                    <a:cubicBezTo>
                      <a:pt x="1125024" y="2720312"/>
                      <a:pt x="1147316" y="2698187"/>
                      <a:pt x="1175042" y="2698020"/>
                    </a:cubicBezTo>
                    <a:close/>
                    <a:moveTo>
                      <a:pt x="1593160" y="2411414"/>
                    </a:moveTo>
                    <a:cubicBezTo>
                      <a:pt x="1649393" y="2411526"/>
                      <a:pt x="1692633" y="2455103"/>
                      <a:pt x="1692465" y="2511281"/>
                    </a:cubicBezTo>
                    <a:cubicBezTo>
                      <a:pt x="1692241" y="2569588"/>
                      <a:pt x="1643793" y="2616581"/>
                      <a:pt x="1583862" y="2616524"/>
                    </a:cubicBezTo>
                    <a:cubicBezTo>
                      <a:pt x="1527739" y="2616468"/>
                      <a:pt x="1484443" y="2573844"/>
                      <a:pt x="1484387" y="2518731"/>
                    </a:cubicBezTo>
                    <a:cubicBezTo>
                      <a:pt x="1484331" y="2459640"/>
                      <a:pt x="1533341" y="2411303"/>
                      <a:pt x="1593160" y="2411414"/>
                    </a:cubicBezTo>
                    <a:close/>
                    <a:moveTo>
                      <a:pt x="3583571" y="1968703"/>
                    </a:moveTo>
                    <a:cubicBezTo>
                      <a:pt x="3585985" y="2007265"/>
                      <a:pt x="3588286" y="2044031"/>
                      <a:pt x="3590644" y="2080852"/>
                    </a:cubicBezTo>
                    <a:cubicBezTo>
                      <a:pt x="3590531" y="2090114"/>
                      <a:pt x="3590475" y="2099431"/>
                      <a:pt x="3590475" y="2108805"/>
                    </a:cubicBezTo>
                    <a:cubicBezTo>
                      <a:pt x="3526936" y="2164655"/>
                      <a:pt x="3463228" y="2220337"/>
                      <a:pt x="3399800" y="2276299"/>
                    </a:cubicBezTo>
                    <a:cubicBezTo>
                      <a:pt x="3240557" y="2416794"/>
                      <a:pt x="3081427" y="2557457"/>
                      <a:pt x="2922297" y="2698064"/>
                    </a:cubicBezTo>
                    <a:cubicBezTo>
                      <a:pt x="2916403" y="2703284"/>
                      <a:pt x="2910902" y="2708841"/>
                      <a:pt x="2905177" y="2714286"/>
                    </a:cubicBezTo>
                    <a:cubicBezTo>
                      <a:pt x="2898778" y="2726915"/>
                      <a:pt x="2887215" y="2734773"/>
                      <a:pt x="2877055" y="2743698"/>
                    </a:cubicBezTo>
                    <a:cubicBezTo>
                      <a:pt x="2833948" y="2781474"/>
                      <a:pt x="2791401" y="2819811"/>
                      <a:pt x="2748292" y="2857531"/>
                    </a:cubicBezTo>
                    <a:cubicBezTo>
                      <a:pt x="2689748" y="2908778"/>
                      <a:pt x="2631428" y="2960306"/>
                      <a:pt x="2573165" y="3011834"/>
                    </a:cubicBezTo>
                    <a:cubicBezTo>
                      <a:pt x="2523152" y="3056065"/>
                      <a:pt x="2473196" y="3100352"/>
                      <a:pt x="2423184" y="3144583"/>
                    </a:cubicBezTo>
                    <a:cubicBezTo>
                      <a:pt x="2382994" y="3180057"/>
                      <a:pt x="2342861" y="3215644"/>
                      <a:pt x="2302560" y="3251063"/>
                    </a:cubicBezTo>
                    <a:cubicBezTo>
                      <a:pt x="2262258" y="3286424"/>
                      <a:pt x="2222011" y="3321843"/>
                      <a:pt x="2182047" y="3357598"/>
                    </a:cubicBezTo>
                    <a:cubicBezTo>
                      <a:pt x="2154206" y="3382464"/>
                      <a:pt x="2126084" y="3407050"/>
                      <a:pt x="2098075" y="3431634"/>
                    </a:cubicBezTo>
                    <a:cubicBezTo>
                      <a:pt x="2094539" y="3434778"/>
                      <a:pt x="2090554" y="3437416"/>
                      <a:pt x="2085727" y="3438370"/>
                    </a:cubicBezTo>
                    <a:cubicBezTo>
                      <a:pt x="2044695" y="3474238"/>
                      <a:pt x="2003439" y="3509824"/>
                      <a:pt x="1962744" y="3546085"/>
                    </a:cubicBezTo>
                    <a:cubicBezTo>
                      <a:pt x="1935802" y="3570053"/>
                      <a:pt x="1907400" y="3592448"/>
                      <a:pt x="1882534" y="3618718"/>
                    </a:cubicBezTo>
                    <a:cubicBezTo>
                      <a:pt x="1834991" y="3610074"/>
                      <a:pt x="1787280" y="3603113"/>
                      <a:pt x="1739064" y="3599353"/>
                    </a:cubicBezTo>
                    <a:cubicBezTo>
                      <a:pt x="1739233" y="3590147"/>
                      <a:pt x="1746642" y="3585937"/>
                      <a:pt x="1752367" y="3580886"/>
                    </a:cubicBezTo>
                    <a:cubicBezTo>
                      <a:pt x="1805522" y="3534634"/>
                      <a:pt x="1857724" y="3487429"/>
                      <a:pt x="1910711" y="3441008"/>
                    </a:cubicBezTo>
                    <a:cubicBezTo>
                      <a:pt x="1968807" y="3390097"/>
                      <a:pt x="2026565" y="3338738"/>
                      <a:pt x="2084604" y="3287715"/>
                    </a:cubicBezTo>
                    <a:cubicBezTo>
                      <a:pt x="2134729" y="3243653"/>
                      <a:pt x="2184629" y="3199253"/>
                      <a:pt x="2234529" y="3154967"/>
                    </a:cubicBezTo>
                    <a:cubicBezTo>
                      <a:pt x="2274606" y="3119380"/>
                      <a:pt x="2315020" y="3084130"/>
                      <a:pt x="2355154" y="3048599"/>
                    </a:cubicBezTo>
                    <a:cubicBezTo>
                      <a:pt x="2396466" y="3012002"/>
                      <a:pt x="2437946" y="2975573"/>
                      <a:pt x="2479034" y="2938808"/>
                    </a:cubicBezTo>
                    <a:cubicBezTo>
                      <a:pt x="2518213" y="2903727"/>
                      <a:pt x="2557785" y="2869150"/>
                      <a:pt x="2597132" y="2834349"/>
                    </a:cubicBezTo>
                    <a:cubicBezTo>
                      <a:pt x="2638500" y="2797808"/>
                      <a:pt x="2679701" y="2761155"/>
                      <a:pt x="2721237" y="2724782"/>
                    </a:cubicBezTo>
                    <a:cubicBezTo>
                      <a:pt x="2772653" y="2679766"/>
                      <a:pt x="2823676" y="2634355"/>
                      <a:pt x="2874866" y="2589114"/>
                    </a:cubicBezTo>
                    <a:cubicBezTo>
                      <a:pt x="2915056" y="2553640"/>
                      <a:pt x="2955358" y="2518278"/>
                      <a:pt x="2995210" y="2482411"/>
                    </a:cubicBezTo>
                    <a:cubicBezTo>
                      <a:pt x="3001497" y="2476741"/>
                      <a:pt x="3007503" y="2470848"/>
                      <a:pt x="3016035" y="2468827"/>
                    </a:cubicBezTo>
                    <a:cubicBezTo>
                      <a:pt x="3081820" y="2410956"/>
                      <a:pt x="3147718" y="2353198"/>
                      <a:pt x="3213390" y="2295159"/>
                    </a:cubicBezTo>
                    <a:cubicBezTo>
                      <a:pt x="3334296" y="2188342"/>
                      <a:pt x="3455033" y="2081413"/>
                      <a:pt x="3575882" y="1974541"/>
                    </a:cubicBezTo>
                    <a:cubicBezTo>
                      <a:pt x="3577734" y="1972913"/>
                      <a:pt x="3579867" y="1971509"/>
                      <a:pt x="3583571" y="1968703"/>
                    </a:cubicBezTo>
                    <a:close/>
                    <a:moveTo>
                      <a:pt x="291086" y="1450669"/>
                    </a:moveTo>
                    <a:cubicBezTo>
                      <a:pt x="327213" y="1450669"/>
                      <a:pt x="355834" y="1479515"/>
                      <a:pt x="355722" y="1515641"/>
                    </a:cubicBezTo>
                    <a:cubicBezTo>
                      <a:pt x="355610" y="1552832"/>
                      <a:pt x="323964" y="1584310"/>
                      <a:pt x="286326" y="1584701"/>
                    </a:cubicBezTo>
                    <a:cubicBezTo>
                      <a:pt x="250367" y="1585038"/>
                      <a:pt x="220626" y="1556080"/>
                      <a:pt x="220458" y="1520570"/>
                    </a:cubicBezTo>
                    <a:cubicBezTo>
                      <a:pt x="220233" y="1483379"/>
                      <a:pt x="253279" y="1450669"/>
                      <a:pt x="291086" y="1450669"/>
                    </a:cubicBezTo>
                    <a:close/>
                    <a:moveTo>
                      <a:pt x="1668773" y="705058"/>
                    </a:moveTo>
                    <a:cubicBezTo>
                      <a:pt x="1736265" y="705338"/>
                      <a:pt x="1787290" y="756532"/>
                      <a:pt x="1787010" y="823688"/>
                    </a:cubicBezTo>
                    <a:cubicBezTo>
                      <a:pt x="1786731" y="892581"/>
                      <a:pt x="1728592" y="949096"/>
                      <a:pt x="1658075" y="949040"/>
                    </a:cubicBezTo>
                    <a:cubicBezTo>
                      <a:pt x="1590695" y="948983"/>
                      <a:pt x="1538269" y="897342"/>
                      <a:pt x="1538550" y="831306"/>
                    </a:cubicBezTo>
                    <a:cubicBezTo>
                      <a:pt x="1538829" y="761797"/>
                      <a:pt x="1597696" y="704778"/>
                      <a:pt x="1668773" y="705058"/>
                    </a:cubicBezTo>
                    <a:close/>
                    <a:moveTo>
                      <a:pt x="983036" y="0"/>
                    </a:moveTo>
                    <a:cubicBezTo>
                      <a:pt x="1029917" y="224"/>
                      <a:pt x="1076854" y="448"/>
                      <a:pt x="1123735" y="672"/>
                    </a:cubicBezTo>
                    <a:cubicBezTo>
                      <a:pt x="1096794" y="24645"/>
                      <a:pt x="1069853" y="48617"/>
                      <a:pt x="1042912" y="72646"/>
                    </a:cubicBezTo>
                    <a:cubicBezTo>
                      <a:pt x="976595" y="129888"/>
                      <a:pt x="910167" y="187075"/>
                      <a:pt x="843963" y="244429"/>
                    </a:cubicBezTo>
                    <a:cubicBezTo>
                      <a:pt x="704721" y="365019"/>
                      <a:pt x="565536" y="485722"/>
                      <a:pt x="426350" y="606368"/>
                    </a:cubicBezTo>
                    <a:cubicBezTo>
                      <a:pt x="288341" y="726006"/>
                      <a:pt x="150387" y="845701"/>
                      <a:pt x="12378" y="965339"/>
                    </a:cubicBezTo>
                    <a:cubicBezTo>
                      <a:pt x="8457" y="968756"/>
                      <a:pt x="4144" y="971668"/>
                      <a:pt x="0" y="974861"/>
                    </a:cubicBezTo>
                    <a:cubicBezTo>
                      <a:pt x="4257" y="934645"/>
                      <a:pt x="7337" y="894262"/>
                      <a:pt x="15571" y="854550"/>
                    </a:cubicBezTo>
                    <a:cubicBezTo>
                      <a:pt x="96730" y="783137"/>
                      <a:pt x="177889" y="711836"/>
                      <a:pt x="258935" y="640310"/>
                    </a:cubicBezTo>
                    <a:cubicBezTo>
                      <a:pt x="399409" y="516360"/>
                      <a:pt x="539883" y="392353"/>
                      <a:pt x="680245" y="268234"/>
                    </a:cubicBezTo>
                    <a:cubicBezTo>
                      <a:pt x="781288" y="178897"/>
                      <a:pt x="882106" y="89393"/>
                      <a:pt x="9830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BBC715E-E65C-4AB3-A2D6-F5D373B0A7CE}"/>
                  </a:ext>
                </a:extLst>
              </p:cNvPr>
              <p:cNvSpPr/>
              <p:nvPr/>
            </p:nvSpPr>
            <p:spPr>
              <a:xfrm>
                <a:off x="2135962" y="1747099"/>
                <a:ext cx="3564604" cy="3548388"/>
              </a:xfrm>
              <a:custGeom>
                <a:avLst/>
                <a:gdLst>
                  <a:gd name="connsiteX0" fmla="*/ 2047862 w 3564604"/>
                  <a:gd name="connsiteY0" fmla="*/ 2400947 h 3548388"/>
                  <a:gd name="connsiteX1" fmla="*/ 2095919 w 3564604"/>
                  <a:gd name="connsiteY1" fmla="*/ 2448667 h 3548388"/>
                  <a:gd name="connsiteX2" fmla="*/ 2043829 w 3564604"/>
                  <a:gd name="connsiteY2" fmla="*/ 2498180 h 3548388"/>
                  <a:gd name="connsiteX3" fmla="*/ 1996388 w 3564604"/>
                  <a:gd name="connsiteY3" fmla="*/ 2452084 h 3548388"/>
                  <a:gd name="connsiteX4" fmla="*/ 2047862 w 3564604"/>
                  <a:gd name="connsiteY4" fmla="*/ 2400947 h 3548388"/>
                  <a:gd name="connsiteX5" fmla="*/ 3410160 w 3564604"/>
                  <a:gd name="connsiteY5" fmla="*/ 1646305 h 3548388"/>
                  <a:gd name="connsiteX6" fmla="*/ 3444368 w 3564604"/>
                  <a:gd name="connsiteY6" fmla="*/ 1652480 h 3548388"/>
                  <a:gd name="connsiteX7" fmla="*/ 3537345 w 3564604"/>
                  <a:gd name="connsiteY7" fmla="*/ 1712075 h 3548388"/>
                  <a:gd name="connsiteX8" fmla="*/ 3544234 w 3564604"/>
                  <a:gd name="connsiteY8" fmla="*/ 1725741 h 3548388"/>
                  <a:gd name="connsiteX9" fmla="*/ 3563782 w 3564604"/>
                  <a:gd name="connsiteY9" fmla="*/ 1804996 h 3548388"/>
                  <a:gd name="connsiteX10" fmla="*/ 3558629 w 3564604"/>
                  <a:gd name="connsiteY10" fmla="*/ 1821015 h 3548388"/>
                  <a:gd name="connsiteX11" fmla="*/ 3165941 w 3564604"/>
                  <a:gd name="connsiteY11" fmla="*/ 2165815 h 3548388"/>
                  <a:gd name="connsiteX12" fmla="*/ 3076884 w 3564604"/>
                  <a:gd name="connsiteY12" fmla="*/ 2245462 h 3548388"/>
                  <a:gd name="connsiteX13" fmla="*/ 3020090 w 3564604"/>
                  <a:gd name="connsiteY13" fmla="*/ 2299512 h 3548388"/>
                  <a:gd name="connsiteX14" fmla="*/ 2872390 w 3564604"/>
                  <a:gd name="connsiteY14" fmla="*/ 2429344 h 3548388"/>
                  <a:gd name="connsiteX15" fmla="*/ 2700887 w 3564604"/>
                  <a:gd name="connsiteY15" fmla="*/ 2579788 h 3548388"/>
                  <a:gd name="connsiteX16" fmla="*/ 2534311 w 3564604"/>
                  <a:gd name="connsiteY16" fmla="*/ 2726311 h 3548388"/>
                  <a:gd name="connsiteX17" fmla="*/ 2364040 w 3564604"/>
                  <a:gd name="connsiteY17" fmla="*/ 2875747 h 3548388"/>
                  <a:gd name="connsiteX18" fmla="*/ 2223510 w 3564604"/>
                  <a:gd name="connsiteY18" fmla="*/ 2999417 h 3548388"/>
                  <a:gd name="connsiteX19" fmla="*/ 2081580 w 3564604"/>
                  <a:gd name="connsiteY19" fmla="*/ 3123929 h 3548388"/>
                  <a:gd name="connsiteX20" fmla="*/ 1962334 w 3564604"/>
                  <a:gd name="connsiteY20" fmla="*/ 3228947 h 3548388"/>
                  <a:gd name="connsiteX21" fmla="*/ 1849921 w 3564604"/>
                  <a:gd name="connsiteY21" fmla="*/ 3327470 h 3548388"/>
                  <a:gd name="connsiteX22" fmla="*/ 1730563 w 3564604"/>
                  <a:gd name="connsiteY22" fmla="*/ 3432377 h 3548388"/>
                  <a:gd name="connsiteX23" fmla="*/ 1603924 w 3564604"/>
                  <a:gd name="connsiteY23" fmla="*/ 3543278 h 3548388"/>
                  <a:gd name="connsiteX24" fmla="*/ 1592778 w 3564604"/>
                  <a:gd name="connsiteY24" fmla="*/ 3548374 h 3548388"/>
                  <a:gd name="connsiteX25" fmla="*/ 1484286 w 3564604"/>
                  <a:gd name="connsiteY25" fmla="*/ 3516168 h 3548388"/>
                  <a:gd name="connsiteX26" fmla="*/ 1452583 w 3564604"/>
                  <a:gd name="connsiteY26" fmla="*/ 3393898 h 3548388"/>
                  <a:gd name="connsiteX27" fmla="*/ 1547857 w 3564604"/>
                  <a:gd name="connsiteY27" fmla="*/ 3267539 h 3548388"/>
                  <a:gd name="connsiteX28" fmla="*/ 1732131 w 3564604"/>
                  <a:gd name="connsiteY28" fmla="*/ 3268547 h 3548388"/>
                  <a:gd name="connsiteX29" fmla="*/ 1744901 w 3564604"/>
                  <a:gd name="connsiteY29" fmla="*/ 3274316 h 3548388"/>
                  <a:gd name="connsiteX30" fmla="*/ 1845384 w 3564604"/>
                  <a:gd name="connsiteY30" fmla="*/ 2993592 h 3548388"/>
                  <a:gd name="connsiteX31" fmla="*/ 2136246 w 3564604"/>
                  <a:gd name="connsiteY31" fmla="*/ 2928284 h 3548388"/>
                  <a:gd name="connsiteX32" fmla="*/ 2218413 w 3564604"/>
                  <a:gd name="connsiteY32" fmla="*/ 2653609 h 3548388"/>
                  <a:gd name="connsiteX33" fmla="*/ 2502218 w 3564604"/>
                  <a:gd name="connsiteY33" fmla="*/ 2604376 h 3548388"/>
                  <a:gd name="connsiteX34" fmla="*/ 2592507 w 3564604"/>
                  <a:gd name="connsiteY34" fmla="*/ 2319452 h 3548388"/>
                  <a:gd name="connsiteX35" fmla="*/ 2891154 w 3564604"/>
                  <a:gd name="connsiteY35" fmla="*/ 2280692 h 3548388"/>
                  <a:gd name="connsiteX36" fmla="*/ 2881184 w 3564604"/>
                  <a:gd name="connsiteY36" fmla="*/ 2185027 h 3548388"/>
                  <a:gd name="connsiteX37" fmla="*/ 3083213 w 3564604"/>
                  <a:gd name="connsiteY37" fmla="*/ 1927603 h 3548388"/>
                  <a:gd name="connsiteX38" fmla="*/ 3102257 w 3564604"/>
                  <a:gd name="connsiteY38" fmla="*/ 1920882 h 3548388"/>
                  <a:gd name="connsiteX39" fmla="*/ 3152106 w 3564604"/>
                  <a:gd name="connsiteY39" fmla="*/ 1915505 h 3548388"/>
                  <a:gd name="connsiteX40" fmla="*/ 3272136 w 3564604"/>
                  <a:gd name="connsiteY40" fmla="*/ 1934996 h 3548388"/>
                  <a:gd name="connsiteX41" fmla="*/ 3285298 w 3564604"/>
                  <a:gd name="connsiteY41" fmla="*/ 1939813 h 3548388"/>
                  <a:gd name="connsiteX42" fmla="*/ 3287483 w 3564604"/>
                  <a:gd name="connsiteY42" fmla="*/ 1938469 h 3548388"/>
                  <a:gd name="connsiteX43" fmla="*/ 3269503 w 3564604"/>
                  <a:gd name="connsiteY43" fmla="*/ 1812838 h 3548388"/>
                  <a:gd name="connsiteX44" fmla="*/ 3322825 w 3564604"/>
                  <a:gd name="connsiteY44" fmla="*/ 1684742 h 3548388"/>
                  <a:gd name="connsiteX45" fmla="*/ 3410160 w 3564604"/>
                  <a:gd name="connsiteY45" fmla="*/ 1646305 h 3548388"/>
                  <a:gd name="connsiteX46" fmla="*/ 2993597 w 3564604"/>
                  <a:gd name="connsiteY46" fmla="*/ 1192859 h 3548388"/>
                  <a:gd name="connsiteX47" fmla="*/ 3056888 w 3564604"/>
                  <a:gd name="connsiteY47" fmla="*/ 1254638 h 3548388"/>
                  <a:gd name="connsiteX48" fmla="*/ 2989508 w 3564604"/>
                  <a:gd name="connsiteY48" fmla="*/ 1319442 h 3548388"/>
                  <a:gd name="connsiteX49" fmla="*/ 2927001 w 3564604"/>
                  <a:gd name="connsiteY49" fmla="*/ 1258615 h 3548388"/>
                  <a:gd name="connsiteX50" fmla="*/ 2993597 w 3564604"/>
                  <a:gd name="connsiteY50" fmla="*/ 1192859 h 3548388"/>
                  <a:gd name="connsiteX51" fmla="*/ 786006 w 3564604"/>
                  <a:gd name="connsiteY51" fmla="*/ 1042638 h 3548388"/>
                  <a:gd name="connsiteX52" fmla="*/ 835128 w 3564604"/>
                  <a:gd name="connsiteY52" fmla="*/ 1091984 h 3548388"/>
                  <a:gd name="connsiteX53" fmla="*/ 781245 w 3564604"/>
                  <a:gd name="connsiteY53" fmla="*/ 1144912 h 3548388"/>
                  <a:gd name="connsiteX54" fmla="*/ 731675 w 3564604"/>
                  <a:gd name="connsiteY54" fmla="*/ 1094727 h 3548388"/>
                  <a:gd name="connsiteX55" fmla="*/ 786006 w 3564604"/>
                  <a:gd name="connsiteY55" fmla="*/ 1042638 h 3548388"/>
                  <a:gd name="connsiteX56" fmla="*/ 2511943 w 3564604"/>
                  <a:gd name="connsiteY56" fmla="*/ 463191 h 3548388"/>
                  <a:gd name="connsiteX57" fmla="*/ 2525855 w 3564604"/>
                  <a:gd name="connsiteY57" fmla="*/ 465117 h 3548388"/>
                  <a:gd name="connsiteX58" fmla="*/ 2587186 w 3564604"/>
                  <a:gd name="connsiteY58" fmla="*/ 502027 h 3548388"/>
                  <a:gd name="connsiteX59" fmla="*/ 2701727 w 3564604"/>
                  <a:gd name="connsiteY59" fmla="*/ 578537 h 3548388"/>
                  <a:gd name="connsiteX60" fmla="*/ 2861973 w 3564604"/>
                  <a:gd name="connsiteY60" fmla="*/ 698287 h 3548388"/>
                  <a:gd name="connsiteX61" fmla="*/ 2887569 w 3564604"/>
                  <a:gd name="connsiteY61" fmla="*/ 715707 h 3548388"/>
                  <a:gd name="connsiteX62" fmla="*/ 2917479 w 3564604"/>
                  <a:gd name="connsiteY62" fmla="*/ 740183 h 3548388"/>
                  <a:gd name="connsiteX63" fmla="*/ 3001270 w 3564604"/>
                  <a:gd name="connsiteY63" fmla="*/ 816470 h 3548388"/>
                  <a:gd name="connsiteX64" fmla="*/ 3010792 w 3564604"/>
                  <a:gd name="connsiteY64" fmla="*/ 828399 h 3548388"/>
                  <a:gd name="connsiteX65" fmla="*/ 3020819 w 3564604"/>
                  <a:gd name="connsiteY65" fmla="*/ 847387 h 3548388"/>
                  <a:gd name="connsiteX66" fmla="*/ 3013985 w 3564604"/>
                  <a:gd name="connsiteY66" fmla="*/ 869567 h 3548388"/>
                  <a:gd name="connsiteX67" fmla="*/ 2965592 w 3564604"/>
                  <a:gd name="connsiteY67" fmla="*/ 911855 h 3548388"/>
                  <a:gd name="connsiteX68" fmla="*/ 2842817 w 3564604"/>
                  <a:gd name="connsiteY68" fmla="*/ 970106 h 3548388"/>
                  <a:gd name="connsiteX69" fmla="*/ 2660055 w 3564604"/>
                  <a:gd name="connsiteY69" fmla="*/ 953359 h 3548388"/>
                  <a:gd name="connsiteX70" fmla="*/ 2652942 w 3564604"/>
                  <a:gd name="connsiteY70" fmla="*/ 950110 h 3548388"/>
                  <a:gd name="connsiteX71" fmla="*/ 2649750 w 3564604"/>
                  <a:gd name="connsiteY71" fmla="*/ 949942 h 3548388"/>
                  <a:gd name="connsiteX72" fmla="*/ 2649694 w 3564604"/>
                  <a:gd name="connsiteY72" fmla="*/ 978843 h 3548388"/>
                  <a:gd name="connsiteX73" fmla="*/ 2565958 w 3564604"/>
                  <a:gd name="connsiteY73" fmla="*/ 1221088 h 3548388"/>
                  <a:gd name="connsiteX74" fmla="*/ 2335531 w 3564604"/>
                  <a:gd name="connsiteY74" fmla="*/ 1351704 h 3548388"/>
                  <a:gd name="connsiteX75" fmla="*/ 2210180 w 3564604"/>
                  <a:gd name="connsiteY75" fmla="*/ 1353664 h 3548388"/>
                  <a:gd name="connsiteX76" fmla="*/ 2197802 w 3564604"/>
                  <a:gd name="connsiteY76" fmla="*/ 1366939 h 3548388"/>
                  <a:gd name="connsiteX77" fmla="*/ 2172373 w 3564604"/>
                  <a:gd name="connsiteY77" fmla="*/ 1566560 h 3548388"/>
                  <a:gd name="connsiteX78" fmla="*/ 1899155 w 3564604"/>
                  <a:gd name="connsiteY78" fmla="*/ 1752626 h 3548388"/>
                  <a:gd name="connsiteX79" fmla="*/ 1771395 w 3564604"/>
                  <a:gd name="connsiteY79" fmla="*/ 1739184 h 3548388"/>
                  <a:gd name="connsiteX80" fmla="*/ 1758457 w 3564604"/>
                  <a:gd name="connsiteY80" fmla="*/ 1750946 h 3548388"/>
                  <a:gd name="connsiteX81" fmla="*/ 1588241 w 3564604"/>
                  <a:gd name="connsiteY81" fmla="*/ 2103867 h 3548388"/>
                  <a:gd name="connsiteX82" fmla="*/ 1433541 w 3564604"/>
                  <a:gd name="connsiteY82" fmla="*/ 2146491 h 3548388"/>
                  <a:gd name="connsiteX83" fmla="*/ 1353503 w 3564604"/>
                  <a:gd name="connsiteY83" fmla="*/ 2141898 h 3548388"/>
                  <a:gd name="connsiteX84" fmla="*/ 1343868 w 3564604"/>
                  <a:gd name="connsiteY84" fmla="*/ 2151756 h 3548388"/>
                  <a:gd name="connsiteX85" fmla="*/ 1338043 w 3564604"/>
                  <a:gd name="connsiteY85" fmla="*/ 2273690 h 3548388"/>
                  <a:gd name="connsiteX86" fmla="*/ 1081124 w 3564604"/>
                  <a:gd name="connsiteY86" fmla="*/ 2520249 h 3548388"/>
                  <a:gd name="connsiteX87" fmla="*/ 923959 w 3564604"/>
                  <a:gd name="connsiteY87" fmla="*/ 2507758 h 3548388"/>
                  <a:gd name="connsiteX88" fmla="*/ 907940 w 3564604"/>
                  <a:gd name="connsiteY88" fmla="*/ 2521817 h 3548388"/>
                  <a:gd name="connsiteX89" fmla="*/ 836415 w 3564604"/>
                  <a:gd name="connsiteY89" fmla="*/ 2796043 h 3548388"/>
                  <a:gd name="connsiteX90" fmla="*/ 667599 w 3564604"/>
                  <a:gd name="connsiteY90" fmla="*/ 2897926 h 3548388"/>
                  <a:gd name="connsiteX91" fmla="*/ 657854 w 3564604"/>
                  <a:gd name="connsiteY91" fmla="*/ 2893557 h 3548388"/>
                  <a:gd name="connsiteX92" fmla="*/ 580783 w 3564604"/>
                  <a:gd name="connsiteY92" fmla="*/ 2790386 h 3548388"/>
                  <a:gd name="connsiteX93" fmla="*/ 479461 w 3564604"/>
                  <a:gd name="connsiteY93" fmla="*/ 2648456 h 3548388"/>
                  <a:gd name="connsiteX94" fmla="*/ 479797 w 3564604"/>
                  <a:gd name="connsiteY94" fmla="*/ 2620731 h 3548388"/>
                  <a:gd name="connsiteX95" fmla="*/ 781300 w 3564604"/>
                  <a:gd name="connsiteY95" fmla="*/ 2325053 h 3548388"/>
                  <a:gd name="connsiteX96" fmla="*/ 1106776 w 3564604"/>
                  <a:gd name="connsiteY96" fmla="*/ 2069869 h 3548388"/>
                  <a:gd name="connsiteX97" fmla="*/ 1250443 w 3564604"/>
                  <a:gd name="connsiteY97" fmla="*/ 1925307 h 3548388"/>
                  <a:gd name="connsiteX98" fmla="*/ 1296372 w 3564604"/>
                  <a:gd name="connsiteY98" fmla="*/ 1747081 h 3548388"/>
                  <a:gd name="connsiteX99" fmla="*/ 1298220 w 3564604"/>
                  <a:gd name="connsiteY99" fmla="*/ 1693872 h 3548388"/>
                  <a:gd name="connsiteX100" fmla="*/ 1238233 w 3564604"/>
                  <a:gd name="connsiteY100" fmla="*/ 1596358 h 3548388"/>
                  <a:gd name="connsiteX101" fmla="*/ 1249211 w 3564604"/>
                  <a:gd name="connsiteY101" fmla="*/ 1580227 h 3548388"/>
                  <a:gd name="connsiteX102" fmla="*/ 1456338 w 3564604"/>
                  <a:gd name="connsiteY102" fmla="*/ 1506909 h 3548388"/>
                  <a:gd name="connsiteX103" fmla="*/ 1548642 w 3564604"/>
                  <a:gd name="connsiteY103" fmla="*/ 1514471 h 3548388"/>
                  <a:gd name="connsiteX104" fmla="*/ 1562589 w 3564604"/>
                  <a:gd name="connsiteY104" fmla="*/ 1502764 h 3548388"/>
                  <a:gd name="connsiteX105" fmla="*/ 1603252 w 3564604"/>
                  <a:gd name="connsiteY105" fmla="*/ 1331708 h 3548388"/>
                  <a:gd name="connsiteX106" fmla="*/ 1874567 w 3564604"/>
                  <a:gd name="connsiteY106" fmla="*/ 1150571 h 3548388"/>
                  <a:gd name="connsiteX107" fmla="*/ 1960767 w 3564604"/>
                  <a:gd name="connsiteY107" fmla="*/ 1150683 h 3548388"/>
                  <a:gd name="connsiteX108" fmla="*/ 1975329 w 3564604"/>
                  <a:gd name="connsiteY108" fmla="*/ 1135952 h 3548388"/>
                  <a:gd name="connsiteX109" fmla="*/ 2062033 w 3564604"/>
                  <a:gd name="connsiteY109" fmla="*/ 865590 h 3548388"/>
                  <a:gd name="connsiteX110" fmla="*/ 2305062 w 3564604"/>
                  <a:gd name="connsiteY110" fmla="*/ 734358 h 3548388"/>
                  <a:gd name="connsiteX111" fmla="*/ 2383532 w 3564604"/>
                  <a:gd name="connsiteY111" fmla="*/ 732790 h 3548388"/>
                  <a:gd name="connsiteX112" fmla="*/ 2425484 w 3564604"/>
                  <a:gd name="connsiteY112" fmla="*/ 738223 h 3548388"/>
                  <a:gd name="connsiteX113" fmla="*/ 2435062 w 3564604"/>
                  <a:gd name="connsiteY113" fmla="*/ 728085 h 3548388"/>
                  <a:gd name="connsiteX114" fmla="*/ 2428677 w 3564604"/>
                  <a:gd name="connsiteY114" fmla="*/ 687813 h 3548388"/>
                  <a:gd name="connsiteX115" fmla="*/ 2468164 w 3564604"/>
                  <a:gd name="connsiteY115" fmla="*/ 503707 h 3548388"/>
                  <a:gd name="connsiteX116" fmla="*/ 2499418 w 3564604"/>
                  <a:gd name="connsiteY116" fmla="*/ 469037 h 3548388"/>
                  <a:gd name="connsiteX117" fmla="*/ 2511943 w 3564604"/>
                  <a:gd name="connsiteY117" fmla="*/ 463191 h 3548388"/>
                  <a:gd name="connsiteX118" fmla="*/ 2149816 w 3564604"/>
                  <a:gd name="connsiteY118" fmla="*/ 421134 h 3548388"/>
                  <a:gd name="connsiteX119" fmla="*/ 2208779 w 3564604"/>
                  <a:gd name="connsiteY119" fmla="*/ 464557 h 3548388"/>
                  <a:gd name="connsiteX120" fmla="*/ 2163747 w 3564604"/>
                  <a:gd name="connsiteY120" fmla="*/ 552605 h 3548388"/>
                  <a:gd name="connsiteX121" fmla="*/ 2150192 w 3564604"/>
                  <a:gd name="connsiteY121" fmla="*/ 556526 h 3548388"/>
                  <a:gd name="connsiteX122" fmla="*/ 2077546 w 3564604"/>
                  <a:gd name="connsiteY122" fmla="*/ 512109 h 3548388"/>
                  <a:gd name="connsiteX123" fmla="*/ 2122915 w 3564604"/>
                  <a:gd name="connsiteY123" fmla="*/ 424957 h 3548388"/>
                  <a:gd name="connsiteX124" fmla="*/ 2149816 w 3564604"/>
                  <a:gd name="connsiteY124" fmla="*/ 421134 h 3548388"/>
                  <a:gd name="connsiteX125" fmla="*/ 1316310 w 3564604"/>
                  <a:gd name="connsiteY125" fmla="*/ 1406 h 3548388"/>
                  <a:gd name="connsiteX126" fmla="*/ 1438860 w 3564604"/>
                  <a:gd name="connsiteY126" fmla="*/ 19273 h 3548388"/>
                  <a:gd name="connsiteX127" fmla="*/ 1458408 w 3564604"/>
                  <a:gd name="connsiteY127" fmla="*/ 38317 h 3548388"/>
                  <a:gd name="connsiteX128" fmla="*/ 1453872 w 3564604"/>
                  <a:gd name="connsiteY128" fmla="*/ 197386 h 3548388"/>
                  <a:gd name="connsiteX129" fmla="*/ 1123970 w 3564604"/>
                  <a:gd name="connsiteY129" fmla="*/ 331531 h 3548388"/>
                  <a:gd name="connsiteX130" fmla="*/ 1041523 w 3564604"/>
                  <a:gd name="connsiteY130" fmla="*/ 599988 h 3548388"/>
                  <a:gd name="connsiteX131" fmla="*/ 762704 w 3564604"/>
                  <a:gd name="connsiteY131" fmla="*/ 647542 h 3548388"/>
                  <a:gd name="connsiteX132" fmla="*/ 764664 w 3564604"/>
                  <a:gd name="connsiteY132" fmla="*/ 668769 h 3548388"/>
                  <a:gd name="connsiteX133" fmla="*/ 589184 w 3564604"/>
                  <a:gd name="connsiteY133" fmla="*/ 957615 h 3548388"/>
                  <a:gd name="connsiteX134" fmla="*/ 421489 w 3564604"/>
                  <a:gd name="connsiteY134" fmla="*/ 961535 h 3548388"/>
                  <a:gd name="connsiteX135" fmla="*/ 409391 w 3564604"/>
                  <a:gd name="connsiteY135" fmla="*/ 958007 h 3548388"/>
                  <a:gd name="connsiteX136" fmla="*/ 397965 w 3564604"/>
                  <a:gd name="connsiteY136" fmla="*/ 968089 h 3548388"/>
                  <a:gd name="connsiteX137" fmla="*/ 393260 w 3564604"/>
                  <a:gd name="connsiteY137" fmla="*/ 1080501 h 3548388"/>
                  <a:gd name="connsiteX138" fmla="*/ 142277 w 3564604"/>
                  <a:gd name="connsiteY138" fmla="*/ 1304935 h 3548388"/>
                  <a:gd name="connsiteX139" fmla="*/ 25328 w 3564604"/>
                  <a:gd name="connsiteY139" fmla="*/ 1297205 h 3548388"/>
                  <a:gd name="connsiteX140" fmla="*/ 7796 w 3564604"/>
                  <a:gd name="connsiteY140" fmla="*/ 1287515 h 3548388"/>
                  <a:gd name="connsiteX141" fmla="*/ 2812 w 3564604"/>
                  <a:gd name="connsiteY141" fmla="*/ 1181376 h 3548388"/>
                  <a:gd name="connsiteX142" fmla="*/ 852 w 3564604"/>
                  <a:gd name="connsiteY142" fmla="*/ 1147714 h 3548388"/>
                  <a:gd name="connsiteX143" fmla="*/ 50197 w 3564604"/>
                  <a:gd name="connsiteY143" fmla="*/ 1099657 h 3548388"/>
                  <a:gd name="connsiteX144" fmla="*/ 154544 w 3564604"/>
                  <a:gd name="connsiteY144" fmla="*/ 1006176 h 3548388"/>
                  <a:gd name="connsiteX145" fmla="*/ 289585 w 3564604"/>
                  <a:gd name="connsiteY145" fmla="*/ 885641 h 3548388"/>
                  <a:gd name="connsiteX146" fmla="*/ 391691 w 3564604"/>
                  <a:gd name="connsiteY146" fmla="*/ 794401 h 3548388"/>
                  <a:gd name="connsiteX147" fmla="*/ 525556 w 3564604"/>
                  <a:gd name="connsiteY147" fmla="*/ 674874 h 3548388"/>
                  <a:gd name="connsiteX148" fmla="*/ 629903 w 3564604"/>
                  <a:gd name="connsiteY148" fmla="*/ 581337 h 3548388"/>
                  <a:gd name="connsiteX149" fmla="*/ 766120 w 3564604"/>
                  <a:gd name="connsiteY149" fmla="*/ 459739 h 3548388"/>
                  <a:gd name="connsiteX150" fmla="*/ 895224 w 3564604"/>
                  <a:gd name="connsiteY150" fmla="*/ 344301 h 3548388"/>
                  <a:gd name="connsiteX151" fmla="*/ 1030265 w 3564604"/>
                  <a:gd name="connsiteY151" fmla="*/ 223711 h 3548388"/>
                  <a:gd name="connsiteX152" fmla="*/ 1133436 w 3564604"/>
                  <a:gd name="connsiteY152" fmla="*/ 131238 h 3548388"/>
                  <a:gd name="connsiteX153" fmla="*/ 1176284 w 3564604"/>
                  <a:gd name="connsiteY153" fmla="*/ 91751 h 3548388"/>
                  <a:gd name="connsiteX154" fmla="*/ 1255875 w 3564604"/>
                  <a:gd name="connsiteY154" fmla="*/ 20169 h 3548388"/>
                  <a:gd name="connsiteX155" fmla="*/ 1316310 w 3564604"/>
                  <a:gd name="connsiteY155" fmla="*/ 1406 h 354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564604" h="3548388">
                    <a:moveTo>
                      <a:pt x="2047862" y="2400947"/>
                    </a:moveTo>
                    <a:cubicBezTo>
                      <a:pt x="2073740" y="2400667"/>
                      <a:pt x="2096536" y="2423295"/>
                      <a:pt x="2095919" y="2448667"/>
                    </a:cubicBezTo>
                    <a:cubicBezTo>
                      <a:pt x="2095304" y="2476729"/>
                      <a:pt x="2072563" y="2498293"/>
                      <a:pt x="2043829" y="2498180"/>
                    </a:cubicBezTo>
                    <a:cubicBezTo>
                      <a:pt x="2017280" y="2498069"/>
                      <a:pt x="1996445" y="2477849"/>
                      <a:pt x="1996388" y="2452084"/>
                    </a:cubicBezTo>
                    <a:cubicBezTo>
                      <a:pt x="1996332" y="2425535"/>
                      <a:pt x="2020753" y="2401282"/>
                      <a:pt x="2047862" y="2400947"/>
                    </a:cubicBezTo>
                    <a:close/>
                    <a:moveTo>
                      <a:pt x="3410160" y="1646305"/>
                    </a:moveTo>
                    <a:cubicBezTo>
                      <a:pt x="3421155" y="1646791"/>
                      <a:pt x="3432564" y="1648853"/>
                      <a:pt x="3444368" y="1652480"/>
                    </a:cubicBezTo>
                    <a:cubicBezTo>
                      <a:pt x="3480943" y="1663738"/>
                      <a:pt x="3510684" y="1685470"/>
                      <a:pt x="3537345" y="1712075"/>
                    </a:cubicBezTo>
                    <a:cubicBezTo>
                      <a:pt x="3541266" y="1715996"/>
                      <a:pt x="3543002" y="1720420"/>
                      <a:pt x="3544234" y="1725741"/>
                    </a:cubicBezTo>
                    <a:cubicBezTo>
                      <a:pt x="3550395" y="1752235"/>
                      <a:pt x="3556669" y="1778727"/>
                      <a:pt x="3563782" y="1804996"/>
                    </a:cubicBezTo>
                    <a:cubicBezTo>
                      <a:pt x="3565798" y="1812389"/>
                      <a:pt x="3564118" y="1816198"/>
                      <a:pt x="3558629" y="1821015"/>
                    </a:cubicBezTo>
                    <a:cubicBezTo>
                      <a:pt x="3427621" y="1935837"/>
                      <a:pt x="3296724" y="2050770"/>
                      <a:pt x="3165941" y="2165815"/>
                    </a:cubicBezTo>
                    <a:cubicBezTo>
                      <a:pt x="3136031" y="2192084"/>
                      <a:pt x="3106570" y="2218857"/>
                      <a:pt x="3076884" y="2245462"/>
                    </a:cubicBezTo>
                    <a:cubicBezTo>
                      <a:pt x="3061369" y="2267026"/>
                      <a:pt x="3039694" y="2282317"/>
                      <a:pt x="3020090" y="2299512"/>
                    </a:cubicBezTo>
                    <a:cubicBezTo>
                      <a:pt x="2970856" y="2342751"/>
                      <a:pt x="2921792" y="2386272"/>
                      <a:pt x="2872390" y="2429344"/>
                    </a:cubicBezTo>
                    <a:cubicBezTo>
                      <a:pt x="2815091" y="2479305"/>
                      <a:pt x="2758073" y="2529658"/>
                      <a:pt x="2700887" y="2579788"/>
                    </a:cubicBezTo>
                    <a:cubicBezTo>
                      <a:pt x="2645268" y="2628517"/>
                      <a:pt x="2589874" y="2677526"/>
                      <a:pt x="2534311" y="2726311"/>
                    </a:cubicBezTo>
                    <a:cubicBezTo>
                      <a:pt x="2477573" y="2776160"/>
                      <a:pt x="2420835" y="2826009"/>
                      <a:pt x="2364040" y="2875747"/>
                    </a:cubicBezTo>
                    <a:cubicBezTo>
                      <a:pt x="2317047" y="2916858"/>
                      <a:pt x="2270279" y="2958193"/>
                      <a:pt x="2223510" y="2999417"/>
                    </a:cubicBezTo>
                    <a:cubicBezTo>
                      <a:pt x="2176293" y="3041033"/>
                      <a:pt x="2128684" y="3082201"/>
                      <a:pt x="2081580" y="3123929"/>
                    </a:cubicBezTo>
                    <a:cubicBezTo>
                      <a:pt x="2041925" y="3159047"/>
                      <a:pt x="2001821" y="3193661"/>
                      <a:pt x="1962334" y="3228947"/>
                    </a:cubicBezTo>
                    <a:cubicBezTo>
                      <a:pt x="1925143" y="3262106"/>
                      <a:pt x="1887224" y="3294424"/>
                      <a:pt x="1849921" y="3327470"/>
                    </a:cubicBezTo>
                    <a:cubicBezTo>
                      <a:pt x="1810322" y="3362644"/>
                      <a:pt x="1770274" y="3397315"/>
                      <a:pt x="1730563" y="3432377"/>
                    </a:cubicBezTo>
                    <a:cubicBezTo>
                      <a:pt x="1688555" y="3469569"/>
                      <a:pt x="1646380" y="3506591"/>
                      <a:pt x="1603924" y="3543278"/>
                    </a:cubicBezTo>
                    <a:cubicBezTo>
                      <a:pt x="1600675" y="3546078"/>
                      <a:pt x="1597371" y="3548599"/>
                      <a:pt x="1592778" y="3548374"/>
                    </a:cubicBezTo>
                    <a:cubicBezTo>
                      <a:pt x="1556315" y="3538965"/>
                      <a:pt x="1520076" y="3528435"/>
                      <a:pt x="1484286" y="3516168"/>
                    </a:cubicBezTo>
                    <a:cubicBezTo>
                      <a:pt x="1461994" y="3478474"/>
                      <a:pt x="1448271" y="3438594"/>
                      <a:pt x="1452583" y="3393898"/>
                    </a:cubicBezTo>
                    <a:cubicBezTo>
                      <a:pt x="1458521" y="3332231"/>
                      <a:pt x="1493751" y="3292072"/>
                      <a:pt x="1547857" y="3267539"/>
                    </a:cubicBezTo>
                    <a:cubicBezTo>
                      <a:pt x="1608965" y="3239870"/>
                      <a:pt x="1670856" y="3242446"/>
                      <a:pt x="1732131" y="3268547"/>
                    </a:cubicBezTo>
                    <a:cubicBezTo>
                      <a:pt x="1735884" y="3270171"/>
                      <a:pt x="1739581" y="3271908"/>
                      <a:pt x="1744901" y="3274316"/>
                    </a:cubicBezTo>
                    <a:cubicBezTo>
                      <a:pt x="1730507" y="3162744"/>
                      <a:pt x="1761649" y="3067862"/>
                      <a:pt x="1845384" y="2993592"/>
                    </a:cubicBezTo>
                    <a:cubicBezTo>
                      <a:pt x="1929344" y="2919154"/>
                      <a:pt x="2028370" y="2904816"/>
                      <a:pt x="2136246" y="2928284"/>
                    </a:cubicBezTo>
                    <a:cubicBezTo>
                      <a:pt x="2110650" y="2820856"/>
                      <a:pt x="2135574" y="2726759"/>
                      <a:pt x="2218413" y="2653609"/>
                    </a:cubicBezTo>
                    <a:cubicBezTo>
                      <a:pt x="2301309" y="2580404"/>
                      <a:pt x="2397982" y="2567634"/>
                      <a:pt x="2502218" y="2604376"/>
                    </a:cubicBezTo>
                    <a:cubicBezTo>
                      <a:pt x="2482166" y="2493476"/>
                      <a:pt x="2500370" y="2393441"/>
                      <a:pt x="2592507" y="2319452"/>
                    </a:cubicBezTo>
                    <a:cubicBezTo>
                      <a:pt x="2682515" y="2247198"/>
                      <a:pt x="2783390" y="2239693"/>
                      <a:pt x="2891154" y="2280692"/>
                    </a:cubicBezTo>
                    <a:cubicBezTo>
                      <a:pt x="2882360" y="2248486"/>
                      <a:pt x="2879560" y="2217064"/>
                      <a:pt x="2881184" y="2185027"/>
                    </a:cubicBezTo>
                    <a:cubicBezTo>
                      <a:pt x="2887177" y="2066117"/>
                      <a:pt x="2968784" y="1961937"/>
                      <a:pt x="3083213" y="1927603"/>
                    </a:cubicBezTo>
                    <a:cubicBezTo>
                      <a:pt x="3089654" y="1925698"/>
                      <a:pt x="3095927" y="1923178"/>
                      <a:pt x="3102257" y="1920882"/>
                    </a:cubicBezTo>
                    <a:cubicBezTo>
                      <a:pt x="3118892" y="1919033"/>
                      <a:pt x="3135415" y="1916457"/>
                      <a:pt x="3152106" y="1915505"/>
                    </a:cubicBezTo>
                    <a:cubicBezTo>
                      <a:pt x="3193497" y="1913152"/>
                      <a:pt x="3233433" y="1920321"/>
                      <a:pt x="3272136" y="1934996"/>
                    </a:cubicBezTo>
                    <a:cubicBezTo>
                      <a:pt x="3276505" y="1936677"/>
                      <a:pt x="3280874" y="1938245"/>
                      <a:pt x="3285298" y="1939813"/>
                    </a:cubicBezTo>
                    <a:cubicBezTo>
                      <a:pt x="3285579" y="1939925"/>
                      <a:pt x="3286139" y="1939365"/>
                      <a:pt x="3287483" y="1938469"/>
                    </a:cubicBezTo>
                    <a:cubicBezTo>
                      <a:pt x="3271800" y="1898198"/>
                      <a:pt x="3265975" y="1856078"/>
                      <a:pt x="3269503" y="1812838"/>
                    </a:cubicBezTo>
                    <a:cubicBezTo>
                      <a:pt x="3273480" y="1764501"/>
                      <a:pt x="3289556" y="1720756"/>
                      <a:pt x="3322825" y="1684742"/>
                    </a:cubicBezTo>
                    <a:cubicBezTo>
                      <a:pt x="3347904" y="1657563"/>
                      <a:pt x="3377173" y="1644845"/>
                      <a:pt x="3410160" y="1646305"/>
                    </a:cubicBezTo>
                    <a:close/>
                    <a:moveTo>
                      <a:pt x="2993597" y="1192859"/>
                    </a:moveTo>
                    <a:cubicBezTo>
                      <a:pt x="3029780" y="1192635"/>
                      <a:pt x="3057505" y="1219743"/>
                      <a:pt x="3056888" y="1254638"/>
                    </a:cubicBezTo>
                    <a:cubicBezTo>
                      <a:pt x="3056273" y="1290709"/>
                      <a:pt x="3026419" y="1319386"/>
                      <a:pt x="2989508" y="1319442"/>
                    </a:cubicBezTo>
                    <a:cubicBezTo>
                      <a:pt x="2954166" y="1319498"/>
                      <a:pt x="2926666" y="1292725"/>
                      <a:pt x="2927001" y="1258615"/>
                    </a:cubicBezTo>
                    <a:cubicBezTo>
                      <a:pt x="2927337" y="1222544"/>
                      <a:pt x="2957190" y="1193082"/>
                      <a:pt x="2993597" y="1192859"/>
                    </a:cubicBezTo>
                    <a:close/>
                    <a:moveTo>
                      <a:pt x="786006" y="1042638"/>
                    </a:moveTo>
                    <a:cubicBezTo>
                      <a:pt x="812947" y="1043255"/>
                      <a:pt x="835464" y="1065883"/>
                      <a:pt x="835128" y="1091984"/>
                    </a:cubicBezTo>
                    <a:cubicBezTo>
                      <a:pt x="834736" y="1120325"/>
                      <a:pt x="809866" y="1144744"/>
                      <a:pt x="781245" y="1144912"/>
                    </a:cubicBezTo>
                    <a:cubicBezTo>
                      <a:pt x="753856" y="1145081"/>
                      <a:pt x="731228" y="1122173"/>
                      <a:pt x="731675" y="1094727"/>
                    </a:cubicBezTo>
                    <a:cubicBezTo>
                      <a:pt x="732124" y="1066499"/>
                      <a:pt x="757665" y="1042022"/>
                      <a:pt x="786006" y="1042638"/>
                    </a:cubicBezTo>
                    <a:close/>
                    <a:moveTo>
                      <a:pt x="2511943" y="463191"/>
                    </a:moveTo>
                    <a:cubicBezTo>
                      <a:pt x="2516347" y="462260"/>
                      <a:pt x="2520982" y="462624"/>
                      <a:pt x="2525855" y="465117"/>
                    </a:cubicBezTo>
                    <a:cubicBezTo>
                      <a:pt x="2549267" y="472510"/>
                      <a:pt x="2567415" y="488529"/>
                      <a:pt x="2587186" y="502027"/>
                    </a:cubicBezTo>
                    <a:cubicBezTo>
                      <a:pt x="2625161" y="527848"/>
                      <a:pt x="2663920" y="552549"/>
                      <a:pt x="2701727" y="578537"/>
                    </a:cubicBezTo>
                    <a:cubicBezTo>
                      <a:pt x="2756674" y="616345"/>
                      <a:pt x="2810388" y="655888"/>
                      <a:pt x="2861973" y="698287"/>
                    </a:cubicBezTo>
                    <a:cubicBezTo>
                      <a:pt x="2873399" y="699744"/>
                      <a:pt x="2879112" y="709826"/>
                      <a:pt x="2887569" y="715707"/>
                    </a:cubicBezTo>
                    <a:cubicBezTo>
                      <a:pt x="2898156" y="722988"/>
                      <a:pt x="2907285" y="732286"/>
                      <a:pt x="2917479" y="740183"/>
                    </a:cubicBezTo>
                    <a:cubicBezTo>
                      <a:pt x="2945597" y="765388"/>
                      <a:pt x="2975002" y="789249"/>
                      <a:pt x="3001270" y="816470"/>
                    </a:cubicBezTo>
                    <a:cubicBezTo>
                      <a:pt x="3004799" y="820110"/>
                      <a:pt x="3009560" y="822911"/>
                      <a:pt x="3010792" y="828399"/>
                    </a:cubicBezTo>
                    <a:cubicBezTo>
                      <a:pt x="3019250" y="831984"/>
                      <a:pt x="3020986" y="839209"/>
                      <a:pt x="3020819" y="847387"/>
                    </a:cubicBezTo>
                    <a:cubicBezTo>
                      <a:pt x="3025915" y="857021"/>
                      <a:pt x="3019362" y="863350"/>
                      <a:pt x="3013985" y="869567"/>
                    </a:cubicBezTo>
                    <a:cubicBezTo>
                      <a:pt x="2999870" y="885922"/>
                      <a:pt x="2983459" y="899757"/>
                      <a:pt x="2965592" y="911855"/>
                    </a:cubicBezTo>
                    <a:cubicBezTo>
                      <a:pt x="2927673" y="937507"/>
                      <a:pt x="2887849" y="959744"/>
                      <a:pt x="2842817" y="970106"/>
                    </a:cubicBezTo>
                    <a:cubicBezTo>
                      <a:pt x="2780254" y="984500"/>
                      <a:pt x="2719091" y="979627"/>
                      <a:pt x="2660055" y="953359"/>
                    </a:cubicBezTo>
                    <a:cubicBezTo>
                      <a:pt x="2657647" y="952295"/>
                      <a:pt x="2655462" y="950838"/>
                      <a:pt x="2652942" y="950110"/>
                    </a:cubicBezTo>
                    <a:cubicBezTo>
                      <a:pt x="2652494" y="949998"/>
                      <a:pt x="2651934" y="950054"/>
                      <a:pt x="2649750" y="949942"/>
                    </a:cubicBezTo>
                    <a:cubicBezTo>
                      <a:pt x="2649022" y="959520"/>
                      <a:pt x="2649917" y="969210"/>
                      <a:pt x="2649694" y="978843"/>
                    </a:cubicBezTo>
                    <a:cubicBezTo>
                      <a:pt x="2649246" y="1069076"/>
                      <a:pt x="2623481" y="1150795"/>
                      <a:pt x="2565958" y="1221088"/>
                    </a:cubicBezTo>
                    <a:cubicBezTo>
                      <a:pt x="2506139" y="1294182"/>
                      <a:pt x="2428341" y="1336525"/>
                      <a:pt x="2335531" y="1351704"/>
                    </a:cubicBezTo>
                    <a:cubicBezTo>
                      <a:pt x="2293916" y="1358538"/>
                      <a:pt x="2252021" y="1360498"/>
                      <a:pt x="2210180" y="1353664"/>
                    </a:cubicBezTo>
                    <a:cubicBezTo>
                      <a:pt x="2197747" y="1351649"/>
                      <a:pt x="2195786" y="1355569"/>
                      <a:pt x="2197802" y="1366939"/>
                    </a:cubicBezTo>
                    <a:cubicBezTo>
                      <a:pt x="2210236" y="1436056"/>
                      <a:pt x="2203460" y="1503437"/>
                      <a:pt x="2172373" y="1566560"/>
                    </a:cubicBezTo>
                    <a:cubicBezTo>
                      <a:pt x="2116699" y="1679645"/>
                      <a:pt x="2026971" y="1744393"/>
                      <a:pt x="1899155" y="1752626"/>
                    </a:cubicBezTo>
                    <a:cubicBezTo>
                      <a:pt x="1855747" y="1755427"/>
                      <a:pt x="1813291" y="1750722"/>
                      <a:pt x="1771395" y="1739184"/>
                    </a:cubicBezTo>
                    <a:cubicBezTo>
                      <a:pt x="1756552" y="1735095"/>
                      <a:pt x="1756665" y="1735431"/>
                      <a:pt x="1758457" y="1750946"/>
                    </a:cubicBezTo>
                    <a:cubicBezTo>
                      <a:pt x="1774140" y="1887499"/>
                      <a:pt x="1711521" y="2033182"/>
                      <a:pt x="1588241" y="2103867"/>
                    </a:cubicBezTo>
                    <a:cubicBezTo>
                      <a:pt x="1540353" y="2131369"/>
                      <a:pt x="1488767" y="2145707"/>
                      <a:pt x="1433541" y="2146491"/>
                    </a:cubicBezTo>
                    <a:cubicBezTo>
                      <a:pt x="1406768" y="2146883"/>
                      <a:pt x="1379883" y="2147667"/>
                      <a:pt x="1353503" y="2141898"/>
                    </a:cubicBezTo>
                    <a:cubicBezTo>
                      <a:pt x="1344036" y="2139826"/>
                      <a:pt x="1342524" y="2143691"/>
                      <a:pt x="1343868" y="2151756"/>
                    </a:cubicBezTo>
                    <a:cubicBezTo>
                      <a:pt x="1350478" y="2192812"/>
                      <a:pt x="1346613" y="2233363"/>
                      <a:pt x="1338043" y="2273690"/>
                    </a:cubicBezTo>
                    <a:cubicBezTo>
                      <a:pt x="1310990" y="2400722"/>
                      <a:pt x="1208996" y="2498628"/>
                      <a:pt x="1081124" y="2520249"/>
                    </a:cubicBezTo>
                    <a:cubicBezTo>
                      <a:pt x="1027634" y="2529322"/>
                      <a:pt x="975489" y="2522600"/>
                      <a:pt x="923959" y="2507758"/>
                    </a:cubicBezTo>
                    <a:cubicBezTo>
                      <a:pt x="905588" y="2502437"/>
                      <a:pt x="906820" y="2502157"/>
                      <a:pt x="907940" y="2521817"/>
                    </a:cubicBezTo>
                    <a:cubicBezTo>
                      <a:pt x="913821" y="2620899"/>
                      <a:pt x="898754" y="2715164"/>
                      <a:pt x="836415" y="2796043"/>
                    </a:cubicBezTo>
                    <a:cubicBezTo>
                      <a:pt x="793791" y="2851382"/>
                      <a:pt x="736661" y="2885156"/>
                      <a:pt x="667599" y="2897926"/>
                    </a:cubicBezTo>
                    <a:cubicBezTo>
                      <a:pt x="663679" y="2897982"/>
                      <a:pt x="660262" y="2896526"/>
                      <a:pt x="657854" y="2893557"/>
                    </a:cubicBezTo>
                    <a:cubicBezTo>
                      <a:pt x="631305" y="2859839"/>
                      <a:pt x="602236" y="2827969"/>
                      <a:pt x="580783" y="2790386"/>
                    </a:cubicBezTo>
                    <a:cubicBezTo>
                      <a:pt x="547457" y="2742777"/>
                      <a:pt x="511442" y="2697073"/>
                      <a:pt x="479461" y="2648456"/>
                    </a:cubicBezTo>
                    <a:cubicBezTo>
                      <a:pt x="472740" y="2638206"/>
                      <a:pt x="470779" y="2631989"/>
                      <a:pt x="479797" y="2620731"/>
                    </a:cubicBezTo>
                    <a:cubicBezTo>
                      <a:pt x="568461" y="2509999"/>
                      <a:pt x="669056" y="2411532"/>
                      <a:pt x="781300" y="2325053"/>
                    </a:cubicBezTo>
                    <a:cubicBezTo>
                      <a:pt x="890521" y="2240924"/>
                      <a:pt x="1001029" y="2158422"/>
                      <a:pt x="1106776" y="2069869"/>
                    </a:cubicBezTo>
                    <a:cubicBezTo>
                      <a:pt x="1159034" y="2026069"/>
                      <a:pt x="1211964" y="1982885"/>
                      <a:pt x="1250443" y="1925307"/>
                    </a:cubicBezTo>
                    <a:cubicBezTo>
                      <a:pt x="1286570" y="1871201"/>
                      <a:pt x="1305502" y="1813005"/>
                      <a:pt x="1296372" y="1747081"/>
                    </a:cubicBezTo>
                    <a:cubicBezTo>
                      <a:pt x="1293963" y="1729606"/>
                      <a:pt x="1300852" y="1711963"/>
                      <a:pt x="1298220" y="1693872"/>
                    </a:cubicBezTo>
                    <a:cubicBezTo>
                      <a:pt x="1292227" y="1652536"/>
                      <a:pt x="1271615" y="1620610"/>
                      <a:pt x="1238233" y="1596358"/>
                    </a:cubicBezTo>
                    <a:cubicBezTo>
                      <a:pt x="1237841" y="1588236"/>
                      <a:pt x="1243890" y="1584315"/>
                      <a:pt x="1249211" y="1580227"/>
                    </a:cubicBezTo>
                    <a:cubicBezTo>
                      <a:pt x="1310206" y="1533122"/>
                      <a:pt x="1379435" y="1509150"/>
                      <a:pt x="1456338" y="1506909"/>
                    </a:cubicBezTo>
                    <a:cubicBezTo>
                      <a:pt x="1487367" y="1506013"/>
                      <a:pt x="1518397" y="1507077"/>
                      <a:pt x="1548642" y="1514471"/>
                    </a:cubicBezTo>
                    <a:cubicBezTo>
                      <a:pt x="1560628" y="1517383"/>
                      <a:pt x="1562925" y="1513966"/>
                      <a:pt x="1562589" y="1502764"/>
                    </a:cubicBezTo>
                    <a:cubicBezTo>
                      <a:pt x="1560517" y="1442105"/>
                      <a:pt x="1574295" y="1384807"/>
                      <a:pt x="1603252" y="1331708"/>
                    </a:cubicBezTo>
                    <a:cubicBezTo>
                      <a:pt x="1661840" y="1224057"/>
                      <a:pt x="1753640" y="1165470"/>
                      <a:pt x="1874567" y="1150571"/>
                    </a:cubicBezTo>
                    <a:cubicBezTo>
                      <a:pt x="1903412" y="1147042"/>
                      <a:pt x="1932090" y="1145866"/>
                      <a:pt x="1960767" y="1150683"/>
                    </a:cubicBezTo>
                    <a:cubicBezTo>
                      <a:pt x="1973369" y="1152812"/>
                      <a:pt x="1976113" y="1147435"/>
                      <a:pt x="1975329" y="1135952"/>
                    </a:cubicBezTo>
                    <a:cubicBezTo>
                      <a:pt x="1968440" y="1034406"/>
                      <a:pt x="1997845" y="943781"/>
                      <a:pt x="2062033" y="865590"/>
                    </a:cubicBezTo>
                    <a:cubicBezTo>
                      <a:pt x="2124708" y="789136"/>
                      <a:pt x="2206428" y="745616"/>
                      <a:pt x="2305062" y="734358"/>
                    </a:cubicBezTo>
                    <a:cubicBezTo>
                      <a:pt x="2331275" y="731334"/>
                      <a:pt x="2357320" y="730382"/>
                      <a:pt x="2383532" y="732790"/>
                    </a:cubicBezTo>
                    <a:cubicBezTo>
                      <a:pt x="2397423" y="735310"/>
                      <a:pt x="2411650" y="735198"/>
                      <a:pt x="2425484" y="738223"/>
                    </a:cubicBezTo>
                    <a:cubicBezTo>
                      <a:pt x="2434165" y="740128"/>
                      <a:pt x="2437135" y="736711"/>
                      <a:pt x="2435062" y="728085"/>
                    </a:cubicBezTo>
                    <a:cubicBezTo>
                      <a:pt x="2431814" y="714866"/>
                      <a:pt x="2430301" y="701368"/>
                      <a:pt x="2428677" y="687813"/>
                    </a:cubicBezTo>
                    <a:cubicBezTo>
                      <a:pt x="2420948" y="621889"/>
                      <a:pt x="2437247" y="561230"/>
                      <a:pt x="2468164" y="503707"/>
                    </a:cubicBezTo>
                    <a:cubicBezTo>
                      <a:pt x="2475669" y="489705"/>
                      <a:pt x="2486256" y="477999"/>
                      <a:pt x="2499418" y="469037"/>
                    </a:cubicBezTo>
                    <a:cubicBezTo>
                      <a:pt x="2503366" y="466349"/>
                      <a:pt x="2507539" y="464122"/>
                      <a:pt x="2511943" y="463191"/>
                    </a:cubicBezTo>
                    <a:close/>
                    <a:moveTo>
                      <a:pt x="2149816" y="421134"/>
                    </a:moveTo>
                    <a:cubicBezTo>
                      <a:pt x="2176275" y="422517"/>
                      <a:pt x="2200041" y="438890"/>
                      <a:pt x="2208779" y="464557"/>
                    </a:cubicBezTo>
                    <a:cubicBezTo>
                      <a:pt x="2220990" y="500347"/>
                      <a:pt x="2200658" y="540115"/>
                      <a:pt x="2163747" y="552605"/>
                    </a:cubicBezTo>
                    <a:cubicBezTo>
                      <a:pt x="2159322" y="554061"/>
                      <a:pt x="2154729" y="555181"/>
                      <a:pt x="2150192" y="556526"/>
                    </a:cubicBezTo>
                    <a:cubicBezTo>
                      <a:pt x="2115914" y="558151"/>
                      <a:pt x="2091493" y="543644"/>
                      <a:pt x="2077546" y="512109"/>
                    </a:cubicBezTo>
                    <a:cubicBezTo>
                      <a:pt x="2070097" y="470606"/>
                      <a:pt x="2087573" y="437112"/>
                      <a:pt x="2122915" y="424957"/>
                    </a:cubicBezTo>
                    <a:cubicBezTo>
                      <a:pt x="2131877" y="421877"/>
                      <a:pt x="2140996" y="420673"/>
                      <a:pt x="2149816" y="421134"/>
                    </a:cubicBezTo>
                    <a:close/>
                    <a:moveTo>
                      <a:pt x="1316310" y="1406"/>
                    </a:moveTo>
                    <a:cubicBezTo>
                      <a:pt x="1356918" y="8519"/>
                      <a:pt x="1398029" y="13112"/>
                      <a:pt x="1438860" y="19273"/>
                    </a:cubicBezTo>
                    <a:cubicBezTo>
                      <a:pt x="1451407" y="21177"/>
                      <a:pt x="1455384" y="28291"/>
                      <a:pt x="1458408" y="38317"/>
                    </a:cubicBezTo>
                    <a:cubicBezTo>
                      <a:pt x="1474707" y="91862"/>
                      <a:pt x="1473363" y="144848"/>
                      <a:pt x="1453872" y="197386"/>
                    </a:cubicBezTo>
                    <a:cubicBezTo>
                      <a:pt x="1414720" y="303918"/>
                      <a:pt x="1281696" y="388942"/>
                      <a:pt x="1123970" y="331531"/>
                    </a:cubicBezTo>
                    <a:cubicBezTo>
                      <a:pt x="1146598" y="436887"/>
                      <a:pt x="1123411" y="529023"/>
                      <a:pt x="1041523" y="599988"/>
                    </a:cubicBezTo>
                    <a:cubicBezTo>
                      <a:pt x="959636" y="670898"/>
                      <a:pt x="864811" y="680979"/>
                      <a:pt x="762704" y="647542"/>
                    </a:cubicBezTo>
                    <a:cubicBezTo>
                      <a:pt x="760912" y="654879"/>
                      <a:pt x="763768" y="661880"/>
                      <a:pt x="764664" y="668769"/>
                    </a:cubicBezTo>
                    <a:cubicBezTo>
                      <a:pt x="780907" y="794345"/>
                      <a:pt x="708262" y="914935"/>
                      <a:pt x="589184" y="957615"/>
                    </a:cubicBezTo>
                    <a:cubicBezTo>
                      <a:pt x="534070" y="977387"/>
                      <a:pt x="477724" y="974530"/>
                      <a:pt x="421489" y="961535"/>
                    </a:cubicBezTo>
                    <a:cubicBezTo>
                      <a:pt x="417400" y="960583"/>
                      <a:pt x="413312" y="959407"/>
                      <a:pt x="409391" y="958007"/>
                    </a:cubicBezTo>
                    <a:cubicBezTo>
                      <a:pt x="399197" y="954310"/>
                      <a:pt x="396060" y="957503"/>
                      <a:pt x="397965" y="968089"/>
                    </a:cubicBezTo>
                    <a:cubicBezTo>
                      <a:pt x="404742" y="1005839"/>
                      <a:pt x="402614" y="1043255"/>
                      <a:pt x="393260" y="1080501"/>
                    </a:cubicBezTo>
                    <a:cubicBezTo>
                      <a:pt x="363182" y="1199804"/>
                      <a:pt x="264268" y="1287908"/>
                      <a:pt x="142277" y="1304935"/>
                    </a:cubicBezTo>
                    <a:cubicBezTo>
                      <a:pt x="102510" y="1310480"/>
                      <a:pt x="63807" y="1307456"/>
                      <a:pt x="25328" y="1297205"/>
                    </a:cubicBezTo>
                    <a:cubicBezTo>
                      <a:pt x="18719" y="1295245"/>
                      <a:pt x="12502" y="1292949"/>
                      <a:pt x="7796" y="1287515"/>
                    </a:cubicBezTo>
                    <a:cubicBezTo>
                      <a:pt x="6116" y="1252117"/>
                      <a:pt x="4492" y="1216775"/>
                      <a:pt x="2812" y="1181376"/>
                    </a:cubicBezTo>
                    <a:cubicBezTo>
                      <a:pt x="4604" y="1170006"/>
                      <a:pt x="-2342" y="1159140"/>
                      <a:pt x="852" y="1147714"/>
                    </a:cubicBezTo>
                    <a:cubicBezTo>
                      <a:pt x="13342" y="1127662"/>
                      <a:pt x="33282" y="1115116"/>
                      <a:pt x="50197" y="1099657"/>
                    </a:cubicBezTo>
                    <a:cubicBezTo>
                      <a:pt x="84643" y="1068123"/>
                      <a:pt x="119649" y="1037206"/>
                      <a:pt x="154544" y="1006176"/>
                    </a:cubicBezTo>
                    <a:cubicBezTo>
                      <a:pt x="199632" y="966072"/>
                      <a:pt x="244720" y="925969"/>
                      <a:pt x="289585" y="885641"/>
                    </a:cubicBezTo>
                    <a:cubicBezTo>
                      <a:pt x="323527" y="855116"/>
                      <a:pt x="357750" y="824870"/>
                      <a:pt x="391691" y="794401"/>
                    </a:cubicBezTo>
                    <a:cubicBezTo>
                      <a:pt x="436220" y="754409"/>
                      <a:pt x="480860" y="714641"/>
                      <a:pt x="525556" y="674874"/>
                    </a:cubicBezTo>
                    <a:cubicBezTo>
                      <a:pt x="560450" y="643788"/>
                      <a:pt x="595121" y="612535"/>
                      <a:pt x="629903" y="581337"/>
                    </a:cubicBezTo>
                    <a:cubicBezTo>
                      <a:pt x="675216" y="540674"/>
                      <a:pt x="720752" y="500234"/>
                      <a:pt x="766120" y="459739"/>
                    </a:cubicBezTo>
                    <a:cubicBezTo>
                      <a:pt x="809193" y="421316"/>
                      <a:pt x="852208" y="382781"/>
                      <a:pt x="895224" y="344301"/>
                    </a:cubicBezTo>
                    <a:cubicBezTo>
                      <a:pt x="940201" y="304086"/>
                      <a:pt x="985177" y="263814"/>
                      <a:pt x="1030265" y="223711"/>
                    </a:cubicBezTo>
                    <a:cubicBezTo>
                      <a:pt x="1064768" y="193017"/>
                      <a:pt x="1099158" y="162212"/>
                      <a:pt x="1133436" y="131238"/>
                    </a:cubicBezTo>
                    <a:cubicBezTo>
                      <a:pt x="1147831" y="118244"/>
                      <a:pt x="1163066" y="106090"/>
                      <a:pt x="1176284" y="91751"/>
                    </a:cubicBezTo>
                    <a:cubicBezTo>
                      <a:pt x="1203113" y="68170"/>
                      <a:pt x="1230782" y="45542"/>
                      <a:pt x="1255875" y="20169"/>
                    </a:cubicBezTo>
                    <a:cubicBezTo>
                      <a:pt x="1273294" y="2526"/>
                      <a:pt x="1291610" y="-2907"/>
                      <a:pt x="1316310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21DF8D-90BD-4ADB-B3F0-30B23DA6BFB7}"/>
                </a:ext>
              </a:extLst>
            </p:cNvPr>
            <p:cNvGrpSpPr/>
            <p:nvPr/>
          </p:nvGrpSpPr>
          <p:grpSpPr>
            <a:xfrm>
              <a:off x="520720" y="2630125"/>
              <a:ext cx="4871694" cy="3888366"/>
              <a:chOff x="656522" y="2630125"/>
              <a:chExt cx="4871694" cy="388836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789CB87-CA8D-4B2F-BC2D-AD8B3CB663B3}"/>
                  </a:ext>
                </a:extLst>
              </p:cNvPr>
              <p:cNvSpPr/>
              <p:nvPr/>
            </p:nvSpPr>
            <p:spPr>
              <a:xfrm>
                <a:off x="656522" y="2630125"/>
                <a:ext cx="3276888" cy="3888366"/>
              </a:xfrm>
              <a:custGeom>
                <a:avLst/>
                <a:gdLst>
                  <a:gd name="connsiteX0" fmla="*/ 3979962 w 4698215"/>
                  <a:gd name="connsiteY0" fmla="*/ 4905055 h 5574918"/>
                  <a:gd name="connsiteX1" fmla="*/ 4039869 w 4698215"/>
                  <a:gd name="connsiteY1" fmla="*/ 4947296 h 5574918"/>
                  <a:gd name="connsiteX2" fmla="*/ 4245289 w 4698215"/>
                  <a:gd name="connsiteY2" fmla="*/ 5014109 h 5574918"/>
                  <a:gd name="connsiteX3" fmla="*/ 4533742 w 4698215"/>
                  <a:gd name="connsiteY3" fmla="*/ 5109430 h 5574918"/>
                  <a:gd name="connsiteX4" fmla="*/ 4655644 w 4698215"/>
                  <a:gd name="connsiteY4" fmla="*/ 5185318 h 5574918"/>
                  <a:gd name="connsiteX5" fmla="*/ 4677085 w 4698215"/>
                  <a:gd name="connsiteY5" fmla="*/ 5342474 h 5574918"/>
                  <a:gd name="connsiteX6" fmla="*/ 4666565 w 4698215"/>
                  <a:gd name="connsiteY6" fmla="*/ 5371624 h 5574918"/>
                  <a:gd name="connsiteX7" fmla="*/ 4533180 w 4698215"/>
                  <a:gd name="connsiteY7" fmla="*/ 5517217 h 5574918"/>
                  <a:gd name="connsiteX8" fmla="*/ 4363336 w 4698215"/>
                  <a:gd name="connsiteY8" fmla="*/ 5555682 h 5574918"/>
                  <a:gd name="connsiteX9" fmla="*/ 4014734 w 4698215"/>
                  <a:gd name="connsiteY9" fmla="*/ 5554317 h 5574918"/>
                  <a:gd name="connsiteX10" fmla="*/ 3696086 w 4698215"/>
                  <a:gd name="connsiteY10" fmla="*/ 5428239 h 5574918"/>
                  <a:gd name="connsiteX11" fmla="*/ 3468664 w 4698215"/>
                  <a:gd name="connsiteY11" fmla="*/ 5353074 h 5574918"/>
                  <a:gd name="connsiteX12" fmla="*/ 3203740 w 4698215"/>
                  <a:gd name="connsiteY12" fmla="*/ 5329946 h 5574918"/>
                  <a:gd name="connsiteX13" fmla="*/ 2809445 w 4698215"/>
                  <a:gd name="connsiteY13" fmla="*/ 5190618 h 5574918"/>
                  <a:gd name="connsiteX14" fmla="*/ 2749297 w 4698215"/>
                  <a:gd name="connsiteY14" fmla="*/ 5104371 h 5574918"/>
                  <a:gd name="connsiteX15" fmla="*/ 2784711 w 4698215"/>
                  <a:gd name="connsiteY15" fmla="*/ 5017562 h 5574918"/>
                  <a:gd name="connsiteX16" fmla="*/ 2860358 w 4698215"/>
                  <a:gd name="connsiteY16" fmla="*/ 4936936 h 5574918"/>
                  <a:gd name="connsiteX17" fmla="*/ 2880113 w 4698215"/>
                  <a:gd name="connsiteY17" fmla="*/ 4758500 h 5574918"/>
                  <a:gd name="connsiteX18" fmla="*/ 2874411 w 4698215"/>
                  <a:gd name="connsiteY18" fmla="*/ 4440414 h 5574918"/>
                  <a:gd name="connsiteX19" fmla="*/ 2953993 w 4698215"/>
                  <a:gd name="connsiteY19" fmla="*/ 4241902 h 5574918"/>
                  <a:gd name="connsiteX20" fmla="*/ 2902197 w 4698215"/>
                  <a:gd name="connsiteY20" fmla="*/ 3965574 h 5574918"/>
                  <a:gd name="connsiteX21" fmla="*/ 2467508 w 4698215"/>
                  <a:gd name="connsiteY21" fmla="*/ 3391959 h 5574918"/>
                  <a:gd name="connsiteX22" fmla="*/ 2085259 w 4698215"/>
                  <a:gd name="connsiteY22" fmla="*/ 2828543 h 5574918"/>
                  <a:gd name="connsiteX23" fmla="*/ 1975644 w 4698215"/>
                  <a:gd name="connsiteY23" fmla="*/ 2611159 h 5574918"/>
                  <a:gd name="connsiteX24" fmla="*/ 1945048 w 4698215"/>
                  <a:gd name="connsiteY24" fmla="*/ 2591966 h 5574918"/>
                  <a:gd name="connsiteX25" fmla="*/ 1645592 w 4698215"/>
                  <a:gd name="connsiteY25" fmla="*/ 2562334 h 5574918"/>
                  <a:gd name="connsiteX26" fmla="*/ 1374645 w 4698215"/>
                  <a:gd name="connsiteY26" fmla="*/ 2452076 h 5574918"/>
                  <a:gd name="connsiteX27" fmla="*/ 1347101 w 4698215"/>
                  <a:gd name="connsiteY27" fmla="*/ 2466370 h 5574918"/>
                  <a:gd name="connsiteX28" fmla="*/ 1297794 w 4698215"/>
                  <a:gd name="connsiteY28" fmla="*/ 2860504 h 5574918"/>
                  <a:gd name="connsiteX29" fmla="*/ 1286150 w 4698215"/>
                  <a:gd name="connsiteY29" fmla="*/ 3049541 h 5574918"/>
                  <a:gd name="connsiteX30" fmla="*/ 1296670 w 4698215"/>
                  <a:gd name="connsiteY30" fmla="*/ 3287804 h 5574918"/>
                  <a:gd name="connsiteX31" fmla="*/ 1350152 w 4698215"/>
                  <a:gd name="connsiteY31" fmla="*/ 3449537 h 5574918"/>
                  <a:gd name="connsiteX32" fmla="*/ 1356978 w 4698215"/>
                  <a:gd name="connsiteY32" fmla="*/ 3470497 h 5574918"/>
                  <a:gd name="connsiteX33" fmla="*/ 1126103 w 4698215"/>
                  <a:gd name="connsiteY33" fmla="*/ 3373650 h 5574918"/>
                  <a:gd name="connsiteX34" fmla="*/ 1032468 w 4698215"/>
                  <a:gd name="connsiteY34" fmla="*/ 3169917 h 5574918"/>
                  <a:gd name="connsiteX35" fmla="*/ 1031263 w 4698215"/>
                  <a:gd name="connsiteY35" fmla="*/ 2790720 h 5574918"/>
                  <a:gd name="connsiteX36" fmla="*/ 1131483 w 4698215"/>
                  <a:gd name="connsiteY36" fmla="*/ 2278377 h 5574918"/>
                  <a:gd name="connsiteX37" fmla="*/ 1106830 w 4698215"/>
                  <a:gd name="connsiteY37" fmla="*/ 2227544 h 5574918"/>
                  <a:gd name="connsiteX38" fmla="*/ 895709 w 4698215"/>
                  <a:gd name="connsiteY38" fmla="*/ 1800325 h 5574918"/>
                  <a:gd name="connsiteX39" fmla="*/ 888723 w 4698215"/>
                  <a:gd name="connsiteY39" fmla="*/ 1780971 h 5574918"/>
                  <a:gd name="connsiteX40" fmla="*/ 867442 w 4698215"/>
                  <a:gd name="connsiteY40" fmla="*/ 1815101 h 5574918"/>
                  <a:gd name="connsiteX41" fmla="*/ 494990 w 4698215"/>
                  <a:gd name="connsiteY41" fmla="*/ 2447258 h 5574918"/>
                  <a:gd name="connsiteX42" fmla="*/ 274153 w 4698215"/>
                  <a:gd name="connsiteY42" fmla="*/ 2926354 h 5574918"/>
                  <a:gd name="connsiteX43" fmla="*/ 233599 w 4698215"/>
                  <a:gd name="connsiteY43" fmla="*/ 3167588 h 5574918"/>
                  <a:gd name="connsiteX44" fmla="*/ 237775 w 4698215"/>
                  <a:gd name="connsiteY44" fmla="*/ 3210150 h 5574918"/>
                  <a:gd name="connsiteX45" fmla="*/ 236490 w 4698215"/>
                  <a:gd name="connsiteY45" fmla="*/ 3233839 h 5574918"/>
                  <a:gd name="connsiteX46" fmla="*/ 957 w 4698215"/>
                  <a:gd name="connsiteY46" fmla="*/ 2908606 h 5574918"/>
                  <a:gd name="connsiteX47" fmla="*/ 65923 w 4698215"/>
                  <a:gd name="connsiteY47" fmla="*/ 2580001 h 5574918"/>
                  <a:gd name="connsiteX48" fmla="*/ 316313 w 4698215"/>
                  <a:gd name="connsiteY48" fmla="*/ 2116403 h 5574918"/>
                  <a:gd name="connsiteX49" fmla="*/ 767865 w 4698215"/>
                  <a:gd name="connsiteY49" fmla="*/ 1510827 h 5574918"/>
                  <a:gd name="connsiteX50" fmla="*/ 857484 w 4698215"/>
                  <a:gd name="connsiteY50" fmla="*/ 1403380 h 5574918"/>
                  <a:gd name="connsiteX51" fmla="*/ 877801 w 4698215"/>
                  <a:gd name="connsiteY51" fmla="*/ 1350218 h 5574918"/>
                  <a:gd name="connsiteX52" fmla="*/ 1097274 w 4698215"/>
                  <a:gd name="connsiteY52" fmla="*/ 842935 h 5574918"/>
                  <a:gd name="connsiteX53" fmla="*/ 1338588 w 4698215"/>
                  <a:gd name="connsiteY53" fmla="*/ 616958 h 5574918"/>
                  <a:gd name="connsiteX54" fmla="*/ 1353846 w 4698215"/>
                  <a:gd name="connsiteY54" fmla="*/ 605876 h 5574918"/>
                  <a:gd name="connsiteX55" fmla="*/ 1232908 w 4698215"/>
                  <a:gd name="connsiteY55" fmla="*/ 549984 h 5574918"/>
                  <a:gd name="connsiteX56" fmla="*/ 1026766 w 4698215"/>
                  <a:gd name="connsiteY56" fmla="*/ 221539 h 5574918"/>
                  <a:gd name="connsiteX57" fmla="*/ 1032468 w 4698215"/>
                  <a:gd name="connsiteY57" fmla="*/ 130153 h 5574918"/>
                  <a:gd name="connsiteX58" fmla="*/ 1096872 w 4698215"/>
                  <a:gd name="connsiteY58" fmla="*/ 95943 h 5574918"/>
                  <a:gd name="connsiteX59" fmla="*/ 1224717 w 4698215"/>
                  <a:gd name="connsiteY59" fmla="*/ 178335 h 5574918"/>
                  <a:gd name="connsiteX60" fmla="*/ 1418652 w 4698215"/>
                  <a:gd name="connsiteY60" fmla="*/ 367613 h 5574918"/>
                  <a:gd name="connsiteX61" fmla="*/ 1447642 w 4698215"/>
                  <a:gd name="connsiteY61" fmla="*/ 390098 h 5574918"/>
                  <a:gd name="connsiteX62" fmla="*/ 1409176 w 4698215"/>
                  <a:gd name="connsiteY62" fmla="*/ 335812 h 5574918"/>
                  <a:gd name="connsiteX63" fmla="*/ 1328550 w 4698215"/>
                  <a:gd name="connsiteY63" fmla="*/ 166450 h 5574918"/>
                  <a:gd name="connsiteX64" fmla="*/ 1344611 w 4698215"/>
                  <a:gd name="connsiteY64" fmla="*/ 34189 h 5574918"/>
                  <a:gd name="connsiteX65" fmla="*/ 1421061 w 4698215"/>
                  <a:gd name="connsiteY65" fmla="*/ 13229 h 5574918"/>
                  <a:gd name="connsiteX66" fmla="*/ 1498234 w 4698215"/>
                  <a:gd name="connsiteY66" fmla="*/ 97790 h 5574918"/>
                  <a:gd name="connsiteX67" fmla="*/ 1692490 w 4698215"/>
                  <a:gd name="connsiteY67" fmla="*/ 443501 h 5574918"/>
                  <a:gd name="connsiteX68" fmla="*/ 1724692 w 4698215"/>
                  <a:gd name="connsiteY68" fmla="*/ 458839 h 5574918"/>
                  <a:gd name="connsiteX69" fmla="*/ 2021417 w 4698215"/>
                  <a:gd name="connsiteY69" fmla="*/ 423184 h 5574918"/>
                  <a:gd name="connsiteX70" fmla="*/ 2125090 w 4698215"/>
                  <a:gd name="connsiteY70" fmla="*/ 427681 h 5574918"/>
                  <a:gd name="connsiteX71" fmla="*/ 2133040 w 4698215"/>
                  <a:gd name="connsiteY71" fmla="*/ 452334 h 5574918"/>
                  <a:gd name="connsiteX72" fmla="*/ 2138581 w 4698215"/>
                  <a:gd name="connsiteY72" fmla="*/ 575842 h 5574918"/>
                  <a:gd name="connsiteX73" fmla="*/ 2168695 w 4698215"/>
                  <a:gd name="connsiteY73" fmla="*/ 844943 h 5574918"/>
                  <a:gd name="connsiteX74" fmla="*/ 2218163 w 4698215"/>
                  <a:gd name="connsiteY74" fmla="*/ 1092843 h 5574918"/>
                  <a:gd name="connsiteX75" fmla="*/ 2238480 w 4698215"/>
                  <a:gd name="connsiteY75" fmla="*/ 1172504 h 5574918"/>
                  <a:gd name="connsiteX76" fmla="*/ 2461646 w 4698215"/>
                  <a:gd name="connsiteY76" fmla="*/ 1856056 h 5574918"/>
                  <a:gd name="connsiteX77" fmla="*/ 2730024 w 4698215"/>
                  <a:gd name="connsiteY77" fmla="*/ 1591854 h 5574918"/>
                  <a:gd name="connsiteX78" fmla="*/ 2942188 w 4698215"/>
                  <a:gd name="connsiteY78" fmla="*/ 1358409 h 5574918"/>
                  <a:gd name="connsiteX79" fmla="*/ 3258587 w 4698215"/>
                  <a:gd name="connsiteY79" fmla="*/ 1089148 h 5574918"/>
                  <a:gd name="connsiteX80" fmla="*/ 3269830 w 4698215"/>
                  <a:gd name="connsiteY80" fmla="*/ 1081600 h 5574918"/>
                  <a:gd name="connsiteX81" fmla="*/ 3542624 w 4698215"/>
                  <a:gd name="connsiteY81" fmla="*/ 967166 h 5574918"/>
                  <a:gd name="connsiteX82" fmla="*/ 3800000 w 4698215"/>
                  <a:gd name="connsiteY82" fmla="*/ 980416 h 5574918"/>
                  <a:gd name="connsiteX83" fmla="*/ 3896767 w 4698215"/>
                  <a:gd name="connsiteY83" fmla="*/ 1016152 h 5574918"/>
                  <a:gd name="connsiteX84" fmla="*/ 3985905 w 4698215"/>
                  <a:gd name="connsiteY84" fmla="*/ 1221571 h 5574918"/>
                  <a:gd name="connsiteX85" fmla="*/ 3986146 w 4698215"/>
                  <a:gd name="connsiteY85" fmla="*/ 1241807 h 5574918"/>
                  <a:gd name="connsiteX86" fmla="*/ 3940934 w 4698215"/>
                  <a:gd name="connsiteY86" fmla="*/ 1461199 h 5574918"/>
                  <a:gd name="connsiteX87" fmla="*/ 3740093 w 4698215"/>
                  <a:gd name="connsiteY87" fmla="*/ 1682117 h 5574918"/>
                  <a:gd name="connsiteX88" fmla="*/ 3186715 w 4698215"/>
                  <a:gd name="connsiteY88" fmla="*/ 2118652 h 5574918"/>
                  <a:gd name="connsiteX89" fmla="*/ 2819483 w 4698215"/>
                  <a:gd name="connsiteY89" fmla="*/ 2487892 h 5574918"/>
                  <a:gd name="connsiteX90" fmla="*/ 2817074 w 4698215"/>
                  <a:gd name="connsiteY90" fmla="*/ 2533344 h 5574918"/>
                  <a:gd name="connsiteX91" fmla="*/ 3007636 w 4698215"/>
                  <a:gd name="connsiteY91" fmla="*/ 2858015 h 5574918"/>
                  <a:gd name="connsiteX92" fmla="*/ 3344112 w 4698215"/>
                  <a:gd name="connsiteY92" fmla="*/ 3486156 h 5574918"/>
                  <a:gd name="connsiteX93" fmla="*/ 3699218 w 4698215"/>
                  <a:gd name="connsiteY93" fmla="*/ 3967180 h 5574918"/>
                  <a:gd name="connsiteX94" fmla="*/ 3884962 w 4698215"/>
                  <a:gd name="connsiteY94" fmla="*/ 4173321 h 5574918"/>
                  <a:gd name="connsiteX95" fmla="*/ 3988635 w 4698215"/>
                  <a:gd name="connsiteY95" fmla="*/ 4280206 h 5574918"/>
                  <a:gd name="connsiteX96" fmla="*/ 4303108 w 4698215"/>
                  <a:gd name="connsiteY96" fmla="*/ 4561352 h 5574918"/>
                  <a:gd name="connsiteX97" fmla="*/ 4332419 w 4698215"/>
                  <a:gd name="connsiteY97" fmla="*/ 4589138 h 5574918"/>
                  <a:gd name="connsiteX98" fmla="*/ 4027904 w 4698215"/>
                  <a:gd name="connsiteY98" fmla="*/ 4841936 h 5574918"/>
                  <a:gd name="connsiteX99" fmla="*/ 3993293 w 4698215"/>
                  <a:gd name="connsiteY99" fmla="*/ 4862816 h 5574918"/>
                  <a:gd name="connsiteX100" fmla="*/ 3979962 w 4698215"/>
                  <a:gd name="connsiteY100" fmla="*/ 4905055 h 557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4698215" h="5574918">
                    <a:moveTo>
                      <a:pt x="3979962" y="4905055"/>
                    </a:moveTo>
                    <a:cubicBezTo>
                      <a:pt x="3994096" y="4927300"/>
                      <a:pt x="4017224" y="4937177"/>
                      <a:pt x="4039869" y="4947296"/>
                    </a:cubicBezTo>
                    <a:cubicBezTo>
                      <a:pt x="4105960" y="4976767"/>
                      <a:pt x="4176066" y="4994194"/>
                      <a:pt x="4245289" y="5014109"/>
                    </a:cubicBezTo>
                    <a:cubicBezTo>
                      <a:pt x="4342698" y="5042215"/>
                      <a:pt x="4440589" y="5068556"/>
                      <a:pt x="4533742" y="5109430"/>
                    </a:cubicBezTo>
                    <a:cubicBezTo>
                      <a:pt x="4577990" y="5128864"/>
                      <a:pt x="4620712" y="5150868"/>
                      <a:pt x="4655644" y="5185318"/>
                    </a:cubicBezTo>
                    <a:cubicBezTo>
                      <a:pt x="4704068" y="5233099"/>
                      <a:pt x="4711135" y="5283530"/>
                      <a:pt x="4677085" y="5342474"/>
                    </a:cubicBezTo>
                    <a:cubicBezTo>
                      <a:pt x="4671785" y="5351709"/>
                      <a:pt x="4667208" y="5360382"/>
                      <a:pt x="4666565" y="5371624"/>
                    </a:cubicBezTo>
                    <a:cubicBezTo>
                      <a:pt x="4661988" y="5450242"/>
                      <a:pt x="4611477" y="5512880"/>
                      <a:pt x="4533180" y="5517217"/>
                    </a:cubicBezTo>
                    <a:cubicBezTo>
                      <a:pt x="4472951" y="5520509"/>
                      <a:pt x="4419629" y="5541709"/>
                      <a:pt x="4363336" y="5555682"/>
                    </a:cubicBezTo>
                    <a:cubicBezTo>
                      <a:pt x="4247055" y="5584592"/>
                      <a:pt x="4130935" y="5578248"/>
                      <a:pt x="4014734" y="5554317"/>
                    </a:cubicBezTo>
                    <a:cubicBezTo>
                      <a:pt x="3901023" y="5530948"/>
                      <a:pt x="3794299" y="5491278"/>
                      <a:pt x="3696086" y="5428239"/>
                    </a:cubicBezTo>
                    <a:cubicBezTo>
                      <a:pt x="3627185" y="5383991"/>
                      <a:pt x="3548246" y="5366565"/>
                      <a:pt x="3468664" y="5353074"/>
                    </a:cubicBezTo>
                    <a:cubicBezTo>
                      <a:pt x="3381052" y="5338218"/>
                      <a:pt x="3292235" y="5335648"/>
                      <a:pt x="3203740" y="5329946"/>
                    </a:cubicBezTo>
                    <a:cubicBezTo>
                      <a:pt x="3059272" y="5320711"/>
                      <a:pt x="2927572" y="5274215"/>
                      <a:pt x="2809445" y="5190618"/>
                    </a:cubicBezTo>
                    <a:cubicBezTo>
                      <a:pt x="2779732" y="5169578"/>
                      <a:pt x="2754195" y="5143720"/>
                      <a:pt x="2749297" y="5104371"/>
                    </a:cubicBezTo>
                    <a:cubicBezTo>
                      <a:pt x="2744880" y="5068716"/>
                      <a:pt x="2762467" y="5042055"/>
                      <a:pt x="2784711" y="5017562"/>
                    </a:cubicBezTo>
                    <a:cubicBezTo>
                      <a:pt x="2809525" y="4990339"/>
                      <a:pt x="2838033" y="4966488"/>
                      <a:pt x="2860358" y="4936936"/>
                    </a:cubicBezTo>
                    <a:cubicBezTo>
                      <a:pt x="2902277" y="4881446"/>
                      <a:pt x="2916571" y="4822021"/>
                      <a:pt x="2880113" y="4758500"/>
                    </a:cubicBezTo>
                    <a:cubicBezTo>
                      <a:pt x="2819724" y="4653140"/>
                      <a:pt x="2828236" y="4547701"/>
                      <a:pt x="2874411" y="4440414"/>
                    </a:cubicBezTo>
                    <a:cubicBezTo>
                      <a:pt x="2902598" y="4374966"/>
                      <a:pt x="2935041" y="4311204"/>
                      <a:pt x="2953993" y="4241902"/>
                    </a:cubicBezTo>
                    <a:cubicBezTo>
                      <a:pt x="2981617" y="4141039"/>
                      <a:pt x="2967163" y="4050054"/>
                      <a:pt x="2902197" y="3965574"/>
                    </a:cubicBezTo>
                    <a:cubicBezTo>
                      <a:pt x="2756042" y="3775332"/>
                      <a:pt x="2612137" y="3583405"/>
                      <a:pt x="2467508" y="3391959"/>
                    </a:cubicBezTo>
                    <a:cubicBezTo>
                      <a:pt x="2330509" y="3210631"/>
                      <a:pt x="2195196" y="3028260"/>
                      <a:pt x="2085259" y="2828543"/>
                    </a:cubicBezTo>
                    <a:cubicBezTo>
                      <a:pt x="2046071" y="2757393"/>
                      <a:pt x="2008568" y="2685360"/>
                      <a:pt x="1975644" y="2611159"/>
                    </a:cubicBezTo>
                    <a:cubicBezTo>
                      <a:pt x="1969139" y="2596543"/>
                      <a:pt x="1960868" y="2591565"/>
                      <a:pt x="1945048" y="2591966"/>
                    </a:cubicBezTo>
                    <a:cubicBezTo>
                      <a:pt x="1881768" y="2593492"/>
                      <a:pt x="1676028" y="2569802"/>
                      <a:pt x="1645592" y="2562334"/>
                    </a:cubicBezTo>
                    <a:cubicBezTo>
                      <a:pt x="1549950" y="2538885"/>
                      <a:pt x="1460009" y="2501061"/>
                      <a:pt x="1374645" y="2452076"/>
                    </a:cubicBezTo>
                    <a:cubicBezTo>
                      <a:pt x="1353124" y="2439789"/>
                      <a:pt x="1350875" y="2441074"/>
                      <a:pt x="1347101" y="2466370"/>
                    </a:cubicBezTo>
                    <a:cubicBezTo>
                      <a:pt x="1327747" y="2597347"/>
                      <a:pt x="1309759" y="2728564"/>
                      <a:pt x="1297794" y="2860504"/>
                    </a:cubicBezTo>
                    <a:cubicBezTo>
                      <a:pt x="1292092" y="2923302"/>
                      <a:pt x="1289603" y="2986502"/>
                      <a:pt x="1286150" y="3049541"/>
                    </a:cubicBezTo>
                    <a:cubicBezTo>
                      <a:pt x="1281733" y="3129685"/>
                      <a:pt x="1286230" y="3208784"/>
                      <a:pt x="1296670" y="3287804"/>
                    </a:cubicBezTo>
                    <a:cubicBezTo>
                      <a:pt x="1304218" y="3344901"/>
                      <a:pt x="1319556" y="3399829"/>
                      <a:pt x="1350152" y="3449537"/>
                    </a:cubicBezTo>
                    <a:cubicBezTo>
                      <a:pt x="1354087" y="3455881"/>
                      <a:pt x="1358424" y="3462306"/>
                      <a:pt x="1356978" y="3470497"/>
                    </a:cubicBezTo>
                    <a:cubicBezTo>
                      <a:pt x="1268964" y="3464554"/>
                      <a:pt x="1188580" y="3439579"/>
                      <a:pt x="1126103" y="3373650"/>
                    </a:cubicBezTo>
                    <a:cubicBezTo>
                      <a:pt x="1071978" y="3316633"/>
                      <a:pt x="1046200" y="3245644"/>
                      <a:pt x="1032468" y="3169917"/>
                    </a:cubicBezTo>
                    <a:cubicBezTo>
                      <a:pt x="1009581" y="3043679"/>
                      <a:pt x="1016568" y="2917279"/>
                      <a:pt x="1031263" y="2790720"/>
                    </a:cubicBezTo>
                    <a:cubicBezTo>
                      <a:pt x="1050135" y="2628023"/>
                      <a:pt x="1104099" y="2350330"/>
                      <a:pt x="1131483" y="2278377"/>
                    </a:cubicBezTo>
                    <a:cubicBezTo>
                      <a:pt x="1145055" y="2243284"/>
                      <a:pt x="1121044" y="2244649"/>
                      <a:pt x="1106830" y="2227544"/>
                    </a:cubicBezTo>
                    <a:cubicBezTo>
                      <a:pt x="1002434" y="2102029"/>
                      <a:pt x="933212" y="1959006"/>
                      <a:pt x="895709" y="1800325"/>
                    </a:cubicBezTo>
                    <a:cubicBezTo>
                      <a:pt x="894344" y="1794623"/>
                      <a:pt x="894023" y="1788440"/>
                      <a:pt x="888723" y="1780971"/>
                    </a:cubicBezTo>
                    <a:cubicBezTo>
                      <a:pt x="881335" y="1793017"/>
                      <a:pt x="874188" y="1803938"/>
                      <a:pt x="867442" y="1815101"/>
                    </a:cubicBezTo>
                    <a:cubicBezTo>
                      <a:pt x="740882" y="2024374"/>
                      <a:pt x="611994" y="2232363"/>
                      <a:pt x="494990" y="2447258"/>
                    </a:cubicBezTo>
                    <a:cubicBezTo>
                      <a:pt x="410751" y="2601924"/>
                      <a:pt x="329402" y="2758276"/>
                      <a:pt x="274153" y="2926354"/>
                    </a:cubicBezTo>
                    <a:cubicBezTo>
                      <a:pt x="248455" y="3004570"/>
                      <a:pt x="228941" y="3084072"/>
                      <a:pt x="233599" y="3167588"/>
                    </a:cubicBezTo>
                    <a:cubicBezTo>
                      <a:pt x="234402" y="3181883"/>
                      <a:pt x="235125" y="3196096"/>
                      <a:pt x="237775" y="3210150"/>
                    </a:cubicBezTo>
                    <a:cubicBezTo>
                      <a:pt x="239220" y="3217939"/>
                      <a:pt x="243075" y="3226291"/>
                      <a:pt x="236490" y="3233839"/>
                    </a:cubicBezTo>
                    <a:cubicBezTo>
                      <a:pt x="99812" y="3167508"/>
                      <a:pt x="10433" y="3067288"/>
                      <a:pt x="957" y="2908606"/>
                    </a:cubicBezTo>
                    <a:cubicBezTo>
                      <a:pt x="-5869" y="2793289"/>
                      <a:pt x="24647" y="2685441"/>
                      <a:pt x="65923" y="2580001"/>
                    </a:cubicBezTo>
                    <a:cubicBezTo>
                      <a:pt x="130408" y="2415296"/>
                      <a:pt x="219706" y="2263842"/>
                      <a:pt x="316313" y="2116403"/>
                    </a:cubicBezTo>
                    <a:cubicBezTo>
                      <a:pt x="454597" y="1905443"/>
                      <a:pt x="608139" y="1705806"/>
                      <a:pt x="767865" y="1510827"/>
                    </a:cubicBezTo>
                    <a:cubicBezTo>
                      <a:pt x="797417" y="1474771"/>
                      <a:pt x="826487" y="1438232"/>
                      <a:pt x="857484" y="1403380"/>
                    </a:cubicBezTo>
                    <a:cubicBezTo>
                      <a:pt x="871618" y="1387480"/>
                      <a:pt x="874991" y="1369411"/>
                      <a:pt x="877801" y="1350218"/>
                    </a:cubicBezTo>
                    <a:cubicBezTo>
                      <a:pt x="905828" y="1161583"/>
                      <a:pt x="981715" y="993426"/>
                      <a:pt x="1097274" y="842935"/>
                    </a:cubicBezTo>
                    <a:cubicBezTo>
                      <a:pt x="1165131" y="754520"/>
                      <a:pt x="1246800" y="680238"/>
                      <a:pt x="1338588" y="616958"/>
                    </a:cubicBezTo>
                    <a:cubicBezTo>
                      <a:pt x="1342845" y="613987"/>
                      <a:pt x="1347020" y="610855"/>
                      <a:pt x="1353846" y="605876"/>
                    </a:cubicBezTo>
                    <a:cubicBezTo>
                      <a:pt x="1310562" y="589815"/>
                      <a:pt x="1270410" y="572791"/>
                      <a:pt x="1232908" y="549984"/>
                    </a:cubicBezTo>
                    <a:cubicBezTo>
                      <a:pt x="1109319" y="474819"/>
                      <a:pt x="1040659" y="365766"/>
                      <a:pt x="1026766" y="221539"/>
                    </a:cubicBezTo>
                    <a:cubicBezTo>
                      <a:pt x="1023795" y="190381"/>
                      <a:pt x="1022992" y="159946"/>
                      <a:pt x="1032468" y="130153"/>
                    </a:cubicBezTo>
                    <a:cubicBezTo>
                      <a:pt x="1042907" y="97469"/>
                      <a:pt x="1064028" y="86226"/>
                      <a:pt x="1096872" y="95943"/>
                    </a:cubicBezTo>
                    <a:cubicBezTo>
                      <a:pt x="1147464" y="110880"/>
                      <a:pt x="1185930" y="145170"/>
                      <a:pt x="1224717" y="178335"/>
                    </a:cubicBezTo>
                    <a:cubicBezTo>
                      <a:pt x="1293457" y="237199"/>
                      <a:pt x="1354087" y="304413"/>
                      <a:pt x="1418652" y="367613"/>
                    </a:cubicBezTo>
                    <a:cubicBezTo>
                      <a:pt x="1426522" y="375322"/>
                      <a:pt x="1433107" y="384798"/>
                      <a:pt x="1447642" y="390098"/>
                    </a:cubicBezTo>
                    <a:cubicBezTo>
                      <a:pt x="1436801" y="368014"/>
                      <a:pt x="1421543" y="352917"/>
                      <a:pt x="1409176" y="335812"/>
                    </a:cubicBezTo>
                    <a:cubicBezTo>
                      <a:pt x="1372075" y="284177"/>
                      <a:pt x="1339070" y="230694"/>
                      <a:pt x="1328550" y="166450"/>
                    </a:cubicBezTo>
                    <a:cubicBezTo>
                      <a:pt x="1321082" y="120837"/>
                      <a:pt x="1325579" y="76429"/>
                      <a:pt x="1344611" y="34189"/>
                    </a:cubicBezTo>
                    <a:cubicBezTo>
                      <a:pt x="1361315" y="-2831"/>
                      <a:pt x="1387574" y="-9738"/>
                      <a:pt x="1421061" y="13229"/>
                    </a:cubicBezTo>
                    <a:cubicBezTo>
                      <a:pt x="1453343" y="35393"/>
                      <a:pt x="1476150" y="66391"/>
                      <a:pt x="1498234" y="97790"/>
                    </a:cubicBezTo>
                    <a:cubicBezTo>
                      <a:pt x="1574684" y="206442"/>
                      <a:pt x="1634189" y="324730"/>
                      <a:pt x="1692490" y="443501"/>
                    </a:cubicBezTo>
                    <a:cubicBezTo>
                      <a:pt x="1700199" y="459160"/>
                      <a:pt x="1706865" y="463336"/>
                      <a:pt x="1724692" y="458839"/>
                    </a:cubicBezTo>
                    <a:cubicBezTo>
                      <a:pt x="1821941" y="434025"/>
                      <a:pt x="1921197" y="423103"/>
                      <a:pt x="2021417" y="423184"/>
                    </a:cubicBezTo>
                    <a:cubicBezTo>
                      <a:pt x="2055948" y="423184"/>
                      <a:pt x="2090559" y="426075"/>
                      <a:pt x="2125090" y="427681"/>
                    </a:cubicBezTo>
                    <a:cubicBezTo>
                      <a:pt x="2133362" y="434025"/>
                      <a:pt x="2133281" y="443501"/>
                      <a:pt x="2133040" y="452334"/>
                    </a:cubicBezTo>
                    <a:cubicBezTo>
                      <a:pt x="2131836" y="493691"/>
                      <a:pt x="2139706" y="534566"/>
                      <a:pt x="2138581" y="575842"/>
                    </a:cubicBezTo>
                    <a:cubicBezTo>
                      <a:pt x="2146371" y="665783"/>
                      <a:pt x="2155204" y="755564"/>
                      <a:pt x="2168695" y="844943"/>
                    </a:cubicBezTo>
                    <a:cubicBezTo>
                      <a:pt x="2181303" y="928379"/>
                      <a:pt x="2195919" y="1011334"/>
                      <a:pt x="2218163" y="1092843"/>
                    </a:cubicBezTo>
                    <a:cubicBezTo>
                      <a:pt x="2222419" y="1108502"/>
                      <a:pt x="2235589" y="1162065"/>
                      <a:pt x="2238480" y="1172504"/>
                    </a:cubicBezTo>
                    <a:cubicBezTo>
                      <a:pt x="2295818" y="1383946"/>
                      <a:pt x="2431773" y="1780731"/>
                      <a:pt x="2461646" y="1856056"/>
                    </a:cubicBezTo>
                    <a:cubicBezTo>
                      <a:pt x="2553193" y="1770130"/>
                      <a:pt x="2642893" y="1682197"/>
                      <a:pt x="2730024" y="1591854"/>
                    </a:cubicBezTo>
                    <a:cubicBezTo>
                      <a:pt x="2803020" y="1516208"/>
                      <a:pt x="2873608" y="1438232"/>
                      <a:pt x="2942188" y="1358409"/>
                    </a:cubicBezTo>
                    <a:cubicBezTo>
                      <a:pt x="3033494" y="1252086"/>
                      <a:pt x="3138693" y="1161904"/>
                      <a:pt x="3258587" y="1089148"/>
                    </a:cubicBezTo>
                    <a:cubicBezTo>
                      <a:pt x="3262442" y="1086820"/>
                      <a:pt x="3265976" y="1084009"/>
                      <a:pt x="3269830" y="1081600"/>
                    </a:cubicBezTo>
                    <a:cubicBezTo>
                      <a:pt x="3355354" y="1030526"/>
                      <a:pt x="3445376" y="990294"/>
                      <a:pt x="3542624" y="967166"/>
                    </a:cubicBezTo>
                    <a:cubicBezTo>
                      <a:pt x="3629594" y="948696"/>
                      <a:pt x="3715279" y="950463"/>
                      <a:pt x="3800000" y="980416"/>
                    </a:cubicBezTo>
                    <a:cubicBezTo>
                      <a:pt x="3832443" y="991900"/>
                      <a:pt x="3867375" y="996477"/>
                      <a:pt x="3896767" y="1016152"/>
                    </a:cubicBezTo>
                    <a:cubicBezTo>
                      <a:pt x="3966712" y="1067145"/>
                      <a:pt x="3999235" y="1134440"/>
                      <a:pt x="3985905" y="1221571"/>
                    </a:cubicBezTo>
                    <a:cubicBezTo>
                      <a:pt x="3984861" y="1228316"/>
                      <a:pt x="3985263" y="1235062"/>
                      <a:pt x="3986146" y="1241807"/>
                    </a:cubicBezTo>
                    <a:cubicBezTo>
                      <a:pt x="3997228" y="1320345"/>
                      <a:pt x="3978678" y="1392940"/>
                      <a:pt x="3940934" y="1461199"/>
                    </a:cubicBezTo>
                    <a:cubicBezTo>
                      <a:pt x="3891467" y="1550658"/>
                      <a:pt x="3816623" y="1616909"/>
                      <a:pt x="3740093" y="1682117"/>
                    </a:cubicBezTo>
                    <a:cubicBezTo>
                      <a:pt x="3561094" y="1834615"/>
                      <a:pt x="3369809" y="1971534"/>
                      <a:pt x="3186715" y="2118652"/>
                    </a:cubicBezTo>
                    <a:cubicBezTo>
                      <a:pt x="3050679" y="2227946"/>
                      <a:pt x="2929259" y="2352177"/>
                      <a:pt x="2819483" y="2487892"/>
                    </a:cubicBezTo>
                    <a:cubicBezTo>
                      <a:pt x="2806554" y="2503872"/>
                      <a:pt x="2804867" y="2515677"/>
                      <a:pt x="2817074" y="2533344"/>
                    </a:cubicBezTo>
                    <a:cubicBezTo>
                      <a:pt x="2856905" y="2591002"/>
                      <a:pt x="2940823" y="2688251"/>
                      <a:pt x="3007636" y="2858015"/>
                    </a:cubicBezTo>
                    <a:cubicBezTo>
                      <a:pt x="3102315" y="3076764"/>
                      <a:pt x="3215866" y="3285395"/>
                      <a:pt x="3344112" y="3486156"/>
                    </a:cubicBezTo>
                    <a:cubicBezTo>
                      <a:pt x="3451639" y="3654555"/>
                      <a:pt x="3570410" y="3814601"/>
                      <a:pt x="3699218" y="3967180"/>
                    </a:cubicBezTo>
                    <a:cubicBezTo>
                      <a:pt x="3758884" y="4037848"/>
                      <a:pt x="3820478" y="4106829"/>
                      <a:pt x="3884962" y="4173321"/>
                    </a:cubicBezTo>
                    <a:cubicBezTo>
                      <a:pt x="3919493" y="4208976"/>
                      <a:pt x="3952739" y="4245917"/>
                      <a:pt x="3988635" y="4280206"/>
                    </a:cubicBezTo>
                    <a:cubicBezTo>
                      <a:pt x="4090381" y="4377295"/>
                      <a:pt x="4193412" y="4473018"/>
                      <a:pt x="4303108" y="4561352"/>
                    </a:cubicBezTo>
                    <a:cubicBezTo>
                      <a:pt x="4313628" y="4569784"/>
                      <a:pt x="4324790" y="4577574"/>
                      <a:pt x="4332419" y="4589138"/>
                    </a:cubicBezTo>
                    <a:cubicBezTo>
                      <a:pt x="4247377" y="4693212"/>
                      <a:pt x="4145068" y="4776488"/>
                      <a:pt x="4027904" y="4841936"/>
                    </a:cubicBezTo>
                    <a:cubicBezTo>
                      <a:pt x="4016099" y="4848521"/>
                      <a:pt x="4004295" y="4855187"/>
                      <a:pt x="3993293" y="4862816"/>
                    </a:cubicBezTo>
                    <a:cubicBezTo>
                      <a:pt x="3983415" y="4869802"/>
                      <a:pt x="3962295" y="4891886"/>
                      <a:pt x="3979962" y="4905055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C21CCAD-D743-4179-B432-930AA595C897}"/>
                  </a:ext>
                </a:extLst>
              </p:cNvPr>
              <p:cNvSpPr/>
              <p:nvPr/>
            </p:nvSpPr>
            <p:spPr>
              <a:xfrm>
                <a:off x="4540090" y="4607844"/>
                <a:ext cx="988126" cy="1118747"/>
              </a:xfrm>
              <a:custGeom>
                <a:avLst/>
                <a:gdLst>
                  <a:gd name="connsiteX0" fmla="*/ 1321274 w 1416719"/>
                  <a:gd name="connsiteY0" fmla="*/ 81093 h 1603996"/>
                  <a:gd name="connsiteX1" fmla="*/ 1397483 w 1416719"/>
                  <a:gd name="connsiteY1" fmla="*/ 408334 h 1603996"/>
                  <a:gd name="connsiteX2" fmla="*/ 1198087 w 1416719"/>
                  <a:gd name="connsiteY2" fmla="*/ 642261 h 1603996"/>
                  <a:gd name="connsiteX3" fmla="*/ 1000297 w 1416719"/>
                  <a:gd name="connsiteY3" fmla="*/ 740714 h 1603996"/>
                  <a:gd name="connsiteX4" fmla="*/ 785323 w 1416719"/>
                  <a:gd name="connsiteY4" fmla="*/ 884138 h 1603996"/>
                  <a:gd name="connsiteX5" fmla="*/ 632583 w 1416719"/>
                  <a:gd name="connsiteY5" fmla="*/ 1089557 h 1603996"/>
                  <a:gd name="connsiteX6" fmla="*/ 409016 w 1416719"/>
                  <a:gd name="connsiteY6" fmla="*/ 1441370 h 1603996"/>
                  <a:gd name="connsiteX7" fmla="*/ 146982 w 1416719"/>
                  <a:gd name="connsiteY7" fmla="*/ 1602220 h 1603996"/>
                  <a:gd name="connsiteX8" fmla="*/ 46762 w 1416719"/>
                  <a:gd name="connsiteY8" fmla="*/ 1578049 h 1603996"/>
                  <a:gd name="connsiteX9" fmla="*/ 828 w 1416719"/>
                  <a:gd name="connsiteY9" fmla="*/ 1447474 h 1603996"/>
                  <a:gd name="connsiteX10" fmla="*/ 29095 w 1416719"/>
                  <a:gd name="connsiteY10" fmla="*/ 1201661 h 1603996"/>
                  <a:gd name="connsiteX11" fmla="*/ 216205 w 1416719"/>
                  <a:gd name="connsiteY11" fmla="*/ 724814 h 1603996"/>
                  <a:gd name="connsiteX12" fmla="*/ 441298 w 1416719"/>
                  <a:gd name="connsiteY12" fmla="*/ 426241 h 1603996"/>
                  <a:gd name="connsiteX13" fmla="*/ 663179 w 1416719"/>
                  <a:gd name="connsiteY13" fmla="*/ 201389 h 1603996"/>
                  <a:gd name="connsiteX14" fmla="*/ 827402 w 1416719"/>
                  <a:gd name="connsiteY14" fmla="*/ 71456 h 1603996"/>
                  <a:gd name="connsiteX15" fmla="*/ 845069 w 1416719"/>
                  <a:gd name="connsiteY15" fmla="*/ 57725 h 1603996"/>
                  <a:gd name="connsiteX16" fmla="*/ 1004152 w 1416719"/>
                  <a:gd name="connsiteY16" fmla="*/ 4402 h 1603996"/>
                  <a:gd name="connsiteX17" fmla="*/ 1255344 w 1416719"/>
                  <a:gd name="connsiteY17" fmla="*/ 37247 h 1603996"/>
                  <a:gd name="connsiteX18" fmla="*/ 1321274 w 1416719"/>
                  <a:gd name="connsiteY18" fmla="*/ 81093 h 1603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16719" h="1603996">
                    <a:moveTo>
                      <a:pt x="1321274" y="81093"/>
                    </a:moveTo>
                    <a:cubicBezTo>
                      <a:pt x="1426634" y="171516"/>
                      <a:pt x="1432496" y="285629"/>
                      <a:pt x="1397483" y="408334"/>
                    </a:cubicBezTo>
                    <a:cubicBezTo>
                      <a:pt x="1366727" y="516183"/>
                      <a:pt x="1293328" y="588537"/>
                      <a:pt x="1198087" y="642261"/>
                    </a:cubicBezTo>
                    <a:cubicBezTo>
                      <a:pt x="1133844" y="678478"/>
                      <a:pt x="1066147" y="707629"/>
                      <a:pt x="1000297" y="740714"/>
                    </a:cubicBezTo>
                    <a:cubicBezTo>
                      <a:pt x="922643" y="779742"/>
                      <a:pt x="849325" y="824953"/>
                      <a:pt x="785323" y="884138"/>
                    </a:cubicBezTo>
                    <a:cubicBezTo>
                      <a:pt x="721641" y="943081"/>
                      <a:pt x="674582" y="1014311"/>
                      <a:pt x="632583" y="1089557"/>
                    </a:cubicBezTo>
                    <a:cubicBezTo>
                      <a:pt x="564726" y="1210977"/>
                      <a:pt x="492291" y="1329667"/>
                      <a:pt x="409016" y="1441370"/>
                    </a:cubicBezTo>
                    <a:cubicBezTo>
                      <a:pt x="343006" y="1529866"/>
                      <a:pt x="255795" y="1583509"/>
                      <a:pt x="146982" y="1602220"/>
                    </a:cubicBezTo>
                    <a:cubicBezTo>
                      <a:pt x="109962" y="1608564"/>
                      <a:pt x="77439" y="1597321"/>
                      <a:pt x="46762" y="1578049"/>
                    </a:cubicBezTo>
                    <a:cubicBezTo>
                      <a:pt x="10063" y="1542072"/>
                      <a:pt x="3478" y="1495174"/>
                      <a:pt x="828" y="1447474"/>
                    </a:cubicBezTo>
                    <a:cubicBezTo>
                      <a:pt x="-3829" y="1363957"/>
                      <a:pt x="11910" y="1282689"/>
                      <a:pt x="29095" y="1201661"/>
                    </a:cubicBezTo>
                    <a:cubicBezTo>
                      <a:pt x="64911" y="1032299"/>
                      <a:pt x="127147" y="873216"/>
                      <a:pt x="216205" y="724814"/>
                    </a:cubicBezTo>
                    <a:cubicBezTo>
                      <a:pt x="280689" y="617366"/>
                      <a:pt x="356978" y="518833"/>
                      <a:pt x="441298" y="426241"/>
                    </a:cubicBezTo>
                    <a:cubicBezTo>
                      <a:pt x="512287" y="348266"/>
                      <a:pt x="588255" y="275269"/>
                      <a:pt x="663179" y="201389"/>
                    </a:cubicBezTo>
                    <a:cubicBezTo>
                      <a:pt x="712968" y="152323"/>
                      <a:pt x="767013" y="107593"/>
                      <a:pt x="827402" y="71456"/>
                    </a:cubicBezTo>
                    <a:cubicBezTo>
                      <a:pt x="833907" y="67602"/>
                      <a:pt x="840251" y="63667"/>
                      <a:pt x="845069" y="57725"/>
                    </a:cubicBezTo>
                    <a:cubicBezTo>
                      <a:pt x="895018" y="30903"/>
                      <a:pt x="947939" y="11790"/>
                      <a:pt x="1004152" y="4402"/>
                    </a:cubicBezTo>
                    <a:cubicBezTo>
                      <a:pt x="1090559" y="-7001"/>
                      <a:pt x="1174799" y="3679"/>
                      <a:pt x="1255344" y="37247"/>
                    </a:cubicBezTo>
                    <a:cubicBezTo>
                      <a:pt x="1279757" y="47205"/>
                      <a:pt x="1305776" y="56681"/>
                      <a:pt x="1321274" y="8109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AE3B5A4-1614-4099-B1C4-53041F350D4D}"/>
                  </a:ext>
                </a:extLst>
              </p:cNvPr>
              <p:cNvSpPr/>
              <p:nvPr/>
            </p:nvSpPr>
            <p:spPr>
              <a:xfrm>
                <a:off x="2075091" y="3901488"/>
                <a:ext cx="2439847" cy="2231143"/>
              </a:xfrm>
              <a:custGeom>
                <a:avLst/>
                <a:gdLst>
                  <a:gd name="connsiteX0" fmla="*/ 802908 w 2439847"/>
                  <a:gd name="connsiteY0" fmla="*/ 2193759 h 2231143"/>
                  <a:gd name="connsiteX1" fmla="*/ 806381 w 2439847"/>
                  <a:gd name="connsiteY1" fmla="*/ 2195115 h 2231143"/>
                  <a:gd name="connsiteX2" fmla="*/ 803300 w 2439847"/>
                  <a:gd name="connsiteY2" fmla="*/ 2195103 h 2231143"/>
                  <a:gd name="connsiteX3" fmla="*/ 802908 w 2439847"/>
                  <a:gd name="connsiteY3" fmla="*/ 2193759 h 2231143"/>
                  <a:gd name="connsiteX4" fmla="*/ 1353770 w 2439847"/>
                  <a:gd name="connsiteY4" fmla="*/ 2140661 h 2231143"/>
                  <a:gd name="connsiteX5" fmla="*/ 1357355 w 2439847"/>
                  <a:gd name="connsiteY5" fmla="*/ 2149791 h 2231143"/>
                  <a:gd name="connsiteX6" fmla="*/ 1202710 w 2439847"/>
                  <a:gd name="connsiteY6" fmla="*/ 2209778 h 2231143"/>
                  <a:gd name="connsiteX7" fmla="*/ 1068173 w 2439847"/>
                  <a:gd name="connsiteY7" fmla="*/ 2229661 h 2231143"/>
                  <a:gd name="connsiteX8" fmla="*/ 808789 w 2439847"/>
                  <a:gd name="connsiteY8" fmla="*/ 2196055 h 2231143"/>
                  <a:gd name="connsiteX9" fmla="*/ 806381 w 2439847"/>
                  <a:gd name="connsiteY9" fmla="*/ 2195115 h 2231143"/>
                  <a:gd name="connsiteX10" fmla="*/ 919298 w 2439847"/>
                  <a:gd name="connsiteY10" fmla="*/ 2195551 h 2231143"/>
                  <a:gd name="connsiteX11" fmla="*/ 1027510 w 2439847"/>
                  <a:gd name="connsiteY11" fmla="*/ 2195327 h 2231143"/>
                  <a:gd name="connsiteX12" fmla="*/ 1043192 w 2439847"/>
                  <a:gd name="connsiteY12" fmla="*/ 2194319 h 2231143"/>
                  <a:gd name="connsiteX13" fmla="*/ 1334111 w 2439847"/>
                  <a:gd name="connsiteY13" fmla="*/ 2145702 h 2231143"/>
                  <a:gd name="connsiteX14" fmla="*/ 1353770 w 2439847"/>
                  <a:gd name="connsiteY14" fmla="*/ 2140661 h 2231143"/>
                  <a:gd name="connsiteX15" fmla="*/ 641655 w 2439847"/>
                  <a:gd name="connsiteY15" fmla="*/ 635998 h 2231143"/>
                  <a:gd name="connsiteX16" fmla="*/ 720461 w 2439847"/>
                  <a:gd name="connsiteY16" fmla="*/ 735248 h 2231143"/>
                  <a:gd name="connsiteX17" fmla="*/ 725839 w 2439847"/>
                  <a:gd name="connsiteY17" fmla="*/ 740905 h 2231143"/>
                  <a:gd name="connsiteX18" fmla="*/ 740177 w 2439847"/>
                  <a:gd name="connsiteY18" fmla="*/ 752499 h 2231143"/>
                  <a:gd name="connsiteX19" fmla="*/ 962482 w 2439847"/>
                  <a:gd name="connsiteY19" fmla="*/ 994464 h 2231143"/>
                  <a:gd name="connsiteX20" fmla="*/ 1343465 w 2439847"/>
                  <a:gd name="connsiteY20" fmla="*/ 1270651 h 2231143"/>
                  <a:gd name="connsiteX21" fmla="*/ 1548518 w 2439847"/>
                  <a:gd name="connsiteY21" fmla="*/ 1358699 h 2231143"/>
                  <a:gd name="connsiteX22" fmla="*/ 1654322 w 2439847"/>
                  <a:gd name="connsiteY22" fmla="*/ 1390402 h 2231143"/>
                  <a:gd name="connsiteX23" fmla="*/ 1810199 w 2439847"/>
                  <a:gd name="connsiteY23" fmla="*/ 1426304 h 2231143"/>
                  <a:gd name="connsiteX24" fmla="*/ 1951905 w 2439847"/>
                  <a:gd name="connsiteY24" fmla="*/ 1445236 h 2231143"/>
                  <a:gd name="connsiteX25" fmla="*/ 2111982 w 2439847"/>
                  <a:gd name="connsiteY25" fmla="*/ 1451509 h 2231143"/>
                  <a:gd name="connsiteX26" fmla="*/ 2228036 w 2439847"/>
                  <a:gd name="connsiteY26" fmla="*/ 1445348 h 2231143"/>
                  <a:gd name="connsiteX27" fmla="*/ 2368510 w 2439847"/>
                  <a:gd name="connsiteY27" fmla="*/ 1427200 h 2231143"/>
                  <a:gd name="connsiteX28" fmla="*/ 2416455 w 2439847"/>
                  <a:gd name="connsiteY28" fmla="*/ 1417790 h 2231143"/>
                  <a:gd name="connsiteX29" fmla="*/ 2436563 w 2439847"/>
                  <a:gd name="connsiteY29" fmla="*/ 1416894 h 2231143"/>
                  <a:gd name="connsiteX30" fmla="*/ 2436730 w 2439847"/>
                  <a:gd name="connsiteY30" fmla="*/ 1434146 h 2231143"/>
                  <a:gd name="connsiteX31" fmla="*/ 2393603 w 2439847"/>
                  <a:gd name="connsiteY31" fmla="*/ 1579940 h 2231143"/>
                  <a:gd name="connsiteX32" fmla="*/ 2387553 w 2439847"/>
                  <a:gd name="connsiteY32" fmla="*/ 1592318 h 2231143"/>
                  <a:gd name="connsiteX33" fmla="*/ 2277773 w 2439847"/>
                  <a:gd name="connsiteY33" fmla="*/ 1634494 h 2231143"/>
                  <a:gd name="connsiteX34" fmla="*/ 2067678 w 2439847"/>
                  <a:gd name="connsiteY34" fmla="*/ 1667036 h 2231143"/>
                  <a:gd name="connsiteX35" fmla="*/ 1964227 w 2439847"/>
                  <a:gd name="connsiteY35" fmla="*/ 1660260 h 2231143"/>
                  <a:gd name="connsiteX36" fmla="*/ 1791771 w 2439847"/>
                  <a:gd name="connsiteY36" fmla="*/ 1727136 h 2231143"/>
                  <a:gd name="connsiteX37" fmla="*/ 1606993 w 2439847"/>
                  <a:gd name="connsiteY37" fmla="*/ 1926812 h 2231143"/>
                  <a:gd name="connsiteX38" fmla="*/ 1603184 w 2439847"/>
                  <a:gd name="connsiteY38" fmla="*/ 1929557 h 2231143"/>
                  <a:gd name="connsiteX39" fmla="*/ 1554063 w 2439847"/>
                  <a:gd name="connsiteY39" fmla="*/ 1891470 h 2231143"/>
                  <a:gd name="connsiteX40" fmla="*/ 1389113 w 2439847"/>
                  <a:gd name="connsiteY40" fmla="*/ 1743883 h 2231143"/>
                  <a:gd name="connsiteX41" fmla="*/ 1253400 w 2439847"/>
                  <a:gd name="connsiteY41" fmla="*/ 1606041 h 2231143"/>
                  <a:gd name="connsiteX42" fmla="*/ 1074279 w 2439847"/>
                  <a:gd name="connsiteY42" fmla="*/ 1394154 h 2231143"/>
                  <a:gd name="connsiteX43" fmla="*/ 922995 w 2439847"/>
                  <a:gd name="connsiteY43" fmla="*/ 1182155 h 2231143"/>
                  <a:gd name="connsiteX44" fmla="*/ 797363 w 2439847"/>
                  <a:gd name="connsiteY44" fmla="*/ 971836 h 2231143"/>
                  <a:gd name="connsiteX45" fmla="*/ 703602 w 2439847"/>
                  <a:gd name="connsiteY45" fmla="*/ 786554 h 2231143"/>
                  <a:gd name="connsiteX46" fmla="*/ 643111 w 2439847"/>
                  <a:gd name="connsiteY46" fmla="*/ 646696 h 2231143"/>
                  <a:gd name="connsiteX47" fmla="*/ 641655 w 2439847"/>
                  <a:gd name="connsiteY47" fmla="*/ 635998 h 2231143"/>
                  <a:gd name="connsiteX48" fmla="*/ 288398 w 2439847"/>
                  <a:gd name="connsiteY48" fmla="*/ 0 h 2231143"/>
                  <a:gd name="connsiteX49" fmla="*/ 300721 w 2439847"/>
                  <a:gd name="connsiteY49" fmla="*/ 25484 h 2231143"/>
                  <a:gd name="connsiteX50" fmla="*/ 241573 w 2439847"/>
                  <a:gd name="connsiteY50" fmla="*/ 86312 h 2231143"/>
                  <a:gd name="connsiteX51" fmla="*/ 133081 w 2439847"/>
                  <a:gd name="connsiteY51" fmla="*/ 211943 h 2231143"/>
                  <a:gd name="connsiteX52" fmla="*/ 0 w 2439847"/>
                  <a:gd name="connsiteY52" fmla="*/ 385575 h 2231143"/>
                  <a:gd name="connsiteX53" fmla="*/ 93257 w 2439847"/>
                  <a:gd name="connsiteY53" fmla="*/ 205950 h 2231143"/>
                  <a:gd name="connsiteX54" fmla="*/ 243534 w 2439847"/>
                  <a:gd name="connsiteY54" fmla="*/ 43688 h 2231143"/>
                  <a:gd name="connsiteX55" fmla="*/ 288398 w 2439847"/>
                  <a:gd name="connsiteY55" fmla="*/ 0 h 223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9847" h="2231143">
                    <a:moveTo>
                      <a:pt x="802908" y="2193759"/>
                    </a:moveTo>
                    <a:lnTo>
                      <a:pt x="806381" y="2195115"/>
                    </a:lnTo>
                    <a:lnTo>
                      <a:pt x="803300" y="2195103"/>
                    </a:lnTo>
                    <a:cubicBezTo>
                      <a:pt x="802572" y="2192862"/>
                      <a:pt x="802572" y="2193646"/>
                      <a:pt x="802908" y="2193759"/>
                    </a:cubicBezTo>
                    <a:close/>
                    <a:moveTo>
                      <a:pt x="1353770" y="2140661"/>
                    </a:moveTo>
                    <a:cubicBezTo>
                      <a:pt x="1357019" y="2142902"/>
                      <a:pt x="1356963" y="2146430"/>
                      <a:pt x="1357355" y="2149791"/>
                    </a:cubicBezTo>
                    <a:cubicBezTo>
                      <a:pt x="1309130" y="2178356"/>
                      <a:pt x="1256592" y="2195999"/>
                      <a:pt x="1202710" y="2209778"/>
                    </a:cubicBezTo>
                    <a:cubicBezTo>
                      <a:pt x="1158630" y="2221035"/>
                      <a:pt x="1113766" y="2226412"/>
                      <a:pt x="1068173" y="2229661"/>
                    </a:cubicBezTo>
                    <a:cubicBezTo>
                      <a:pt x="979117" y="2235990"/>
                      <a:pt x="893365" y="2221540"/>
                      <a:pt x="808789" y="2196055"/>
                    </a:cubicBezTo>
                    <a:lnTo>
                      <a:pt x="806381" y="2195115"/>
                    </a:lnTo>
                    <a:lnTo>
                      <a:pt x="919298" y="2195551"/>
                    </a:lnTo>
                    <a:cubicBezTo>
                      <a:pt x="955480" y="2197399"/>
                      <a:pt x="991439" y="2198688"/>
                      <a:pt x="1027510" y="2195327"/>
                    </a:cubicBezTo>
                    <a:cubicBezTo>
                      <a:pt x="1032718" y="2194823"/>
                      <a:pt x="1037928" y="2194431"/>
                      <a:pt x="1043192" y="2194319"/>
                    </a:cubicBezTo>
                    <a:cubicBezTo>
                      <a:pt x="1142611" y="2192639"/>
                      <a:pt x="1239733" y="2177516"/>
                      <a:pt x="1334111" y="2145702"/>
                    </a:cubicBezTo>
                    <a:cubicBezTo>
                      <a:pt x="1340495" y="2143518"/>
                      <a:pt x="1346713" y="2140324"/>
                      <a:pt x="1353770" y="2140661"/>
                    </a:cubicBezTo>
                    <a:close/>
                    <a:moveTo>
                      <a:pt x="641655" y="635998"/>
                    </a:moveTo>
                    <a:cubicBezTo>
                      <a:pt x="667924" y="669100"/>
                      <a:pt x="694136" y="702202"/>
                      <a:pt x="720461" y="735248"/>
                    </a:cubicBezTo>
                    <a:cubicBezTo>
                      <a:pt x="722086" y="737264"/>
                      <a:pt x="724046" y="739001"/>
                      <a:pt x="725839" y="740905"/>
                    </a:cubicBezTo>
                    <a:cubicBezTo>
                      <a:pt x="732280" y="742754"/>
                      <a:pt x="736200" y="747514"/>
                      <a:pt x="740177" y="752499"/>
                    </a:cubicBezTo>
                    <a:cubicBezTo>
                      <a:pt x="808958" y="838083"/>
                      <a:pt x="882499" y="919411"/>
                      <a:pt x="962482" y="994464"/>
                    </a:cubicBezTo>
                    <a:cubicBezTo>
                      <a:pt x="1077640" y="1102620"/>
                      <a:pt x="1202599" y="1197614"/>
                      <a:pt x="1343465" y="1270651"/>
                    </a:cubicBezTo>
                    <a:cubicBezTo>
                      <a:pt x="1409725" y="1305042"/>
                      <a:pt x="1477722" y="1334951"/>
                      <a:pt x="1548518" y="1358699"/>
                    </a:cubicBezTo>
                    <a:cubicBezTo>
                      <a:pt x="1583469" y="1370293"/>
                      <a:pt x="1619092" y="1379647"/>
                      <a:pt x="1654322" y="1390402"/>
                    </a:cubicBezTo>
                    <a:cubicBezTo>
                      <a:pt x="1705963" y="1403787"/>
                      <a:pt x="1757661" y="1416838"/>
                      <a:pt x="1810199" y="1426304"/>
                    </a:cubicBezTo>
                    <a:cubicBezTo>
                      <a:pt x="1857808" y="1429945"/>
                      <a:pt x="1904912" y="1437114"/>
                      <a:pt x="1951905" y="1445236"/>
                    </a:cubicBezTo>
                    <a:cubicBezTo>
                      <a:pt x="2005227" y="1448148"/>
                      <a:pt x="2058493" y="1452237"/>
                      <a:pt x="2111982" y="1451509"/>
                    </a:cubicBezTo>
                    <a:cubicBezTo>
                      <a:pt x="2150798" y="1451004"/>
                      <a:pt x="2189389" y="1448484"/>
                      <a:pt x="2228036" y="1445348"/>
                    </a:cubicBezTo>
                    <a:cubicBezTo>
                      <a:pt x="2275364" y="1443107"/>
                      <a:pt x="2321966" y="1435434"/>
                      <a:pt x="2368510" y="1427200"/>
                    </a:cubicBezTo>
                    <a:cubicBezTo>
                      <a:pt x="2384529" y="1424400"/>
                      <a:pt x="2400604" y="1421600"/>
                      <a:pt x="2416455" y="1417790"/>
                    </a:cubicBezTo>
                    <a:cubicBezTo>
                      <a:pt x="2423008" y="1416222"/>
                      <a:pt x="2429729" y="1414206"/>
                      <a:pt x="2436563" y="1416894"/>
                    </a:cubicBezTo>
                    <a:cubicBezTo>
                      <a:pt x="2442611" y="1422552"/>
                      <a:pt x="2438859" y="1428657"/>
                      <a:pt x="2436730" y="1434146"/>
                    </a:cubicBezTo>
                    <a:cubicBezTo>
                      <a:pt x="2418415" y="1481586"/>
                      <a:pt x="2401275" y="1529363"/>
                      <a:pt x="2393603" y="1579940"/>
                    </a:cubicBezTo>
                    <a:cubicBezTo>
                      <a:pt x="2392930" y="1584533"/>
                      <a:pt x="2391698" y="1589238"/>
                      <a:pt x="2387553" y="1592318"/>
                    </a:cubicBezTo>
                    <a:cubicBezTo>
                      <a:pt x="2350978" y="1606322"/>
                      <a:pt x="2315356" y="1622900"/>
                      <a:pt x="2277773" y="1634494"/>
                    </a:cubicBezTo>
                    <a:cubicBezTo>
                      <a:pt x="2209272" y="1655667"/>
                      <a:pt x="2139427" y="1667932"/>
                      <a:pt x="2067678" y="1667036"/>
                    </a:cubicBezTo>
                    <a:cubicBezTo>
                      <a:pt x="2033176" y="1666588"/>
                      <a:pt x="1998673" y="1663228"/>
                      <a:pt x="1964227" y="1660260"/>
                    </a:cubicBezTo>
                    <a:cubicBezTo>
                      <a:pt x="1895670" y="1654322"/>
                      <a:pt x="1837644" y="1673198"/>
                      <a:pt x="1791771" y="1727136"/>
                    </a:cubicBezTo>
                    <a:cubicBezTo>
                      <a:pt x="1732961" y="1796253"/>
                      <a:pt x="1671405" y="1862905"/>
                      <a:pt x="1606993" y="1926812"/>
                    </a:cubicBezTo>
                    <a:cubicBezTo>
                      <a:pt x="1605929" y="1927877"/>
                      <a:pt x="1604472" y="1928661"/>
                      <a:pt x="1603184" y="1929557"/>
                    </a:cubicBezTo>
                    <a:cubicBezTo>
                      <a:pt x="1583917" y="1920651"/>
                      <a:pt x="1569970" y="1904688"/>
                      <a:pt x="1554063" y="1891470"/>
                    </a:cubicBezTo>
                    <a:cubicBezTo>
                      <a:pt x="1497213" y="1844365"/>
                      <a:pt x="1443275" y="1794012"/>
                      <a:pt x="1389113" y="1743883"/>
                    </a:cubicBezTo>
                    <a:cubicBezTo>
                      <a:pt x="1341672" y="1699970"/>
                      <a:pt x="1297256" y="1653202"/>
                      <a:pt x="1253400" y="1606041"/>
                    </a:cubicBezTo>
                    <a:cubicBezTo>
                      <a:pt x="1190444" y="1538325"/>
                      <a:pt x="1130738" y="1467640"/>
                      <a:pt x="1074279" y="1394154"/>
                    </a:cubicBezTo>
                    <a:cubicBezTo>
                      <a:pt x="1021293" y="1325262"/>
                      <a:pt x="970436" y="1254912"/>
                      <a:pt x="922995" y="1182155"/>
                    </a:cubicBezTo>
                    <a:cubicBezTo>
                      <a:pt x="878354" y="1113710"/>
                      <a:pt x="836683" y="1043473"/>
                      <a:pt x="797363" y="971836"/>
                    </a:cubicBezTo>
                    <a:cubicBezTo>
                      <a:pt x="764037" y="911121"/>
                      <a:pt x="732168" y="849677"/>
                      <a:pt x="703602" y="786554"/>
                    </a:cubicBezTo>
                    <a:cubicBezTo>
                      <a:pt x="682655" y="740289"/>
                      <a:pt x="663106" y="693353"/>
                      <a:pt x="643111" y="646696"/>
                    </a:cubicBezTo>
                    <a:cubicBezTo>
                      <a:pt x="641823" y="643503"/>
                      <a:pt x="642103" y="639583"/>
                      <a:pt x="641655" y="635998"/>
                    </a:cubicBezTo>
                    <a:close/>
                    <a:moveTo>
                      <a:pt x="288398" y="0"/>
                    </a:moveTo>
                    <a:cubicBezTo>
                      <a:pt x="292487" y="8513"/>
                      <a:pt x="296631" y="16971"/>
                      <a:pt x="300721" y="25484"/>
                    </a:cubicBezTo>
                    <a:cubicBezTo>
                      <a:pt x="280948" y="45761"/>
                      <a:pt x="260729" y="65532"/>
                      <a:pt x="241573" y="86312"/>
                    </a:cubicBezTo>
                    <a:cubicBezTo>
                      <a:pt x="204103" y="127088"/>
                      <a:pt x="168031" y="169039"/>
                      <a:pt x="133081" y="211943"/>
                    </a:cubicBezTo>
                    <a:cubicBezTo>
                      <a:pt x="87040" y="268514"/>
                      <a:pt x="43296" y="326764"/>
                      <a:pt x="0" y="385575"/>
                    </a:cubicBezTo>
                    <a:cubicBezTo>
                      <a:pt x="23861" y="321892"/>
                      <a:pt x="51082" y="260112"/>
                      <a:pt x="93257" y="205950"/>
                    </a:cubicBezTo>
                    <a:cubicBezTo>
                      <a:pt x="138682" y="147531"/>
                      <a:pt x="190267" y="94825"/>
                      <a:pt x="243534" y="43688"/>
                    </a:cubicBezTo>
                    <a:cubicBezTo>
                      <a:pt x="258601" y="29237"/>
                      <a:pt x="274899" y="16075"/>
                      <a:pt x="288398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B9847BC-A599-4ECF-8258-CCD04D7421F5}"/>
                  </a:ext>
                </a:extLst>
              </p:cNvPr>
              <p:cNvSpPr/>
              <p:nvPr/>
            </p:nvSpPr>
            <p:spPr>
              <a:xfrm>
                <a:off x="1411031" y="3176414"/>
                <a:ext cx="794732" cy="658218"/>
              </a:xfrm>
              <a:custGeom>
                <a:avLst/>
                <a:gdLst>
                  <a:gd name="connsiteX0" fmla="*/ 148651 w 794732"/>
                  <a:gd name="connsiteY0" fmla="*/ 340507 h 658218"/>
                  <a:gd name="connsiteX1" fmla="*/ 157613 w 794732"/>
                  <a:gd name="connsiteY1" fmla="*/ 344316 h 658218"/>
                  <a:gd name="connsiteX2" fmla="*/ 151508 w 794732"/>
                  <a:gd name="connsiteY2" fmla="*/ 350533 h 658218"/>
                  <a:gd name="connsiteX3" fmla="*/ 13610 w 794732"/>
                  <a:gd name="connsiteY3" fmla="*/ 454880 h 658218"/>
                  <a:gd name="connsiteX4" fmla="*/ 3192 w 794732"/>
                  <a:gd name="connsiteY4" fmla="*/ 459361 h 658218"/>
                  <a:gd name="connsiteX5" fmla="*/ 0 w 794732"/>
                  <a:gd name="connsiteY5" fmla="*/ 448439 h 658218"/>
                  <a:gd name="connsiteX6" fmla="*/ 44248 w 794732"/>
                  <a:gd name="connsiteY6" fmla="*/ 371089 h 658218"/>
                  <a:gd name="connsiteX7" fmla="*/ 148651 w 794732"/>
                  <a:gd name="connsiteY7" fmla="*/ 340507 h 658218"/>
                  <a:gd name="connsiteX8" fmla="*/ 794732 w 794732"/>
                  <a:gd name="connsiteY8" fmla="*/ 251787 h 658218"/>
                  <a:gd name="connsiteX9" fmla="*/ 686408 w 794732"/>
                  <a:gd name="connsiteY9" fmla="*/ 404695 h 658218"/>
                  <a:gd name="connsiteX10" fmla="*/ 658906 w 794732"/>
                  <a:gd name="connsiteY10" fmla="*/ 419258 h 658218"/>
                  <a:gd name="connsiteX11" fmla="*/ 530419 w 794732"/>
                  <a:gd name="connsiteY11" fmla="*/ 443398 h 658218"/>
                  <a:gd name="connsiteX12" fmla="*/ 436321 w 794732"/>
                  <a:gd name="connsiteY12" fmla="*/ 432756 h 658218"/>
                  <a:gd name="connsiteX13" fmla="*/ 409549 w 794732"/>
                  <a:gd name="connsiteY13" fmla="*/ 446198 h 658218"/>
                  <a:gd name="connsiteX14" fmla="*/ 305202 w 794732"/>
                  <a:gd name="connsiteY14" fmla="*/ 595466 h 658218"/>
                  <a:gd name="connsiteX15" fmla="*/ 292823 w 794732"/>
                  <a:gd name="connsiteY15" fmla="*/ 605100 h 658218"/>
                  <a:gd name="connsiteX16" fmla="*/ 175761 w 794732"/>
                  <a:gd name="connsiteY16" fmla="*/ 654389 h 658218"/>
                  <a:gd name="connsiteX17" fmla="*/ 43297 w 794732"/>
                  <a:gd name="connsiteY17" fmla="*/ 644532 h 658218"/>
                  <a:gd name="connsiteX18" fmla="*/ 165904 w 794732"/>
                  <a:gd name="connsiteY18" fmla="*/ 625712 h 658218"/>
                  <a:gd name="connsiteX19" fmla="*/ 390505 w 794732"/>
                  <a:gd name="connsiteY19" fmla="*/ 409848 h 658218"/>
                  <a:gd name="connsiteX20" fmla="*/ 411733 w 794732"/>
                  <a:gd name="connsiteY20" fmla="*/ 397862 h 658218"/>
                  <a:gd name="connsiteX21" fmla="*/ 789298 w 794732"/>
                  <a:gd name="connsiteY21" fmla="*/ 256716 h 658218"/>
                  <a:gd name="connsiteX22" fmla="*/ 794732 w 794732"/>
                  <a:gd name="connsiteY22" fmla="*/ 251787 h 658218"/>
                  <a:gd name="connsiteX23" fmla="*/ 586316 w 794732"/>
                  <a:gd name="connsiteY23" fmla="*/ 1364 h 658218"/>
                  <a:gd name="connsiteX24" fmla="*/ 630956 w 794732"/>
                  <a:gd name="connsiteY24" fmla="*/ 3157 h 658218"/>
                  <a:gd name="connsiteX25" fmla="*/ 619978 w 794732"/>
                  <a:gd name="connsiteY25" fmla="*/ 15647 h 658218"/>
                  <a:gd name="connsiteX26" fmla="*/ 497316 w 794732"/>
                  <a:gd name="connsiteY26" fmla="*/ 125763 h 658218"/>
                  <a:gd name="connsiteX27" fmla="*/ 488074 w 794732"/>
                  <a:gd name="connsiteY27" fmla="*/ 132260 h 658218"/>
                  <a:gd name="connsiteX28" fmla="*/ 485890 w 794732"/>
                  <a:gd name="connsiteY28" fmla="*/ 122459 h 658218"/>
                  <a:gd name="connsiteX29" fmla="*/ 586316 w 794732"/>
                  <a:gd name="connsiteY29" fmla="*/ 1364 h 65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4732" h="658218">
                    <a:moveTo>
                      <a:pt x="148651" y="340507"/>
                    </a:moveTo>
                    <a:cubicBezTo>
                      <a:pt x="151956" y="340732"/>
                      <a:pt x="156941" y="339163"/>
                      <a:pt x="157613" y="344316"/>
                    </a:cubicBezTo>
                    <a:cubicBezTo>
                      <a:pt x="158061" y="347733"/>
                      <a:pt x="154420" y="349245"/>
                      <a:pt x="151508" y="350533"/>
                    </a:cubicBezTo>
                    <a:cubicBezTo>
                      <a:pt x="97066" y="374113"/>
                      <a:pt x="52930" y="411304"/>
                      <a:pt x="13610" y="454880"/>
                    </a:cubicBezTo>
                    <a:cubicBezTo>
                      <a:pt x="11034" y="457737"/>
                      <a:pt x="8345" y="462162"/>
                      <a:pt x="3192" y="459361"/>
                    </a:cubicBezTo>
                    <a:cubicBezTo>
                      <a:pt x="-841" y="457177"/>
                      <a:pt x="392" y="453032"/>
                      <a:pt x="0" y="448439"/>
                    </a:cubicBezTo>
                    <a:cubicBezTo>
                      <a:pt x="4761" y="417634"/>
                      <a:pt x="18539" y="390637"/>
                      <a:pt x="44248" y="371089"/>
                    </a:cubicBezTo>
                    <a:cubicBezTo>
                      <a:pt x="74942" y="347789"/>
                      <a:pt x="110117" y="337931"/>
                      <a:pt x="148651" y="340507"/>
                    </a:cubicBezTo>
                    <a:close/>
                    <a:moveTo>
                      <a:pt x="794732" y="251787"/>
                    </a:moveTo>
                    <a:cubicBezTo>
                      <a:pt x="781681" y="319112"/>
                      <a:pt x="745554" y="370024"/>
                      <a:pt x="686408" y="404695"/>
                    </a:cubicBezTo>
                    <a:cubicBezTo>
                      <a:pt x="681479" y="407608"/>
                      <a:pt x="663723" y="417522"/>
                      <a:pt x="658906" y="419258"/>
                    </a:cubicBezTo>
                    <a:cubicBezTo>
                      <a:pt x="617515" y="437629"/>
                      <a:pt x="574947" y="442670"/>
                      <a:pt x="530419" y="443398"/>
                    </a:cubicBezTo>
                    <a:cubicBezTo>
                      <a:pt x="499725" y="443902"/>
                      <a:pt x="466567" y="439701"/>
                      <a:pt x="436321" y="432756"/>
                    </a:cubicBezTo>
                    <a:cubicBezTo>
                      <a:pt x="417446" y="428444"/>
                      <a:pt x="417166" y="428388"/>
                      <a:pt x="409549" y="446198"/>
                    </a:cubicBezTo>
                    <a:cubicBezTo>
                      <a:pt x="386024" y="508930"/>
                      <a:pt x="352810" y="554915"/>
                      <a:pt x="305202" y="595466"/>
                    </a:cubicBezTo>
                    <a:cubicBezTo>
                      <a:pt x="301448" y="598827"/>
                      <a:pt x="298536" y="600675"/>
                      <a:pt x="292823" y="605100"/>
                    </a:cubicBezTo>
                    <a:cubicBezTo>
                      <a:pt x="257088" y="629240"/>
                      <a:pt x="218722" y="646996"/>
                      <a:pt x="175761" y="654389"/>
                    </a:cubicBezTo>
                    <a:cubicBezTo>
                      <a:pt x="130673" y="662118"/>
                      <a:pt x="86761" y="657806"/>
                      <a:pt x="43297" y="644532"/>
                    </a:cubicBezTo>
                    <a:cubicBezTo>
                      <a:pt x="85305" y="644811"/>
                      <a:pt x="126248" y="638930"/>
                      <a:pt x="165904" y="625712"/>
                    </a:cubicBezTo>
                    <a:cubicBezTo>
                      <a:pt x="274844" y="589305"/>
                      <a:pt x="348778" y="516044"/>
                      <a:pt x="390505" y="409848"/>
                    </a:cubicBezTo>
                    <a:cubicBezTo>
                      <a:pt x="395098" y="398086"/>
                      <a:pt x="398683" y="394502"/>
                      <a:pt x="411733" y="397862"/>
                    </a:cubicBezTo>
                    <a:cubicBezTo>
                      <a:pt x="556071" y="435109"/>
                      <a:pt x="703826" y="379546"/>
                      <a:pt x="789298" y="256716"/>
                    </a:cubicBezTo>
                    <a:cubicBezTo>
                      <a:pt x="790642" y="254756"/>
                      <a:pt x="792939" y="253412"/>
                      <a:pt x="794732" y="251787"/>
                    </a:cubicBezTo>
                    <a:close/>
                    <a:moveTo>
                      <a:pt x="586316" y="1364"/>
                    </a:moveTo>
                    <a:cubicBezTo>
                      <a:pt x="599758" y="-708"/>
                      <a:pt x="615497" y="-652"/>
                      <a:pt x="630956" y="3157"/>
                    </a:cubicBezTo>
                    <a:cubicBezTo>
                      <a:pt x="638517" y="5005"/>
                      <a:pt x="624963" y="12679"/>
                      <a:pt x="619978" y="15647"/>
                    </a:cubicBezTo>
                    <a:cubicBezTo>
                      <a:pt x="571809" y="44268"/>
                      <a:pt x="529914" y="79779"/>
                      <a:pt x="497316" y="125763"/>
                    </a:cubicBezTo>
                    <a:cubicBezTo>
                      <a:pt x="495131" y="128787"/>
                      <a:pt x="493395" y="134388"/>
                      <a:pt x="488074" y="132260"/>
                    </a:cubicBezTo>
                    <a:cubicBezTo>
                      <a:pt x="483817" y="130523"/>
                      <a:pt x="485665" y="125763"/>
                      <a:pt x="485890" y="122459"/>
                    </a:cubicBezTo>
                    <a:cubicBezTo>
                      <a:pt x="489138" y="69024"/>
                      <a:pt x="534506" y="14246"/>
                      <a:pt x="586316" y="13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C7FF7A1-07A5-445E-8333-B7FA010ED0C8}"/>
                  </a:ext>
                </a:extLst>
              </p:cNvPr>
              <p:cNvSpPr/>
              <p:nvPr/>
            </p:nvSpPr>
            <p:spPr>
              <a:xfrm>
                <a:off x="814464" y="3431884"/>
                <a:ext cx="4619352" cy="2276556"/>
              </a:xfrm>
              <a:custGeom>
                <a:avLst/>
                <a:gdLst>
                  <a:gd name="connsiteX0" fmla="*/ 3894128 w 4619352"/>
                  <a:gd name="connsiteY0" fmla="*/ 2024655 h 2276556"/>
                  <a:gd name="connsiteX1" fmla="*/ 3900562 w 4619352"/>
                  <a:gd name="connsiteY1" fmla="*/ 2029829 h 2276556"/>
                  <a:gd name="connsiteX2" fmla="*/ 3853233 w 4619352"/>
                  <a:gd name="connsiteY2" fmla="*/ 2179825 h 2276556"/>
                  <a:gd name="connsiteX3" fmla="*/ 3812345 w 4619352"/>
                  <a:gd name="connsiteY3" fmla="*/ 2154676 h 2276556"/>
                  <a:gd name="connsiteX4" fmla="*/ 3811057 w 4619352"/>
                  <a:gd name="connsiteY4" fmla="*/ 2134345 h 2276556"/>
                  <a:gd name="connsiteX5" fmla="*/ 3886055 w 4619352"/>
                  <a:gd name="connsiteY5" fmla="*/ 2026580 h 2276556"/>
                  <a:gd name="connsiteX6" fmla="*/ 3894128 w 4619352"/>
                  <a:gd name="connsiteY6" fmla="*/ 2024655 h 2276556"/>
                  <a:gd name="connsiteX7" fmla="*/ 4598842 w 4619352"/>
                  <a:gd name="connsiteY7" fmla="*/ 1452978 h 2276556"/>
                  <a:gd name="connsiteX8" fmla="*/ 4619061 w 4619352"/>
                  <a:gd name="connsiteY8" fmla="*/ 1476558 h 2276556"/>
                  <a:gd name="connsiteX9" fmla="*/ 4544512 w 4619352"/>
                  <a:gd name="connsiteY9" fmla="*/ 1541810 h 2276556"/>
                  <a:gd name="connsiteX10" fmla="*/ 4519924 w 4619352"/>
                  <a:gd name="connsiteY10" fmla="*/ 1509941 h 2276556"/>
                  <a:gd name="connsiteX11" fmla="*/ 4598842 w 4619352"/>
                  <a:gd name="connsiteY11" fmla="*/ 1452978 h 2276556"/>
                  <a:gd name="connsiteX12" fmla="*/ 4546417 w 4619352"/>
                  <a:gd name="connsiteY12" fmla="*/ 1298557 h 2276556"/>
                  <a:gd name="connsiteX13" fmla="*/ 4571733 w 4619352"/>
                  <a:gd name="connsiteY13" fmla="*/ 1319729 h 2276556"/>
                  <a:gd name="connsiteX14" fmla="*/ 4492759 w 4619352"/>
                  <a:gd name="connsiteY14" fmla="*/ 1418980 h 2276556"/>
                  <a:gd name="connsiteX15" fmla="*/ 4458257 w 4619352"/>
                  <a:gd name="connsiteY15" fmla="*/ 1380836 h 2276556"/>
                  <a:gd name="connsiteX16" fmla="*/ 4546417 w 4619352"/>
                  <a:gd name="connsiteY16" fmla="*/ 1298557 h 2276556"/>
                  <a:gd name="connsiteX17" fmla="*/ 4390596 w 4619352"/>
                  <a:gd name="connsiteY17" fmla="*/ 1282706 h 2276556"/>
                  <a:gd name="connsiteX18" fmla="*/ 4414400 w 4619352"/>
                  <a:gd name="connsiteY18" fmla="*/ 1306006 h 2276556"/>
                  <a:gd name="connsiteX19" fmla="*/ 4342707 w 4619352"/>
                  <a:gd name="connsiteY19" fmla="*/ 1383861 h 2276556"/>
                  <a:gd name="connsiteX20" fmla="*/ 4313190 w 4619352"/>
                  <a:gd name="connsiteY20" fmla="*/ 1348126 h 2276556"/>
                  <a:gd name="connsiteX21" fmla="*/ 4390596 w 4619352"/>
                  <a:gd name="connsiteY21" fmla="*/ 1282706 h 2276556"/>
                  <a:gd name="connsiteX22" fmla="*/ 4316608 w 4619352"/>
                  <a:gd name="connsiteY22" fmla="*/ 1219527 h 2276556"/>
                  <a:gd name="connsiteX23" fmla="*/ 4269559 w 4619352"/>
                  <a:gd name="connsiteY23" fmla="*/ 1252686 h 2276556"/>
                  <a:gd name="connsiteX24" fmla="*/ 4158155 w 4619352"/>
                  <a:gd name="connsiteY24" fmla="*/ 1351656 h 2276556"/>
                  <a:gd name="connsiteX25" fmla="*/ 4063665 w 4619352"/>
                  <a:gd name="connsiteY25" fmla="*/ 1446537 h 2276556"/>
                  <a:gd name="connsiteX26" fmla="*/ 3863316 w 4619352"/>
                  <a:gd name="connsiteY26" fmla="*/ 1712867 h 2276556"/>
                  <a:gd name="connsiteX27" fmla="*/ 3740429 w 4619352"/>
                  <a:gd name="connsiteY27" fmla="*/ 2062092 h 2276556"/>
                  <a:gd name="connsiteX28" fmla="*/ 3730683 w 4619352"/>
                  <a:gd name="connsiteY28" fmla="*/ 2191588 h 2276556"/>
                  <a:gd name="connsiteX29" fmla="*/ 3758520 w 4619352"/>
                  <a:gd name="connsiteY29" fmla="*/ 2271347 h 2276556"/>
                  <a:gd name="connsiteX30" fmla="*/ 3758241 w 4619352"/>
                  <a:gd name="connsiteY30" fmla="*/ 2276556 h 2276556"/>
                  <a:gd name="connsiteX31" fmla="*/ 3648236 w 4619352"/>
                  <a:gd name="connsiteY31" fmla="*/ 2124375 h 2276556"/>
                  <a:gd name="connsiteX32" fmla="*/ 3648236 w 4619352"/>
                  <a:gd name="connsiteY32" fmla="*/ 2061924 h 2276556"/>
                  <a:gd name="connsiteX33" fmla="*/ 3691813 w 4619352"/>
                  <a:gd name="connsiteY33" fmla="*/ 1905655 h 2276556"/>
                  <a:gd name="connsiteX34" fmla="*/ 3698870 w 4619352"/>
                  <a:gd name="connsiteY34" fmla="*/ 1888236 h 2276556"/>
                  <a:gd name="connsiteX35" fmla="*/ 3701502 w 4619352"/>
                  <a:gd name="connsiteY35" fmla="*/ 1873393 h 2276556"/>
                  <a:gd name="connsiteX36" fmla="*/ 3827694 w 4619352"/>
                  <a:gd name="connsiteY36" fmla="*/ 1626051 h 2276556"/>
                  <a:gd name="connsiteX37" fmla="*/ 3854914 w 4619352"/>
                  <a:gd name="connsiteY37" fmla="*/ 1591829 h 2276556"/>
                  <a:gd name="connsiteX38" fmla="*/ 4215902 w 4619352"/>
                  <a:gd name="connsiteY38" fmla="*/ 1266912 h 2276556"/>
                  <a:gd name="connsiteX39" fmla="*/ 4316608 w 4619352"/>
                  <a:gd name="connsiteY39" fmla="*/ 1219527 h 2276556"/>
                  <a:gd name="connsiteX40" fmla="*/ 782515 w 4619352"/>
                  <a:gd name="connsiteY40" fmla="*/ 896101 h 2276556"/>
                  <a:gd name="connsiteX41" fmla="*/ 802405 w 4619352"/>
                  <a:gd name="connsiteY41" fmla="*/ 903963 h 2276556"/>
                  <a:gd name="connsiteX42" fmla="*/ 1049076 w 4619352"/>
                  <a:gd name="connsiteY42" fmla="*/ 993468 h 2276556"/>
                  <a:gd name="connsiteX43" fmla="*/ 1054565 w 4619352"/>
                  <a:gd name="connsiteY43" fmla="*/ 996212 h 2276556"/>
                  <a:gd name="connsiteX44" fmla="*/ 1047788 w 4619352"/>
                  <a:gd name="connsiteY44" fmla="*/ 1190681 h 2276556"/>
                  <a:gd name="connsiteX45" fmla="*/ 1003372 w 4619352"/>
                  <a:gd name="connsiteY45" fmla="*/ 1406376 h 2276556"/>
                  <a:gd name="connsiteX46" fmla="*/ 881605 w 4619352"/>
                  <a:gd name="connsiteY46" fmla="*/ 1579504 h 2276556"/>
                  <a:gd name="connsiteX47" fmla="*/ 788571 w 4619352"/>
                  <a:gd name="connsiteY47" fmla="*/ 1618768 h 2276556"/>
                  <a:gd name="connsiteX48" fmla="*/ 742138 w 4619352"/>
                  <a:gd name="connsiteY48" fmla="*/ 1496833 h 2276556"/>
                  <a:gd name="connsiteX49" fmla="*/ 732896 w 4619352"/>
                  <a:gd name="connsiteY49" fmla="*/ 1352886 h 2276556"/>
                  <a:gd name="connsiteX50" fmla="*/ 744099 w 4619352"/>
                  <a:gd name="connsiteY50" fmla="*/ 1179087 h 2276556"/>
                  <a:gd name="connsiteX51" fmla="*/ 776697 w 4619352"/>
                  <a:gd name="connsiteY51" fmla="*/ 916341 h 2276556"/>
                  <a:gd name="connsiteX52" fmla="*/ 782515 w 4619352"/>
                  <a:gd name="connsiteY52" fmla="*/ 896101 h 2276556"/>
                  <a:gd name="connsiteX53" fmla="*/ 464662 w 4619352"/>
                  <a:gd name="connsiteY53" fmla="*/ 428436 h 2276556"/>
                  <a:gd name="connsiteX54" fmla="*/ 481858 w 4619352"/>
                  <a:gd name="connsiteY54" fmla="*/ 492680 h 2276556"/>
                  <a:gd name="connsiteX55" fmla="*/ 631181 w 4619352"/>
                  <a:gd name="connsiteY55" fmla="*/ 764218 h 2276556"/>
                  <a:gd name="connsiteX56" fmla="*/ 634374 w 4619352"/>
                  <a:gd name="connsiteY56" fmla="*/ 779397 h 2276556"/>
                  <a:gd name="connsiteX57" fmla="*/ 628324 w 4619352"/>
                  <a:gd name="connsiteY57" fmla="*/ 797096 h 2276556"/>
                  <a:gd name="connsiteX58" fmla="*/ 558424 w 4619352"/>
                  <a:gd name="connsiteY58" fmla="*/ 968320 h 2276556"/>
                  <a:gd name="connsiteX59" fmla="*/ 391625 w 4619352"/>
                  <a:gd name="connsiteY59" fmla="*/ 1261030 h 2276556"/>
                  <a:gd name="connsiteX60" fmla="*/ 197717 w 4619352"/>
                  <a:gd name="connsiteY60" fmla="*/ 1429508 h 2276556"/>
                  <a:gd name="connsiteX61" fmla="*/ 11091 w 4619352"/>
                  <a:gd name="connsiteY61" fmla="*/ 1456058 h 2276556"/>
                  <a:gd name="connsiteX62" fmla="*/ 7058 w 4619352"/>
                  <a:gd name="connsiteY62" fmla="*/ 1453818 h 2276556"/>
                  <a:gd name="connsiteX63" fmla="*/ 19157 w 4619352"/>
                  <a:gd name="connsiteY63" fmla="*/ 1271224 h 2276556"/>
                  <a:gd name="connsiteX64" fmla="*/ 100876 w 4619352"/>
                  <a:gd name="connsiteY64" fmla="*/ 1063986 h 2276556"/>
                  <a:gd name="connsiteX65" fmla="*/ 372805 w 4619352"/>
                  <a:gd name="connsiteY65" fmla="*/ 578656 h 2276556"/>
                  <a:gd name="connsiteX66" fmla="*/ 459901 w 4619352"/>
                  <a:gd name="connsiteY66" fmla="*/ 434765 h 2276556"/>
                  <a:gd name="connsiteX67" fmla="*/ 464662 w 4619352"/>
                  <a:gd name="connsiteY67" fmla="*/ 428436 h 2276556"/>
                  <a:gd name="connsiteX68" fmla="*/ 1268188 w 4619352"/>
                  <a:gd name="connsiteY68" fmla="*/ 153537 h 2276556"/>
                  <a:gd name="connsiteX69" fmla="*/ 1281463 w 4619352"/>
                  <a:gd name="connsiteY69" fmla="*/ 216156 h 2276556"/>
                  <a:gd name="connsiteX70" fmla="*/ 1262643 w 4619352"/>
                  <a:gd name="connsiteY70" fmla="*/ 349630 h 2276556"/>
                  <a:gd name="connsiteX71" fmla="*/ 1122505 w 4619352"/>
                  <a:gd name="connsiteY71" fmla="*/ 466523 h 2276556"/>
                  <a:gd name="connsiteX72" fmla="*/ 959515 w 4619352"/>
                  <a:gd name="connsiteY72" fmla="*/ 426980 h 2276556"/>
                  <a:gd name="connsiteX73" fmla="*/ 889334 w 4619352"/>
                  <a:gd name="connsiteY73" fmla="*/ 345316 h 2276556"/>
                  <a:gd name="connsiteX74" fmla="*/ 898016 w 4619352"/>
                  <a:gd name="connsiteY74" fmla="*/ 338987 h 2276556"/>
                  <a:gd name="connsiteX75" fmla="*/ 1009981 w 4619352"/>
                  <a:gd name="connsiteY75" fmla="*/ 175829 h 2276556"/>
                  <a:gd name="connsiteX76" fmla="*/ 1023255 w 4619352"/>
                  <a:gd name="connsiteY76" fmla="*/ 170844 h 2276556"/>
                  <a:gd name="connsiteX77" fmla="*/ 1236318 w 4619352"/>
                  <a:gd name="connsiteY77" fmla="*/ 166083 h 2276556"/>
                  <a:gd name="connsiteX78" fmla="*/ 1258386 w 4619352"/>
                  <a:gd name="connsiteY78" fmla="*/ 158466 h 2276556"/>
                  <a:gd name="connsiteX79" fmla="*/ 1268188 w 4619352"/>
                  <a:gd name="connsiteY79" fmla="*/ 153537 h 2276556"/>
                  <a:gd name="connsiteX80" fmla="*/ 996399 w 4619352"/>
                  <a:gd name="connsiteY80" fmla="*/ 698 h 2276556"/>
                  <a:gd name="connsiteX81" fmla="*/ 1000236 w 4619352"/>
                  <a:gd name="connsiteY81" fmla="*/ 19728 h 2276556"/>
                  <a:gd name="connsiteX82" fmla="*/ 1000292 w 4619352"/>
                  <a:gd name="connsiteY82" fmla="*/ 26001 h 2276556"/>
                  <a:gd name="connsiteX83" fmla="*/ 991050 w 4619352"/>
                  <a:gd name="connsiteY83" fmla="*/ 92374 h 2276556"/>
                  <a:gd name="connsiteX84" fmla="*/ 970942 w 4619352"/>
                  <a:gd name="connsiteY84" fmla="*/ 107273 h 2276556"/>
                  <a:gd name="connsiteX85" fmla="*/ 887990 w 4619352"/>
                  <a:gd name="connsiteY85" fmla="*/ 93102 h 2276556"/>
                  <a:gd name="connsiteX86" fmla="*/ 882894 w 4619352"/>
                  <a:gd name="connsiteY86" fmla="*/ 72154 h 2276556"/>
                  <a:gd name="connsiteX87" fmla="*/ 978112 w 4619352"/>
                  <a:gd name="connsiteY87" fmla="*/ 6454 h 2276556"/>
                  <a:gd name="connsiteX88" fmla="*/ 996399 w 4619352"/>
                  <a:gd name="connsiteY88" fmla="*/ 698 h 2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619352" h="2276556">
                    <a:moveTo>
                      <a:pt x="3894128" y="2024655"/>
                    </a:moveTo>
                    <a:cubicBezTo>
                      <a:pt x="3896515" y="2024970"/>
                      <a:pt x="3898630" y="2026468"/>
                      <a:pt x="3900562" y="2029829"/>
                    </a:cubicBezTo>
                    <a:cubicBezTo>
                      <a:pt x="3936801" y="2092785"/>
                      <a:pt x="3908067" y="2155516"/>
                      <a:pt x="3853233" y="2179825"/>
                    </a:cubicBezTo>
                    <a:cubicBezTo>
                      <a:pt x="3831221" y="2189571"/>
                      <a:pt x="3815034" y="2178593"/>
                      <a:pt x="3812345" y="2154676"/>
                    </a:cubicBezTo>
                    <a:cubicBezTo>
                      <a:pt x="3811562" y="2147955"/>
                      <a:pt x="3811449" y="2141178"/>
                      <a:pt x="3811057" y="2134345"/>
                    </a:cubicBezTo>
                    <a:cubicBezTo>
                      <a:pt x="3811337" y="2081246"/>
                      <a:pt x="3839623" y="2047640"/>
                      <a:pt x="3886055" y="2026580"/>
                    </a:cubicBezTo>
                    <a:cubicBezTo>
                      <a:pt x="3889080" y="2025208"/>
                      <a:pt x="3891740" y="2024340"/>
                      <a:pt x="3894128" y="2024655"/>
                    </a:cubicBezTo>
                    <a:close/>
                    <a:moveTo>
                      <a:pt x="4598842" y="1452978"/>
                    </a:moveTo>
                    <a:cubicBezTo>
                      <a:pt x="4613460" y="1453762"/>
                      <a:pt x="4620965" y="1462443"/>
                      <a:pt x="4619061" y="1476558"/>
                    </a:cubicBezTo>
                    <a:cubicBezTo>
                      <a:pt x="4614412" y="1510780"/>
                      <a:pt x="4579462" y="1541418"/>
                      <a:pt x="4544512" y="1541810"/>
                    </a:cubicBezTo>
                    <a:cubicBezTo>
                      <a:pt x="4522388" y="1542091"/>
                      <a:pt x="4513930" y="1531112"/>
                      <a:pt x="4519924" y="1509941"/>
                    </a:cubicBezTo>
                    <a:cubicBezTo>
                      <a:pt x="4529950" y="1474430"/>
                      <a:pt x="4562323" y="1451018"/>
                      <a:pt x="4598842" y="1452978"/>
                    </a:cubicBezTo>
                    <a:close/>
                    <a:moveTo>
                      <a:pt x="4546417" y="1298557"/>
                    </a:moveTo>
                    <a:cubicBezTo>
                      <a:pt x="4560420" y="1299341"/>
                      <a:pt x="4569213" y="1306231"/>
                      <a:pt x="4571733" y="1319729"/>
                    </a:cubicBezTo>
                    <a:cubicBezTo>
                      <a:pt x="4580135" y="1364482"/>
                      <a:pt x="4537568" y="1417748"/>
                      <a:pt x="4492759" y="1418980"/>
                    </a:cubicBezTo>
                    <a:cubicBezTo>
                      <a:pt x="4466658" y="1419653"/>
                      <a:pt x="4457977" y="1410074"/>
                      <a:pt x="4458257" y="1380836"/>
                    </a:cubicBezTo>
                    <a:cubicBezTo>
                      <a:pt x="4458705" y="1333788"/>
                      <a:pt x="4499424" y="1295869"/>
                      <a:pt x="4546417" y="1298557"/>
                    </a:cubicBezTo>
                    <a:close/>
                    <a:moveTo>
                      <a:pt x="4390596" y="1282706"/>
                    </a:moveTo>
                    <a:cubicBezTo>
                      <a:pt x="4408127" y="1282649"/>
                      <a:pt x="4414176" y="1288586"/>
                      <a:pt x="4414400" y="1306006"/>
                    </a:cubicBezTo>
                    <a:cubicBezTo>
                      <a:pt x="4414960" y="1345045"/>
                      <a:pt x="4381971" y="1380893"/>
                      <a:pt x="4342707" y="1383861"/>
                    </a:cubicBezTo>
                    <a:cubicBezTo>
                      <a:pt x="4317894" y="1385765"/>
                      <a:pt x="4306860" y="1372435"/>
                      <a:pt x="4313190" y="1348126"/>
                    </a:cubicBezTo>
                    <a:cubicBezTo>
                      <a:pt x="4322263" y="1313175"/>
                      <a:pt x="4358166" y="1282818"/>
                      <a:pt x="4390596" y="1282706"/>
                    </a:cubicBezTo>
                    <a:close/>
                    <a:moveTo>
                      <a:pt x="4316608" y="1219527"/>
                    </a:moveTo>
                    <a:cubicBezTo>
                      <a:pt x="4302942" y="1233418"/>
                      <a:pt x="4284850" y="1241092"/>
                      <a:pt x="4269559" y="1252686"/>
                    </a:cubicBezTo>
                    <a:cubicBezTo>
                      <a:pt x="4229848" y="1282819"/>
                      <a:pt x="4193105" y="1316202"/>
                      <a:pt x="4158155" y="1351656"/>
                    </a:cubicBezTo>
                    <a:cubicBezTo>
                      <a:pt x="4126789" y="1383414"/>
                      <a:pt x="4094303" y="1414108"/>
                      <a:pt x="4063665" y="1446537"/>
                    </a:cubicBezTo>
                    <a:cubicBezTo>
                      <a:pt x="3986875" y="1527696"/>
                      <a:pt x="3918318" y="1615017"/>
                      <a:pt x="3863316" y="1712867"/>
                    </a:cubicBezTo>
                    <a:cubicBezTo>
                      <a:pt x="3801761" y="1822311"/>
                      <a:pt x="3763394" y="1939429"/>
                      <a:pt x="3740429" y="2062092"/>
                    </a:cubicBezTo>
                    <a:cubicBezTo>
                      <a:pt x="3732420" y="2104828"/>
                      <a:pt x="3727435" y="2148068"/>
                      <a:pt x="3730683" y="2191588"/>
                    </a:cubicBezTo>
                    <a:cubicBezTo>
                      <a:pt x="3732812" y="2220210"/>
                      <a:pt x="3736901" y="2249054"/>
                      <a:pt x="3758520" y="2271347"/>
                    </a:cubicBezTo>
                    <a:cubicBezTo>
                      <a:pt x="3760201" y="2273083"/>
                      <a:pt x="3760425" y="2274931"/>
                      <a:pt x="3758241" y="2276556"/>
                    </a:cubicBezTo>
                    <a:cubicBezTo>
                      <a:pt x="3694109" y="2245694"/>
                      <a:pt x="3656862" y="2195509"/>
                      <a:pt x="3648236" y="2124375"/>
                    </a:cubicBezTo>
                    <a:cubicBezTo>
                      <a:pt x="3645716" y="2103484"/>
                      <a:pt x="3647620" y="2082759"/>
                      <a:pt x="3648236" y="2061924"/>
                    </a:cubicBezTo>
                    <a:cubicBezTo>
                      <a:pt x="3654062" y="2007426"/>
                      <a:pt x="3672321" y="1956344"/>
                      <a:pt x="3691813" y="1905655"/>
                    </a:cubicBezTo>
                    <a:cubicBezTo>
                      <a:pt x="3694053" y="1899830"/>
                      <a:pt x="3696517" y="1894060"/>
                      <a:pt x="3698870" y="1888236"/>
                    </a:cubicBezTo>
                    <a:cubicBezTo>
                      <a:pt x="3696181" y="1882691"/>
                      <a:pt x="3699430" y="1878042"/>
                      <a:pt x="3701502" y="1873393"/>
                    </a:cubicBezTo>
                    <a:cubicBezTo>
                      <a:pt x="3739141" y="1788705"/>
                      <a:pt x="3778853" y="1705025"/>
                      <a:pt x="3827694" y="1626051"/>
                    </a:cubicBezTo>
                    <a:cubicBezTo>
                      <a:pt x="3835423" y="1613561"/>
                      <a:pt x="3844329" y="1602022"/>
                      <a:pt x="3854914" y="1591829"/>
                    </a:cubicBezTo>
                    <a:cubicBezTo>
                      <a:pt x="3950188" y="1455779"/>
                      <a:pt x="4071171" y="1348127"/>
                      <a:pt x="4215902" y="1266912"/>
                    </a:cubicBezTo>
                    <a:cubicBezTo>
                      <a:pt x="4249283" y="1250781"/>
                      <a:pt x="4281209" y="1231458"/>
                      <a:pt x="4316608" y="1219527"/>
                    </a:cubicBezTo>
                    <a:close/>
                    <a:moveTo>
                      <a:pt x="782515" y="896101"/>
                    </a:moveTo>
                    <a:cubicBezTo>
                      <a:pt x="785798" y="894512"/>
                      <a:pt x="791427" y="897606"/>
                      <a:pt x="802405" y="903963"/>
                    </a:cubicBezTo>
                    <a:cubicBezTo>
                      <a:pt x="879364" y="948436"/>
                      <a:pt x="961588" y="978121"/>
                      <a:pt x="1049076" y="993468"/>
                    </a:cubicBezTo>
                    <a:cubicBezTo>
                      <a:pt x="1051036" y="993804"/>
                      <a:pt x="1052717" y="995316"/>
                      <a:pt x="1054565" y="996212"/>
                    </a:cubicBezTo>
                    <a:cubicBezTo>
                      <a:pt x="1056526" y="1061185"/>
                      <a:pt x="1053781" y="1125932"/>
                      <a:pt x="1047788" y="1190681"/>
                    </a:cubicBezTo>
                    <a:cubicBezTo>
                      <a:pt x="1040955" y="1264278"/>
                      <a:pt x="1028688" y="1336699"/>
                      <a:pt x="1003372" y="1406376"/>
                    </a:cubicBezTo>
                    <a:cubicBezTo>
                      <a:pt x="978503" y="1474989"/>
                      <a:pt x="943048" y="1536600"/>
                      <a:pt x="881605" y="1579504"/>
                    </a:cubicBezTo>
                    <a:cubicBezTo>
                      <a:pt x="853543" y="1598996"/>
                      <a:pt x="822738" y="1613054"/>
                      <a:pt x="788571" y="1618768"/>
                    </a:cubicBezTo>
                    <a:cubicBezTo>
                      <a:pt x="760454" y="1582920"/>
                      <a:pt x="749028" y="1540409"/>
                      <a:pt x="742138" y="1496833"/>
                    </a:cubicBezTo>
                    <a:cubicBezTo>
                      <a:pt x="734577" y="1449224"/>
                      <a:pt x="730881" y="1400999"/>
                      <a:pt x="732896" y="1352886"/>
                    </a:cubicBezTo>
                    <a:cubicBezTo>
                      <a:pt x="735361" y="1294916"/>
                      <a:pt x="738498" y="1236945"/>
                      <a:pt x="744099" y="1179087"/>
                    </a:cubicBezTo>
                    <a:cubicBezTo>
                      <a:pt x="752556" y="1091150"/>
                      <a:pt x="765495" y="1003886"/>
                      <a:pt x="776697" y="916341"/>
                    </a:cubicBezTo>
                    <a:cubicBezTo>
                      <a:pt x="778293" y="903963"/>
                      <a:pt x="779231" y="897690"/>
                      <a:pt x="782515" y="896101"/>
                    </a:cubicBezTo>
                    <a:close/>
                    <a:moveTo>
                      <a:pt x="464662" y="428436"/>
                    </a:moveTo>
                    <a:cubicBezTo>
                      <a:pt x="470656" y="450953"/>
                      <a:pt x="475808" y="471956"/>
                      <a:pt x="481858" y="492680"/>
                    </a:cubicBezTo>
                    <a:cubicBezTo>
                      <a:pt x="511430" y="594283"/>
                      <a:pt x="559936" y="685523"/>
                      <a:pt x="631181" y="764218"/>
                    </a:cubicBezTo>
                    <a:cubicBezTo>
                      <a:pt x="635550" y="769035"/>
                      <a:pt x="637510" y="773012"/>
                      <a:pt x="634374" y="779397"/>
                    </a:cubicBezTo>
                    <a:cubicBezTo>
                      <a:pt x="631629" y="784942"/>
                      <a:pt x="630284" y="791159"/>
                      <a:pt x="628324" y="797096"/>
                    </a:cubicBezTo>
                    <a:cubicBezTo>
                      <a:pt x="605192" y="854227"/>
                      <a:pt x="583740" y="912085"/>
                      <a:pt x="558424" y="968320"/>
                    </a:cubicBezTo>
                    <a:cubicBezTo>
                      <a:pt x="512047" y="1071155"/>
                      <a:pt x="460405" y="1171022"/>
                      <a:pt x="391625" y="1261030"/>
                    </a:cubicBezTo>
                    <a:cubicBezTo>
                      <a:pt x="338583" y="1330427"/>
                      <a:pt x="277924" y="1391310"/>
                      <a:pt x="197717" y="1429508"/>
                    </a:cubicBezTo>
                    <a:cubicBezTo>
                      <a:pt x="138290" y="1457794"/>
                      <a:pt x="75951" y="1465859"/>
                      <a:pt x="11091" y="1456058"/>
                    </a:cubicBezTo>
                    <a:cubicBezTo>
                      <a:pt x="9635" y="1455834"/>
                      <a:pt x="8347" y="1454602"/>
                      <a:pt x="7058" y="1453818"/>
                    </a:cubicBezTo>
                    <a:cubicBezTo>
                      <a:pt x="-7504" y="1391702"/>
                      <a:pt x="2410" y="1331267"/>
                      <a:pt x="19157" y="1271224"/>
                    </a:cubicBezTo>
                    <a:cubicBezTo>
                      <a:pt x="39208" y="1199306"/>
                      <a:pt x="68726" y="1131086"/>
                      <a:pt x="100876" y="1063986"/>
                    </a:cubicBezTo>
                    <a:cubicBezTo>
                      <a:pt x="181082" y="896346"/>
                      <a:pt x="277308" y="737669"/>
                      <a:pt x="372805" y="578656"/>
                    </a:cubicBezTo>
                    <a:cubicBezTo>
                      <a:pt x="401651" y="530599"/>
                      <a:pt x="430832" y="482710"/>
                      <a:pt x="459901" y="434765"/>
                    </a:cubicBezTo>
                    <a:cubicBezTo>
                      <a:pt x="460910" y="433085"/>
                      <a:pt x="462254" y="431573"/>
                      <a:pt x="464662" y="428436"/>
                    </a:cubicBezTo>
                    <a:close/>
                    <a:moveTo>
                      <a:pt x="1268188" y="153537"/>
                    </a:moveTo>
                    <a:cubicBezTo>
                      <a:pt x="1271773" y="174597"/>
                      <a:pt x="1278158" y="194929"/>
                      <a:pt x="1281463" y="216156"/>
                    </a:cubicBezTo>
                    <a:cubicBezTo>
                      <a:pt x="1288744" y="262926"/>
                      <a:pt x="1279166" y="306726"/>
                      <a:pt x="1262643" y="349630"/>
                    </a:cubicBezTo>
                    <a:cubicBezTo>
                      <a:pt x="1237775" y="414433"/>
                      <a:pt x="1190838" y="455209"/>
                      <a:pt x="1122505" y="466523"/>
                    </a:cubicBezTo>
                    <a:cubicBezTo>
                      <a:pt x="1063638" y="476269"/>
                      <a:pt x="1008469" y="464507"/>
                      <a:pt x="959515" y="426980"/>
                    </a:cubicBezTo>
                    <a:cubicBezTo>
                      <a:pt x="930054" y="404407"/>
                      <a:pt x="910955" y="373994"/>
                      <a:pt x="889334" y="345316"/>
                    </a:cubicBezTo>
                    <a:cubicBezTo>
                      <a:pt x="891351" y="342012"/>
                      <a:pt x="894095" y="339660"/>
                      <a:pt x="898016" y="338987"/>
                    </a:cubicBezTo>
                    <a:cubicBezTo>
                      <a:pt x="948929" y="293955"/>
                      <a:pt x="987072" y="240073"/>
                      <a:pt x="1009981" y="175829"/>
                    </a:cubicBezTo>
                    <a:cubicBezTo>
                      <a:pt x="1012781" y="167987"/>
                      <a:pt x="1016926" y="169388"/>
                      <a:pt x="1023255" y="170844"/>
                    </a:cubicBezTo>
                    <a:cubicBezTo>
                      <a:pt x="1094668" y="187312"/>
                      <a:pt x="1165801" y="190056"/>
                      <a:pt x="1236318" y="166083"/>
                    </a:cubicBezTo>
                    <a:cubicBezTo>
                      <a:pt x="1243656" y="163563"/>
                      <a:pt x="1251049" y="160986"/>
                      <a:pt x="1258386" y="158466"/>
                    </a:cubicBezTo>
                    <a:cubicBezTo>
                      <a:pt x="1261635" y="156842"/>
                      <a:pt x="1264940" y="155162"/>
                      <a:pt x="1268188" y="153537"/>
                    </a:cubicBezTo>
                    <a:close/>
                    <a:moveTo>
                      <a:pt x="996399" y="698"/>
                    </a:moveTo>
                    <a:cubicBezTo>
                      <a:pt x="999536" y="2645"/>
                      <a:pt x="1000264" y="8722"/>
                      <a:pt x="1000236" y="19728"/>
                    </a:cubicBezTo>
                    <a:cubicBezTo>
                      <a:pt x="1000292" y="21857"/>
                      <a:pt x="1000292" y="23929"/>
                      <a:pt x="1000292" y="26001"/>
                    </a:cubicBezTo>
                    <a:cubicBezTo>
                      <a:pt x="998612" y="48293"/>
                      <a:pt x="996819" y="70586"/>
                      <a:pt x="991050" y="92374"/>
                    </a:cubicBezTo>
                    <a:cubicBezTo>
                      <a:pt x="988194" y="103184"/>
                      <a:pt x="982536" y="108169"/>
                      <a:pt x="970942" y="107273"/>
                    </a:cubicBezTo>
                    <a:cubicBezTo>
                      <a:pt x="942825" y="105144"/>
                      <a:pt x="915211" y="99991"/>
                      <a:pt x="887990" y="93102"/>
                    </a:cubicBezTo>
                    <a:cubicBezTo>
                      <a:pt x="874044" y="89574"/>
                      <a:pt x="872252" y="80892"/>
                      <a:pt x="882894" y="72154"/>
                    </a:cubicBezTo>
                    <a:cubicBezTo>
                      <a:pt x="912859" y="47733"/>
                      <a:pt x="944617" y="25722"/>
                      <a:pt x="978112" y="6454"/>
                    </a:cubicBezTo>
                    <a:cubicBezTo>
                      <a:pt x="987717" y="937"/>
                      <a:pt x="993263" y="-1248"/>
                      <a:pt x="996399" y="69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02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C5B8DCE-A64D-4331-AFAA-383D1AF87D8F}"/>
                  </a:ext>
                </a:extLst>
              </p:cNvPr>
              <p:cNvSpPr/>
              <p:nvPr/>
            </p:nvSpPr>
            <p:spPr>
              <a:xfrm>
                <a:off x="1716233" y="3594719"/>
                <a:ext cx="366458" cy="297583"/>
              </a:xfrm>
              <a:custGeom>
                <a:avLst/>
                <a:gdLst>
                  <a:gd name="connsiteX0" fmla="*/ 511379 w 525407"/>
                  <a:gd name="connsiteY0" fmla="*/ 0 h 426657"/>
                  <a:gd name="connsiteX1" fmla="*/ 522621 w 525407"/>
                  <a:gd name="connsiteY1" fmla="*/ 71712 h 426657"/>
                  <a:gd name="connsiteX2" fmla="*/ 405859 w 525407"/>
                  <a:gd name="connsiteY2" fmla="*/ 384176 h 426657"/>
                  <a:gd name="connsiteX3" fmla="*/ 230393 w 525407"/>
                  <a:gd name="connsiteY3" fmla="*/ 424007 h 426657"/>
                  <a:gd name="connsiteX4" fmla="*/ 11644 w 525407"/>
                  <a:gd name="connsiteY4" fmla="*/ 271268 h 426657"/>
                  <a:gd name="connsiteX5" fmla="*/ 0 w 525407"/>
                  <a:gd name="connsiteY5" fmla="*/ 254083 h 426657"/>
                  <a:gd name="connsiteX6" fmla="*/ 155229 w 525407"/>
                  <a:gd name="connsiteY6" fmla="*/ 24894 h 426657"/>
                  <a:gd name="connsiteX7" fmla="*/ 174261 w 525407"/>
                  <a:gd name="connsiteY7" fmla="*/ 17747 h 426657"/>
                  <a:gd name="connsiteX8" fmla="*/ 479739 w 525407"/>
                  <a:gd name="connsiteY8" fmla="*/ 10921 h 426657"/>
                  <a:gd name="connsiteX9" fmla="*/ 511379 w 525407"/>
                  <a:gd name="connsiteY9" fmla="*/ 0 h 42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407" h="426657">
                    <a:moveTo>
                      <a:pt x="511379" y="0"/>
                    </a:moveTo>
                    <a:cubicBezTo>
                      <a:pt x="515555" y="26259"/>
                      <a:pt x="520292" y="47460"/>
                      <a:pt x="522621" y="71712"/>
                    </a:cubicBezTo>
                    <a:cubicBezTo>
                      <a:pt x="534426" y="195140"/>
                      <a:pt x="511138" y="306040"/>
                      <a:pt x="405859" y="384176"/>
                    </a:cubicBezTo>
                    <a:cubicBezTo>
                      <a:pt x="354705" y="422080"/>
                      <a:pt x="294155" y="432198"/>
                      <a:pt x="230393" y="424007"/>
                    </a:cubicBezTo>
                    <a:cubicBezTo>
                      <a:pt x="130495" y="411159"/>
                      <a:pt x="63039" y="352858"/>
                      <a:pt x="11644" y="271268"/>
                    </a:cubicBezTo>
                    <a:cubicBezTo>
                      <a:pt x="7388" y="264523"/>
                      <a:pt x="4577" y="261471"/>
                      <a:pt x="0" y="254083"/>
                    </a:cubicBezTo>
                    <a:cubicBezTo>
                      <a:pt x="72997" y="189518"/>
                      <a:pt x="122384" y="117003"/>
                      <a:pt x="155229" y="24894"/>
                    </a:cubicBezTo>
                    <a:cubicBezTo>
                      <a:pt x="159244" y="13652"/>
                      <a:pt x="165186" y="15659"/>
                      <a:pt x="174261" y="17747"/>
                    </a:cubicBezTo>
                    <a:cubicBezTo>
                      <a:pt x="276569" y="41357"/>
                      <a:pt x="378635" y="45292"/>
                      <a:pt x="479739" y="10921"/>
                    </a:cubicBezTo>
                    <a:cubicBezTo>
                      <a:pt x="490259" y="7227"/>
                      <a:pt x="500779" y="3614"/>
                      <a:pt x="5113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03C6380-EC7A-45E0-9973-D6BF4221DA42}"/>
              </a:ext>
            </a:extLst>
          </p:cNvPr>
          <p:cNvSpPr txBox="1"/>
          <p:nvPr/>
        </p:nvSpPr>
        <p:spPr>
          <a:xfrm>
            <a:off x="5796013" y="2770473"/>
            <a:ext cx="2439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Easy to change colors, photos and Text. You can simply impress your audience and add a unique zing and appeal to your Presentations.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514AD2-CB00-4C47-A262-42EEE48E2566}"/>
              </a:ext>
            </a:extLst>
          </p:cNvPr>
          <p:cNvSpPr txBox="1"/>
          <p:nvPr/>
        </p:nvSpPr>
        <p:spPr>
          <a:xfrm>
            <a:off x="5796012" y="1828131"/>
            <a:ext cx="2439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0207119-E42F-49F8-876A-AD323689FE80}"/>
              </a:ext>
            </a:extLst>
          </p:cNvPr>
          <p:cNvSpPr/>
          <p:nvPr/>
        </p:nvSpPr>
        <p:spPr>
          <a:xfrm>
            <a:off x="8708648" y="181455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3E16293-D0D2-4630-AB88-2437B1F862EF}"/>
              </a:ext>
            </a:extLst>
          </p:cNvPr>
          <p:cNvSpPr/>
          <p:nvPr/>
        </p:nvSpPr>
        <p:spPr>
          <a:xfrm>
            <a:off x="8766828" y="401039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16BD25-F04D-4421-A84A-7A14BD3F3482}"/>
              </a:ext>
            </a:extLst>
          </p:cNvPr>
          <p:cNvGrpSpPr/>
          <p:nvPr/>
        </p:nvGrpSpPr>
        <p:grpSpPr>
          <a:xfrm>
            <a:off x="8670590" y="2761250"/>
            <a:ext cx="2880431" cy="1107996"/>
            <a:chOff x="2551705" y="4283314"/>
            <a:chExt cx="2357002" cy="110799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3DAC471-B7FA-498B-8574-6991DB59243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2A7A2D9-55FF-49E5-8FFD-7C9D4CBE2F3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AF5AEB-EB08-4757-B5FF-B4BC6A7A3ED6}"/>
              </a:ext>
            </a:extLst>
          </p:cNvPr>
          <p:cNvGrpSpPr/>
          <p:nvPr/>
        </p:nvGrpSpPr>
        <p:grpSpPr>
          <a:xfrm>
            <a:off x="8670590" y="4970473"/>
            <a:ext cx="2880431" cy="1125011"/>
            <a:chOff x="2521544" y="4266299"/>
            <a:chExt cx="2357002" cy="11250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D7A3D8-7A1A-4D0C-B883-F1079C9BFAE5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8A0D4E-30BD-4D8C-87F4-88EADC498ECE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Isosceles Triangle 22">
            <a:extLst>
              <a:ext uri="{FF2B5EF4-FFF2-40B4-BE49-F238E27FC236}">
                <a16:creationId xmlns:a16="http://schemas.microsoft.com/office/drawing/2014/main" id="{2C70E278-3143-439C-80BF-275DCEE7349F}"/>
              </a:ext>
            </a:extLst>
          </p:cNvPr>
          <p:cNvSpPr/>
          <p:nvPr/>
        </p:nvSpPr>
        <p:spPr>
          <a:xfrm rot="19800000">
            <a:off x="8997247" y="421387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Donut 15">
            <a:extLst>
              <a:ext uri="{FF2B5EF4-FFF2-40B4-BE49-F238E27FC236}">
                <a16:creationId xmlns:a16="http://schemas.microsoft.com/office/drawing/2014/main" id="{8970631F-6F5E-4DC2-A444-905B80FB9BA2}"/>
              </a:ext>
            </a:extLst>
          </p:cNvPr>
          <p:cNvSpPr/>
          <p:nvPr/>
        </p:nvSpPr>
        <p:spPr>
          <a:xfrm>
            <a:off x="8908171" y="201226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999FF5-893B-40CA-9675-DE8E1550606A}"/>
              </a:ext>
            </a:extLst>
          </p:cNvPr>
          <p:cNvGrpSpPr/>
          <p:nvPr/>
        </p:nvGrpSpPr>
        <p:grpSpPr>
          <a:xfrm>
            <a:off x="2803536" y="5236957"/>
            <a:ext cx="1909517" cy="1627642"/>
            <a:chOff x="3431944" y="4587088"/>
            <a:chExt cx="2664859" cy="227148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412438-FBB7-4268-9EE1-EECAE095137E}"/>
                </a:ext>
              </a:extLst>
            </p:cNvPr>
            <p:cNvSpPr/>
            <p:nvPr/>
          </p:nvSpPr>
          <p:spPr>
            <a:xfrm>
              <a:off x="3431944" y="4587088"/>
              <a:ext cx="2664859" cy="2271484"/>
            </a:xfrm>
            <a:custGeom>
              <a:avLst/>
              <a:gdLst>
                <a:gd name="connsiteX0" fmla="*/ 802136 w 2664859"/>
                <a:gd name="connsiteY0" fmla="*/ 548146 h 2271484"/>
                <a:gd name="connsiteX1" fmla="*/ 831524 w 2664859"/>
                <a:gd name="connsiteY1" fmla="*/ 618144 h 2271484"/>
                <a:gd name="connsiteX2" fmla="*/ 1087431 w 2664859"/>
                <a:gd name="connsiteY2" fmla="*/ 1489068 h 2271484"/>
                <a:gd name="connsiteX3" fmla="*/ 1216969 w 2664859"/>
                <a:gd name="connsiteY3" fmla="*/ 2212859 h 2271484"/>
                <a:gd name="connsiteX4" fmla="*/ 1221243 w 2664859"/>
                <a:gd name="connsiteY4" fmla="*/ 2265300 h 2271484"/>
                <a:gd name="connsiteX5" fmla="*/ 766755 w 2664859"/>
                <a:gd name="connsiteY5" fmla="*/ 2271484 h 2271484"/>
                <a:gd name="connsiteX6" fmla="*/ 686605 w 2664859"/>
                <a:gd name="connsiteY6" fmla="*/ 2157136 h 2271484"/>
                <a:gd name="connsiteX7" fmla="*/ 559816 w 2664859"/>
                <a:gd name="connsiteY7" fmla="*/ 1973822 h 2271484"/>
                <a:gd name="connsiteX8" fmla="*/ 486040 w 2664859"/>
                <a:gd name="connsiteY8" fmla="*/ 1929816 h 2271484"/>
                <a:gd name="connsiteX9" fmla="*/ 163952 w 2664859"/>
                <a:gd name="connsiteY9" fmla="*/ 1802874 h 2271484"/>
                <a:gd name="connsiteX10" fmla="*/ 3194 w 2664859"/>
                <a:gd name="connsiteY10" fmla="*/ 1491358 h 2271484"/>
                <a:gd name="connsiteX11" fmla="*/ 34796 w 2664859"/>
                <a:gd name="connsiteY11" fmla="*/ 1186674 h 2271484"/>
                <a:gd name="connsiteX12" fmla="*/ 96779 w 2664859"/>
                <a:gd name="connsiteY12" fmla="*/ 1034809 h 2271484"/>
                <a:gd name="connsiteX13" fmla="*/ 343144 w 2664859"/>
                <a:gd name="connsiteY13" fmla="*/ 786459 h 2271484"/>
                <a:gd name="connsiteX14" fmla="*/ 565083 w 2664859"/>
                <a:gd name="connsiteY14" fmla="*/ 637761 h 2271484"/>
                <a:gd name="connsiteX15" fmla="*/ 778053 w 2664859"/>
                <a:gd name="connsiteY15" fmla="*/ 553184 h 2271484"/>
                <a:gd name="connsiteX16" fmla="*/ 802136 w 2664859"/>
                <a:gd name="connsiteY16" fmla="*/ 548146 h 2271484"/>
                <a:gd name="connsiteX17" fmla="*/ 2317490 w 2664859"/>
                <a:gd name="connsiteY17" fmla="*/ 394 h 2271484"/>
                <a:gd name="connsiteX18" fmla="*/ 2510091 w 2664859"/>
                <a:gd name="connsiteY18" fmla="*/ 83467 h 2271484"/>
                <a:gd name="connsiteX19" fmla="*/ 2640545 w 2664859"/>
                <a:gd name="connsiteY19" fmla="*/ 323841 h 2271484"/>
                <a:gd name="connsiteX20" fmla="*/ 2663216 w 2664859"/>
                <a:gd name="connsiteY20" fmla="*/ 547955 h 2271484"/>
                <a:gd name="connsiteX21" fmla="*/ 2584211 w 2664859"/>
                <a:gd name="connsiteY21" fmla="*/ 1007253 h 2271484"/>
                <a:gd name="connsiteX22" fmla="*/ 2184111 w 2664859"/>
                <a:gd name="connsiteY22" fmla="*/ 1914932 h 2271484"/>
                <a:gd name="connsiteX23" fmla="*/ 1965836 w 2664859"/>
                <a:gd name="connsiteY23" fmla="*/ 2255149 h 2271484"/>
                <a:gd name="connsiteX24" fmla="*/ 1455166 w 2664859"/>
                <a:gd name="connsiteY24" fmla="*/ 2262095 h 2271484"/>
                <a:gd name="connsiteX25" fmla="*/ 1459556 w 2664859"/>
                <a:gd name="connsiteY25" fmla="*/ 2252935 h 2271484"/>
                <a:gd name="connsiteX26" fmla="*/ 1492608 w 2664859"/>
                <a:gd name="connsiteY26" fmla="*/ 1971991 h 2271484"/>
                <a:gd name="connsiteX27" fmla="*/ 1564514 w 2664859"/>
                <a:gd name="connsiteY27" fmla="*/ 1509220 h 2271484"/>
                <a:gd name="connsiteX28" fmla="*/ 1659472 w 2664859"/>
                <a:gd name="connsiteY28" fmla="*/ 1060457 h 2271484"/>
                <a:gd name="connsiteX29" fmla="*/ 1838168 w 2664859"/>
                <a:gd name="connsiteY29" fmla="*/ 503606 h 2271484"/>
                <a:gd name="connsiteX30" fmla="*/ 2034993 w 2664859"/>
                <a:gd name="connsiteY30" fmla="*/ 165487 h 2271484"/>
                <a:gd name="connsiteX31" fmla="*/ 2244032 w 2664859"/>
                <a:gd name="connsiteY31" fmla="*/ 15569 h 2271484"/>
                <a:gd name="connsiteX32" fmla="*/ 2317490 w 2664859"/>
                <a:gd name="connsiteY32" fmla="*/ 394 h 22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4859" h="2271484">
                  <a:moveTo>
                    <a:pt x="802136" y="548146"/>
                  </a:moveTo>
                  <a:cubicBezTo>
                    <a:pt x="816372" y="572764"/>
                    <a:pt x="822478" y="591656"/>
                    <a:pt x="831524" y="618144"/>
                  </a:cubicBezTo>
                  <a:cubicBezTo>
                    <a:pt x="929269" y="904775"/>
                    <a:pt x="1016136" y="1194651"/>
                    <a:pt x="1087431" y="1489068"/>
                  </a:cubicBezTo>
                  <a:cubicBezTo>
                    <a:pt x="1145215" y="1727686"/>
                    <a:pt x="1193382" y="1968097"/>
                    <a:pt x="1216969" y="2212859"/>
                  </a:cubicBezTo>
                  <a:cubicBezTo>
                    <a:pt x="1218648" y="2230302"/>
                    <a:pt x="1220098" y="2247820"/>
                    <a:pt x="1221243" y="2265300"/>
                  </a:cubicBezTo>
                  <a:lnTo>
                    <a:pt x="766755" y="2271484"/>
                  </a:lnTo>
                  <a:cubicBezTo>
                    <a:pt x="740000" y="2233393"/>
                    <a:pt x="713284" y="2195265"/>
                    <a:pt x="686605" y="2157136"/>
                  </a:cubicBezTo>
                  <a:cubicBezTo>
                    <a:pt x="644011" y="2096261"/>
                    <a:pt x="599738" y="2036415"/>
                    <a:pt x="559816" y="1973822"/>
                  </a:cubicBezTo>
                  <a:cubicBezTo>
                    <a:pt x="541229" y="1944701"/>
                    <a:pt x="520275" y="1933518"/>
                    <a:pt x="486040" y="1929816"/>
                  </a:cubicBezTo>
                  <a:cubicBezTo>
                    <a:pt x="367685" y="1916954"/>
                    <a:pt x="257613" y="1879207"/>
                    <a:pt x="163952" y="1802874"/>
                  </a:cubicBezTo>
                  <a:cubicBezTo>
                    <a:pt x="65405" y="1722571"/>
                    <a:pt x="15598" y="1616392"/>
                    <a:pt x="3194" y="1491358"/>
                  </a:cubicBezTo>
                  <a:cubicBezTo>
                    <a:pt x="-7073" y="1387697"/>
                    <a:pt x="8461" y="1286594"/>
                    <a:pt x="34796" y="1186674"/>
                  </a:cubicBezTo>
                  <a:cubicBezTo>
                    <a:pt x="43918" y="1152057"/>
                    <a:pt x="56169" y="1094959"/>
                    <a:pt x="96779" y="1034809"/>
                  </a:cubicBezTo>
                  <a:cubicBezTo>
                    <a:pt x="162349" y="937675"/>
                    <a:pt x="252269" y="860654"/>
                    <a:pt x="343144" y="786459"/>
                  </a:cubicBezTo>
                  <a:cubicBezTo>
                    <a:pt x="412493" y="729857"/>
                    <a:pt x="486040" y="679669"/>
                    <a:pt x="565083" y="637761"/>
                  </a:cubicBezTo>
                  <a:cubicBezTo>
                    <a:pt x="632905" y="601808"/>
                    <a:pt x="703704" y="572916"/>
                    <a:pt x="778053" y="553184"/>
                  </a:cubicBezTo>
                  <a:cubicBezTo>
                    <a:pt x="784198" y="551581"/>
                    <a:pt x="792861" y="548528"/>
                    <a:pt x="802136" y="548146"/>
                  </a:cubicBezTo>
                  <a:close/>
                  <a:moveTo>
                    <a:pt x="2317490" y="394"/>
                  </a:moveTo>
                  <a:cubicBezTo>
                    <a:pt x="2389580" y="-3753"/>
                    <a:pt x="2456620" y="24872"/>
                    <a:pt x="2510091" y="83467"/>
                  </a:cubicBezTo>
                  <a:cubicBezTo>
                    <a:pt x="2573486" y="152931"/>
                    <a:pt x="2609668" y="236630"/>
                    <a:pt x="2640545" y="323841"/>
                  </a:cubicBezTo>
                  <a:cubicBezTo>
                    <a:pt x="2666498" y="397121"/>
                    <a:pt x="2666842" y="472309"/>
                    <a:pt x="2663216" y="547955"/>
                  </a:cubicBezTo>
                  <a:cubicBezTo>
                    <a:pt x="2655735" y="704248"/>
                    <a:pt x="2626271" y="856915"/>
                    <a:pt x="2584211" y="1007253"/>
                  </a:cubicBezTo>
                  <a:cubicBezTo>
                    <a:pt x="2494291" y="1328921"/>
                    <a:pt x="2353036" y="1628033"/>
                    <a:pt x="2184111" y="1914932"/>
                  </a:cubicBezTo>
                  <a:cubicBezTo>
                    <a:pt x="2115678" y="2031187"/>
                    <a:pt x="2042741" y="2144466"/>
                    <a:pt x="1965836" y="2255149"/>
                  </a:cubicBezTo>
                  <a:lnTo>
                    <a:pt x="1455166" y="2262095"/>
                  </a:lnTo>
                  <a:cubicBezTo>
                    <a:pt x="1458220" y="2260683"/>
                    <a:pt x="1459098" y="2257630"/>
                    <a:pt x="1459556" y="2252935"/>
                  </a:cubicBezTo>
                  <a:cubicBezTo>
                    <a:pt x="1468906" y="2159084"/>
                    <a:pt x="1480242" y="2065499"/>
                    <a:pt x="1492608" y="1971991"/>
                  </a:cubicBezTo>
                  <a:cubicBezTo>
                    <a:pt x="1513065" y="1817187"/>
                    <a:pt x="1536767" y="1662879"/>
                    <a:pt x="1564514" y="1509220"/>
                  </a:cubicBezTo>
                  <a:cubicBezTo>
                    <a:pt x="1591688" y="1358691"/>
                    <a:pt x="1622603" y="1208925"/>
                    <a:pt x="1659472" y="1060457"/>
                  </a:cubicBezTo>
                  <a:cubicBezTo>
                    <a:pt x="1706570" y="870883"/>
                    <a:pt x="1761415" y="683676"/>
                    <a:pt x="1838168" y="503606"/>
                  </a:cubicBezTo>
                  <a:cubicBezTo>
                    <a:pt x="1889655" y="382770"/>
                    <a:pt x="1949195" y="266400"/>
                    <a:pt x="2034993" y="165487"/>
                  </a:cubicBezTo>
                  <a:cubicBezTo>
                    <a:pt x="2092167" y="98238"/>
                    <a:pt x="2159837" y="45301"/>
                    <a:pt x="2244032" y="15569"/>
                  </a:cubicBezTo>
                  <a:cubicBezTo>
                    <a:pt x="2268869" y="6800"/>
                    <a:pt x="2293460" y="1776"/>
                    <a:pt x="2317490" y="3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66DF4E0-74F0-4AE4-8440-CD100D4A463C}"/>
                </a:ext>
              </a:extLst>
            </p:cNvPr>
            <p:cNvSpPr/>
            <p:nvPr/>
          </p:nvSpPr>
          <p:spPr>
            <a:xfrm>
              <a:off x="3828405" y="4599426"/>
              <a:ext cx="2255578" cy="2253842"/>
            </a:xfrm>
            <a:custGeom>
              <a:avLst/>
              <a:gdLst>
                <a:gd name="connsiteX0" fmla="*/ 424566 w 2255578"/>
                <a:gd name="connsiteY0" fmla="*/ 613669 h 2253842"/>
                <a:gd name="connsiteX1" fmla="*/ 456855 w 2255578"/>
                <a:gd name="connsiteY1" fmla="*/ 709391 h 2253842"/>
                <a:gd name="connsiteX2" fmla="*/ 558111 w 2255578"/>
                <a:gd name="connsiteY2" fmla="*/ 1032090 h 2253842"/>
                <a:gd name="connsiteX3" fmla="*/ 635628 w 2255578"/>
                <a:gd name="connsiteY3" fmla="*/ 1309638 h 2253842"/>
                <a:gd name="connsiteX4" fmla="*/ 704061 w 2255578"/>
                <a:gd name="connsiteY4" fmla="*/ 1586842 h 2253842"/>
                <a:gd name="connsiteX5" fmla="*/ 776845 w 2255578"/>
                <a:gd name="connsiteY5" fmla="*/ 1959806 h 2253842"/>
                <a:gd name="connsiteX6" fmla="*/ 811080 w 2255578"/>
                <a:gd name="connsiteY6" fmla="*/ 2234758 h 2253842"/>
                <a:gd name="connsiteX7" fmla="*/ 812530 w 2255578"/>
                <a:gd name="connsiteY7" fmla="*/ 2253116 h 2253842"/>
                <a:gd name="connsiteX8" fmla="*/ 760433 w 2255578"/>
                <a:gd name="connsiteY8" fmla="*/ 2253842 h 2253842"/>
                <a:gd name="connsiteX9" fmla="*/ 706809 w 2255578"/>
                <a:gd name="connsiteY9" fmla="*/ 2041979 h 2253842"/>
                <a:gd name="connsiteX10" fmla="*/ 649253 w 2255578"/>
                <a:gd name="connsiteY10" fmla="*/ 1812330 h 2253842"/>
                <a:gd name="connsiteX11" fmla="*/ 561661 w 2255578"/>
                <a:gd name="connsiteY11" fmla="*/ 1465243 h 2253842"/>
                <a:gd name="connsiteX12" fmla="*/ 498190 w 2255578"/>
                <a:gd name="connsiteY12" fmla="*/ 1218381 h 2253842"/>
                <a:gd name="connsiteX13" fmla="*/ 484832 w 2255578"/>
                <a:gd name="connsiteY13" fmla="*/ 1088577 h 2253842"/>
                <a:gd name="connsiteX14" fmla="*/ 469183 w 2255578"/>
                <a:gd name="connsiteY14" fmla="*/ 918010 h 2253842"/>
                <a:gd name="connsiteX15" fmla="*/ 443192 w 2255578"/>
                <a:gd name="connsiteY15" fmla="*/ 734696 h 2253842"/>
                <a:gd name="connsiteX16" fmla="*/ 425292 w 2255578"/>
                <a:gd name="connsiteY16" fmla="*/ 631837 h 2253842"/>
                <a:gd name="connsiteX17" fmla="*/ 422276 w 2255578"/>
                <a:gd name="connsiteY17" fmla="*/ 614318 h 2253842"/>
                <a:gd name="connsiteX18" fmla="*/ 424566 w 2255578"/>
                <a:gd name="connsiteY18" fmla="*/ 613669 h 2253842"/>
                <a:gd name="connsiteX19" fmla="*/ 394791 w 2255578"/>
                <a:gd name="connsiteY19" fmla="*/ 552292 h 2253842"/>
                <a:gd name="connsiteX20" fmla="*/ 398841 w 2255578"/>
                <a:gd name="connsiteY20" fmla="*/ 560580 h 2253842"/>
                <a:gd name="connsiteX21" fmla="*/ 443687 w 2255578"/>
                <a:gd name="connsiteY21" fmla="*/ 819845 h 2253842"/>
                <a:gd name="connsiteX22" fmla="*/ 471702 w 2255578"/>
                <a:gd name="connsiteY22" fmla="*/ 1087088 h 2253842"/>
                <a:gd name="connsiteX23" fmla="*/ 473457 w 2255578"/>
                <a:gd name="connsiteY23" fmla="*/ 1119034 h 2253842"/>
                <a:gd name="connsiteX24" fmla="*/ 462045 w 2255578"/>
                <a:gd name="connsiteY24" fmla="*/ 1399596 h 2253842"/>
                <a:gd name="connsiteX25" fmla="*/ 373155 w 2255578"/>
                <a:gd name="connsiteY25" fmla="*/ 1671877 h 2253842"/>
                <a:gd name="connsiteX26" fmla="*/ 228389 w 2255578"/>
                <a:gd name="connsiteY26" fmla="*/ 1844390 h 2253842"/>
                <a:gd name="connsiteX27" fmla="*/ 146522 w 2255578"/>
                <a:gd name="connsiteY27" fmla="*/ 1904655 h 2253842"/>
                <a:gd name="connsiteX28" fmla="*/ 107287 w 2255578"/>
                <a:gd name="connsiteY28" fmla="*/ 1907518 h 2253842"/>
                <a:gd name="connsiteX29" fmla="*/ 0 w 2255578"/>
                <a:gd name="connsiteY29" fmla="*/ 1888320 h 2253842"/>
                <a:gd name="connsiteX30" fmla="*/ 63433 w 2255578"/>
                <a:gd name="connsiteY30" fmla="*/ 1824544 h 2253842"/>
                <a:gd name="connsiteX31" fmla="*/ 173429 w 2255578"/>
                <a:gd name="connsiteY31" fmla="*/ 1683098 h 2253842"/>
                <a:gd name="connsiteX32" fmla="*/ 252091 w 2255578"/>
                <a:gd name="connsiteY32" fmla="*/ 1502074 h 2253842"/>
                <a:gd name="connsiteX33" fmla="*/ 322470 w 2255578"/>
                <a:gd name="connsiteY33" fmla="*/ 1256090 h 2253842"/>
                <a:gd name="connsiteX34" fmla="*/ 345408 w 2255578"/>
                <a:gd name="connsiteY34" fmla="*/ 962779 h 2253842"/>
                <a:gd name="connsiteX35" fmla="*/ 307890 w 2255578"/>
                <a:gd name="connsiteY35" fmla="*/ 709773 h 2253842"/>
                <a:gd name="connsiteX36" fmla="*/ 274991 w 2255578"/>
                <a:gd name="connsiteY36" fmla="*/ 604929 h 2253842"/>
                <a:gd name="connsiteX37" fmla="*/ 282853 w 2255578"/>
                <a:gd name="connsiteY37" fmla="*/ 586228 h 2253842"/>
                <a:gd name="connsiteX38" fmla="*/ 386017 w 2255578"/>
                <a:gd name="connsiteY38" fmla="*/ 552450 h 2253842"/>
                <a:gd name="connsiteX39" fmla="*/ 394791 w 2255578"/>
                <a:gd name="connsiteY39" fmla="*/ 552292 h 2253842"/>
                <a:gd name="connsiteX40" fmla="*/ 1938168 w 2255578"/>
                <a:gd name="connsiteY40" fmla="*/ 11 h 2253842"/>
                <a:gd name="connsiteX41" fmla="*/ 2081417 w 2255578"/>
                <a:gd name="connsiteY41" fmla="*/ 57848 h 2253842"/>
                <a:gd name="connsiteX42" fmla="*/ 2182139 w 2255578"/>
                <a:gd name="connsiteY42" fmla="*/ 194789 h 2253842"/>
                <a:gd name="connsiteX43" fmla="*/ 2245190 w 2255578"/>
                <a:gd name="connsiteY43" fmla="*/ 360852 h 2253842"/>
                <a:gd name="connsiteX44" fmla="*/ 2255534 w 2255578"/>
                <a:gd name="connsiteY44" fmla="*/ 470124 h 2253842"/>
                <a:gd name="connsiteX45" fmla="*/ 2233893 w 2255578"/>
                <a:gd name="connsiteY45" fmla="*/ 726260 h 2253842"/>
                <a:gd name="connsiteX46" fmla="*/ 2200307 w 2255578"/>
                <a:gd name="connsiteY46" fmla="*/ 898391 h 2253842"/>
                <a:gd name="connsiteX47" fmla="*/ 2143400 w 2255578"/>
                <a:gd name="connsiteY47" fmla="*/ 1099110 h 2253842"/>
                <a:gd name="connsiteX48" fmla="*/ 1987490 w 2255578"/>
                <a:gd name="connsiteY48" fmla="*/ 1496615 h 2253842"/>
                <a:gd name="connsiteX49" fmla="*/ 1861692 w 2255578"/>
                <a:gd name="connsiteY49" fmla="*/ 1746606 h 2253842"/>
                <a:gd name="connsiteX50" fmla="*/ 1736506 w 2255578"/>
                <a:gd name="connsiteY50" fmla="*/ 1963927 h 2253842"/>
                <a:gd name="connsiteX51" fmla="*/ 1554108 w 2255578"/>
                <a:gd name="connsiteY51" fmla="*/ 2243040 h 2253842"/>
                <a:gd name="connsiteX52" fmla="*/ 1524490 w 2255578"/>
                <a:gd name="connsiteY52" fmla="*/ 2243460 h 2253842"/>
                <a:gd name="connsiteX53" fmla="*/ 1642693 w 2255578"/>
                <a:gd name="connsiteY53" fmla="*/ 1988659 h 2253842"/>
                <a:gd name="connsiteX54" fmla="*/ 1778680 w 2255578"/>
                <a:gd name="connsiteY54" fmla="*/ 1678784 h 2253842"/>
                <a:gd name="connsiteX55" fmla="*/ 1967796 w 2255578"/>
                <a:gd name="connsiteY55" fmla="*/ 1207350 h 2253842"/>
                <a:gd name="connsiteX56" fmla="*/ 2070502 w 2255578"/>
                <a:gd name="connsiteY56" fmla="*/ 911864 h 2253842"/>
                <a:gd name="connsiteX57" fmla="*/ 2146492 w 2255578"/>
                <a:gd name="connsiteY57" fmla="*/ 628248 h 2253842"/>
                <a:gd name="connsiteX58" fmla="*/ 2155575 w 2255578"/>
                <a:gd name="connsiteY58" fmla="*/ 400164 h 2253842"/>
                <a:gd name="connsiteX59" fmla="*/ 2001726 w 2255578"/>
                <a:gd name="connsiteY59" fmla="*/ 173455 h 2253842"/>
                <a:gd name="connsiteX60" fmla="*/ 1793374 w 2255578"/>
                <a:gd name="connsiteY60" fmla="*/ 99449 h 2253842"/>
                <a:gd name="connsiteX61" fmla="*/ 1720438 w 2255578"/>
                <a:gd name="connsiteY61" fmla="*/ 91931 h 2253842"/>
                <a:gd name="connsiteX62" fmla="*/ 1734178 w 2255578"/>
                <a:gd name="connsiteY62" fmla="*/ 78419 h 2253842"/>
                <a:gd name="connsiteX63" fmla="*/ 1883562 w 2255578"/>
                <a:gd name="connsiteY63" fmla="*/ 5979 h 2253842"/>
                <a:gd name="connsiteX64" fmla="*/ 1938168 w 2255578"/>
                <a:gd name="connsiteY64" fmla="*/ 11 h 225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55578" h="2253842">
                  <a:moveTo>
                    <a:pt x="424566" y="613669"/>
                  </a:moveTo>
                  <a:cubicBezTo>
                    <a:pt x="435329" y="645577"/>
                    <a:pt x="446207" y="677446"/>
                    <a:pt x="456855" y="709391"/>
                  </a:cubicBezTo>
                  <a:cubicBezTo>
                    <a:pt x="492541" y="816372"/>
                    <a:pt x="526090" y="924002"/>
                    <a:pt x="558111" y="1032090"/>
                  </a:cubicBezTo>
                  <a:cubicBezTo>
                    <a:pt x="585401" y="1124186"/>
                    <a:pt x="611125" y="1216740"/>
                    <a:pt x="635628" y="1309638"/>
                  </a:cubicBezTo>
                  <a:cubicBezTo>
                    <a:pt x="659940" y="1401695"/>
                    <a:pt x="683107" y="1493982"/>
                    <a:pt x="704061" y="1586842"/>
                  </a:cubicBezTo>
                  <a:cubicBezTo>
                    <a:pt x="731961" y="1710425"/>
                    <a:pt x="757151" y="1834581"/>
                    <a:pt x="776845" y="1959806"/>
                  </a:cubicBezTo>
                  <a:cubicBezTo>
                    <a:pt x="791195" y="2051101"/>
                    <a:pt x="803027" y="2142700"/>
                    <a:pt x="811080" y="2234758"/>
                  </a:cubicBezTo>
                  <a:cubicBezTo>
                    <a:pt x="811614" y="2240865"/>
                    <a:pt x="812072" y="2246972"/>
                    <a:pt x="812530" y="2253116"/>
                  </a:cubicBezTo>
                  <a:lnTo>
                    <a:pt x="760433" y="2253842"/>
                  </a:lnTo>
                  <a:cubicBezTo>
                    <a:pt x="742456" y="2183233"/>
                    <a:pt x="724594" y="2112625"/>
                    <a:pt x="706809" y="2041979"/>
                  </a:cubicBezTo>
                  <a:cubicBezTo>
                    <a:pt x="687535" y="1965455"/>
                    <a:pt x="668528" y="1888854"/>
                    <a:pt x="649253" y="1812330"/>
                  </a:cubicBezTo>
                  <a:cubicBezTo>
                    <a:pt x="620132" y="1696609"/>
                    <a:pt x="590973" y="1580926"/>
                    <a:pt x="561661" y="1465243"/>
                  </a:cubicBezTo>
                  <a:cubicBezTo>
                    <a:pt x="540784" y="1382879"/>
                    <a:pt x="520746" y="1300287"/>
                    <a:pt x="498190" y="1218381"/>
                  </a:cubicBezTo>
                  <a:cubicBezTo>
                    <a:pt x="486396" y="1175520"/>
                    <a:pt x="487961" y="1131934"/>
                    <a:pt x="484832" y="1088577"/>
                  </a:cubicBezTo>
                  <a:cubicBezTo>
                    <a:pt x="480710" y="1031632"/>
                    <a:pt x="475900" y="974763"/>
                    <a:pt x="469183" y="918010"/>
                  </a:cubicBezTo>
                  <a:cubicBezTo>
                    <a:pt x="461932" y="856676"/>
                    <a:pt x="453230" y="795610"/>
                    <a:pt x="443192" y="734696"/>
                  </a:cubicBezTo>
                  <a:cubicBezTo>
                    <a:pt x="437505" y="700346"/>
                    <a:pt x="431284" y="666110"/>
                    <a:pt x="425292" y="631837"/>
                  </a:cubicBezTo>
                  <a:cubicBezTo>
                    <a:pt x="424261" y="625997"/>
                    <a:pt x="423269" y="620157"/>
                    <a:pt x="422276" y="614318"/>
                  </a:cubicBezTo>
                  <a:cubicBezTo>
                    <a:pt x="423040" y="614089"/>
                    <a:pt x="423803" y="613898"/>
                    <a:pt x="424566" y="613669"/>
                  </a:cubicBezTo>
                  <a:close/>
                  <a:moveTo>
                    <a:pt x="394791" y="552292"/>
                  </a:moveTo>
                  <a:cubicBezTo>
                    <a:pt x="396762" y="553471"/>
                    <a:pt x="397945" y="556057"/>
                    <a:pt x="398841" y="560580"/>
                  </a:cubicBezTo>
                  <a:cubicBezTo>
                    <a:pt x="416017" y="646607"/>
                    <a:pt x="431474" y="732978"/>
                    <a:pt x="443687" y="819845"/>
                  </a:cubicBezTo>
                  <a:cubicBezTo>
                    <a:pt x="456168" y="908583"/>
                    <a:pt x="467618" y="997473"/>
                    <a:pt x="471702" y="1087088"/>
                  </a:cubicBezTo>
                  <a:cubicBezTo>
                    <a:pt x="472198" y="1097736"/>
                    <a:pt x="474412" y="1108538"/>
                    <a:pt x="473457" y="1119034"/>
                  </a:cubicBezTo>
                  <a:cubicBezTo>
                    <a:pt x="465213" y="1212389"/>
                    <a:pt x="474221" y="1306317"/>
                    <a:pt x="462045" y="1399596"/>
                  </a:cubicBezTo>
                  <a:cubicBezTo>
                    <a:pt x="449451" y="1496196"/>
                    <a:pt x="418154" y="1586155"/>
                    <a:pt x="373155" y="1671877"/>
                  </a:cubicBezTo>
                  <a:cubicBezTo>
                    <a:pt x="337431" y="1739890"/>
                    <a:pt x="288845" y="1797827"/>
                    <a:pt x="228389" y="1844390"/>
                  </a:cubicBezTo>
                  <a:cubicBezTo>
                    <a:pt x="201711" y="1864962"/>
                    <a:pt x="176445" y="1887976"/>
                    <a:pt x="146522" y="1904655"/>
                  </a:cubicBezTo>
                  <a:cubicBezTo>
                    <a:pt x="133087" y="1912136"/>
                    <a:pt x="120378" y="1908472"/>
                    <a:pt x="107287" y="1907518"/>
                  </a:cubicBezTo>
                  <a:cubicBezTo>
                    <a:pt x="72097" y="1904884"/>
                    <a:pt x="37518" y="1898549"/>
                    <a:pt x="0" y="1888320"/>
                  </a:cubicBezTo>
                  <a:cubicBezTo>
                    <a:pt x="22366" y="1865840"/>
                    <a:pt x="42823" y="1845153"/>
                    <a:pt x="63433" y="1824544"/>
                  </a:cubicBezTo>
                  <a:cubicBezTo>
                    <a:pt x="106027" y="1781988"/>
                    <a:pt x="143545" y="1735424"/>
                    <a:pt x="173429" y="1683098"/>
                  </a:cubicBezTo>
                  <a:cubicBezTo>
                    <a:pt x="206215" y="1625657"/>
                    <a:pt x="230947" y="1564514"/>
                    <a:pt x="252091" y="1502074"/>
                  </a:cubicBezTo>
                  <a:cubicBezTo>
                    <a:pt x="279456" y="1421237"/>
                    <a:pt x="305066" y="1339751"/>
                    <a:pt x="322470" y="1256090"/>
                  </a:cubicBezTo>
                  <a:cubicBezTo>
                    <a:pt x="342622" y="1159414"/>
                    <a:pt x="350103" y="1061593"/>
                    <a:pt x="345408" y="962779"/>
                  </a:cubicBezTo>
                  <a:cubicBezTo>
                    <a:pt x="341363" y="877133"/>
                    <a:pt x="329111" y="792785"/>
                    <a:pt x="307890" y="709773"/>
                  </a:cubicBezTo>
                  <a:cubicBezTo>
                    <a:pt x="298807" y="674240"/>
                    <a:pt x="288502" y="639050"/>
                    <a:pt x="274991" y="604929"/>
                  </a:cubicBezTo>
                  <a:cubicBezTo>
                    <a:pt x="271021" y="594891"/>
                    <a:pt x="272701" y="589892"/>
                    <a:pt x="282853" y="586228"/>
                  </a:cubicBezTo>
                  <a:cubicBezTo>
                    <a:pt x="316898" y="573938"/>
                    <a:pt x="351019" y="561954"/>
                    <a:pt x="386017" y="552450"/>
                  </a:cubicBezTo>
                  <a:cubicBezTo>
                    <a:pt x="390063" y="551343"/>
                    <a:pt x="392821" y="551114"/>
                    <a:pt x="394791" y="552292"/>
                  </a:cubicBezTo>
                  <a:close/>
                  <a:moveTo>
                    <a:pt x="1938168" y="11"/>
                  </a:moveTo>
                  <a:cubicBezTo>
                    <a:pt x="1990984" y="548"/>
                    <a:pt x="2038509" y="20406"/>
                    <a:pt x="2081417" y="57848"/>
                  </a:cubicBezTo>
                  <a:cubicBezTo>
                    <a:pt x="2125080" y="95938"/>
                    <a:pt x="2155346" y="143951"/>
                    <a:pt x="2182139" y="194789"/>
                  </a:cubicBezTo>
                  <a:cubicBezTo>
                    <a:pt x="2210039" y="247688"/>
                    <a:pt x="2229084" y="303679"/>
                    <a:pt x="2245190" y="360852"/>
                  </a:cubicBezTo>
                  <a:cubicBezTo>
                    <a:pt x="2255228" y="396538"/>
                    <a:pt x="2255190" y="433484"/>
                    <a:pt x="2255534" y="470124"/>
                  </a:cubicBezTo>
                  <a:cubicBezTo>
                    <a:pt x="2256297" y="556151"/>
                    <a:pt x="2247251" y="641416"/>
                    <a:pt x="2233893" y="726260"/>
                  </a:cubicBezTo>
                  <a:cubicBezTo>
                    <a:pt x="2224771" y="784044"/>
                    <a:pt x="2214771" y="841714"/>
                    <a:pt x="2200307" y="898391"/>
                  </a:cubicBezTo>
                  <a:cubicBezTo>
                    <a:pt x="2183131" y="965755"/>
                    <a:pt x="2164468" y="1032738"/>
                    <a:pt x="2143400" y="1099110"/>
                  </a:cubicBezTo>
                  <a:cubicBezTo>
                    <a:pt x="2100234" y="1235136"/>
                    <a:pt x="2046991" y="1367078"/>
                    <a:pt x="1987490" y="1496615"/>
                  </a:cubicBezTo>
                  <a:cubicBezTo>
                    <a:pt x="1948522" y="1581421"/>
                    <a:pt x="1906042" y="1664472"/>
                    <a:pt x="1861692" y="1746606"/>
                  </a:cubicBezTo>
                  <a:cubicBezTo>
                    <a:pt x="1821961" y="1820230"/>
                    <a:pt x="1780207" y="1892670"/>
                    <a:pt x="1736506" y="1963927"/>
                  </a:cubicBezTo>
                  <a:cubicBezTo>
                    <a:pt x="1678416" y="2058695"/>
                    <a:pt x="1617846" y="2151936"/>
                    <a:pt x="1554108" y="2243040"/>
                  </a:cubicBezTo>
                  <a:lnTo>
                    <a:pt x="1524490" y="2243460"/>
                  </a:lnTo>
                  <a:cubicBezTo>
                    <a:pt x="1565061" y="2159073"/>
                    <a:pt x="1604297" y="2074076"/>
                    <a:pt x="1642693" y="1988659"/>
                  </a:cubicBezTo>
                  <a:cubicBezTo>
                    <a:pt x="1688950" y="1885800"/>
                    <a:pt x="1734559" y="1782598"/>
                    <a:pt x="1778680" y="1678784"/>
                  </a:cubicBezTo>
                  <a:cubicBezTo>
                    <a:pt x="1844899" y="1522912"/>
                    <a:pt x="1908523" y="1365971"/>
                    <a:pt x="1967796" y="1207350"/>
                  </a:cubicBezTo>
                  <a:cubicBezTo>
                    <a:pt x="2004321" y="1109682"/>
                    <a:pt x="2038938" y="1011327"/>
                    <a:pt x="2070502" y="911864"/>
                  </a:cubicBezTo>
                  <a:cubicBezTo>
                    <a:pt x="2100157" y="818432"/>
                    <a:pt x="2127370" y="724352"/>
                    <a:pt x="2146492" y="628248"/>
                  </a:cubicBezTo>
                  <a:cubicBezTo>
                    <a:pt x="2161491" y="552907"/>
                    <a:pt x="2170041" y="476917"/>
                    <a:pt x="2155575" y="400164"/>
                  </a:cubicBezTo>
                  <a:cubicBezTo>
                    <a:pt x="2137103" y="302228"/>
                    <a:pt x="2085730" y="226926"/>
                    <a:pt x="2001726" y="173455"/>
                  </a:cubicBezTo>
                  <a:cubicBezTo>
                    <a:pt x="1937873" y="132807"/>
                    <a:pt x="1867570" y="111014"/>
                    <a:pt x="1793374" y="99449"/>
                  </a:cubicBezTo>
                  <a:cubicBezTo>
                    <a:pt x="1770169" y="95861"/>
                    <a:pt x="1746849" y="93763"/>
                    <a:pt x="1720438" y="91931"/>
                  </a:cubicBezTo>
                  <a:cubicBezTo>
                    <a:pt x="1726506" y="85862"/>
                    <a:pt x="1729789" y="81320"/>
                    <a:pt x="1734178" y="78419"/>
                  </a:cubicBezTo>
                  <a:cubicBezTo>
                    <a:pt x="1780703" y="47581"/>
                    <a:pt x="1827800" y="18383"/>
                    <a:pt x="1883562" y="5979"/>
                  </a:cubicBezTo>
                  <a:cubicBezTo>
                    <a:pt x="1902368" y="1800"/>
                    <a:pt x="1920562" y="-168"/>
                    <a:pt x="1938168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BCF9CD-FDA7-4F75-9465-A0E42D31A754}"/>
                </a:ext>
              </a:extLst>
            </p:cNvPr>
            <p:cNvSpPr/>
            <p:nvPr/>
          </p:nvSpPr>
          <p:spPr>
            <a:xfrm>
              <a:off x="4990122" y="4923246"/>
              <a:ext cx="714682" cy="1924601"/>
            </a:xfrm>
            <a:custGeom>
              <a:avLst/>
              <a:gdLst>
                <a:gd name="connsiteX0" fmla="*/ 1604677 w 1783586"/>
                <a:gd name="connsiteY0" fmla="*/ 2120388 h 4803104"/>
                <a:gd name="connsiteX1" fmla="*/ 1783556 w 1783586"/>
                <a:gd name="connsiteY1" fmla="*/ 944431 h 4803104"/>
                <a:gd name="connsiteX2" fmla="*/ 1622107 w 1783586"/>
                <a:gd name="connsiteY2" fmla="*/ 59178 h 4803104"/>
                <a:gd name="connsiteX3" fmla="*/ 1511903 w 1783586"/>
                <a:gd name="connsiteY3" fmla="*/ 38509 h 4803104"/>
                <a:gd name="connsiteX4" fmla="*/ 1421035 w 1783586"/>
                <a:gd name="connsiteY4" fmla="*/ 120519 h 4803104"/>
                <a:gd name="connsiteX5" fmla="*/ 1107091 w 1783586"/>
                <a:gd name="connsiteY5" fmla="*/ 609723 h 4803104"/>
                <a:gd name="connsiteX6" fmla="*/ 660654 w 1783586"/>
                <a:gd name="connsiteY6" fmla="*/ 1829875 h 4803104"/>
                <a:gd name="connsiteX7" fmla="*/ 272415 w 1783586"/>
                <a:gd name="connsiteY7" fmla="*/ 3389213 h 4803104"/>
                <a:gd name="connsiteX8" fmla="*/ 0 w 1783586"/>
                <a:gd name="connsiteY8" fmla="*/ 4803105 h 4803104"/>
                <a:gd name="connsiteX9" fmla="*/ 394716 w 1783586"/>
                <a:gd name="connsiteY9" fmla="*/ 4797771 h 4803104"/>
                <a:gd name="connsiteX10" fmla="*/ 922115 w 1783586"/>
                <a:gd name="connsiteY10" fmla="*/ 3855367 h 4803104"/>
                <a:gd name="connsiteX11" fmla="*/ 1604677 w 1783586"/>
                <a:gd name="connsiteY11" fmla="*/ 2120388 h 480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586" h="4803104">
                  <a:moveTo>
                    <a:pt x="1604677" y="2120388"/>
                  </a:moveTo>
                  <a:cubicBezTo>
                    <a:pt x="1709642" y="1735387"/>
                    <a:pt x="1781747" y="1345053"/>
                    <a:pt x="1783556" y="944431"/>
                  </a:cubicBezTo>
                  <a:cubicBezTo>
                    <a:pt x="1784890" y="639441"/>
                    <a:pt x="1742980" y="342070"/>
                    <a:pt x="1622107" y="59178"/>
                  </a:cubicBezTo>
                  <a:cubicBezTo>
                    <a:pt x="1590199" y="-15403"/>
                    <a:pt x="1589627" y="-16260"/>
                    <a:pt x="1511903" y="38509"/>
                  </a:cubicBezTo>
                  <a:cubicBezTo>
                    <a:pt x="1488853" y="54130"/>
                    <a:pt x="1453610" y="85753"/>
                    <a:pt x="1421035" y="120519"/>
                  </a:cubicBezTo>
                  <a:cubicBezTo>
                    <a:pt x="1286256" y="264251"/>
                    <a:pt x="1191863" y="434177"/>
                    <a:pt x="1107091" y="609723"/>
                  </a:cubicBezTo>
                  <a:cubicBezTo>
                    <a:pt x="917924" y="1001581"/>
                    <a:pt x="783050" y="1413538"/>
                    <a:pt x="660654" y="1829875"/>
                  </a:cubicBezTo>
                  <a:cubicBezTo>
                    <a:pt x="509492" y="2344225"/>
                    <a:pt x="384905" y="2865243"/>
                    <a:pt x="272415" y="3389213"/>
                  </a:cubicBezTo>
                  <a:cubicBezTo>
                    <a:pt x="171640" y="3858605"/>
                    <a:pt x="81248" y="4329997"/>
                    <a:pt x="0" y="4803105"/>
                  </a:cubicBezTo>
                  <a:lnTo>
                    <a:pt x="394716" y="4797771"/>
                  </a:lnTo>
                  <a:cubicBezTo>
                    <a:pt x="588264" y="4493637"/>
                    <a:pt x="761143" y="4177788"/>
                    <a:pt x="922115" y="3855367"/>
                  </a:cubicBezTo>
                  <a:cubicBezTo>
                    <a:pt x="1200722" y="3297107"/>
                    <a:pt x="1440276" y="2723416"/>
                    <a:pt x="1604677" y="21203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F90A09-58FB-444F-8606-22D4E68AF23A}"/>
                </a:ext>
              </a:extLst>
            </p:cNvPr>
            <p:cNvSpPr/>
            <p:nvPr/>
          </p:nvSpPr>
          <p:spPr>
            <a:xfrm>
              <a:off x="4053912" y="6016426"/>
              <a:ext cx="423136" cy="840581"/>
            </a:xfrm>
            <a:custGeom>
              <a:avLst/>
              <a:gdLst>
                <a:gd name="connsiteX0" fmla="*/ 627844 w 1055993"/>
                <a:gd name="connsiteY0" fmla="*/ 0 h 2097785"/>
                <a:gd name="connsiteX1" fmla="*/ 567075 w 1055993"/>
                <a:gd name="connsiteY1" fmla="*/ 250222 h 2097785"/>
                <a:gd name="connsiteX2" fmla="*/ 15387 w 1055993"/>
                <a:gd name="connsiteY2" fmla="*/ 1103281 h 2097785"/>
                <a:gd name="connsiteX3" fmla="*/ 8719 w 1055993"/>
                <a:gd name="connsiteY3" fmla="*/ 1143953 h 2097785"/>
                <a:gd name="connsiteX4" fmla="*/ 364859 w 1055993"/>
                <a:gd name="connsiteY4" fmla="*/ 1675352 h 2097785"/>
                <a:gd name="connsiteX5" fmla="*/ 648133 w 1055993"/>
                <a:gd name="connsiteY5" fmla="*/ 2097786 h 2097785"/>
                <a:gd name="connsiteX6" fmla="*/ 1055993 w 1055993"/>
                <a:gd name="connsiteY6" fmla="*/ 2092261 h 2097785"/>
                <a:gd name="connsiteX7" fmla="*/ 715475 w 1055993"/>
                <a:gd name="connsiteY7" fmla="*/ 387858 h 2097785"/>
                <a:gd name="connsiteX8" fmla="*/ 627844 w 1055993"/>
                <a:gd name="connsiteY8" fmla="*/ 0 h 20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93" h="2097785">
                  <a:moveTo>
                    <a:pt x="627844" y="0"/>
                  </a:moveTo>
                  <a:cubicBezTo>
                    <a:pt x="608699" y="84582"/>
                    <a:pt x="588316" y="167545"/>
                    <a:pt x="567075" y="250222"/>
                  </a:cubicBezTo>
                  <a:cubicBezTo>
                    <a:pt x="478207" y="595694"/>
                    <a:pt x="330284" y="903732"/>
                    <a:pt x="15387" y="1103281"/>
                  </a:cubicBezTo>
                  <a:cubicBezTo>
                    <a:pt x="-4520" y="1115854"/>
                    <a:pt x="-3282" y="1126141"/>
                    <a:pt x="8719" y="1143953"/>
                  </a:cubicBezTo>
                  <a:cubicBezTo>
                    <a:pt x="127877" y="1320736"/>
                    <a:pt x="246178" y="1498187"/>
                    <a:pt x="364859" y="1675352"/>
                  </a:cubicBezTo>
                  <a:cubicBezTo>
                    <a:pt x="459252" y="1816227"/>
                    <a:pt x="553835" y="1956911"/>
                    <a:pt x="648133" y="2097786"/>
                  </a:cubicBezTo>
                  <a:lnTo>
                    <a:pt x="1055993" y="2092261"/>
                  </a:lnTo>
                  <a:cubicBezTo>
                    <a:pt x="947123" y="1523238"/>
                    <a:pt x="841205" y="953548"/>
                    <a:pt x="715475" y="387858"/>
                  </a:cubicBezTo>
                  <a:cubicBezTo>
                    <a:pt x="686804" y="258509"/>
                    <a:pt x="657086" y="129254"/>
                    <a:pt x="6278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862699-5F0A-4D59-B9B5-9C22BADA6662}"/>
                </a:ext>
              </a:extLst>
            </p:cNvPr>
            <p:cNvSpPr/>
            <p:nvPr/>
          </p:nvSpPr>
          <p:spPr>
            <a:xfrm>
              <a:off x="4310188" y="4919364"/>
              <a:ext cx="1532240" cy="1935277"/>
            </a:xfrm>
            <a:custGeom>
              <a:avLst/>
              <a:gdLst>
                <a:gd name="connsiteX0" fmla="*/ 10415 w 1532240"/>
                <a:gd name="connsiteY0" fmla="*/ 923213 h 1935277"/>
                <a:gd name="connsiteX1" fmla="*/ 33964 w 1532240"/>
                <a:gd name="connsiteY1" fmla="*/ 1015691 h 1935277"/>
                <a:gd name="connsiteX2" fmla="*/ 266247 w 1532240"/>
                <a:gd name="connsiteY2" fmla="*/ 1934094 h 1935277"/>
                <a:gd name="connsiteX3" fmla="*/ 179647 w 1532240"/>
                <a:gd name="connsiteY3" fmla="*/ 1935277 h 1935277"/>
                <a:gd name="connsiteX4" fmla="*/ 46941 w 1532240"/>
                <a:gd name="connsiteY4" fmla="*/ 1270377 h 1935277"/>
                <a:gd name="connsiteX5" fmla="*/ 3202 w 1532240"/>
                <a:gd name="connsiteY5" fmla="*/ 1079429 h 1935277"/>
                <a:gd name="connsiteX6" fmla="*/ 836 w 1532240"/>
                <a:gd name="connsiteY6" fmla="*/ 1037484 h 1935277"/>
                <a:gd name="connsiteX7" fmla="*/ 7057 w 1532240"/>
                <a:gd name="connsiteY7" fmla="*/ 923786 h 1935277"/>
                <a:gd name="connsiteX8" fmla="*/ 10415 w 1532240"/>
                <a:gd name="connsiteY8" fmla="*/ 923213 h 1935277"/>
                <a:gd name="connsiteX9" fmla="*/ 1331668 w 1532240"/>
                <a:gd name="connsiteY9" fmla="*/ 0 h 1935277"/>
                <a:gd name="connsiteX10" fmla="*/ 1457045 w 1532240"/>
                <a:gd name="connsiteY10" fmla="*/ 70799 h 1935277"/>
                <a:gd name="connsiteX11" fmla="*/ 1530822 w 1532240"/>
                <a:gd name="connsiteY11" fmla="*/ 270563 h 1935277"/>
                <a:gd name="connsiteX12" fmla="*/ 1501319 w 1532240"/>
                <a:gd name="connsiteY12" fmla="*/ 533951 h 1935277"/>
                <a:gd name="connsiteX13" fmla="*/ 1192245 w 1532240"/>
                <a:gd name="connsiteY13" fmla="*/ 1427089 h 1935277"/>
                <a:gd name="connsiteX14" fmla="*/ 907293 w 1532240"/>
                <a:gd name="connsiteY14" fmla="*/ 1925430 h 1935277"/>
                <a:gd name="connsiteX15" fmla="*/ 852753 w 1532240"/>
                <a:gd name="connsiteY15" fmla="*/ 1926156 h 1935277"/>
                <a:gd name="connsiteX16" fmla="*/ 1199268 w 1532240"/>
                <a:gd name="connsiteY16" fmla="*/ 1249958 h 1935277"/>
                <a:gd name="connsiteX17" fmla="*/ 1363843 w 1532240"/>
                <a:gd name="connsiteY17" fmla="*/ 739898 h 1935277"/>
                <a:gd name="connsiteX18" fmla="*/ 1404108 w 1532240"/>
                <a:gd name="connsiteY18" fmla="*/ 294684 h 1935277"/>
                <a:gd name="connsiteX19" fmla="*/ 1331668 w 1532240"/>
                <a:gd name="connsiteY19" fmla="*/ 0 h 19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240" h="1935277">
                  <a:moveTo>
                    <a:pt x="10415" y="923213"/>
                  </a:moveTo>
                  <a:cubicBezTo>
                    <a:pt x="18278" y="954014"/>
                    <a:pt x="26178" y="984852"/>
                    <a:pt x="33964" y="1015691"/>
                  </a:cubicBezTo>
                  <a:cubicBezTo>
                    <a:pt x="111290" y="1321825"/>
                    <a:pt x="188539" y="1627998"/>
                    <a:pt x="266247" y="1934094"/>
                  </a:cubicBezTo>
                  <a:lnTo>
                    <a:pt x="179647" y="1935277"/>
                  </a:lnTo>
                  <a:cubicBezTo>
                    <a:pt x="138121" y="1716354"/>
                    <a:pt x="94420" y="1484835"/>
                    <a:pt x="46941" y="1270377"/>
                  </a:cubicBezTo>
                  <a:cubicBezTo>
                    <a:pt x="32819" y="1206600"/>
                    <a:pt x="18888" y="1142786"/>
                    <a:pt x="3202" y="1079429"/>
                  </a:cubicBezTo>
                  <a:cubicBezTo>
                    <a:pt x="-387" y="1065002"/>
                    <a:pt x="-615" y="1051644"/>
                    <a:pt x="836" y="1037484"/>
                  </a:cubicBezTo>
                  <a:cubicBezTo>
                    <a:pt x="4652" y="999699"/>
                    <a:pt x="6446" y="961761"/>
                    <a:pt x="7057" y="923786"/>
                  </a:cubicBezTo>
                  <a:cubicBezTo>
                    <a:pt x="8164" y="923595"/>
                    <a:pt x="9309" y="923404"/>
                    <a:pt x="10415" y="923213"/>
                  </a:cubicBezTo>
                  <a:close/>
                  <a:moveTo>
                    <a:pt x="1331668" y="0"/>
                  </a:moveTo>
                  <a:cubicBezTo>
                    <a:pt x="1382544" y="10496"/>
                    <a:pt x="1423993" y="33624"/>
                    <a:pt x="1457045" y="70799"/>
                  </a:cubicBezTo>
                  <a:cubicBezTo>
                    <a:pt x="1507616" y="127629"/>
                    <a:pt x="1525898" y="196787"/>
                    <a:pt x="1530822" y="270563"/>
                  </a:cubicBezTo>
                  <a:cubicBezTo>
                    <a:pt x="1536814" y="360064"/>
                    <a:pt x="1523226" y="447580"/>
                    <a:pt x="1501319" y="533951"/>
                  </a:cubicBezTo>
                  <a:cubicBezTo>
                    <a:pt x="1423649" y="840391"/>
                    <a:pt x="1323271" y="1139045"/>
                    <a:pt x="1192245" y="1427089"/>
                  </a:cubicBezTo>
                  <a:cubicBezTo>
                    <a:pt x="1112706" y="1602007"/>
                    <a:pt x="1021564" y="1770398"/>
                    <a:pt x="907293" y="1925430"/>
                  </a:cubicBezTo>
                  <a:lnTo>
                    <a:pt x="852753" y="1926156"/>
                  </a:lnTo>
                  <a:cubicBezTo>
                    <a:pt x="987596" y="1710743"/>
                    <a:pt x="1102096" y="1484797"/>
                    <a:pt x="1199268" y="1249958"/>
                  </a:cubicBezTo>
                  <a:cubicBezTo>
                    <a:pt x="1267777" y="1084390"/>
                    <a:pt x="1325256" y="915121"/>
                    <a:pt x="1363843" y="739898"/>
                  </a:cubicBezTo>
                  <a:cubicBezTo>
                    <a:pt x="1396093" y="593262"/>
                    <a:pt x="1414948" y="445252"/>
                    <a:pt x="1404108" y="294684"/>
                  </a:cubicBezTo>
                  <a:cubicBezTo>
                    <a:pt x="1396323" y="186291"/>
                    <a:pt x="1378765" y="115034"/>
                    <a:pt x="13316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8327B6-9128-416D-AD2C-52BBB30C912C}"/>
              </a:ext>
            </a:extLst>
          </p:cNvPr>
          <p:cNvGrpSpPr/>
          <p:nvPr/>
        </p:nvGrpSpPr>
        <p:grpSpPr>
          <a:xfrm>
            <a:off x="6623" y="2031843"/>
            <a:ext cx="4571325" cy="4827045"/>
            <a:chOff x="6623" y="2031843"/>
            <a:chExt cx="4571325" cy="482704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B61635-D595-4448-A374-3BCE9D7BFA3F}"/>
                </a:ext>
              </a:extLst>
            </p:cNvPr>
            <p:cNvSpPr/>
            <p:nvPr/>
          </p:nvSpPr>
          <p:spPr>
            <a:xfrm>
              <a:off x="6623" y="2031843"/>
              <a:ext cx="4571325" cy="4827045"/>
            </a:xfrm>
            <a:custGeom>
              <a:avLst/>
              <a:gdLst>
                <a:gd name="connsiteX0" fmla="*/ 1567553 w 3887083"/>
                <a:gd name="connsiteY0" fmla="*/ 4072564 h 4104526"/>
                <a:gd name="connsiteX1" fmla="*/ 1665507 w 3887083"/>
                <a:gd name="connsiteY1" fmla="*/ 3532839 h 4104526"/>
                <a:gd name="connsiteX2" fmla="*/ 1648114 w 3887083"/>
                <a:gd name="connsiteY2" fmla="*/ 3257934 h 4104526"/>
                <a:gd name="connsiteX3" fmla="*/ 1547439 w 3887083"/>
                <a:gd name="connsiteY3" fmla="*/ 2900504 h 4104526"/>
                <a:gd name="connsiteX4" fmla="*/ 1558126 w 3887083"/>
                <a:gd name="connsiteY4" fmla="*/ 2873280 h 4104526"/>
                <a:gd name="connsiteX5" fmla="*/ 2224440 w 3887083"/>
                <a:gd name="connsiteY5" fmla="*/ 2571456 h 4104526"/>
                <a:gd name="connsiteX6" fmla="*/ 3310293 w 3887083"/>
                <a:gd name="connsiteY6" fmla="*/ 1838243 h 4104526"/>
                <a:gd name="connsiteX7" fmla="*/ 3721717 w 3887083"/>
                <a:gd name="connsiteY7" fmla="*/ 1380339 h 4104526"/>
                <a:gd name="connsiteX8" fmla="*/ 3854052 w 3887083"/>
                <a:gd name="connsiteY8" fmla="*/ 1113702 h 4104526"/>
                <a:gd name="connsiteX9" fmla="*/ 3877343 w 3887083"/>
                <a:gd name="connsiteY9" fmla="*/ 753196 h 4104526"/>
                <a:gd name="connsiteX10" fmla="*/ 3627646 w 3887083"/>
                <a:gd name="connsiteY10" fmla="*/ 490089 h 4104526"/>
                <a:gd name="connsiteX11" fmla="*/ 3288464 w 3887083"/>
                <a:gd name="connsiteY11" fmla="*/ 510657 h 4104526"/>
                <a:gd name="connsiteX12" fmla="*/ 2830560 w 3887083"/>
                <a:gd name="connsiteY12" fmla="*/ 750222 h 4104526"/>
                <a:gd name="connsiteX13" fmla="*/ 2239060 w 3887083"/>
                <a:gd name="connsiteY13" fmla="*/ 1247046 h 4104526"/>
                <a:gd name="connsiteX14" fmla="*/ 1817200 w 3887083"/>
                <a:gd name="connsiteY14" fmla="*/ 1681912 h 4104526"/>
                <a:gd name="connsiteX15" fmla="*/ 1411272 w 3887083"/>
                <a:gd name="connsiteY15" fmla="*/ 2148689 h 4104526"/>
                <a:gd name="connsiteX16" fmla="*/ 1176699 w 3887083"/>
                <a:gd name="connsiteY16" fmla="*/ 2439524 h 4104526"/>
                <a:gd name="connsiteX17" fmla="*/ 1157794 w 3887083"/>
                <a:gd name="connsiteY17" fmla="*/ 2443355 h 4104526"/>
                <a:gd name="connsiteX18" fmla="*/ 903357 w 3887083"/>
                <a:gd name="connsiteY18" fmla="*/ 2312583 h 4104526"/>
                <a:gd name="connsiteX19" fmla="*/ 897056 w 3887083"/>
                <a:gd name="connsiteY19" fmla="*/ 2294031 h 4104526"/>
                <a:gd name="connsiteX20" fmla="*/ 933706 w 3887083"/>
                <a:gd name="connsiteY20" fmla="*/ 2223956 h 4104526"/>
                <a:gd name="connsiteX21" fmla="*/ 1298044 w 3887083"/>
                <a:gd name="connsiteY21" fmla="*/ 1323624 h 4104526"/>
                <a:gd name="connsiteX22" fmla="*/ 1624672 w 3887083"/>
                <a:gd name="connsiteY22" fmla="*/ 169964 h 4104526"/>
                <a:gd name="connsiteX23" fmla="*/ 1641056 w 3887083"/>
                <a:gd name="connsiteY23" fmla="*/ 71053 h 4104526"/>
                <a:gd name="connsiteX24" fmla="*/ 1610556 w 3887083"/>
                <a:gd name="connsiteY24" fmla="*/ 59760 h 4104526"/>
                <a:gd name="connsiteX25" fmla="*/ 1312966 w 3887083"/>
                <a:gd name="connsiteY25" fmla="*/ 4507 h 4104526"/>
                <a:gd name="connsiteX26" fmla="*/ 960224 w 3887083"/>
                <a:gd name="connsiteY26" fmla="*/ 14590 h 4104526"/>
                <a:gd name="connsiteX27" fmla="*/ 510083 w 3887083"/>
                <a:gd name="connsiteY27" fmla="*/ 118895 h 4104526"/>
                <a:gd name="connsiteX28" fmla="*/ 333989 w 3887083"/>
                <a:gd name="connsiteY28" fmla="*/ 245080 h 4104526"/>
                <a:gd name="connsiteX29" fmla="*/ 84342 w 3887083"/>
                <a:gd name="connsiteY29" fmla="*/ 563642 h 4104526"/>
                <a:gd name="connsiteX30" fmla="*/ 44918 w 3887083"/>
                <a:gd name="connsiteY30" fmla="*/ 1024975 h 4104526"/>
                <a:gd name="connsiteX31" fmla="*/ 315689 w 3887083"/>
                <a:gd name="connsiteY31" fmla="*/ 1393497 h 4104526"/>
                <a:gd name="connsiteX32" fmla="*/ 367211 w 3887083"/>
                <a:gd name="connsiteY32" fmla="*/ 1494575 h 4104526"/>
                <a:gd name="connsiteX33" fmla="*/ 379966 w 3887083"/>
                <a:gd name="connsiteY33" fmla="*/ 1788737 h 4104526"/>
                <a:gd name="connsiteX34" fmla="*/ 393275 w 3887083"/>
                <a:gd name="connsiteY34" fmla="*/ 2057138 h 4104526"/>
                <a:gd name="connsiteX35" fmla="*/ 401543 w 3887083"/>
                <a:gd name="connsiteY35" fmla="*/ 2222545 h 4104526"/>
                <a:gd name="connsiteX36" fmla="*/ 388990 w 3887083"/>
                <a:gd name="connsiteY36" fmla="*/ 2237517 h 4104526"/>
                <a:gd name="connsiteX37" fmla="*/ 372555 w 3887083"/>
                <a:gd name="connsiteY37" fmla="*/ 2239332 h 4104526"/>
                <a:gd name="connsiteX38" fmla="*/ 30551 w 3887083"/>
                <a:gd name="connsiteY38" fmla="*/ 2313289 h 4104526"/>
                <a:gd name="connsiteX39" fmla="*/ 151 w 3887083"/>
                <a:gd name="connsiteY39" fmla="*/ 2324531 h 4104526"/>
                <a:gd name="connsiteX40" fmla="*/ 0 w 3887083"/>
                <a:gd name="connsiteY40" fmla="*/ 4087789 h 4104526"/>
                <a:gd name="connsiteX41" fmla="*/ 17141 w 3887083"/>
                <a:gd name="connsiteY41" fmla="*/ 4104527 h 4104526"/>
                <a:gd name="connsiteX42" fmla="*/ 1559790 w 3887083"/>
                <a:gd name="connsiteY42" fmla="*/ 4104174 h 4104526"/>
                <a:gd name="connsiteX43" fmla="*/ 1567553 w 3887083"/>
                <a:gd name="connsiteY43" fmla="*/ 4072564 h 4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87083" h="4104526">
                  <a:moveTo>
                    <a:pt x="1567553" y="4072564"/>
                  </a:moveTo>
                  <a:cubicBezTo>
                    <a:pt x="1631579" y="3898336"/>
                    <a:pt x="1660869" y="3717705"/>
                    <a:pt x="1665507" y="3532839"/>
                  </a:cubicBezTo>
                  <a:cubicBezTo>
                    <a:pt x="1667826" y="3440834"/>
                    <a:pt x="1661221" y="3349183"/>
                    <a:pt x="1648114" y="3257934"/>
                  </a:cubicBezTo>
                  <a:cubicBezTo>
                    <a:pt x="1630368" y="3134271"/>
                    <a:pt x="1600574" y="3014035"/>
                    <a:pt x="1547439" y="2900504"/>
                  </a:cubicBezTo>
                  <a:cubicBezTo>
                    <a:pt x="1540229" y="2885128"/>
                    <a:pt x="1542145" y="2879582"/>
                    <a:pt x="1558126" y="2873280"/>
                  </a:cubicBezTo>
                  <a:cubicBezTo>
                    <a:pt x="1785188" y="2783595"/>
                    <a:pt x="2007561" y="2683575"/>
                    <a:pt x="2224440" y="2571456"/>
                  </a:cubicBezTo>
                  <a:cubicBezTo>
                    <a:pt x="2615093" y="2369550"/>
                    <a:pt x="2983463" y="2134523"/>
                    <a:pt x="3310293" y="1838243"/>
                  </a:cubicBezTo>
                  <a:cubicBezTo>
                    <a:pt x="3463096" y="1699758"/>
                    <a:pt x="3603447" y="1549828"/>
                    <a:pt x="3721717" y="1380339"/>
                  </a:cubicBezTo>
                  <a:cubicBezTo>
                    <a:pt x="3779037" y="1298215"/>
                    <a:pt x="3831517" y="1213874"/>
                    <a:pt x="3854052" y="1113702"/>
                  </a:cubicBezTo>
                  <a:cubicBezTo>
                    <a:pt x="3880872" y="994475"/>
                    <a:pt x="3899323" y="875499"/>
                    <a:pt x="3877343" y="753196"/>
                  </a:cubicBezTo>
                  <a:cubicBezTo>
                    <a:pt x="3852590" y="615668"/>
                    <a:pt x="3763409" y="520791"/>
                    <a:pt x="3627646" y="490089"/>
                  </a:cubicBezTo>
                  <a:cubicBezTo>
                    <a:pt x="3512602" y="464075"/>
                    <a:pt x="3399727" y="475671"/>
                    <a:pt x="3288464" y="510657"/>
                  </a:cubicBezTo>
                  <a:cubicBezTo>
                    <a:pt x="3121546" y="563138"/>
                    <a:pt x="2973129" y="651311"/>
                    <a:pt x="2830560" y="750222"/>
                  </a:cubicBezTo>
                  <a:cubicBezTo>
                    <a:pt x="2618067" y="897530"/>
                    <a:pt x="2425085" y="1068229"/>
                    <a:pt x="2239060" y="1247046"/>
                  </a:cubicBezTo>
                  <a:cubicBezTo>
                    <a:pt x="2093365" y="1387094"/>
                    <a:pt x="1953468" y="1532738"/>
                    <a:pt x="1817200" y="1681912"/>
                  </a:cubicBezTo>
                  <a:cubicBezTo>
                    <a:pt x="1678110" y="1834210"/>
                    <a:pt x="1543002" y="1989988"/>
                    <a:pt x="1411272" y="2148689"/>
                  </a:cubicBezTo>
                  <a:cubicBezTo>
                    <a:pt x="1331669" y="2244525"/>
                    <a:pt x="1253176" y="2341218"/>
                    <a:pt x="1176699" y="2439524"/>
                  </a:cubicBezTo>
                  <a:cubicBezTo>
                    <a:pt x="1171002" y="2446834"/>
                    <a:pt x="1167070" y="2449657"/>
                    <a:pt x="1157794" y="2443355"/>
                  </a:cubicBezTo>
                  <a:cubicBezTo>
                    <a:pt x="1078493" y="2389161"/>
                    <a:pt x="993900" y="2344999"/>
                    <a:pt x="903357" y="2312583"/>
                  </a:cubicBezTo>
                  <a:cubicBezTo>
                    <a:pt x="891561" y="2308348"/>
                    <a:pt x="891913" y="2303458"/>
                    <a:pt x="897056" y="2294031"/>
                  </a:cubicBezTo>
                  <a:cubicBezTo>
                    <a:pt x="909709" y="2270941"/>
                    <a:pt x="921859" y="2247550"/>
                    <a:pt x="933706" y="2223956"/>
                  </a:cubicBezTo>
                  <a:cubicBezTo>
                    <a:pt x="1079552" y="1933726"/>
                    <a:pt x="1194797" y="1631095"/>
                    <a:pt x="1298044" y="1323624"/>
                  </a:cubicBezTo>
                  <a:cubicBezTo>
                    <a:pt x="1425438" y="944313"/>
                    <a:pt x="1532264" y="559155"/>
                    <a:pt x="1624672" y="169964"/>
                  </a:cubicBezTo>
                  <a:cubicBezTo>
                    <a:pt x="1633192" y="134019"/>
                    <a:pt x="1639645" y="108560"/>
                    <a:pt x="1641056" y="71053"/>
                  </a:cubicBezTo>
                  <a:cubicBezTo>
                    <a:pt x="1630419" y="64953"/>
                    <a:pt x="1618572" y="62230"/>
                    <a:pt x="1610556" y="59760"/>
                  </a:cubicBezTo>
                  <a:cubicBezTo>
                    <a:pt x="1513561" y="29512"/>
                    <a:pt x="1414045" y="12019"/>
                    <a:pt x="1312966" y="4507"/>
                  </a:cubicBezTo>
                  <a:cubicBezTo>
                    <a:pt x="1195150" y="-4265"/>
                    <a:pt x="1077586" y="121"/>
                    <a:pt x="960224" y="14590"/>
                  </a:cubicBezTo>
                  <a:cubicBezTo>
                    <a:pt x="806412" y="33596"/>
                    <a:pt x="651744" y="56433"/>
                    <a:pt x="510083" y="118895"/>
                  </a:cubicBezTo>
                  <a:cubicBezTo>
                    <a:pt x="422363" y="157562"/>
                    <a:pt x="368522" y="212815"/>
                    <a:pt x="333989" y="245080"/>
                  </a:cubicBezTo>
                  <a:cubicBezTo>
                    <a:pt x="234271" y="338395"/>
                    <a:pt x="145795" y="440482"/>
                    <a:pt x="84342" y="563642"/>
                  </a:cubicBezTo>
                  <a:cubicBezTo>
                    <a:pt x="10234" y="712109"/>
                    <a:pt x="-8772" y="865870"/>
                    <a:pt x="44918" y="1024975"/>
                  </a:cubicBezTo>
                  <a:cubicBezTo>
                    <a:pt x="95937" y="1176215"/>
                    <a:pt x="192377" y="1295846"/>
                    <a:pt x="315689" y="1393497"/>
                  </a:cubicBezTo>
                  <a:cubicBezTo>
                    <a:pt x="351381" y="1421728"/>
                    <a:pt x="366959" y="1448951"/>
                    <a:pt x="367211" y="1494575"/>
                  </a:cubicBezTo>
                  <a:cubicBezTo>
                    <a:pt x="367816" y="1592629"/>
                    <a:pt x="375227" y="1690683"/>
                    <a:pt x="379966" y="1788737"/>
                  </a:cubicBezTo>
                  <a:cubicBezTo>
                    <a:pt x="384301" y="1878221"/>
                    <a:pt x="388838" y="1967655"/>
                    <a:pt x="393275" y="2057138"/>
                  </a:cubicBezTo>
                  <a:cubicBezTo>
                    <a:pt x="395997" y="2112291"/>
                    <a:pt x="398619" y="2167443"/>
                    <a:pt x="401543" y="2222545"/>
                  </a:cubicBezTo>
                  <a:cubicBezTo>
                    <a:pt x="402047" y="2232123"/>
                    <a:pt x="400131" y="2237921"/>
                    <a:pt x="388990" y="2237517"/>
                  </a:cubicBezTo>
                  <a:cubicBezTo>
                    <a:pt x="383545" y="2237316"/>
                    <a:pt x="378050" y="2238979"/>
                    <a:pt x="372555" y="2239332"/>
                  </a:cubicBezTo>
                  <a:cubicBezTo>
                    <a:pt x="254991" y="2247600"/>
                    <a:pt x="141410" y="2274118"/>
                    <a:pt x="30551" y="2313289"/>
                  </a:cubicBezTo>
                  <a:cubicBezTo>
                    <a:pt x="4083" y="2322666"/>
                    <a:pt x="151" y="2324531"/>
                    <a:pt x="151" y="2324531"/>
                  </a:cubicBezTo>
                  <a:cubicBezTo>
                    <a:pt x="151" y="2922383"/>
                    <a:pt x="151" y="3489987"/>
                    <a:pt x="0" y="4087789"/>
                  </a:cubicBezTo>
                  <a:cubicBezTo>
                    <a:pt x="0" y="4102006"/>
                    <a:pt x="3630" y="4104527"/>
                    <a:pt x="17141" y="4104527"/>
                  </a:cubicBezTo>
                  <a:cubicBezTo>
                    <a:pt x="457451" y="4104123"/>
                    <a:pt x="1552228" y="4104174"/>
                    <a:pt x="1559790" y="4104174"/>
                  </a:cubicBezTo>
                  <a:cubicBezTo>
                    <a:pt x="1559790" y="4104224"/>
                    <a:pt x="1561907" y="4087940"/>
                    <a:pt x="1567553" y="40725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84B147-59E2-4250-B33F-76AFADEECAE5}"/>
                </a:ext>
              </a:extLst>
            </p:cNvPr>
            <p:cNvSpPr/>
            <p:nvPr/>
          </p:nvSpPr>
          <p:spPr>
            <a:xfrm>
              <a:off x="284207" y="2079177"/>
              <a:ext cx="4273793" cy="4779414"/>
            </a:xfrm>
            <a:custGeom>
              <a:avLst/>
              <a:gdLst>
                <a:gd name="connsiteX0" fmla="*/ 892220 w 4273793"/>
                <a:gd name="connsiteY0" fmla="*/ 2740275 h 4779414"/>
                <a:gd name="connsiteX1" fmla="*/ 986309 w 4273793"/>
                <a:gd name="connsiteY1" fmla="*/ 2788180 h 4779414"/>
                <a:gd name="connsiteX2" fmla="*/ 1288557 w 4273793"/>
                <a:gd name="connsiteY2" fmla="*/ 3024323 h 4779414"/>
                <a:gd name="connsiteX3" fmla="*/ 1482547 w 4273793"/>
                <a:gd name="connsiteY3" fmla="*/ 3288330 h 4779414"/>
                <a:gd name="connsiteX4" fmla="*/ 1637228 w 4273793"/>
                <a:gd name="connsiteY4" fmla="*/ 3758184 h 4779414"/>
                <a:gd name="connsiteX5" fmla="*/ 1656734 w 4273793"/>
                <a:gd name="connsiteY5" fmla="*/ 3940376 h 4779414"/>
                <a:gd name="connsiteX6" fmla="*/ 1659343 w 4273793"/>
                <a:gd name="connsiteY6" fmla="*/ 4158732 h 4779414"/>
                <a:gd name="connsiteX7" fmla="*/ 1638177 w 4273793"/>
                <a:gd name="connsiteY7" fmla="*/ 4377563 h 4779414"/>
                <a:gd name="connsiteX8" fmla="*/ 1559265 w 4273793"/>
                <a:gd name="connsiteY8" fmla="*/ 4702577 h 4779414"/>
                <a:gd name="connsiteX9" fmla="*/ 1530155 w 4273793"/>
                <a:gd name="connsiteY9" fmla="*/ 4779414 h 4779414"/>
                <a:gd name="connsiteX10" fmla="*/ 1290159 w 4273793"/>
                <a:gd name="connsiteY10" fmla="*/ 4779356 h 4779414"/>
                <a:gd name="connsiteX11" fmla="*/ 1310731 w 4273793"/>
                <a:gd name="connsiteY11" fmla="*/ 4661728 h 4779414"/>
                <a:gd name="connsiteX12" fmla="*/ 1326857 w 4273793"/>
                <a:gd name="connsiteY12" fmla="*/ 4500940 h 4779414"/>
                <a:gd name="connsiteX13" fmla="*/ 1334446 w 4273793"/>
                <a:gd name="connsiteY13" fmla="*/ 4127072 h 4779414"/>
                <a:gd name="connsiteX14" fmla="*/ 1318320 w 4273793"/>
                <a:gd name="connsiteY14" fmla="*/ 3918617 h 4779414"/>
                <a:gd name="connsiteX15" fmla="*/ 1270416 w 4273793"/>
                <a:gd name="connsiteY15" fmla="*/ 3624906 h 4779414"/>
                <a:gd name="connsiteX16" fmla="*/ 1134232 w 4273793"/>
                <a:gd name="connsiteY16" fmla="*/ 3187719 h 4779414"/>
                <a:gd name="connsiteX17" fmla="*/ 902180 w 4273793"/>
                <a:gd name="connsiteY17" fmla="*/ 2761144 h 4779414"/>
                <a:gd name="connsiteX18" fmla="*/ 892932 w 4273793"/>
                <a:gd name="connsiteY18" fmla="*/ 2746560 h 4779414"/>
                <a:gd name="connsiteX19" fmla="*/ 892220 w 4273793"/>
                <a:gd name="connsiteY19" fmla="*/ 2740275 h 4779414"/>
                <a:gd name="connsiteX20" fmla="*/ 3777275 w 4273793"/>
                <a:gd name="connsiteY20" fmla="*/ 534123 h 4779414"/>
                <a:gd name="connsiteX21" fmla="*/ 4033634 w 4273793"/>
                <a:gd name="connsiteY21" fmla="*/ 562462 h 4779414"/>
                <a:gd name="connsiteX22" fmla="*/ 4250864 w 4273793"/>
                <a:gd name="connsiteY22" fmla="*/ 794337 h 4779414"/>
                <a:gd name="connsiteX23" fmla="*/ 4269955 w 4273793"/>
                <a:gd name="connsiteY23" fmla="*/ 1057752 h 4779414"/>
                <a:gd name="connsiteX24" fmla="*/ 4215469 w 4273793"/>
                <a:gd name="connsiteY24" fmla="*/ 1328222 h 4779414"/>
                <a:gd name="connsiteX25" fmla="*/ 4138692 w 4273793"/>
                <a:gd name="connsiteY25" fmla="*/ 1480413 h 4779414"/>
                <a:gd name="connsiteX26" fmla="*/ 3898221 w 4273793"/>
                <a:gd name="connsiteY26" fmla="*/ 1799262 h 4779414"/>
                <a:gd name="connsiteX27" fmla="*/ 3711643 w 4273793"/>
                <a:gd name="connsiteY27" fmla="*/ 1997757 h 4779414"/>
                <a:gd name="connsiteX28" fmla="*/ 3470758 w 4273793"/>
                <a:gd name="connsiteY28" fmla="*/ 2214572 h 4779414"/>
                <a:gd name="connsiteX29" fmla="*/ 2936932 w 4273793"/>
                <a:gd name="connsiteY29" fmla="*/ 2608183 h 4779414"/>
                <a:gd name="connsiteX30" fmla="*/ 2564723 w 4273793"/>
                <a:gd name="connsiteY30" fmla="*/ 2832823 h 4779414"/>
                <a:gd name="connsiteX31" fmla="*/ 2220382 w 4273793"/>
                <a:gd name="connsiteY31" fmla="*/ 3014955 h 4779414"/>
                <a:gd name="connsiteX32" fmla="*/ 1678433 w 4273793"/>
                <a:gd name="connsiteY32" fmla="*/ 3260584 h 4779414"/>
                <a:gd name="connsiteX33" fmla="*/ 1539522 w 4273793"/>
                <a:gd name="connsiteY33" fmla="*/ 3317915 h 4779414"/>
                <a:gd name="connsiteX34" fmla="*/ 1538040 w 4273793"/>
                <a:gd name="connsiteY34" fmla="*/ 3314832 h 4779414"/>
                <a:gd name="connsiteX35" fmla="*/ 1652999 w 4273793"/>
                <a:gd name="connsiteY35" fmla="*/ 3243213 h 4779414"/>
                <a:gd name="connsiteX36" fmla="*/ 2076669 w 4273793"/>
                <a:gd name="connsiteY36" fmla="*/ 2969956 h 4779414"/>
                <a:gd name="connsiteX37" fmla="*/ 2511840 w 4273793"/>
                <a:gd name="connsiteY37" fmla="*/ 2675059 h 4779414"/>
                <a:gd name="connsiteX38" fmla="*/ 3150486 w 4273793"/>
                <a:gd name="connsiteY38" fmla="*/ 2211726 h 4779414"/>
                <a:gd name="connsiteX39" fmla="*/ 3529985 w 4273793"/>
                <a:gd name="connsiteY39" fmla="*/ 1908173 h 4779414"/>
                <a:gd name="connsiteX40" fmla="*/ 3864487 w 4273793"/>
                <a:gd name="connsiteY40" fmla="*/ 1598159 h 4779414"/>
                <a:gd name="connsiteX41" fmla="*/ 4065116 w 4273793"/>
                <a:gd name="connsiteY41" fmla="*/ 1305811 h 4779414"/>
                <a:gd name="connsiteX42" fmla="*/ 4050412 w 4273793"/>
                <a:gd name="connsiteY42" fmla="*/ 880482 h 4779414"/>
                <a:gd name="connsiteX43" fmla="*/ 3837688 w 4273793"/>
                <a:gd name="connsiteY43" fmla="*/ 610782 h 4779414"/>
                <a:gd name="connsiteX44" fmla="*/ 3748046 w 4273793"/>
                <a:gd name="connsiteY44" fmla="*/ 540526 h 4779414"/>
                <a:gd name="connsiteX45" fmla="*/ 3777275 w 4273793"/>
                <a:gd name="connsiteY45" fmla="*/ 534123 h 4779414"/>
                <a:gd name="connsiteX46" fmla="*/ 1609185 w 4273793"/>
                <a:gd name="connsiteY46" fmla="*/ 153319 h 4779414"/>
                <a:gd name="connsiteX47" fmla="*/ 1612801 w 4273793"/>
                <a:gd name="connsiteY47" fmla="*/ 154386 h 4779414"/>
                <a:gd name="connsiteX48" fmla="*/ 1576043 w 4273793"/>
                <a:gd name="connsiteY48" fmla="*/ 306992 h 4779414"/>
                <a:gd name="connsiteX49" fmla="*/ 1442172 w 4273793"/>
                <a:gd name="connsiteY49" fmla="*/ 814969 h 4779414"/>
                <a:gd name="connsiteX50" fmla="*/ 1314407 w 4273793"/>
                <a:gd name="connsiteY50" fmla="*/ 1243975 h 4779414"/>
                <a:gd name="connsiteX51" fmla="*/ 1175022 w 4273793"/>
                <a:gd name="connsiteY51" fmla="*/ 1665035 h 4779414"/>
                <a:gd name="connsiteX52" fmla="*/ 962120 w 4273793"/>
                <a:gd name="connsiteY52" fmla="*/ 2215581 h 4779414"/>
                <a:gd name="connsiteX53" fmla="*/ 779692 w 4273793"/>
                <a:gd name="connsiteY53" fmla="*/ 2605456 h 4779414"/>
                <a:gd name="connsiteX54" fmla="*/ 717380 w 4273793"/>
                <a:gd name="connsiteY54" fmla="*/ 2721779 h 4779414"/>
                <a:gd name="connsiteX55" fmla="*/ 696748 w 4273793"/>
                <a:gd name="connsiteY55" fmla="*/ 2730672 h 4779414"/>
                <a:gd name="connsiteX56" fmla="*/ 527542 w 4273793"/>
                <a:gd name="connsiteY56" fmla="*/ 2685376 h 4779414"/>
                <a:gd name="connsiteX57" fmla="*/ 514143 w 4273793"/>
                <a:gd name="connsiteY57" fmla="*/ 2671029 h 4779414"/>
                <a:gd name="connsiteX58" fmla="*/ 535842 w 4273793"/>
                <a:gd name="connsiteY58" fmla="*/ 2661483 h 4779414"/>
                <a:gd name="connsiteX59" fmla="*/ 641730 w 4273793"/>
                <a:gd name="connsiteY59" fmla="*/ 2699428 h 4779414"/>
                <a:gd name="connsiteX60" fmla="*/ 665326 w 4273793"/>
                <a:gd name="connsiteY60" fmla="*/ 2687629 h 4779414"/>
                <a:gd name="connsiteX61" fmla="*/ 802103 w 4273793"/>
                <a:gd name="connsiteY61" fmla="*/ 2265738 h 4779414"/>
                <a:gd name="connsiteX62" fmla="*/ 916409 w 4273793"/>
                <a:gd name="connsiteY62" fmla="*/ 1916178 h 4779414"/>
                <a:gd name="connsiteX63" fmla="*/ 1088403 w 4273793"/>
                <a:gd name="connsiteY63" fmla="*/ 1387332 h 4779414"/>
                <a:gd name="connsiteX64" fmla="*/ 1209171 w 4273793"/>
                <a:gd name="connsiteY64" fmla="*/ 1010322 h 4779414"/>
                <a:gd name="connsiteX65" fmla="*/ 1298992 w 4273793"/>
                <a:gd name="connsiteY65" fmla="*/ 828605 h 4779414"/>
                <a:gd name="connsiteX66" fmla="*/ 1419524 w 4273793"/>
                <a:gd name="connsiteY66" fmla="*/ 591395 h 4779414"/>
                <a:gd name="connsiteX67" fmla="*/ 1537032 w 4273793"/>
                <a:gd name="connsiteY67" fmla="*/ 328870 h 4779414"/>
                <a:gd name="connsiteX68" fmla="*/ 1598631 w 4273793"/>
                <a:gd name="connsiteY68" fmla="*/ 178872 h 4779414"/>
                <a:gd name="connsiteX69" fmla="*/ 1609185 w 4273793"/>
                <a:gd name="connsiteY69" fmla="*/ 153319 h 4779414"/>
                <a:gd name="connsiteX70" fmla="*/ 1449049 w 4273793"/>
                <a:gd name="connsiteY70" fmla="*/ 1068 h 4779414"/>
                <a:gd name="connsiteX71" fmla="*/ 1612624 w 4273793"/>
                <a:gd name="connsiteY71" fmla="*/ 42036 h 4779414"/>
                <a:gd name="connsiteX72" fmla="*/ 1622762 w 4273793"/>
                <a:gd name="connsiteY72" fmla="*/ 63320 h 4779414"/>
                <a:gd name="connsiteX73" fmla="*/ 1467251 w 4273793"/>
                <a:gd name="connsiteY73" fmla="*/ 441278 h 4779414"/>
                <a:gd name="connsiteX74" fmla="*/ 1282984 w 4273793"/>
                <a:gd name="connsiteY74" fmla="*/ 815858 h 4779414"/>
                <a:gd name="connsiteX75" fmla="*/ 1258914 w 4273793"/>
                <a:gd name="connsiteY75" fmla="*/ 859316 h 4779414"/>
                <a:gd name="connsiteX76" fmla="*/ 1011803 w 4273793"/>
                <a:gd name="connsiteY76" fmla="*/ 1218776 h 4779414"/>
                <a:gd name="connsiteX77" fmla="*/ 669654 w 4273793"/>
                <a:gd name="connsiteY77" fmla="*/ 1503179 h 4779414"/>
                <a:gd name="connsiteX78" fmla="*/ 336635 w 4273793"/>
                <a:gd name="connsiteY78" fmla="*/ 1610193 h 4779414"/>
                <a:gd name="connsiteX79" fmla="*/ 179167 w 4273793"/>
                <a:gd name="connsiteY79" fmla="*/ 1621696 h 4779414"/>
                <a:gd name="connsiteX80" fmla="*/ 125216 w 4273793"/>
                <a:gd name="connsiteY80" fmla="*/ 1593001 h 4779414"/>
                <a:gd name="connsiteX81" fmla="*/ 0 w 4273793"/>
                <a:gd name="connsiteY81" fmla="*/ 1478991 h 4779414"/>
                <a:gd name="connsiteX82" fmla="*/ 136184 w 4273793"/>
                <a:gd name="connsiteY82" fmla="*/ 1447627 h 4779414"/>
                <a:gd name="connsiteX83" fmla="*/ 397821 w 4273793"/>
                <a:gd name="connsiteY83" fmla="*/ 1352648 h 4779414"/>
                <a:gd name="connsiteX84" fmla="*/ 651037 w 4273793"/>
                <a:gd name="connsiteY84" fmla="*/ 1179706 h 4779414"/>
                <a:gd name="connsiteX85" fmla="*/ 947061 w 4273793"/>
                <a:gd name="connsiteY85" fmla="*/ 914513 h 4779414"/>
                <a:gd name="connsiteX86" fmla="*/ 1219843 w 4273793"/>
                <a:gd name="connsiteY86" fmla="*/ 547878 h 4779414"/>
                <a:gd name="connsiteX87" fmla="*/ 1379801 w 4273793"/>
                <a:gd name="connsiteY87" fmla="*/ 184208 h 4779414"/>
                <a:gd name="connsiteX88" fmla="*/ 1423260 w 4273793"/>
                <a:gd name="connsiteY88" fmla="*/ 19151 h 4779414"/>
                <a:gd name="connsiteX89" fmla="*/ 1449049 w 4273793"/>
                <a:gd name="connsiteY89" fmla="*/ 1068 h 47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273793" h="4779414">
                  <a:moveTo>
                    <a:pt x="892220" y="2740275"/>
                  </a:moveTo>
                  <a:cubicBezTo>
                    <a:pt x="926251" y="2752607"/>
                    <a:pt x="956191" y="2770809"/>
                    <a:pt x="986309" y="2788180"/>
                  </a:cubicBezTo>
                  <a:cubicBezTo>
                    <a:pt x="1098185" y="2852566"/>
                    <a:pt x="1199922" y="2930470"/>
                    <a:pt x="1288557" y="3024323"/>
                  </a:cubicBezTo>
                  <a:cubicBezTo>
                    <a:pt x="1363971" y="3104182"/>
                    <a:pt x="1428773" y="3192047"/>
                    <a:pt x="1482547" y="3288330"/>
                  </a:cubicBezTo>
                  <a:cubicBezTo>
                    <a:pt x="1564482" y="3435185"/>
                    <a:pt x="1610667" y="3593484"/>
                    <a:pt x="1637228" y="3758184"/>
                  </a:cubicBezTo>
                  <a:cubicBezTo>
                    <a:pt x="1646951" y="3818420"/>
                    <a:pt x="1652169" y="3879368"/>
                    <a:pt x="1656734" y="3940376"/>
                  </a:cubicBezTo>
                  <a:cubicBezTo>
                    <a:pt x="1662188" y="4013240"/>
                    <a:pt x="1661121" y="4086105"/>
                    <a:pt x="1659343" y="4158732"/>
                  </a:cubicBezTo>
                  <a:cubicBezTo>
                    <a:pt x="1657505" y="4231953"/>
                    <a:pt x="1649619" y="4304995"/>
                    <a:pt x="1638177" y="4377563"/>
                  </a:cubicBezTo>
                  <a:cubicBezTo>
                    <a:pt x="1620747" y="4488075"/>
                    <a:pt x="1595312" y="4596630"/>
                    <a:pt x="1559265" y="4702577"/>
                  </a:cubicBezTo>
                  <a:cubicBezTo>
                    <a:pt x="1550431" y="4728486"/>
                    <a:pt x="1539878" y="4753802"/>
                    <a:pt x="1530155" y="4779414"/>
                  </a:cubicBezTo>
                  <a:cubicBezTo>
                    <a:pt x="1452072" y="4779356"/>
                    <a:pt x="1368121" y="4779356"/>
                    <a:pt x="1290159" y="4779356"/>
                  </a:cubicBezTo>
                  <a:cubicBezTo>
                    <a:pt x="1301068" y="4737676"/>
                    <a:pt x="1306581" y="4701036"/>
                    <a:pt x="1310731" y="4661728"/>
                  </a:cubicBezTo>
                  <a:cubicBezTo>
                    <a:pt x="1316363" y="4608133"/>
                    <a:pt x="1321581" y="4554536"/>
                    <a:pt x="1326857" y="4500940"/>
                  </a:cubicBezTo>
                  <a:cubicBezTo>
                    <a:pt x="1339130" y="4376436"/>
                    <a:pt x="1335514" y="4251695"/>
                    <a:pt x="1334446" y="4127072"/>
                  </a:cubicBezTo>
                  <a:cubicBezTo>
                    <a:pt x="1333853" y="4057410"/>
                    <a:pt x="1325909" y="3987984"/>
                    <a:pt x="1318320" y="3918617"/>
                  </a:cubicBezTo>
                  <a:cubicBezTo>
                    <a:pt x="1307530" y="3819785"/>
                    <a:pt x="1291582" y="3721960"/>
                    <a:pt x="1270416" y="3624906"/>
                  </a:cubicBezTo>
                  <a:cubicBezTo>
                    <a:pt x="1237808" y="3475204"/>
                    <a:pt x="1192808" y="3329298"/>
                    <a:pt x="1134232" y="3187719"/>
                  </a:cubicBezTo>
                  <a:cubicBezTo>
                    <a:pt x="1071980" y="3037425"/>
                    <a:pt x="997515" y="2893534"/>
                    <a:pt x="902180" y="2761144"/>
                  </a:cubicBezTo>
                  <a:cubicBezTo>
                    <a:pt x="898801" y="2756461"/>
                    <a:pt x="895836" y="2751540"/>
                    <a:pt x="892932" y="2746560"/>
                  </a:cubicBezTo>
                  <a:cubicBezTo>
                    <a:pt x="892279" y="2745492"/>
                    <a:pt x="892575" y="2743833"/>
                    <a:pt x="892220" y="2740275"/>
                  </a:cubicBezTo>
                  <a:close/>
                  <a:moveTo>
                    <a:pt x="3777275" y="534123"/>
                  </a:moveTo>
                  <a:cubicBezTo>
                    <a:pt x="3863953" y="532108"/>
                    <a:pt x="3950038" y="532642"/>
                    <a:pt x="4033634" y="562462"/>
                  </a:cubicBezTo>
                  <a:cubicBezTo>
                    <a:pt x="4146399" y="602719"/>
                    <a:pt x="4216952" y="681394"/>
                    <a:pt x="4250864" y="794337"/>
                  </a:cubicBezTo>
                  <a:cubicBezTo>
                    <a:pt x="4276772" y="880541"/>
                    <a:pt x="4276772" y="968702"/>
                    <a:pt x="4269955" y="1057752"/>
                  </a:cubicBezTo>
                  <a:cubicBezTo>
                    <a:pt x="4262840" y="1150360"/>
                    <a:pt x="4241615" y="1239765"/>
                    <a:pt x="4215469" y="1328222"/>
                  </a:cubicBezTo>
                  <a:cubicBezTo>
                    <a:pt x="4199166" y="1383419"/>
                    <a:pt x="4168573" y="1431975"/>
                    <a:pt x="4138692" y="1480413"/>
                  </a:cubicBezTo>
                  <a:cubicBezTo>
                    <a:pt x="4068555" y="1594186"/>
                    <a:pt x="3986086" y="1698769"/>
                    <a:pt x="3898221" y="1799262"/>
                  </a:cubicBezTo>
                  <a:cubicBezTo>
                    <a:pt x="3838400" y="1867680"/>
                    <a:pt x="3777571" y="1935209"/>
                    <a:pt x="3711643" y="1997757"/>
                  </a:cubicBezTo>
                  <a:cubicBezTo>
                    <a:pt x="3633324" y="2072163"/>
                    <a:pt x="3553345" y="2144732"/>
                    <a:pt x="3470758" y="2214572"/>
                  </a:cubicBezTo>
                  <a:cubicBezTo>
                    <a:pt x="3301491" y="2357693"/>
                    <a:pt x="3122324" y="2487117"/>
                    <a:pt x="2936932" y="2608183"/>
                  </a:cubicBezTo>
                  <a:cubicBezTo>
                    <a:pt x="2815569" y="2687450"/>
                    <a:pt x="2690948" y="2761500"/>
                    <a:pt x="2564723" y="2832823"/>
                  </a:cubicBezTo>
                  <a:cubicBezTo>
                    <a:pt x="2451603" y="2896736"/>
                    <a:pt x="2336763" y="2957387"/>
                    <a:pt x="2220382" y="3014955"/>
                  </a:cubicBezTo>
                  <a:cubicBezTo>
                    <a:pt x="2042518" y="3102878"/>
                    <a:pt x="1862166" y="3185466"/>
                    <a:pt x="1678433" y="3260584"/>
                  </a:cubicBezTo>
                  <a:cubicBezTo>
                    <a:pt x="1632071" y="3279556"/>
                    <a:pt x="1585826" y="3298825"/>
                    <a:pt x="1539522" y="3317915"/>
                  </a:cubicBezTo>
                  <a:cubicBezTo>
                    <a:pt x="1539048" y="3316907"/>
                    <a:pt x="1538514" y="3315900"/>
                    <a:pt x="1538040" y="3314832"/>
                  </a:cubicBezTo>
                  <a:cubicBezTo>
                    <a:pt x="1576340" y="3290940"/>
                    <a:pt x="1614640" y="3266987"/>
                    <a:pt x="1652999" y="3243213"/>
                  </a:cubicBezTo>
                  <a:cubicBezTo>
                    <a:pt x="1795822" y="3154578"/>
                    <a:pt x="1936691" y="3062978"/>
                    <a:pt x="2076669" y="2969956"/>
                  </a:cubicBezTo>
                  <a:cubicBezTo>
                    <a:pt x="2222634" y="2872961"/>
                    <a:pt x="2367948" y="2775078"/>
                    <a:pt x="2511840" y="2675059"/>
                  </a:cubicBezTo>
                  <a:cubicBezTo>
                    <a:pt x="2727883" y="2524943"/>
                    <a:pt x="2941319" y="2371210"/>
                    <a:pt x="3150486" y="2211726"/>
                  </a:cubicBezTo>
                  <a:cubicBezTo>
                    <a:pt x="3279318" y="2113487"/>
                    <a:pt x="3406194" y="2012816"/>
                    <a:pt x="3529985" y="1908173"/>
                  </a:cubicBezTo>
                  <a:cubicBezTo>
                    <a:pt x="3646248" y="1809875"/>
                    <a:pt x="3759843" y="1708730"/>
                    <a:pt x="3864487" y="1598159"/>
                  </a:cubicBezTo>
                  <a:cubicBezTo>
                    <a:pt x="3946541" y="1511539"/>
                    <a:pt x="4020650" y="1418754"/>
                    <a:pt x="4065116" y="1305811"/>
                  </a:cubicBezTo>
                  <a:cubicBezTo>
                    <a:pt x="4121854" y="1161801"/>
                    <a:pt x="4116637" y="1020282"/>
                    <a:pt x="4050412" y="880482"/>
                  </a:cubicBezTo>
                  <a:cubicBezTo>
                    <a:pt x="4000077" y="774238"/>
                    <a:pt x="3925672" y="687381"/>
                    <a:pt x="3837688" y="610782"/>
                  </a:cubicBezTo>
                  <a:cubicBezTo>
                    <a:pt x="3810179" y="586830"/>
                    <a:pt x="3781246" y="564775"/>
                    <a:pt x="3748046" y="540526"/>
                  </a:cubicBezTo>
                  <a:cubicBezTo>
                    <a:pt x="3761030" y="537621"/>
                    <a:pt x="3769093" y="534360"/>
                    <a:pt x="3777275" y="534123"/>
                  </a:cubicBezTo>
                  <a:close/>
                  <a:moveTo>
                    <a:pt x="1609185" y="153319"/>
                  </a:moveTo>
                  <a:cubicBezTo>
                    <a:pt x="1610430" y="153674"/>
                    <a:pt x="1611616" y="154031"/>
                    <a:pt x="1612801" y="154386"/>
                  </a:cubicBezTo>
                  <a:cubicBezTo>
                    <a:pt x="1600588" y="205255"/>
                    <a:pt x="1588494" y="256183"/>
                    <a:pt x="1576043" y="306992"/>
                  </a:cubicBezTo>
                  <a:cubicBezTo>
                    <a:pt x="1534482" y="477148"/>
                    <a:pt x="1489483" y="646414"/>
                    <a:pt x="1442172" y="814969"/>
                  </a:cubicBezTo>
                  <a:cubicBezTo>
                    <a:pt x="1401857" y="958623"/>
                    <a:pt x="1359050" y="1101566"/>
                    <a:pt x="1314407" y="1243975"/>
                  </a:cubicBezTo>
                  <a:cubicBezTo>
                    <a:pt x="1270178" y="1385079"/>
                    <a:pt x="1224290" y="1525591"/>
                    <a:pt x="1175022" y="1665035"/>
                  </a:cubicBezTo>
                  <a:cubicBezTo>
                    <a:pt x="1109450" y="1850606"/>
                    <a:pt x="1039847" y="2034694"/>
                    <a:pt x="962120" y="2215581"/>
                  </a:cubicBezTo>
                  <a:cubicBezTo>
                    <a:pt x="905441" y="2347496"/>
                    <a:pt x="845264" y="2477751"/>
                    <a:pt x="779692" y="2605456"/>
                  </a:cubicBezTo>
                  <a:cubicBezTo>
                    <a:pt x="759593" y="2644586"/>
                    <a:pt x="737954" y="2682886"/>
                    <a:pt x="717380" y="2721779"/>
                  </a:cubicBezTo>
                  <a:cubicBezTo>
                    <a:pt x="712519" y="2730969"/>
                    <a:pt x="707302" y="2733636"/>
                    <a:pt x="696748" y="2730672"/>
                  </a:cubicBezTo>
                  <a:cubicBezTo>
                    <a:pt x="640485" y="2715198"/>
                    <a:pt x="583865" y="2700732"/>
                    <a:pt x="527542" y="2685376"/>
                  </a:cubicBezTo>
                  <a:cubicBezTo>
                    <a:pt x="521080" y="2683597"/>
                    <a:pt x="509162" y="2683657"/>
                    <a:pt x="514143" y="2671029"/>
                  </a:cubicBezTo>
                  <a:cubicBezTo>
                    <a:pt x="517878" y="2661543"/>
                    <a:pt x="523392" y="2656681"/>
                    <a:pt x="535842" y="2661483"/>
                  </a:cubicBezTo>
                  <a:cubicBezTo>
                    <a:pt x="570821" y="2675000"/>
                    <a:pt x="606573" y="2686384"/>
                    <a:pt x="641730" y="2699428"/>
                  </a:cubicBezTo>
                  <a:cubicBezTo>
                    <a:pt x="654951" y="2704348"/>
                    <a:pt x="660939" y="2701206"/>
                    <a:pt x="665326" y="2687629"/>
                  </a:cubicBezTo>
                  <a:cubicBezTo>
                    <a:pt x="710622" y="2546880"/>
                    <a:pt x="756333" y="2406309"/>
                    <a:pt x="802103" y="2265738"/>
                  </a:cubicBezTo>
                  <a:cubicBezTo>
                    <a:pt x="840046" y="2149179"/>
                    <a:pt x="878465" y="2032737"/>
                    <a:pt x="916409" y="1916178"/>
                  </a:cubicBezTo>
                  <a:cubicBezTo>
                    <a:pt x="973858" y="1739915"/>
                    <a:pt x="1031250" y="1563654"/>
                    <a:pt x="1088403" y="1387332"/>
                  </a:cubicBezTo>
                  <a:cubicBezTo>
                    <a:pt x="1129074" y="1261762"/>
                    <a:pt x="1171049" y="1136605"/>
                    <a:pt x="1209171" y="1010322"/>
                  </a:cubicBezTo>
                  <a:cubicBezTo>
                    <a:pt x="1229151" y="944217"/>
                    <a:pt x="1267273" y="888190"/>
                    <a:pt x="1298992" y="828605"/>
                  </a:cubicBezTo>
                  <a:cubicBezTo>
                    <a:pt x="1340730" y="750286"/>
                    <a:pt x="1381402" y="671552"/>
                    <a:pt x="1419524" y="591395"/>
                  </a:cubicBezTo>
                  <a:cubicBezTo>
                    <a:pt x="1460729" y="504777"/>
                    <a:pt x="1499799" y="417267"/>
                    <a:pt x="1537032" y="328870"/>
                  </a:cubicBezTo>
                  <a:cubicBezTo>
                    <a:pt x="1558019" y="279068"/>
                    <a:pt x="1578119" y="228852"/>
                    <a:pt x="1598631" y="178872"/>
                  </a:cubicBezTo>
                  <a:cubicBezTo>
                    <a:pt x="1602130" y="170335"/>
                    <a:pt x="1605687" y="161857"/>
                    <a:pt x="1609185" y="153319"/>
                  </a:cubicBezTo>
                  <a:close/>
                  <a:moveTo>
                    <a:pt x="1449049" y="1068"/>
                  </a:moveTo>
                  <a:cubicBezTo>
                    <a:pt x="1504008" y="13104"/>
                    <a:pt x="1558790" y="25554"/>
                    <a:pt x="1612624" y="42036"/>
                  </a:cubicBezTo>
                  <a:cubicBezTo>
                    <a:pt x="1625075" y="45830"/>
                    <a:pt x="1627861" y="49921"/>
                    <a:pt x="1622762" y="63320"/>
                  </a:cubicBezTo>
                  <a:cubicBezTo>
                    <a:pt x="1574146" y="190611"/>
                    <a:pt x="1523040" y="316952"/>
                    <a:pt x="1467251" y="441278"/>
                  </a:cubicBezTo>
                  <a:cubicBezTo>
                    <a:pt x="1410275" y="568273"/>
                    <a:pt x="1351758" y="694615"/>
                    <a:pt x="1282984" y="815858"/>
                  </a:cubicBezTo>
                  <a:cubicBezTo>
                    <a:pt x="1274803" y="830264"/>
                    <a:pt x="1268815" y="846272"/>
                    <a:pt x="1258914" y="859316"/>
                  </a:cubicBezTo>
                  <a:cubicBezTo>
                    <a:pt x="1170812" y="975223"/>
                    <a:pt x="1104944" y="1106130"/>
                    <a:pt x="1011803" y="1218776"/>
                  </a:cubicBezTo>
                  <a:cubicBezTo>
                    <a:pt x="915342" y="1335395"/>
                    <a:pt x="799790" y="1427706"/>
                    <a:pt x="669654" y="1503179"/>
                  </a:cubicBezTo>
                  <a:cubicBezTo>
                    <a:pt x="566434" y="1563060"/>
                    <a:pt x="454618" y="1599048"/>
                    <a:pt x="336635" y="1610193"/>
                  </a:cubicBezTo>
                  <a:cubicBezTo>
                    <a:pt x="284522" y="1615115"/>
                    <a:pt x="232290" y="1624542"/>
                    <a:pt x="179167" y="1621696"/>
                  </a:cubicBezTo>
                  <a:cubicBezTo>
                    <a:pt x="155334" y="1620392"/>
                    <a:pt x="141639" y="1605095"/>
                    <a:pt x="125216" y="1593001"/>
                  </a:cubicBezTo>
                  <a:cubicBezTo>
                    <a:pt x="81105" y="1560392"/>
                    <a:pt x="40908" y="1523456"/>
                    <a:pt x="0" y="1478991"/>
                  </a:cubicBezTo>
                  <a:cubicBezTo>
                    <a:pt x="47963" y="1467963"/>
                    <a:pt x="92074" y="1457647"/>
                    <a:pt x="136184" y="1447627"/>
                  </a:cubicBezTo>
                  <a:cubicBezTo>
                    <a:pt x="227368" y="1426876"/>
                    <a:pt x="315233" y="1396699"/>
                    <a:pt x="397821" y="1352648"/>
                  </a:cubicBezTo>
                  <a:cubicBezTo>
                    <a:pt x="488471" y="1304269"/>
                    <a:pt x="571533" y="1244330"/>
                    <a:pt x="651037" y="1179706"/>
                  </a:cubicBezTo>
                  <a:cubicBezTo>
                    <a:pt x="753901" y="1096052"/>
                    <a:pt x="854987" y="1010084"/>
                    <a:pt x="947061" y="914513"/>
                  </a:cubicBezTo>
                  <a:cubicBezTo>
                    <a:pt x="1053542" y="804060"/>
                    <a:pt x="1144311" y="681631"/>
                    <a:pt x="1219843" y="547878"/>
                  </a:cubicBezTo>
                  <a:cubicBezTo>
                    <a:pt x="1285356" y="431911"/>
                    <a:pt x="1339070" y="310905"/>
                    <a:pt x="1379801" y="184208"/>
                  </a:cubicBezTo>
                  <a:cubicBezTo>
                    <a:pt x="1397232" y="130018"/>
                    <a:pt x="1412825" y="75178"/>
                    <a:pt x="1423260" y="19151"/>
                  </a:cubicBezTo>
                  <a:cubicBezTo>
                    <a:pt x="1426342" y="2669"/>
                    <a:pt x="1432686" y="-2490"/>
                    <a:pt x="1449049" y="1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CA03E6-3656-422B-8451-4381AC5A70BB}"/>
                </a:ext>
              </a:extLst>
            </p:cNvPr>
            <p:cNvSpPr/>
            <p:nvPr/>
          </p:nvSpPr>
          <p:spPr>
            <a:xfrm>
              <a:off x="335427" y="2982808"/>
              <a:ext cx="3609142" cy="3560669"/>
            </a:xfrm>
            <a:custGeom>
              <a:avLst/>
              <a:gdLst>
                <a:gd name="connsiteX0" fmla="*/ 26901 w 3609142"/>
                <a:gd name="connsiteY0" fmla="*/ 3253342 h 3560669"/>
                <a:gd name="connsiteX1" fmla="*/ 56920 w 3609142"/>
                <a:gd name="connsiteY1" fmla="*/ 3259607 h 3560669"/>
                <a:gd name="connsiteX2" fmla="*/ 291402 w 3609142"/>
                <a:gd name="connsiteY2" fmla="*/ 3338815 h 3560669"/>
                <a:gd name="connsiteX3" fmla="*/ 73342 w 3609142"/>
                <a:gd name="connsiteY3" fmla="*/ 3555334 h 3560669"/>
                <a:gd name="connsiteX4" fmla="*/ 57097 w 3609142"/>
                <a:gd name="connsiteY4" fmla="*/ 3560669 h 3560669"/>
                <a:gd name="connsiteX5" fmla="*/ 596 w 3609142"/>
                <a:gd name="connsiteY5" fmla="*/ 3302057 h 3560669"/>
                <a:gd name="connsiteX6" fmla="*/ 26901 w 3609142"/>
                <a:gd name="connsiteY6" fmla="*/ 3253342 h 3560669"/>
                <a:gd name="connsiteX7" fmla="*/ 965977 w 3609142"/>
                <a:gd name="connsiteY7" fmla="*/ 350363 h 3560669"/>
                <a:gd name="connsiteX8" fmla="*/ 883627 w 3609142"/>
                <a:gd name="connsiteY8" fmla="*/ 583778 h 3560669"/>
                <a:gd name="connsiteX9" fmla="*/ 453969 w 3609142"/>
                <a:gd name="connsiteY9" fmla="*/ 1707279 h 3560669"/>
                <a:gd name="connsiteX10" fmla="*/ 429246 w 3609142"/>
                <a:gd name="connsiteY10" fmla="*/ 1718069 h 3560669"/>
                <a:gd name="connsiteX11" fmla="*/ 307232 w 3609142"/>
                <a:gd name="connsiteY11" fmla="*/ 1674375 h 3560669"/>
                <a:gd name="connsiteX12" fmla="*/ 286126 w 3609142"/>
                <a:gd name="connsiteY12" fmla="*/ 1645501 h 3560669"/>
                <a:gd name="connsiteX13" fmla="*/ 272075 w 3609142"/>
                <a:gd name="connsiteY13" fmla="*/ 1145825 h 3560669"/>
                <a:gd name="connsiteX14" fmla="*/ 260632 w 3609142"/>
                <a:gd name="connsiteY14" fmla="*/ 747827 h 3560669"/>
                <a:gd name="connsiteX15" fmla="*/ 277648 w 3609142"/>
                <a:gd name="connsiteY15" fmla="*/ 728559 h 3560669"/>
                <a:gd name="connsiteX16" fmla="*/ 851078 w 3609142"/>
                <a:gd name="connsiteY16" fmla="*/ 462061 h 3560669"/>
                <a:gd name="connsiteX17" fmla="*/ 965977 w 3609142"/>
                <a:gd name="connsiteY17" fmla="*/ 350363 h 3560669"/>
                <a:gd name="connsiteX18" fmla="*/ 3588296 w 3609142"/>
                <a:gd name="connsiteY18" fmla="*/ 139 h 3560669"/>
                <a:gd name="connsiteX19" fmla="*/ 3605462 w 3609142"/>
                <a:gd name="connsiteY19" fmla="*/ 48470 h 3560669"/>
                <a:gd name="connsiteX20" fmla="*/ 3397066 w 3609142"/>
                <a:gd name="connsiteY20" fmla="*/ 568364 h 3560669"/>
                <a:gd name="connsiteX21" fmla="*/ 2912983 w 3609142"/>
                <a:gd name="connsiteY21" fmla="*/ 1128573 h 3560669"/>
                <a:gd name="connsiteX22" fmla="*/ 1978255 w 3609142"/>
                <a:gd name="connsiteY22" fmla="*/ 1816251 h 3560669"/>
                <a:gd name="connsiteX23" fmla="*/ 1344944 w 3609142"/>
                <a:gd name="connsiteY23" fmla="*/ 2158103 h 3560669"/>
                <a:gd name="connsiteX24" fmla="*/ 1286250 w 3609142"/>
                <a:gd name="connsiteY24" fmla="*/ 2145652 h 3560669"/>
                <a:gd name="connsiteX25" fmla="*/ 1179413 w 3609142"/>
                <a:gd name="connsiteY25" fmla="*/ 2038283 h 3560669"/>
                <a:gd name="connsiteX26" fmla="*/ 1178168 w 3609142"/>
                <a:gd name="connsiteY26" fmla="*/ 2010002 h 3560669"/>
                <a:gd name="connsiteX27" fmla="*/ 1790490 w 3609142"/>
                <a:gd name="connsiteY27" fmla="*/ 1355348 h 3560669"/>
                <a:gd name="connsiteX28" fmla="*/ 2511962 w 3609142"/>
                <a:gd name="connsiteY28" fmla="*/ 662572 h 3560669"/>
                <a:gd name="connsiteX29" fmla="*/ 3151616 w 3609142"/>
                <a:gd name="connsiteY29" fmla="*/ 167757 h 3560669"/>
                <a:gd name="connsiteX30" fmla="*/ 3479179 w 3609142"/>
                <a:gd name="connsiteY30" fmla="*/ 14142 h 3560669"/>
                <a:gd name="connsiteX31" fmla="*/ 3554238 w 3609142"/>
                <a:gd name="connsiteY31" fmla="*/ 1040 h 3560669"/>
                <a:gd name="connsiteX32" fmla="*/ 3588296 w 3609142"/>
                <a:gd name="connsiteY32" fmla="*/ 139 h 356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09142" h="3560669">
                  <a:moveTo>
                    <a:pt x="26901" y="3253342"/>
                  </a:moveTo>
                  <a:cubicBezTo>
                    <a:pt x="34353" y="3254160"/>
                    <a:pt x="44099" y="3256450"/>
                    <a:pt x="56920" y="3259607"/>
                  </a:cubicBezTo>
                  <a:cubicBezTo>
                    <a:pt x="137313" y="3279350"/>
                    <a:pt x="216107" y="3303954"/>
                    <a:pt x="291402" y="3338815"/>
                  </a:cubicBezTo>
                  <a:cubicBezTo>
                    <a:pt x="241482" y="3433912"/>
                    <a:pt x="166068" y="3503339"/>
                    <a:pt x="73342" y="3555334"/>
                  </a:cubicBezTo>
                  <a:cubicBezTo>
                    <a:pt x="68480" y="3558061"/>
                    <a:pt x="62552" y="3558891"/>
                    <a:pt x="57097" y="3560669"/>
                  </a:cubicBezTo>
                  <a:cubicBezTo>
                    <a:pt x="22474" y="3477904"/>
                    <a:pt x="-4384" y="3393360"/>
                    <a:pt x="596" y="3302057"/>
                  </a:cubicBezTo>
                  <a:cubicBezTo>
                    <a:pt x="2820" y="3261682"/>
                    <a:pt x="4543" y="3250888"/>
                    <a:pt x="26901" y="3253342"/>
                  </a:cubicBezTo>
                  <a:close/>
                  <a:moveTo>
                    <a:pt x="965977" y="350363"/>
                  </a:moveTo>
                  <a:cubicBezTo>
                    <a:pt x="938528" y="428148"/>
                    <a:pt x="911373" y="506053"/>
                    <a:pt x="883627" y="583778"/>
                  </a:cubicBezTo>
                  <a:cubicBezTo>
                    <a:pt x="748747" y="961441"/>
                    <a:pt x="599343" y="1333589"/>
                    <a:pt x="453969" y="1707279"/>
                  </a:cubicBezTo>
                  <a:cubicBezTo>
                    <a:pt x="448159" y="1722161"/>
                    <a:pt x="442467" y="1723050"/>
                    <a:pt x="429246" y="1718069"/>
                  </a:cubicBezTo>
                  <a:cubicBezTo>
                    <a:pt x="388871" y="1702774"/>
                    <a:pt x="348200" y="1688070"/>
                    <a:pt x="307232" y="1674375"/>
                  </a:cubicBezTo>
                  <a:cubicBezTo>
                    <a:pt x="292173" y="1669335"/>
                    <a:pt x="286541" y="1662340"/>
                    <a:pt x="286126" y="1645501"/>
                  </a:cubicBezTo>
                  <a:cubicBezTo>
                    <a:pt x="282095" y="1478904"/>
                    <a:pt x="276876" y="1312365"/>
                    <a:pt x="272075" y="1145825"/>
                  </a:cubicBezTo>
                  <a:cubicBezTo>
                    <a:pt x="268280" y="1013139"/>
                    <a:pt x="264782" y="880454"/>
                    <a:pt x="260632" y="747827"/>
                  </a:cubicBezTo>
                  <a:cubicBezTo>
                    <a:pt x="260217" y="734429"/>
                    <a:pt x="262944" y="728618"/>
                    <a:pt x="277648" y="728559"/>
                  </a:cubicBezTo>
                  <a:cubicBezTo>
                    <a:pt x="509700" y="727848"/>
                    <a:pt x="689697" y="614608"/>
                    <a:pt x="851078" y="462061"/>
                  </a:cubicBezTo>
                  <a:cubicBezTo>
                    <a:pt x="889615" y="425540"/>
                    <a:pt x="927797" y="388604"/>
                    <a:pt x="965977" y="350363"/>
                  </a:cubicBezTo>
                  <a:close/>
                  <a:moveTo>
                    <a:pt x="3588296" y="139"/>
                  </a:moveTo>
                  <a:cubicBezTo>
                    <a:pt x="3612877" y="1359"/>
                    <a:pt x="3611420" y="11074"/>
                    <a:pt x="3605462" y="48470"/>
                  </a:cubicBezTo>
                  <a:cubicBezTo>
                    <a:pt x="3575404" y="237597"/>
                    <a:pt x="3498863" y="408109"/>
                    <a:pt x="3397066" y="568364"/>
                  </a:cubicBezTo>
                  <a:cubicBezTo>
                    <a:pt x="3263313" y="778835"/>
                    <a:pt x="3095885" y="960551"/>
                    <a:pt x="2912983" y="1128573"/>
                  </a:cubicBezTo>
                  <a:cubicBezTo>
                    <a:pt x="2626446" y="1391751"/>
                    <a:pt x="2310028" y="1614553"/>
                    <a:pt x="1978255" y="1816251"/>
                  </a:cubicBezTo>
                  <a:cubicBezTo>
                    <a:pt x="1773060" y="1940991"/>
                    <a:pt x="1563122" y="2057255"/>
                    <a:pt x="1344944" y="2158103"/>
                  </a:cubicBezTo>
                  <a:cubicBezTo>
                    <a:pt x="1310795" y="2173873"/>
                    <a:pt x="1310795" y="2173577"/>
                    <a:pt x="1286250" y="2145652"/>
                  </a:cubicBezTo>
                  <a:cubicBezTo>
                    <a:pt x="1252870" y="2107649"/>
                    <a:pt x="1217594" y="2071365"/>
                    <a:pt x="1179413" y="2038283"/>
                  </a:cubicBezTo>
                  <a:cubicBezTo>
                    <a:pt x="1166785" y="2027314"/>
                    <a:pt x="1167674" y="2021682"/>
                    <a:pt x="1178168" y="2010002"/>
                  </a:cubicBezTo>
                  <a:cubicBezTo>
                    <a:pt x="1377848" y="1787673"/>
                    <a:pt x="1581739" y="1569257"/>
                    <a:pt x="1790490" y="1355348"/>
                  </a:cubicBezTo>
                  <a:cubicBezTo>
                    <a:pt x="2023432" y="1116596"/>
                    <a:pt x="2261827" y="883418"/>
                    <a:pt x="2511962" y="662572"/>
                  </a:cubicBezTo>
                  <a:cubicBezTo>
                    <a:pt x="2714428" y="483819"/>
                    <a:pt x="2922054" y="311470"/>
                    <a:pt x="3151616" y="167757"/>
                  </a:cubicBezTo>
                  <a:cubicBezTo>
                    <a:pt x="3254420" y="103371"/>
                    <a:pt x="3360486" y="45150"/>
                    <a:pt x="3479179" y="14142"/>
                  </a:cubicBezTo>
                  <a:cubicBezTo>
                    <a:pt x="3507875" y="6613"/>
                    <a:pt x="3536926" y="1632"/>
                    <a:pt x="3554238" y="1040"/>
                  </a:cubicBezTo>
                  <a:cubicBezTo>
                    <a:pt x="3569015" y="269"/>
                    <a:pt x="3580102" y="-268"/>
                    <a:pt x="3588296" y="1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0D3B36-CBEE-4B74-91AF-F846185002BB}"/>
                </a:ext>
              </a:extLst>
            </p:cNvPr>
            <p:cNvSpPr/>
            <p:nvPr/>
          </p:nvSpPr>
          <p:spPr>
            <a:xfrm>
              <a:off x="392525" y="2996418"/>
              <a:ext cx="3685350" cy="3669283"/>
            </a:xfrm>
            <a:custGeom>
              <a:avLst/>
              <a:gdLst>
                <a:gd name="connsiteX0" fmla="*/ 234305 w 3685350"/>
                <a:gd name="connsiteY0" fmla="*/ 3325207 h 3669283"/>
                <a:gd name="connsiteX1" fmla="*/ 439678 w 3685350"/>
                <a:gd name="connsiteY1" fmla="*/ 3454751 h 3669283"/>
                <a:gd name="connsiteX2" fmla="*/ 436951 w 3685350"/>
                <a:gd name="connsiteY2" fmla="*/ 3476509 h 3669283"/>
                <a:gd name="connsiteX3" fmla="*/ 67529 w 3685350"/>
                <a:gd name="connsiteY3" fmla="*/ 3665281 h 3669283"/>
                <a:gd name="connsiteX4" fmla="*/ 49209 w 3685350"/>
                <a:gd name="connsiteY4" fmla="*/ 3661842 h 3669283"/>
                <a:gd name="connsiteX5" fmla="*/ 0 w 3685350"/>
                <a:gd name="connsiteY5" fmla="*/ 3547062 h 3669283"/>
                <a:gd name="connsiteX6" fmla="*/ 18617 w 3685350"/>
                <a:gd name="connsiteY6" fmla="*/ 3530402 h 3669283"/>
                <a:gd name="connsiteX7" fmla="*/ 215511 w 3685350"/>
                <a:gd name="connsiteY7" fmla="*/ 3341748 h 3669283"/>
                <a:gd name="connsiteX8" fmla="*/ 234305 w 3685350"/>
                <a:gd name="connsiteY8" fmla="*/ 3325207 h 3669283"/>
                <a:gd name="connsiteX9" fmla="*/ 1067711 w 3685350"/>
                <a:gd name="connsiteY9" fmla="*/ 118634 h 3669283"/>
                <a:gd name="connsiteX10" fmla="*/ 1072573 w 3685350"/>
                <a:gd name="connsiteY10" fmla="*/ 120650 h 3669283"/>
                <a:gd name="connsiteX11" fmla="*/ 1027041 w 3685350"/>
                <a:gd name="connsiteY11" fmla="*/ 261696 h 3669283"/>
                <a:gd name="connsiteX12" fmla="*/ 547106 w 3685350"/>
                <a:gd name="connsiteY12" fmla="*/ 1739795 h 3669283"/>
                <a:gd name="connsiteX13" fmla="*/ 514854 w 3685350"/>
                <a:gd name="connsiteY13" fmla="*/ 1755744 h 3669283"/>
                <a:gd name="connsiteX14" fmla="*/ 422425 w 3685350"/>
                <a:gd name="connsiteY14" fmla="*/ 1721950 h 3669283"/>
                <a:gd name="connsiteX15" fmla="*/ 415725 w 3685350"/>
                <a:gd name="connsiteY15" fmla="*/ 1698235 h 3669283"/>
                <a:gd name="connsiteX16" fmla="*/ 833406 w 3685350"/>
                <a:gd name="connsiteY16" fmla="*/ 607224 h 3669283"/>
                <a:gd name="connsiteX17" fmla="*/ 933840 w 3685350"/>
                <a:gd name="connsiteY17" fmla="*/ 320034 h 3669283"/>
                <a:gd name="connsiteX18" fmla="*/ 965440 w 3685350"/>
                <a:gd name="connsiteY18" fmla="*/ 262940 h 3669283"/>
                <a:gd name="connsiteX19" fmla="*/ 1067711 w 3685350"/>
                <a:gd name="connsiteY19" fmla="*/ 118634 h 3669283"/>
                <a:gd name="connsiteX20" fmla="*/ 3573504 w 3685350"/>
                <a:gd name="connsiteY20" fmla="*/ 0 h 3669283"/>
                <a:gd name="connsiteX21" fmla="*/ 3679748 w 3685350"/>
                <a:gd name="connsiteY21" fmla="*/ 196835 h 3669283"/>
                <a:gd name="connsiteX22" fmla="*/ 3611449 w 3685350"/>
                <a:gd name="connsiteY22" fmla="*/ 520545 h 3669283"/>
                <a:gd name="connsiteX23" fmla="*/ 3354733 w 3685350"/>
                <a:gd name="connsiteY23" fmla="*/ 842419 h 3669283"/>
                <a:gd name="connsiteX24" fmla="*/ 2209533 w 3685350"/>
                <a:gd name="connsiteY24" fmla="*/ 1760903 h 3669283"/>
                <a:gd name="connsiteX25" fmla="*/ 1405118 w 3685350"/>
                <a:gd name="connsiteY25" fmla="*/ 2187241 h 3669283"/>
                <a:gd name="connsiteX26" fmla="*/ 1320100 w 3685350"/>
                <a:gd name="connsiteY26" fmla="*/ 2218781 h 3669283"/>
                <a:gd name="connsiteX27" fmla="*/ 1293302 w 3685350"/>
                <a:gd name="connsiteY27" fmla="*/ 2211667 h 3669283"/>
                <a:gd name="connsiteX28" fmla="*/ 1306404 w 3685350"/>
                <a:gd name="connsiteY28" fmla="*/ 2157240 h 3669283"/>
                <a:gd name="connsiteX29" fmla="*/ 2365282 w 3685350"/>
                <a:gd name="connsiteY29" fmla="*/ 1533832 h 3669283"/>
                <a:gd name="connsiteX30" fmla="*/ 3003632 w 3685350"/>
                <a:gd name="connsiteY30" fmla="*/ 999353 h 3669283"/>
                <a:gd name="connsiteX31" fmla="*/ 3424929 w 3685350"/>
                <a:gd name="connsiteY31" fmla="*/ 447326 h 3669283"/>
                <a:gd name="connsiteX32" fmla="*/ 3573504 w 3685350"/>
                <a:gd name="connsiteY32" fmla="*/ 0 h 36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85350" h="3669283">
                  <a:moveTo>
                    <a:pt x="234305" y="3325207"/>
                  </a:moveTo>
                  <a:cubicBezTo>
                    <a:pt x="309956" y="3356985"/>
                    <a:pt x="379916" y="3397657"/>
                    <a:pt x="439678" y="3454751"/>
                  </a:cubicBezTo>
                  <a:cubicBezTo>
                    <a:pt x="449697" y="3464296"/>
                    <a:pt x="452484" y="3468683"/>
                    <a:pt x="436951" y="3476509"/>
                  </a:cubicBezTo>
                  <a:cubicBezTo>
                    <a:pt x="313513" y="3538880"/>
                    <a:pt x="190610" y="3602199"/>
                    <a:pt x="67529" y="3665281"/>
                  </a:cubicBezTo>
                  <a:cubicBezTo>
                    <a:pt x="60474" y="3668897"/>
                    <a:pt x="54426" y="3673463"/>
                    <a:pt x="49209" y="3661842"/>
                  </a:cubicBezTo>
                  <a:cubicBezTo>
                    <a:pt x="32193" y="3623839"/>
                    <a:pt x="12094" y="3587199"/>
                    <a:pt x="0" y="3547062"/>
                  </a:cubicBezTo>
                  <a:cubicBezTo>
                    <a:pt x="2490" y="3537338"/>
                    <a:pt x="11324" y="3534552"/>
                    <a:pt x="18617" y="3530402"/>
                  </a:cubicBezTo>
                  <a:cubicBezTo>
                    <a:pt x="100018" y="3483920"/>
                    <a:pt x="166835" y="3422320"/>
                    <a:pt x="215511" y="3341748"/>
                  </a:cubicBezTo>
                  <a:cubicBezTo>
                    <a:pt x="220075" y="3334278"/>
                    <a:pt x="224878" y="3327104"/>
                    <a:pt x="234305" y="3325207"/>
                  </a:cubicBezTo>
                  <a:close/>
                  <a:moveTo>
                    <a:pt x="1067711" y="118634"/>
                  </a:moveTo>
                  <a:cubicBezTo>
                    <a:pt x="1069312" y="119346"/>
                    <a:pt x="1070973" y="119998"/>
                    <a:pt x="1072573" y="120650"/>
                  </a:cubicBezTo>
                  <a:cubicBezTo>
                    <a:pt x="1057395" y="167665"/>
                    <a:pt x="1042277" y="214739"/>
                    <a:pt x="1027041" y="261696"/>
                  </a:cubicBezTo>
                  <a:cubicBezTo>
                    <a:pt x="866904" y="754376"/>
                    <a:pt x="706650" y="1246937"/>
                    <a:pt x="547106" y="1739795"/>
                  </a:cubicBezTo>
                  <a:cubicBezTo>
                    <a:pt x="540704" y="1759598"/>
                    <a:pt x="533944" y="1763985"/>
                    <a:pt x="514854" y="1755744"/>
                  </a:cubicBezTo>
                  <a:cubicBezTo>
                    <a:pt x="489123" y="1744598"/>
                    <a:pt x="448927" y="1731199"/>
                    <a:pt x="422425" y="1721950"/>
                  </a:cubicBezTo>
                  <a:cubicBezTo>
                    <a:pt x="414777" y="1719283"/>
                    <a:pt x="411752" y="1708433"/>
                    <a:pt x="415725" y="1698235"/>
                  </a:cubicBezTo>
                  <a:cubicBezTo>
                    <a:pt x="554161" y="1345236"/>
                    <a:pt x="705582" y="964314"/>
                    <a:pt x="833406" y="607224"/>
                  </a:cubicBezTo>
                  <a:cubicBezTo>
                    <a:pt x="867616" y="511712"/>
                    <a:pt x="902062" y="416318"/>
                    <a:pt x="933840" y="320034"/>
                  </a:cubicBezTo>
                  <a:cubicBezTo>
                    <a:pt x="941073" y="298097"/>
                    <a:pt x="951804" y="280371"/>
                    <a:pt x="965440" y="262940"/>
                  </a:cubicBezTo>
                  <a:cubicBezTo>
                    <a:pt x="1001783" y="216459"/>
                    <a:pt x="1035459" y="168080"/>
                    <a:pt x="1067711" y="118634"/>
                  </a:cubicBezTo>
                  <a:close/>
                  <a:moveTo>
                    <a:pt x="3573504" y="0"/>
                  </a:moveTo>
                  <a:cubicBezTo>
                    <a:pt x="3631725" y="55909"/>
                    <a:pt x="3667001" y="120591"/>
                    <a:pt x="3679748" y="196835"/>
                  </a:cubicBezTo>
                  <a:cubicBezTo>
                    <a:pt x="3699195" y="313395"/>
                    <a:pt x="3665993" y="419461"/>
                    <a:pt x="3611449" y="520545"/>
                  </a:cubicBezTo>
                  <a:cubicBezTo>
                    <a:pt x="3545283" y="643212"/>
                    <a:pt x="3454988" y="746965"/>
                    <a:pt x="3354733" y="842419"/>
                  </a:cubicBezTo>
                  <a:cubicBezTo>
                    <a:pt x="2999066" y="1181070"/>
                    <a:pt x="2619981" y="1490670"/>
                    <a:pt x="2209533" y="1760903"/>
                  </a:cubicBezTo>
                  <a:cubicBezTo>
                    <a:pt x="1955012" y="1928450"/>
                    <a:pt x="1690292" y="2077261"/>
                    <a:pt x="1405118" y="2187241"/>
                  </a:cubicBezTo>
                  <a:cubicBezTo>
                    <a:pt x="1376898" y="2198090"/>
                    <a:pt x="1348261" y="2207813"/>
                    <a:pt x="1320100" y="2218781"/>
                  </a:cubicBezTo>
                  <a:cubicBezTo>
                    <a:pt x="1308776" y="2223169"/>
                    <a:pt x="1301602" y="2222931"/>
                    <a:pt x="1293302" y="2211667"/>
                  </a:cubicBezTo>
                  <a:cubicBezTo>
                    <a:pt x="1266562" y="2175442"/>
                    <a:pt x="1266147" y="2176331"/>
                    <a:pt x="1306404" y="2157240"/>
                  </a:cubicBezTo>
                  <a:cubicBezTo>
                    <a:pt x="1678079" y="1981216"/>
                    <a:pt x="2030009" y="1771574"/>
                    <a:pt x="2365282" y="1533832"/>
                  </a:cubicBezTo>
                  <a:cubicBezTo>
                    <a:pt x="2592353" y="1372806"/>
                    <a:pt x="2807983" y="1197848"/>
                    <a:pt x="3003632" y="999353"/>
                  </a:cubicBezTo>
                  <a:cubicBezTo>
                    <a:pt x="3167384" y="833288"/>
                    <a:pt x="3314595" y="654299"/>
                    <a:pt x="3424929" y="447326"/>
                  </a:cubicBezTo>
                  <a:cubicBezTo>
                    <a:pt x="3504375" y="298395"/>
                    <a:pt x="3540303" y="190195"/>
                    <a:pt x="3573504" y="0"/>
                  </a:cubicBezTo>
                  <a:close/>
                </a:path>
              </a:pathLst>
            </a:custGeom>
            <a:solidFill>
              <a:schemeClr val="accent5"/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6731FC-E41A-4D89-8E30-314DFC73997C}"/>
                </a:ext>
              </a:extLst>
            </p:cNvPr>
            <p:cNvSpPr/>
            <p:nvPr/>
          </p:nvSpPr>
          <p:spPr>
            <a:xfrm>
              <a:off x="141742" y="5337353"/>
              <a:ext cx="1269581" cy="1040416"/>
            </a:xfrm>
            <a:custGeom>
              <a:avLst/>
              <a:gdLst>
                <a:gd name="connsiteX0" fmla="*/ 418277 w 1079548"/>
                <a:gd name="connsiteY0" fmla="*/ 636046 h 884685"/>
                <a:gd name="connsiteX1" fmla="*/ 291790 w 1079548"/>
                <a:gd name="connsiteY1" fmla="*/ 671638 h 884685"/>
                <a:gd name="connsiteX2" fmla="*/ 14869 w 1079548"/>
                <a:gd name="connsiteY2" fmla="*/ 476690 h 884685"/>
                <a:gd name="connsiteX3" fmla="*/ 111411 w 1079548"/>
                <a:gd name="connsiteY3" fmla="*/ 108520 h 884685"/>
                <a:gd name="connsiteX4" fmla="*/ 330154 w 1079548"/>
                <a:gd name="connsiteY4" fmla="*/ 535 h 884685"/>
                <a:gd name="connsiteX5" fmla="*/ 600420 w 1079548"/>
                <a:gd name="connsiteY5" fmla="*/ 177436 h 884685"/>
                <a:gd name="connsiteX6" fmla="*/ 622451 w 1079548"/>
                <a:gd name="connsiteY6" fmla="*/ 294445 h 884685"/>
                <a:gd name="connsiteX7" fmla="*/ 715060 w 1079548"/>
                <a:gd name="connsiteY7" fmla="*/ 260265 h 884685"/>
                <a:gd name="connsiteX8" fmla="*/ 935367 w 1079548"/>
                <a:gd name="connsiteY8" fmla="*/ 282245 h 884685"/>
                <a:gd name="connsiteX9" fmla="*/ 1066794 w 1079548"/>
                <a:gd name="connsiteY9" fmla="*/ 610386 h 884685"/>
                <a:gd name="connsiteX10" fmla="*/ 688896 w 1079548"/>
                <a:gd name="connsiteY10" fmla="*/ 884483 h 884685"/>
                <a:gd name="connsiteX11" fmla="*/ 421705 w 1079548"/>
                <a:gd name="connsiteY11" fmla="*/ 659942 h 884685"/>
                <a:gd name="connsiteX12" fmla="*/ 418277 w 1079548"/>
                <a:gd name="connsiteY12" fmla="*/ 636046 h 8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548" h="884685">
                  <a:moveTo>
                    <a:pt x="418277" y="636046"/>
                  </a:moveTo>
                  <a:cubicBezTo>
                    <a:pt x="376938" y="655909"/>
                    <a:pt x="335901" y="669218"/>
                    <a:pt x="291790" y="671638"/>
                  </a:cubicBezTo>
                  <a:cubicBezTo>
                    <a:pt x="159555" y="678998"/>
                    <a:pt x="50158" y="604185"/>
                    <a:pt x="14869" y="476690"/>
                  </a:cubicBezTo>
                  <a:cubicBezTo>
                    <a:pt x="-23949" y="336439"/>
                    <a:pt x="14970" y="213733"/>
                    <a:pt x="111411" y="108520"/>
                  </a:cubicBezTo>
                  <a:cubicBezTo>
                    <a:pt x="169739" y="44899"/>
                    <a:pt x="242637" y="5627"/>
                    <a:pt x="330154" y="535"/>
                  </a:cubicBezTo>
                  <a:cubicBezTo>
                    <a:pt x="455179" y="-6724"/>
                    <a:pt x="555754" y="60275"/>
                    <a:pt x="600420" y="177436"/>
                  </a:cubicBezTo>
                  <a:cubicBezTo>
                    <a:pt x="614536" y="214490"/>
                    <a:pt x="620182" y="253106"/>
                    <a:pt x="622451" y="294445"/>
                  </a:cubicBezTo>
                  <a:cubicBezTo>
                    <a:pt x="653102" y="280481"/>
                    <a:pt x="683048" y="267625"/>
                    <a:pt x="715060" y="260265"/>
                  </a:cubicBezTo>
                  <a:cubicBezTo>
                    <a:pt x="791084" y="242771"/>
                    <a:pt x="865040" y="246754"/>
                    <a:pt x="935367" y="282245"/>
                  </a:cubicBezTo>
                  <a:cubicBezTo>
                    <a:pt x="1052880" y="341582"/>
                    <a:pt x="1105966" y="475177"/>
                    <a:pt x="1066794" y="610386"/>
                  </a:cubicBezTo>
                  <a:cubicBezTo>
                    <a:pt x="1019103" y="775086"/>
                    <a:pt x="860453" y="890180"/>
                    <a:pt x="688896" y="884483"/>
                  </a:cubicBezTo>
                  <a:cubicBezTo>
                    <a:pt x="552074" y="879946"/>
                    <a:pt x="447315" y="791924"/>
                    <a:pt x="421705" y="659942"/>
                  </a:cubicBezTo>
                  <a:cubicBezTo>
                    <a:pt x="420394" y="652834"/>
                    <a:pt x="419638" y="645524"/>
                    <a:pt x="418277" y="63604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A43A34-034F-43BF-B2DB-C493E70A9C95}"/>
                </a:ext>
              </a:extLst>
            </p:cNvPr>
            <p:cNvSpPr/>
            <p:nvPr/>
          </p:nvSpPr>
          <p:spPr>
            <a:xfrm>
              <a:off x="159362" y="5354913"/>
              <a:ext cx="684306" cy="750396"/>
            </a:xfrm>
            <a:custGeom>
              <a:avLst/>
              <a:gdLst>
                <a:gd name="connsiteX0" fmla="*/ 332312 w 581878"/>
                <a:gd name="connsiteY0" fmla="*/ 123 h 638076"/>
                <a:gd name="connsiteX1" fmla="*/ 573187 w 581878"/>
                <a:gd name="connsiteY1" fmla="*/ 195929 h 638076"/>
                <a:gd name="connsiteX2" fmla="*/ 328229 w 581878"/>
                <a:gd name="connsiteY2" fmla="*/ 625955 h 638076"/>
                <a:gd name="connsiteX3" fmla="*/ 8003 w 581878"/>
                <a:gd name="connsiteY3" fmla="*/ 433830 h 638076"/>
                <a:gd name="connsiteX4" fmla="*/ 259868 w 581878"/>
                <a:gd name="connsiteY4" fmla="*/ 10256 h 638076"/>
                <a:gd name="connsiteX5" fmla="*/ 332312 w 581878"/>
                <a:gd name="connsiteY5" fmla="*/ 123 h 63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78" h="638076">
                  <a:moveTo>
                    <a:pt x="332312" y="123"/>
                  </a:moveTo>
                  <a:cubicBezTo>
                    <a:pt x="451036" y="224"/>
                    <a:pt x="544099" y="76550"/>
                    <a:pt x="573187" y="195929"/>
                  </a:cubicBezTo>
                  <a:cubicBezTo>
                    <a:pt x="615434" y="369300"/>
                    <a:pt x="498828" y="573979"/>
                    <a:pt x="328229" y="625955"/>
                  </a:cubicBezTo>
                  <a:cubicBezTo>
                    <a:pt x="181122" y="670772"/>
                    <a:pt x="42990" y="587893"/>
                    <a:pt x="8003" y="433830"/>
                  </a:cubicBezTo>
                  <a:cubicBezTo>
                    <a:pt x="-32378" y="255870"/>
                    <a:pt x="84430" y="59409"/>
                    <a:pt x="259868" y="10256"/>
                  </a:cubicBezTo>
                  <a:cubicBezTo>
                    <a:pt x="284218" y="3400"/>
                    <a:pt x="308920" y="-784"/>
                    <a:pt x="332312" y="123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1757F-0CF8-4C87-BF7B-1EDC21598FDB}"/>
                </a:ext>
              </a:extLst>
            </p:cNvPr>
            <p:cNvSpPr/>
            <p:nvPr/>
          </p:nvSpPr>
          <p:spPr>
            <a:xfrm>
              <a:off x="653210" y="5648972"/>
              <a:ext cx="734329" cy="700221"/>
            </a:xfrm>
            <a:custGeom>
              <a:avLst/>
              <a:gdLst>
                <a:gd name="connsiteX0" fmla="*/ 258069 w 624414"/>
                <a:gd name="connsiteY0" fmla="*/ 595411 h 595411"/>
                <a:gd name="connsiteX1" fmla="*/ 5699 w 624414"/>
                <a:gd name="connsiteY1" fmla="*/ 406159 h 595411"/>
                <a:gd name="connsiteX2" fmla="*/ 4590 w 624414"/>
                <a:gd name="connsiteY2" fmla="*/ 402681 h 595411"/>
                <a:gd name="connsiteX3" fmla="*/ 27075 w 624414"/>
                <a:gd name="connsiteY3" fmla="*/ 343395 h 595411"/>
                <a:gd name="connsiteX4" fmla="*/ 184465 w 624414"/>
                <a:gd name="connsiteY4" fmla="*/ 68037 h 595411"/>
                <a:gd name="connsiteX5" fmla="*/ 206345 w 624414"/>
                <a:gd name="connsiteY5" fmla="*/ 36881 h 595411"/>
                <a:gd name="connsiteX6" fmla="*/ 449438 w 624414"/>
                <a:gd name="connsiteY6" fmla="*/ 13489 h 595411"/>
                <a:gd name="connsiteX7" fmla="*/ 614189 w 624414"/>
                <a:gd name="connsiteY7" fmla="*/ 322523 h 595411"/>
                <a:gd name="connsiteX8" fmla="*/ 258069 w 624414"/>
                <a:gd name="connsiteY8" fmla="*/ 595411 h 5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414" h="595411">
                  <a:moveTo>
                    <a:pt x="258069" y="595411"/>
                  </a:moveTo>
                  <a:cubicBezTo>
                    <a:pt x="131783" y="595562"/>
                    <a:pt x="34132" y="522362"/>
                    <a:pt x="5699" y="406159"/>
                  </a:cubicBezTo>
                  <a:cubicBezTo>
                    <a:pt x="5397" y="404950"/>
                    <a:pt x="4842" y="403840"/>
                    <a:pt x="4590" y="402681"/>
                  </a:cubicBezTo>
                  <a:cubicBezTo>
                    <a:pt x="-3678" y="365526"/>
                    <a:pt x="-3274" y="366030"/>
                    <a:pt x="27075" y="343395"/>
                  </a:cubicBezTo>
                  <a:cubicBezTo>
                    <a:pt x="119381" y="274480"/>
                    <a:pt x="172719" y="182828"/>
                    <a:pt x="184465" y="68037"/>
                  </a:cubicBezTo>
                  <a:cubicBezTo>
                    <a:pt x="186129" y="51904"/>
                    <a:pt x="191876" y="43637"/>
                    <a:pt x="206345" y="36881"/>
                  </a:cubicBezTo>
                  <a:cubicBezTo>
                    <a:pt x="284788" y="332"/>
                    <a:pt x="365651" y="-12070"/>
                    <a:pt x="449438" y="13489"/>
                  </a:cubicBezTo>
                  <a:cubicBezTo>
                    <a:pt x="583386" y="54425"/>
                    <a:pt x="651747" y="183887"/>
                    <a:pt x="614189" y="322523"/>
                  </a:cubicBezTo>
                  <a:cubicBezTo>
                    <a:pt x="572749" y="475679"/>
                    <a:pt x="416720" y="595210"/>
                    <a:pt x="258069" y="595411"/>
                  </a:cubicBezTo>
                  <a:close/>
                </a:path>
              </a:pathLst>
            </a:custGeom>
            <a:solidFill>
              <a:schemeClr val="bg1"/>
            </a:solidFill>
            <a:ln w="5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B092E7-4DFA-4797-9349-AB1460924141}"/>
                </a:ext>
              </a:extLst>
            </p:cNvPr>
            <p:cNvSpPr/>
            <p:nvPr/>
          </p:nvSpPr>
          <p:spPr>
            <a:xfrm>
              <a:off x="376576" y="5748010"/>
              <a:ext cx="737302" cy="548062"/>
            </a:xfrm>
            <a:custGeom>
              <a:avLst/>
              <a:gdLst>
                <a:gd name="connsiteX0" fmla="*/ 684179 w 737302"/>
                <a:gd name="connsiteY0" fmla="*/ 373104 h 548062"/>
                <a:gd name="connsiteX1" fmla="*/ 669061 w 737302"/>
                <a:gd name="connsiteY1" fmla="*/ 387629 h 548062"/>
                <a:gd name="connsiteX2" fmla="*/ 685305 w 737302"/>
                <a:gd name="connsiteY2" fmla="*/ 403399 h 548062"/>
                <a:gd name="connsiteX3" fmla="*/ 699890 w 737302"/>
                <a:gd name="connsiteY3" fmla="*/ 387510 h 548062"/>
                <a:gd name="connsiteX4" fmla="*/ 684179 w 737302"/>
                <a:gd name="connsiteY4" fmla="*/ 373104 h 548062"/>
                <a:gd name="connsiteX5" fmla="*/ 603251 w 737302"/>
                <a:gd name="connsiteY5" fmla="*/ 286069 h 548062"/>
                <a:gd name="connsiteX6" fmla="*/ 737301 w 737302"/>
                <a:gd name="connsiteY6" fmla="*/ 420830 h 548062"/>
                <a:gd name="connsiteX7" fmla="*/ 612086 w 737302"/>
                <a:gd name="connsiteY7" fmla="*/ 548061 h 548062"/>
                <a:gd name="connsiteX8" fmla="*/ 476494 w 737302"/>
                <a:gd name="connsiteY8" fmla="*/ 414189 h 548062"/>
                <a:gd name="connsiteX9" fmla="*/ 603251 w 737302"/>
                <a:gd name="connsiteY9" fmla="*/ 286069 h 548062"/>
                <a:gd name="connsiteX10" fmla="*/ 114959 w 737302"/>
                <a:gd name="connsiteY10" fmla="*/ 41686 h 548062"/>
                <a:gd name="connsiteX11" fmla="*/ 100255 w 737302"/>
                <a:gd name="connsiteY11" fmla="*/ 58761 h 548062"/>
                <a:gd name="connsiteX12" fmla="*/ 116737 w 737302"/>
                <a:gd name="connsiteY12" fmla="*/ 71981 h 548062"/>
                <a:gd name="connsiteX13" fmla="*/ 130551 w 737302"/>
                <a:gd name="connsiteY13" fmla="*/ 55797 h 548062"/>
                <a:gd name="connsiteX14" fmla="*/ 114959 w 737302"/>
                <a:gd name="connsiteY14" fmla="*/ 41686 h 548062"/>
                <a:gd name="connsiteX15" fmla="*/ 130966 w 737302"/>
                <a:gd name="connsiteY15" fmla="*/ 7 h 548062"/>
                <a:gd name="connsiteX16" fmla="*/ 264067 w 737302"/>
                <a:gd name="connsiteY16" fmla="*/ 133404 h 548062"/>
                <a:gd name="connsiteX17" fmla="*/ 134642 w 737302"/>
                <a:gd name="connsiteY17" fmla="*/ 258738 h 548062"/>
                <a:gd name="connsiteX18" fmla="*/ 0 w 737302"/>
                <a:gd name="connsiteY18" fmla="*/ 126408 h 548062"/>
                <a:gd name="connsiteX19" fmla="*/ 130966 w 737302"/>
                <a:gd name="connsiteY19" fmla="*/ 7 h 5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302" h="548062">
                  <a:moveTo>
                    <a:pt x="684179" y="373104"/>
                  </a:moveTo>
                  <a:cubicBezTo>
                    <a:pt x="674930" y="373044"/>
                    <a:pt x="669061" y="378617"/>
                    <a:pt x="669061" y="387629"/>
                  </a:cubicBezTo>
                  <a:cubicBezTo>
                    <a:pt x="669061" y="397471"/>
                    <a:pt x="675108" y="403992"/>
                    <a:pt x="685305" y="403399"/>
                  </a:cubicBezTo>
                  <a:cubicBezTo>
                    <a:pt x="694198" y="402865"/>
                    <a:pt x="698941" y="396522"/>
                    <a:pt x="699890" y="387510"/>
                  </a:cubicBezTo>
                  <a:cubicBezTo>
                    <a:pt x="698112" y="379091"/>
                    <a:pt x="693369" y="373162"/>
                    <a:pt x="684179" y="373104"/>
                  </a:cubicBezTo>
                  <a:close/>
                  <a:moveTo>
                    <a:pt x="603251" y="286069"/>
                  </a:moveTo>
                  <a:cubicBezTo>
                    <a:pt x="678132" y="285950"/>
                    <a:pt x="737597" y="345713"/>
                    <a:pt x="737301" y="420830"/>
                  </a:cubicBezTo>
                  <a:cubicBezTo>
                    <a:pt x="737005" y="492330"/>
                    <a:pt x="682578" y="547646"/>
                    <a:pt x="612086" y="548061"/>
                  </a:cubicBezTo>
                  <a:cubicBezTo>
                    <a:pt x="537857" y="548416"/>
                    <a:pt x="476851" y="488299"/>
                    <a:pt x="476494" y="414189"/>
                  </a:cubicBezTo>
                  <a:cubicBezTo>
                    <a:pt x="476139" y="342333"/>
                    <a:pt x="531691" y="286128"/>
                    <a:pt x="603251" y="286069"/>
                  </a:cubicBezTo>
                  <a:close/>
                  <a:moveTo>
                    <a:pt x="114959" y="41686"/>
                  </a:moveTo>
                  <a:cubicBezTo>
                    <a:pt x="104524" y="41865"/>
                    <a:pt x="99485" y="49452"/>
                    <a:pt x="100255" y="58761"/>
                  </a:cubicBezTo>
                  <a:cubicBezTo>
                    <a:pt x="101026" y="67357"/>
                    <a:pt x="107725" y="72457"/>
                    <a:pt x="116737" y="71981"/>
                  </a:cubicBezTo>
                  <a:cubicBezTo>
                    <a:pt x="126342" y="71449"/>
                    <a:pt x="129662" y="64571"/>
                    <a:pt x="130551" y="55797"/>
                  </a:cubicBezTo>
                  <a:cubicBezTo>
                    <a:pt x="129128" y="47140"/>
                    <a:pt x="123911" y="41508"/>
                    <a:pt x="114959" y="41686"/>
                  </a:cubicBezTo>
                  <a:close/>
                  <a:moveTo>
                    <a:pt x="130966" y="7"/>
                  </a:moveTo>
                  <a:cubicBezTo>
                    <a:pt x="205253" y="778"/>
                    <a:pt x="264482" y="60065"/>
                    <a:pt x="264067" y="133404"/>
                  </a:cubicBezTo>
                  <a:cubicBezTo>
                    <a:pt x="263712" y="204549"/>
                    <a:pt x="207447" y="259035"/>
                    <a:pt x="134642" y="258738"/>
                  </a:cubicBezTo>
                  <a:cubicBezTo>
                    <a:pt x="60295" y="258382"/>
                    <a:pt x="0" y="199214"/>
                    <a:pt x="0" y="126408"/>
                  </a:cubicBezTo>
                  <a:cubicBezTo>
                    <a:pt x="0" y="54789"/>
                    <a:pt x="57509" y="-705"/>
                    <a:pt x="130966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0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CB0BE3-6AED-4DCA-9D25-40742A26BFFC}"/>
              </a:ext>
            </a:extLst>
          </p:cNvPr>
          <p:cNvGrpSpPr/>
          <p:nvPr/>
        </p:nvGrpSpPr>
        <p:grpSpPr>
          <a:xfrm>
            <a:off x="5107286" y="5236957"/>
            <a:ext cx="1909517" cy="1627642"/>
            <a:chOff x="3431944" y="4587088"/>
            <a:chExt cx="2664859" cy="227148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AE24D2A-13B4-4973-AD47-D4424DD2E2E4}"/>
                </a:ext>
              </a:extLst>
            </p:cNvPr>
            <p:cNvSpPr/>
            <p:nvPr/>
          </p:nvSpPr>
          <p:spPr>
            <a:xfrm>
              <a:off x="3431944" y="4587088"/>
              <a:ext cx="2664859" cy="2271484"/>
            </a:xfrm>
            <a:custGeom>
              <a:avLst/>
              <a:gdLst>
                <a:gd name="connsiteX0" fmla="*/ 802136 w 2664859"/>
                <a:gd name="connsiteY0" fmla="*/ 548146 h 2271484"/>
                <a:gd name="connsiteX1" fmla="*/ 831524 w 2664859"/>
                <a:gd name="connsiteY1" fmla="*/ 618144 h 2271484"/>
                <a:gd name="connsiteX2" fmla="*/ 1087431 w 2664859"/>
                <a:gd name="connsiteY2" fmla="*/ 1489068 h 2271484"/>
                <a:gd name="connsiteX3" fmla="*/ 1216969 w 2664859"/>
                <a:gd name="connsiteY3" fmla="*/ 2212859 h 2271484"/>
                <a:gd name="connsiteX4" fmla="*/ 1221243 w 2664859"/>
                <a:gd name="connsiteY4" fmla="*/ 2265300 h 2271484"/>
                <a:gd name="connsiteX5" fmla="*/ 766755 w 2664859"/>
                <a:gd name="connsiteY5" fmla="*/ 2271484 h 2271484"/>
                <a:gd name="connsiteX6" fmla="*/ 686605 w 2664859"/>
                <a:gd name="connsiteY6" fmla="*/ 2157136 h 2271484"/>
                <a:gd name="connsiteX7" fmla="*/ 559816 w 2664859"/>
                <a:gd name="connsiteY7" fmla="*/ 1973822 h 2271484"/>
                <a:gd name="connsiteX8" fmla="*/ 486040 w 2664859"/>
                <a:gd name="connsiteY8" fmla="*/ 1929816 h 2271484"/>
                <a:gd name="connsiteX9" fmla="*/ 163952 w 2664859"/>
                <a:gd name="connsiteY9" fmla="*/ 1802874 h 2271484"/>
                <a:gd name="connsiteX10" fmla="*/ 3194 w 2664859"/>
                <a:gd name="connsiteY10" fmla="*/ 1491358 h 2271484"/>
                <a:gd name="connsiteX11" fmla="*/ 34796 w 2664859"/>
                <a:gd name="connsiteY11" fmla="*/ 1186674 h 2271484"/>
                <a:gd name="connsiteX12" fmla="*/ 96779 w 2664859"/>
                <a:gd name="connsiteY12" fmla="*/ 1034809 h 2271484"/>
                <a:gd name="connsiteX13" fmla="*/ 343144 w 2664859"/>
                <a:gd name="connsiteY13" fmla="*/ 786459 h 2271484"/>
                <a:gd name="connsiteX14" fmla="*/ 565083 w 2664859"/>
                <a:gd name="connsiteY14" fmla="*/ 637761 h 2271484"/>
                <a:gd name="connsiteX15" fmla="*/ 778053 w 2664859"/>
                <a:gd name="connsiteY15" fmla="*/ 553184 h 2271484"/>
                <a:gd name="connsiteX16" fmla="*/ 802136 w 2664859"/>
                <a:gd name="connsiteY16" fmla="*/ 548146 h 2271484"/>
                <a:gd name="connsiteX17" fmla="*/ 2317490 w 2664859"/>
                <a:gd name="connsiteY17" fmla="*/ 394 h 2271484"/>
                <a:gd name="connsiteX18" fmla="*/ 2510091 w 2664859"/>
                <a:gd name="connsiteY18" fmla="*/ 83467 h 2271484"/>
                <a:gd name="connsiteX19" fmla="*/ 2640545 w 2664859"/>
                <a:gd name="connsiteY19" fmla="*/ 323841 h 2271484"/>
                <a:gd name="connsiteX20" fmla="*/ 2663216 w 2664859"/>
                <a:gd name="connsiteY20" fmla="*/ 547955 h 2271484"/>
                <a:gd name="connsiteX21" fmla="*/ 2584211 w 2664859"/>
                <a:gd name="connsiteY21" fmla="*/ 1007253 h 2271484"/>
                <a:gd name="connsiteX22" fmla="*/ 2184111 w 2664859"/>
                <a:gd name="connsiteY22" fmla="*/ 1914932 h 2271484"/>
                <a:gd name="connsiteX23" fmla="*/ 1965836 w 2664859"/>
                <a:gd name="connsiteY23" fmla="*/ 2255149 h 2271484"/>
                <a:gd name="connsiteX24" fmla="*/ 1455166 w 2664859"/>
                <a:gd name="connsiteY24" fmla="*/ 2262095 h 2271484"/>
                <a:gd name="connsiteX25" fmla="*/ 1459556 w 2664859"/>
                <a:gd name="connsiteY25" fmla="*/ 2252935 h 2271484"/>
                <a:gd name="connsiteX26" fmla="*/ 1492608 w 2664859"/>
                <a:gd name="connsiteY26" fmla="*/ 1971991 h 2271484"/>
                <a:gd name="connsiteX27" fmla="*/ 1564514 w 2664859"/>
                <a:gd name="connsiteY27" fmla="*/ 1509220 h 2271484"/>
                <a:gd name="connsiteX28" fmla="*/ 1659472 w 2664859"/>
                <a:gd name="connsiteY28" fmla="*/ 1060457 h 2271484"/>
                <a:gd name="connsiteX29" fmla="*/ 1838168 w 2664859"/>
                <a:gd name="connsiteY29" fmla="*/ 503606 h 2271484"/>
                <a:gd name="connsiteX30" fmla="*/ 2034993 w 2664859"/>
                <a:gd name="connsiteY30" fmla="*/ 165487 h 2271484"/>
                <a:gd name="connsiteX31" fmla="*/ 2244032 w 2664859"/>
                <a:gd name="connsiteY31" fmla="*/ 15569 h 2271484"/>
                <a:gd name="connsiteX32" fmla="*/ 2317490 w 2664859"/>
                <a:gd name="connsiteY32" fmla="*/ 394 h 22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4859" h="2271484">
                  <a:moveTo>
                    <a:pt x="802136" y="548146"/>
                  </a:moveTo>
                  <a:cubicBezTo>
                    <a:pt x="816372" y="572764"/>
                    <a:pt x="822478" y="591656"/>
                    <a:pt x="831524" y="618144"/>
                  </a:cubicBezTo>
                  <a:cubicBezTo>
                    <a:pt x="929269" y="904775"/>
                    <a:pt x="1016136" y="1194651"/>
                    <a:pt x="1087431" y="1489068"/>
                  </a:cubicBezTo>
                  <a:cubicBezTo>
                    <a:pt x="1145215" y="1727686"/>
                    <a:pt x="1193382" y="1968097"/>
                    <a:pt x="1216969" y="2212859"/>
                  </a:cubicBezTo>
                  <a:cubicBezTo>
                    <a:pt x="1218648" y="2230302"/>
                    <a:pt x="1220098" y="2247820"/>
                    <a:pt x="1221243" y="2265300"/>
                  </a:cubicBezTo>
                  <a:lnTo>
                    <a:pt x="766755" y="2271484"/>
                  </a:lnTo>
                  <a:cubicBezTo>
                    <a:pt x="740000" y="2233393"/>
                    <a:pt x="713284" y="2195265"/>
                    <a:pt x="686605" y="2157136"/>
                  </a:cubicBezTo>
                  <a:cubicBezTo>
                    <a:pt x="644011" y="2096261"/>
                    <a:pt x="599738" y="2036415"/>
                    <a:pt x="559816" y="1973822"/>
                  </a:cubicBezTo>
                  <a:cubicBezTo>
                    <a:pt x="541229" y="1944701"/>
                    <a:pt x="520275" y="1933518"/>
                    <a:pt x="486040" y="1929816"/>
                  </a:cubicBezTo>
                  <a:cubicBezTo>
                    <a:pt x="367685" y="1916954"/>
                    <a:pt x="257613" y="1879207"/>
                    <a:pt x="163952" y="1802874"/>
                  </a:cubicBezTo>
                  <a:cubicBezTo>
                    <a:pt x="65405" y="1722571"/>
                    <a:pt x="15598" y="1616392"/>
                    <a:pt x="3194" y="1491358"/>
                  </a:cubicBezTo>
                  <a:cubicBezTo>
                    <a:pt x="-7073" y="1387697"/>
                    <a:pt x="8461" y="1286594"/>
                    <a:pt x="34796" y="1186674"/>
                  </a:cubicBezTo>
                  <a:cubicBezTo>
                    <a:pt x="43918" y="1152057"/>
                    <a:pt x="56169" y="1094959"/>
                    <a:pt x="96779" y="1034809"/>
                  </a:cubicBezTo>
                  <a:cubicBezTo>
                    <a:pt x="162349" y="937675"/>
                    <a:pt x="252269" y="860654"/>
                    <a:pt x="343144" y="786459"/>
                  </a:cubicBezTo>
                  <a:cubicBezTo>
                    <a:pt x="412493" y="729857"/>
                    <a:pt x="486040" y="679669"/>
                    <a:pt x="565083" y="637761"/>
                  </a:cubicBezTo>
                  <a:cubicBezTo>
                    <a:pt x="632905" y="601808"/>
                    <a:pt x="703704" y="572916"/>
                    <a:pt x="778053" y="553184"/>
                  </a:cubicBezTo>
                  <a:cubicBezTo>
                    <a:pt x="784198" y="551581"/>
                    <a:pt x="792861" y="548528"/>
                    <a:pt x="802136" y="548146"/>
                  </a:cubicBezTo>
                  <a:close/>
                  <a:moveTo>
                    <a:pt x="2317490" y="394"/>
                  </a:moveTo>
                  <a:cubicBezTo>
                    <a:pt x="2389580" y="-3753"/>
                    <a:pt x="2456620" y="24872"/>
                    <a:pt x="2510091" y="83467"/>
                  </a:cubicBezTo>
                  <a:cubicBezTo>
                    <a:pt x="2573486" y="152931"/>
                    <a:pt x="2609668" y="236630"/>
                    <a:pt x="2640545" y="323841"/>
                  </a:cubicBezTo>
                  <a:cubicBezTo>
                    <a:pt x="2666498" y="397121"/>
                    <a:pt x="2666842" y="472309"/>
                    <a:pt x="2663216" y="547955"/>
                  </a:cubicBezTo>
                  <a:cubicBezTo>
                    <a:pt x="2655735" y="704248"/>
                    <a:pt x="2626271" y="856915"/>
                    <a:pt x="2584211" y="1007253"/>
                  </a:cubicBezTo>
                  <a:cubicBezTo>
                    <a:pt x="2494291" y="1328921"/>
                    <a:pt x="2353036" y="1628033"/>
                    <a:pt x="2184111" y="1914932"/>
                  </a:cubicBezTo>
                  <a:cubicBezTo>
                    <a:pt x="2115678" y="2031187"/>
                    <a:pt x="2042741" y="2144466"/>
                    <a:pt x="1965836" y="2255149"/>
                  </a:cubicBezTo>
                  <a:lnTo>
                    <a:pt x="1455166" y="2262095"/>
                  </a:lnTo>
                  <a:cubicBezTo>
                    <a:pt x="1458220" y="2260683"/>
                    <a:pt x="1459098" y="2257630"/>
                    <a:pt x="1459556" y="2252935"/>
                  </a:cubicBezTo>
                  <a:cubicBezTo>
                    <a:pt x="1468906" y="2159084"/>
                    <a:pt x="1480242" y="2065499"/>
                    <a:pt x="1492608" y="1971991"/>
                  </a:cubicBezTo>
                  <a:cubicBezTo>
                    <a:pt x="1513065" y="1817187"/>
                    <a:pt x="1536767" y="1662879"/>
                    <a:pt x="1564514" y="1509220"/>
                  </a:cubicBezTo>
                  <a:cubicBezTo>
                    <a:pt x="1591688" y="1358691"/>
                    <a:pt x="1622603" y="1208925"/>
                    <a:pt x="1659472" y="1060457"/>
                  </a:cubicBezTo>
                  <a:cubicBezTo>
                    <a:pt x="1706570" y="870883"/>
                    <a:pt x="1761415" y="683676"/>
                    <a:pt x="1838168" y="503606"/>
                  </a:cubicBezTo>
                  <a:cubicBezTo>
                    <a:pt x="1889655" y="382770"/>
                    <a:pt x="1949195" y="266400"/>
                    <a:pt x="2034993" y="165487"/>
                  </a:cubicBezTo>
                  <a:cubicBezTo>
                    <a:pt x="2092167" y="98238"/>
                    <a:pt x="2159837" y="45301"/>
                    <a:pt x="2244032" y="15569"/>
                  </a:cubicBezTo>
                  <a:cubicBezTo>
                    <a:pt x="2268869" y="6800"/>
                    <a:pt x="2293460" y="1776"/>
                    <a:pt x="2317490" y="3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5803E5-A9E5-4769-9974-595B05E49F6D}"/>
                </a:ext>
              </a:extLst>
            </p:cNvPr>
            <p:cNvSpPr/>
            <p:nvPr/>
          </p:nvSpPr>
          <p:spPr>
            <a:xfrm>
              <a:off x="3828405" y="4599426"/>
              <a:ext cx="2255578" cy="2253842"/>
            </a:xfrm>
            <a:custGeom>
              <a:avLst/>
              <a:gdLst>
                <a:gd name="connsiteX0" fmla="*/ 424566 w 2255578"/>
                <a:gd name="connsiteY0" fmla="*/ 613669 h 2253842"/>
                <a:gd name="connsiteX1" fmla="*/ 456855 w 2255578"/>
                <a:gd name="connsiteY1" fmla="*/ 709391 h 2253842"/>
                <a:gd name="connsiteX2" fmla="*/ 558111 w 2255578"/>
                <a:gd name="connsiteY2" fmla="*/ 1032090 h 2253842"/>
                <a:gd name="connsiteX3" fmla="*/ 635628 w 2255578"/>
                <a:gd name="connsiteY3" fmla="*/ 1309638 h 2253842"/>
                <a:gd name="connsiteX4" fmla="*/ 704061 w 2255578"/>
                <a:gd name="connsiteY4" fmla="*/ 1586842 h 2253842"/>
                <a:gd name="connsiteX5" fmla="*/ 776845 w 2255578"/>
                <a:gd name="connsiteY5" fmla="*/ 1959806 h 2253842"/>
                <a:gd name="connsiteX6" fmla="*/ 811080 w 2255578"/>
                <a:gd name="connsiteY6" fmla="*/ 2234758 h 2253842"/>
                <a:gd name="connsiteX7" fmla="*/ 812530 w 2255578"/>
                <a:gd name="connsiteY7" fmla="*/ 2253116 h 2253842"/>
                <a:gd name="connsiteX8" fmla="*/ 760433 w 2255578"/>
                <a:gd name="connsiteY8" fmla="*/ 2253842 h 2253842"/>
                <a:gd name="connsiteX9" fmla="*/ 706809 w 2255578"/>
                <a:gd name="connsiteY9" fmla="*/ 2041979 h 2253842"/>
                <a:gd name="connsiteX10" fmla="*/ 649253 w 2255578"/>
                <a:gd name="connsiteY10" fmla="*/ 1812330 h 2253842"/>
                <a:gd name="connsiteX11" fmla="*/ 561661 w 2255578"/>
                <a:gd name="connsiteY11" fmla="*/ 1465243 h 2253842"/>
                <a:gd name="connsiteX12" fmla="*/ 498190 w 2255578"/>
                <a:gd name="connsiteY12" fmla="*/ 1218381 h 2253842"/>
                <a:gd name="connsiteX13" fmla="*/ 484832 w 2255578"/>
                <a:gd name="connsiteY13" fmla="*/ 1088577 h 2253842"/>
                <a:gd name="connsiteX14" fmla="*/ 469183 w 2255578"/>
                <a:gd name="connsiteY14" fmla="*/ 918010 h 2253842"/>
                <a:gd name="connsiteX15" fmla="*/ 443192 w 2255578"/>
                <a:gd name="connsiteY15" fmla="*/ 734696 h 2253842"/>
                <a:gd name="connsiteX16" fmla="*/ 425292 w 2255578"/>
                <a:gd name="connsiteY16" fmla="*/ 631837 h 2253842"/>
                <a:gd name="connsiteX17" fmla="*/ 422276 w 2255578"/>
                <a:gd name="connsiteY17" fmla="*/ 614318 h 2253842"/>
                <a:gd name="connsiteX18" fmla="*/ 424566 w 2255578"/>
                <a:gd name="connsiteY18" fmla="*/ 613669 h 2253842"/>
                <a:gd name="connsiteX19" fmla="*/ 394791 w 2255578"/>
                <a:gd name="connsiteY19" fmla="*/ 552292 h 2253842"/>
                <a:gd name="connsiteX20" fmla="*/ 398841 w 2255578"/>
                <a:gd name="connsiteY20" fmla="*/ 560580 h 2253842"/>
                <a:gd name="connsiteX21" fmla="*/ 443687 w 2255578"/>
                <a:gd name="connsiteY21" fmla="*/ 819845 h 2253842"/>
                <a:gd name="connsiteX22" fmla="*/ 471702 w 2255578"/>
                <a:gd name="connsiteY22" fmla="*/ 1087088 h 2253842"/>
                <a:gd name="connsiteX23" fmla="*/ 473457 w 2255578"/>
                <a:gd name="connsiteY23" fmla="*/ 1119034 h 2253842"/>
                <a:gd name="connsiteX24" fmla="*/ 462045 w 2255578"/>
                <a:gd name="connsiteY24" fmla="*/ 1399596 h 2253842"/>
                <a:gd name="connsiteX25" fmla="*/ 373155 w 2255578"/>
                <a:gd name="connsiteY25" fmla="*/ 1671877 h 2253842"/>
                <a:gd name="connsiteX26" fmla="*/ 228389 w 2255578"/>
                <a:gd name="connsiteY26" fmla="*/ 1844390 h 2253842"/>
                <a:gd name="connsiteX27" fmla="*/ 146522 w 2255578"/>
                <a:gd name="connsiteY27" fmla="*/ 1904655 h 2253842"/>
                <a:gd name="connsiteX28" fmla="*/ 107287 w 2255578"/>
                <a:gd name="connsiteY28" fmla="*/ 1907518 h 2253842"/>
                <a:gd name="connsiteX29" fmla="*/ 0 w 2255578"/>
                <a:gd name="connsiteY29" fmla="*/ 1888320 h 2253842"/>
                <a:gd name="connsiteX30" fmla="*/ 63433 w 2255578"/>
                <a:gd name="connsiteY30" fmla="*/ 1824544 h 2253842"/>
                <a:gd name="connsiteX31" fmla="*/ 173429 w 2255578"/>
                <a:gd name="connsiteY31" fmla="*/ 1683098 h 2253842"/>
                <a:gd name="connsiteX32" fmla="*/ 252091 w 2255578"/>
                <a:gd name="connsiteY32" fmla="*/ 1502074 h 2253842"/>
                <a:gd name="connsiteX33" fmla="*/ 322470 w 2255578"/>
                <a:gd name="connsiteY33" fmla="*/ 1256090 h 2253842"/>
                <a:gd name="connsiteX34" fmla="*/ 345408 w 2255578"/>
                <a:gd name="connsiteY34" fmla="*/ 962779 h 2253842"/>
                <a:gd name="connsiteX35" fmla="*/ 307890 w 2255578"/>
                <a:gd name="connsiteY35" fmla="*/ 709773 h 2253842"/>
                <a:gd name="connsiteX36" fmla="*/ 274991 w 2255578"/>
                <a:gd name="connsiteY36" fmla="*/ 604929 h 2253842"/>
                <a:gd name="connsiteX37" fmla="*/ 282853 w 2255578"/>
                <a:gd name="connsiteY37" fmla="*/ 586228 h 2253842"/>
                <a:gd name="connsiteX38" fmla="*/ 386017 w 2255578"/>
                <a:gd name="connsiteY38" fmla="*/ 552450 h 2253842"/>
                <a:gd name="connsiteX39" fmla="*/ 394791 w 2255578"/>
                <a:gd name="connsiteY39" fmla="*/ 552292 h 2253842"/>
                <a:gd name="connsiteX40" fmla="*/ 1938168 w 2255578"/>
                <a:gd name="connsiteY40" fmla="*/ 11 h 2253842"/>
                <a:gd name="connsiteX41" fmla="*/ 2081417 w 2255578"/>
                <a:gd name="connsiteY41" fmla="*/ 57848 h 2253842"/>
                <a:gd name="connsiteX42" fmla="*/ 2182139 w 2255578"/>
                <a:gd name="connsiteY42" fmla="*/ 194789 h 2253842"/>
                <a:gd name="connsiteX43" fmla="*/ 2245190 w 2255578"/>
                <a:gd name="connsiteY43" fmla="*/ 360852 h 2253842"/>
                <a:gd name="connsiteX44" fmla="*/ 2255534 w 2255578"/>
                <a:gd name="connsiteY44" fmla="*/ 470124 h 2253842"/>
                <a:gd name="connsiteX45" fmla="*/ 2233893 w 2255578"/>
                <a:gd name="connsiteY45" fmla="*/ 726260 h 2253842"/>
                <a:gd name="connsiteX46" fmla="*/ 2200307 w 2255578"/>
                <a:gd name="connsiteY46" fmla="*/ 898391 h 2253842"/>
                <a:gd name="connsiteX47" fmla="*/ 2143400 w 2255578"/>
                <a:gd name="connsiteY47" fmla="*/ 1099110 h 2253842"/>
                <a:gd name="connsiteX48" fmla="*/ 1987490 w 2255578"/>
                <a:gd name="connsiteY48" fmla="*/ 1496615 h 2253842"/>
                <a:gd name="connsiteX49" fmla="*/ 1861692 w 2255578"/>
                <a:gd name="connsiteY49" fmla="*/ 1746606 h 2253842"/>
                <a:gd name="connsiteX50" fmla="*/ 1736506 w 2255578"/>
                <a:gd name="connsiteY50" fmla="*/ 1963927 h 2253842"/>
                <a:gd name="connsiteX51" fmla="*/ 1554108 w 2255578"/>
                <a:gd name="connsiteY51" fmla="*/ 2243040 h 2253842"/>
                <a:gd name="connsiteX52" fmla="*/ 1524490 w 2255578"/>
                <a:gd name="connsiteY52" fmla="*/ 2243460 h 2253842"/>
                <a:gd name="connsiteX53" fmla="*/ 1642693 w 2255578"/>
                <a:gd name="connsiteY53" fmla="*/ 1988659 h 2253842"/>
                <a:gd name="connsiteX54" fmla="*/ 1778680 w 2255578"/>
                <a:gd name="connsiteY54" fmla="*/ 1678784 h 2253842"/>
                <a:gd name="connsiteX55" fmla="*/ 1967796 w 2255578"/>
                <a:gd name="connsiteY55" fmla="*/ 1207350 h 2253842"/>
                <a:gd name="connsiteX56" fmla="*/ 2070502 w 2255578"/>
                <a:gd name="connsiteY56" fmla="*/ 911864 h 2253842"/>
                <a:gd name="connsiteX57" fmla="*/ 2146492 w 2255578"/>
                <a:gd name="connsiteY57" fmla="*/ 628248 h 2253842"/>
                <a:gd name="connsiteX58" fmla="*/ 2155575 w 2255578"/>
                <a:gd name="connsiteY58" fmla="*/ 400164 h 2253842"/>
                <a:gd name="connsiteX59" fmla="*/ 2001726 w 2255578"/>
                <a:gd name="connsiteY59" fmla="*/ 173455 h 2253842"/>
                <a:gd name="connsiteX60" fmla="*/ 1793374 w 2255578"/>
                <a:gd name="connsiteY60" fmla="*/ 99449 h 2253842"/>
                <a:gd name="connsiteX61" fmla="*/ 1720438 w 2255578"/>
                <a:gd name="connsiteY61" fmla="*/ 91931 h 2253842"/>
                <a:gd name="connsiteX62" fmla="*/ 1734178 w 2255578"/>
                <a:gd name="connsiteY62" fmla="*/ 78419 h 2253842"/>
                <a:gd name="connsiteX63" fmla="*/ 1883562 w 2255578"/>
                <a:gd name="connsiteY63" fmla="*/ 5979 h 2253842"/>
                <a:gd name="connsiteX64" fmla="*/ 1938168 w 2255578"/>
                <a:gd name="connsiteY64" fmla="*/ 11 h 225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55578" h="2253842">
                  <a:moveTo>
                    <a:pt x="424566" y="613669"/>
                  </a:moveTo>
                  <a:cubicBezTo>
                    <a:pt x="435329" y="645577"/>
                    <a:pt x="446207" y="677446"/>
                    <a:pt x="456855" y="709391"/>
                  </a:cubicBezTo>
                  <a:cubicBezTo>
                    <a:pt x="492541" y="816372"/>
                    <a:pt x="526090" y="924002"/>
                    <a:pt x="558111" y="1032090"/>
                  </a:cubicBezTo>
                  <a:cubicBezTo>
                    <a:pt x="585401" y="1124186"/>
                    <a:pt x="611125" y="1216740"/>
                    <a:pt x="635628" y="1309638"/>
                  </a:cubicBezTo>
                  <a:cubicBezTo>
                    <a:pt x="659940" y="1401695"/>
                    <a:pt x="683107" y="1493982"/>
                    <a:pt x="704061" y="1586842"/>
                  </a:cubicBezTo>
                  <a:cubicBezTo>
                    <a:pt x="731961" y="1710425"/>
                    <a:pt x="757151" y="1834581"/>
                    <a:pt x="776845" y="1959806"/>
                  </a:cubicBezTo>
                  <a:cubicBezTo>
                    <a:pt x="791195" y="2051101"/>
                    <a:pt x="803027" y="2142700"/>
                    <a:pt x="811080" y="2234758"/>
                  </a:cubicBezTo>
                  <a:cubicBezTo>
                    <a:pt x="811614" y="2240865"/>
                    <a:pt x="812072" y="2246972"/>
                    <a:pt x="812530" y="2253116"/>
                  </a:cubicBezTo>
                  <a:lnTo>
                    <a:pt x="760433" y="2253842"/>
                  </a:lnTo>
                  <a:cubicBezTo>
                    <a:pt x="742456" y="2183233"/>
                    <a:pt x="724594" y="2112625"/>
                    <a:pt x="706809" y="2041979"/>
                  </a:cubicBezTo>
                  <a:cubicBezTo>
                    <a:pt x="687535" y="1965455"/>
                    <a:pt x="668528" y="1888854"/>
                    <a:pt x="649253" y="1812330"/>
                  </a:cubicBezTo>
                  <a:cubicBezTo>
                    <a:pt x="620132" y="1696609"/>
                    <a:pt x="590973" y="1580926"/>
                    <a:pt x="561661" y="1465243"/>
                  </a:cubicBezTo>
                  <a:cubicBezTo>
                    <a:pt x="540784" y="1382879"/>
                    <a:pt x="520746" y="1300287"/>
                    <a:pt x="498190" y="1218381"/>
                  </a:cubicBezTo>
                  <a:cubicBezTo>
                    <a:pt x="486396" y="1175520"/>
                    <a:pt x="487961" y="1131934"/>
                    <a:pt x="484832" y="1088577"/>
                  </a:cubicBezTo>
                  <a:cubicBezTo>
                    <a:pt x="480710" y="1031632"/>
                    <a:pt x="475900" y="974763"/>
                    <a:pt x="469183" y="918010"/>
                  </a:cubicBezTo>
                  <a:cubicBezTo>
                    <a:pt x="461932" y="856676"/>
                    <a:pt x="453230" y="795610"/>
                    <a:pt x="443192" y="734696"/>
                  </a:cubicBezTo>
                  <a:cubicBezTo>
                    <a:pt x="437505" y="700346"/>
                    <a:pt x="431284" y="666110"/>
                    <a:pt x="425292" y="631837"/>
                  </a:cubicBezTo>
                  <a:cubicBezTo>
                    <a:pt x="424261" y="625997"/>
                    <a:pt x="423269" y="620157"/>
                    <a:pt x="422276" y="614318"/>
                  </a:cubicBezTo>
                  <a:cubicBezTo>
                    <a:pt x="423040" y="614089"/>
                    <a:pt x="423803" y="613898"/>
                    <a:pt x="424566" y="613669"/>
                  </a:cubicBezTo>
                  <a:close/>
                  <a:moveTo>
                    <a:pt x="394791" y="552292"/>
                  </a:moveTo>
                  <a:cubicBezTo>
                    <a:pt x="396762" y="553471"/>
                    <a:pt x="397945" y="556057"/>
                    <a:pt x="398841" y="560580"/>
                  </a:cubicBezTo>
                  <a:cubicBezTo>
                    <a:pt x="416017" y="646607"/>
                    <a:pt x="431474" y="732978"/>
                    <a:pt x="443687" y="819845"/>
                  </a:cubicBezTo>
                  <a:cubicBezTo>
                    <a:pt x="456168" y="908583"/>
                    <a:pt x="467618" y="997473"/>
                    <a:pt x="471702" y="1087088"/>
                  </a:cubicBezTo>
                  <a:cubicBezTo>
                    <a:pt x="472198" y="1097736"/>
                    <a:pt x="474412" y="1108538"/>
                    <a:pt x="473457" y="1119034"/>
                  </a:cubicBezTo>
                  <a:cubicBezTo>
                    <a:pt x="465213" y="1212389"/>
                    <a:pt x="474221" y="1306317"/>
                    <a:pt x="462045" y="1399596"/>
                  </a:cubicBezTo>
                  <a:cubicBezTo>
                    <a:pt x="449451" y="1496196"/>
                    <a:pt x="418154" y="1586155"/>
                    <a:pt x="373155" y="1671877"/>
                  </a:cubicBezTo>
                  <a:cubicBezTo>
                    <a:pt x="337431" y="1739890"/>
                    <a:pt x="288845" y="1797827"/>
                    <a:pt x="228389" y="1844390"/>
                  </a:cubicBezTo>
                  <a:cubicBezTo>
                    <a:pt x="201711" y="1864962"/>
                    <a:pt x="176445" y="1887976"/>
                    <a:pt x="146522" y="1904655"/>
                  </a:cubicBezTo>
                  <a:cubicBezTo>
                    <a:pt x="133087" y="1912136"/>
                    <a:pt x="120378" y="1908472"/>
                    <a:pt x="107287" y="1907518"/>
                  </a:cubicBezTo>
                  <a:cubicBezTo>
                    <a:pt x="72097" y="1904884"/>
                    <a:pt x="37518" y="1898549"/>
                    <a:pt x="0" y="1888320"/>
                  </a:cubicBezTo>
                  <a:cubicBezTo>
                    <a:pt x="22366" y="1865840"/>
                    <a:pt x="42823" y="1845153"/>
                    <a:pt x="63433" y="1824544"/>
                  </a:cubicBezTo>
                  <a:cubicBezTo>
                    <a:pt x="106027" y="1781988"/>
                    <a:pt x="143545" y="1735424"/>
                    <a:pt x="173429" y="1683098"/>
                  </a:cubicBezTo>
                  <a:cubicBezTo>
                    <a:pt x="206215" y="1625657"/>
                    <a:pt x="230947" y="1564514"/>
                    <a:pt x="252091" y="1502074"/>
                  </a:cubicBezTo>
                  <a:cubicBezTo>
                    <a:pt x="279456" y="1421237"/>
                    <a:pt x="305066" y="1339751"/>
                    <a:pt x="322470" y="1256090"/>
                  </a:cubicBezTo>
                  <a:cubicBezTo>
                    <a:pt x="342622" y="1159414"/>
                    <a:pt x="350103" y="1061593"/>
                    <a:pt x="345408" y="962779"/>
                  </a:cubicBezTo>
                  <a:cubicBezTo>
                    <a:pt x="341363" y="877133"/>
                    <a:pt x="329111" y="792785"/>
                    <a:pt x="307890" y="709773"/>
                  </a:cubicBezTo>
                  <a:cubicBezTo>
                    <a:pt x="298807" y="674240"/>
                    <a:pt x="288502" y="639050"/>
                    <a:pt x="274991" y="604929"/>
                  </a:cubicBezTo>
                  <a:cubicBezTo>
                    <a:pt x="271021" y="594891"/>
                    <a:pt x="272701" y="589892"/>
                    <a:pt x="282853" y="586228"/>
                  </a:cubicBezTo>
                  <a:cubicBezTo>
                    <a:pt x="316898" y="573938"/>
                    <a:pt x="351019" y="561954"/>
                    <a:pt x="386017" y="552450"/>
                  </a:cubicBezTo>
                  <a:cubicBezTo>
                    <a:pt x="390063" y="551343"/>
                    <a:pt x="392821" y="551114"/>
                    <a:pt x="394791" y="552292"/>
                  </a:cubicBezTo>
                  <a:close/>
                  <a:moveTo>
                    <a:pt x="1938168" y="11"/>
                  </a:moveTo>
                  <a:cubicBezTo>
                    <a:pt x="1990984" y="548"/>
                    <a:pt x="2038509" y="20406"/>
                    <a:pt x="2081417" y="57848"/>
                  </a:cubicBezTo>
                  <a:cubicBezTo>
                    <a:pt x="2125080" y="95938"/>
                    <a:pt x="2155346" y="143951"/>
                    <a:pt x="2182139" y="194789"/>
                  </a:cubicBezTo>
                  <a:cubicBezTo>
                    <a:pt x="2210039" y="247688"/>
                    <a:pt x="2229084" y="303679"/>
                    <a:pt x="2245190" y="360852"/>
                  </a:cubicBezTo>
                  <a:cubicBezTo>
                    <a:pt x="2255228" y="396538"/>
                    <a:pt x="2255190" y="433484"/>
                    <a:pt x="2255534" y="470124"/>
                  </a:cubicBezTo>
                  <a:cubicBezTo>
                    <a:pt x="2256297" y="556151"/>
                    <a:pt x="2247251" y="641416"/>
                    <a:pt x="2233893" y="726260"/>
                  </a:cubicBezTo>
                  <a:cubicBezTo>
                    <a:pt x="2224771" y="784044"/>
                    <a:pt x="2214771" y="841714"/>
                    <a:pt x="2200307" y="898391"/>
                  </a:cubicBezTo>
                  <a:cubicBezTo>
                    <a:pt x="2183131" y="965755"/>
                    <a:pt x="2164468" y="1032738"/>
                    <a:pt x="2143400" y="1099110"/>
                  </a:cubicBezTo>
                  <a:cubicBezTo>
                    <a:pt x="2100234" y="1235136"/>
                    <a:pt x="2046991" y="1367078"/>
                    <a:pt x="1987490" y="1496615"/>
                  </a:cubicBezTo>
                  <a:cubicBezTo>
                    <a:pt x="1948522" y="1581421"/>
                    <a:pt x="1906042" y="1664472"/>
                    <a:pt x="1861692" y="1746606"/>
                  </a:cubicBezTo>
                  <a:cubicBezTo>
                    <a:pt x="1821961" y="1820230"/>
                    <a:pt x="1780207" y="1892670"/>
                    <a:pt x="1736506" y="1963927"/>
                  </a:cubicBezTo>
                  <a:cubicBezTo>
                    <a:pt x="1678416" y="2058695"/>
                    <a:pt x="1617846" y="2151936"/>
                    <a:pt x="1554108" y="2243040"/>
                  </a:cubicBezTo>
                  <a:lnTo>
                    <a:pt x="1524490" y="2243460"/>
                  </a:lnTo>
                  <a:cubicBezTo>
                    <a:pt x="1565061" y="2159073"/>
                    <a:pt x="1604297" y="2074076"/>
                    <a:pt x="1642693" y="1988659"/>
                  </a:cubicBezTo>
                  <a:cubicBezTo>
                    <a:pt x="1688950" y="1885800"/>
                    <a:pt x="1734559" y="1782598"/>
                    <a:pt x="1778680" y="1678784"/>
                  </a:cubicBezTo>
                  <a:cubicBezTo>
                    <a:pt x="1844899" y="1522912"/>
                    <a:pt x="1908523" y="1365971"/>
                    <a:pt x="1967796" y="1207350"/>
                  </a:cubicBezTo>
                  <a:cubicBezTo>
                    <a:pt x="2004321" y="1109682"/>
                    <a:pt x="2038938" y="1011327"/>
                    <a:pt x="2070502" y="911864"/>
                  </a:cubicBezTo>
                  <a:cubicBezTo>
                    <a:pt x="2100157" y="818432"/>
                    <a:pt x="2127370" y="724352"/>
                    <a:pt x="2146492" y="628248"/>
                  </a:cubicBezTo>
                  <a:cubicBezTo>
                    <a:pt x="2161491" y="552907"/>
                    <a:pt x="2170041" y="476917"/>
                    <a:pt x="2155575" y="400164"/>
                  </a:cubicBezTo>
                  <a:cubicBezTo>
                    <a:pt x="2137103" y="302228"/>
                    <a:pt x="2085730" y="226926"/>
                    <a:pt x="2001726" y="173455"/>
                  </a:cubicBezTo>
                  <a:cubicBezTo>
                    <a:pt x="1937873" y="132807"/>
                    <a:pt x="1867570" y="111014"/>
                    <a:pt x="1793374" y="99449"/>
                  </a:cubicBezTo>
                  <a:cubicBezTo>
                    <a:pt x="1770169" y="95861"/>
                    <a:pt x="1746849" y="93763"/>
                    <a:pt x="1720438" y="91931"/>
                  </a:cubicBezTo>
                  <a:cubicBezTo>
                    <a:pt x="1726506" y="85862"/>
                    <a:pt x="1729789" y="81320"/>
                    <a:pt x="1734178" y="78419"/>
                  </a:cubicBezTo>
                  <a:cubicBezTo>
                    <a:pt x="1780703" y="47581"/>
                    <a:pt x="1827800" y="18383"/>
                    <a:pt x="1883562" y="5979"/>
                  </a:cubicBezTo>
                  <a:cubicBezTo>
                    <a:pt x="1902368" y="1800"/>
                    <a:pt x="1920562" y="-168"/>
                    <a:pt x="1938168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5767716-6374-405E-B033-1785D74B59AB}"/>
                </a:ext>
              </a:extLst>
            </p:cNvPr>
            <p:cNvSpPr/>
            <p:nvPr/>
          </p:nvSpPr>
          <p:spPr>
            <a:xfrm>
              <a:off x="4990122" y="4923246"/>
              <a:ext cx="714682" cy="1924601"/>
            </a:xfrm>
            <a:custGeom>
              <a:avLst/>
              <a:gdLst>
                <a:gd name="connsiteX0" fmla="*/ 1604677 w 1783586"/>
                <a:gd name="connsiteY0" fmla="*/ 2120388 h 4803104"/>
                <a:gd name="connsiteX1" fmla="*/ 1783556 w 1783586"/>
                <a:gd name="connsiteY1" fmla="*/ 944431 h 4803104"/>
                <a:gd name="connsiteX2" fmla="*/ 1622107 w 1783586"/>
                <a:gd name="connsiteY2" fmla="*/ 59178 h 4803104"/>
                <a:gd name="connsiteX3" fmla="*/ 1511903 w 1783586"/>
                <a:gd name="connsiteY3" fmla="*/ 38509 h 4803104"/>
                <a:gd name="connsiteX4" fmla="*/ 1421035 w 1783586"/>
                <a:gd name="connsiteY4" fmla="*/ 120519 h 4803104"/>
                <a:gd name="connsiteX5" fmla="*/ 1107091 w 1783586"/>
                <a:gd name="connsiteY5" fmla="*/ 609723 h 4803104"/>
                <a:gd name="connsiteX6" fmla="*/ 660654 w 1783586"/>
                <a:gd name="connsiteY6" fmla="*/ 1829875 h 4803104"/>
                <a:gd name="connsiteX7" fmla="*/ 272415 w 1783586"/>
                <a:gd name="connsiteY7" fmla="*/ 3389213 h 4803104"/>
                <a:gd name="connsiteX8" fmla="*/ 0 w 1783586"/>
                <a:gd name="connsiteY8" fmla="*/ 4803105 h 4803104"/>
                <a:gd name="connsiteX9" fmla="*/ 394716 w 1783586"/>
                <a:gd name="connsiteY9" fmla="*/ 4797771 h 4803104"/>
                <a:gd name="connsiteX10" fmla="*/ 922115 w 1783586"/>
                <a:gd name="connsiteY10" fmla="*/ 3855367 h 4803104"/>
                <a:gd name="connsiteX11" fmla="*/ 1604677 w 1783586"/>
                <a:gd name="connsiteY11" fmla="*/ 2120388 h 480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586" h="4803104">
                  <a:moveTo>
                    <a:pt x="1604677" y="2120388"/>
                  </a:moveTo>
                  <a:cubicBezTo>
                    <a:pt x="1709642" y="1735387"/>
                    <a:pt x="1781747" y="1345053"/>
                    <a:pt x="1783556" y="944431"/>
                  </a:cubicBezTo>
                  <a:cubicBezTo>
                    <a:pt x="1784890" y="639441"/>
                    <a:pt x="1742980" y="342070"/>
                    <a:pt x="1622107" y="59178"/>
                  </a:cubicBezTo>
                  <a:cubicBezTo>
                    <a:pt x="1590199" y="-15403"/>
                    <a:pt x="1589627" y="-16260"/>
                    <a:pt x="1511903" y="38509"/>
                  </a:cubicBezTo>
                  <a:cubicBezTo>
                    <a:pt x="1488853" y="54130"/>
                    <a:pt x="1453610" y="85753"/>
                    <a:pt x="1421035" y="120519"/>
                  </a:cubicBezTo>
                  <a:cubicBezTo>
                    <a:pt x="1286256" y="264251"/>
                    <a:pt x="1191863" y="434177"/>
                    <a:pt x="1107091" y="609723"/>
                  </a:cubicBezTo>
                  <a:cubicBezTo>
                    <a:pt x="917924" y="1001581"/>
                    <a:pt x="783050" y="1413538"/>
                    <a:pt x="660654" y="1829875"/>
                  </a:cubicBezTo>
                  <a:cubicBezTo>
                    <a:pt x="509492" y="2344225"/>
                    <a:pt x="384905" y="2865243"/>
                    <a:pt x="272415" y="3389213"/>
                  </a:cubicBezTo>
                  <a:cubicBezTo>
                    <a:pt x="171640" y="3858605"/>
                    <a:pt x="81248" y="4329997"/>
                    <a:pt x="0" y="4803105"/>
                  </a:cubicBezTo>
                  <a:lnTo>
                    <a:pt x="394716" y="4797771"/>
                  </a:lnTo>
                  <a:cubicBezTo>
                    <a:pt x="588264" y="4493637"/>
                    <a:pt x="761143" y="4177788"/>
                    <a:pt x="922115" y="3855367"/>
                  </a:cubicBezTo>
                  <a:cubicBezTo>
                    <a:pt x="1200722" y="3297107"/>
                    <a:pt x="1440276" y="2723416"/>
                    <a:pt x="1604677" y="21203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37080B-E8AE-4A9D-A2D9-2AB97CC9D0F9}"/>
                </a:ext>
              </a:extLst>
            </p:cNvPr>
            <p:cNvSpPr/>
            <p:nvPr/>
          </p:nvSpPr>
          <p:spPr>
            <a:xfrm>
              <a:off x="4053912" y="6016426"/>
              <a:ext cx="423136" cy="840581"/>
            </a:xfrm>
            <a:custGeom>
              <a:avLst/>
              <a:gdLst>
                <a:gd name="connsiteX0" fmla="*/ 627844 w 1055993"/>
                <a:gd name="connsiteY0" fmla="*/ 0 h 2097785"/>
                <a:gd name="connsiteX1" fmla="*/ 567075 w 1055993"/>
                <a:gd name="connsiteY1" fmla="*/ 250222 h 2097785"/>
                <a:gd name="connsiteX2" fmla="*/ 15387 w 1055993"/>
                <a:gd name="connsiteY2" fmla="*/ 1103281 h 2097785"/>
                <a:gd name="connsiteX3" fmla="*/ 8719 w 1055993"/>
                <a:gd name="connsiteY3" fmla="*/ 1143953 h 2097785"/>
                <a:gd name="connsiteX4" fmla="*/ 364859 w 1055993"/>
                <a:gd name="connsiteY4" fmla="*/ 1675352 h 2097785"/>
                <a:gd name="connsiteX5" fmla="*/ 648133 w 1055993"/>
                <a:gd name="connsiteY5" fmla="*/ 2097786 h 2097785"/>
                <a:gd name="connsiteX6" fmla="*/ 1055993 w 1055993"/>
                <a:gd name="connsiteY6" fmla="*/ 2092261 h 2097785"/>
                <a:gd name="connsiteX7" fmla="*/ 715475 w 1055993"/>
                <a:gd name="connsiteY7" fmla="*/ 387858 h 2097785"/>
                <a:gd name="connsiteX8" fmla="*/ 627844 w 1055993"/>
                <a:gd name="connsiteY8" fmla="*/ 0 h 20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93" h="2097785">
                  <a:moveTo>
                    <a:pt x="627844" y="0"/>
                  </a:moveTo>
                  <a:cubicBezTo>
                    <a:pt x="608699" y="84582"/>
                    <a:pt x="588316" y="167545"/>
                    <a:pt x="567075" y="250222"/>
                  </a:cubicBezTo>
                  <a:cubicBezTo>
                    <a:pt x="478207" y="595694"/>
                    <a:pt x="330284" y="903732"/>
                    <a:pt x="15387" y="1103281"/>
                  </a:cubicBezTo>
                  <a:cubicBezTo>
                    <a:pt x="-4520" y="1115854"/>
                    <a:pt x="-3282" y="1126141"/>
                    <a:pt x="8719" y="1143953"/>
                  </a:cubicBezTo>
                  <a:cubicBezTo>
                    <a:pt x="127877" y="1320736"/>
                    <a:pt x="246178" y="1498187"/>
                    <a:pt x="364859" y="1675352"/>
                  </a:cubicBezTo>
                  <a:cubicBezTo>
                    <a:pt x="459252" y="1816227"/>
                    <a:pt x="553835" y="1956911"/>
                    <a:pt x="648133" y="2097786"/>
                  </a:cubicBezTo>
                  <a:lnTo>
                    <a:pt x="1055993" y="2092261"/>
                  </a:lnTo>
                  <a:cubicBezTo>
                    <a:pt x="947123" y="1523238"/>
                    <a:pt x="841205" y="953548"/>
                    <a:pt x="715475" y="387858"/>
                  </a:cubicBezTo>
                  <a:cubicBezTo>
                    <a:pt x="686804" y="258509"/>
                    <a:pt x="657086" y="129254"/>
                    <a:pt x="6278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A9AC80-683E-4C77-A0AB-091AFE72188A}"/>
                </a:ext>
              </a:extLst>
            </p:cNvPr>
            <p:cNvSpPr/>
            <p:nvPr/>
          </p:nvSpPr>
          <p:spPr>
            <a:xfrm>
              <a:off x="4310188" y="4919364"/>
              <a:ext cx="1532240" cy="1935277"/>
            </a:xfrm>
            <a:custGeom>
              <a:avLst/>
              <a:gdLst>
                <a:gd name="connsiteX0" fmla="*/ 10415 w 1532240"/>
                <a:gd name="connsiteY0" fmla="*/ 923213 h 1935277"/>
                <a:gd name="connsiteX1" fmla="*/ 33964 w 1532240"/>
                <a:gd name="connsiteY1" fmla="*/ 1015691 h 1935277"/>
                <a:gd name="connsiteX2" fmla="*/ 266247 w 1532240"/>
                <a:gd name="connsiteY2" fmla="*/ 1934094 h 1935277"/>
                <a:gd name="connsiteX3" fmla="*/ 179647 w 1532240"/>
                <a:gd name="connsiteY3" fmla="*/ 1935277 h 1935277"/>
                <a:gd name="connsiteX4" fmla="*/ 46941 w 1532240"/>
                <a:gd name="connsiteY4" fmla="*/ 1270377 h 1935277"/>
                <a:gd name="connsiteX5" fmla="*/ 3202 w 1532240"/>
                <a:gd name="connsiteY5" fmla="*/ 1079429 h 1935277"/>
                <a:gd name="connsiteX6" fmla="*/ 836 w 1532240"/>
                <a:gd name="connsiteY6" fmla="*/ 1037484 h 1935277"/>
                <a:gd name="connsiteX7" fmla="*/ 7057 w 1532240"/>
                <a:gd name="connsiteY7" fmla="*/ 923786 h 1935277"/>
                <a:gd name="connsiteX8" fmla="*/ 10415 w 1532240"/>
                <a:gd name="connsiteY8" fmla="*/ 923213 h 1935277"/>
                <a:gd name="connsiteX9" fmla="*/ 1331668 w 1532240"/>
                <a:gd name="connsiteY9" fmla="*/ 0 h 1935277"/>
                <a:gd name="connsiteX10" fmla="*/ 1457045 w 1532240"/>
                <a:gd name="connsiteY10" fmla="*/ 70799 h 1935277"/>
                <a:gd name="connsiteX11" fmla="*/ 1530822 w 1532240"/>
                <a:gd name="connsiteY11" fmla="*/ 270563 h 1935277"/>
                <a:gd name="connsiteX12" fmla="*/ 1501319 w 1532240"/>
                <a:gd name="connsiteY12" fmla="*/ 533951 h 1935277"/>
                <a:gd name="connsiteX13" fmla="*/ 1192245 w 1532240"/>
                <a:gd name="connsiteY13" fmla="*/ 1427089 h 1935277"/>
                <a:gd name="connsiteX14" fmla="*/ 907293 w 1532240"/>
                <a:gd name="connsiteY14" fmla="*/ 1925430 h 1935277"/>
                <a:gd name="connsiteX15" fmla="*/ 852753 w 1532240"/>
                <a:gd name="connsiteY15" fmla="*/ 1926156 h 1935277"/>
                <a:gd name="connsiteX16" fmla="*/ 1199268 w 1532240"/>
                <a:gd name="connsiteY16" fmla="*/ 1249958 h 1935277"/>
                <a:gd name="connsiteX17" fmla="*/ 1363843 w 1532240"/>
                <a:gd name="connsiteY17" fmla="*/ 739898 h 1935277"/>
                <a:gd name="connsiteX18" fmla="*/ 1404108 w 1532240"/>
                <a:gd name="connsiteY18" fmla="*/ 294684 h 1935277"/>
                <a:gd name="connsiteX19" fmla="*/ 1331668 w 1532240"/>
                <a:gd name="connsiteY19" fmla="*/ 0 h 19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240" h="1935277">
                  <a:moveTo>
                    <a:pt x="10415" y="923213"/>
                  </a:moveTo>
                  <a:cubicBezTo>
                    <a:pt x="18278" y="954014"/>
                    <a:pt x="26178" y="984852"/>
                    <a:pt x="33964" y="1015691"/>
                  </a:cubicBezTo>
                  <a:cubicBezTo>
                    <a:pt x="111290" y="1321825"/>
                    <a:pt x="188539" y="1627998"/>
                    <a:pt x="266247" y="1934094"/>
                  </a:cubicBezTo>
                  <a:lnTo>
                    <a:pt x="179647" y="1935277"/>
                  </a:lnTo>
                  <a:cubicBezTo>
                    <a:pt x="138121" y="1716354"/>
                    <a:pt x="94420" y="1484835"/>
                    <a:pt x="46941" y="1270377"/>
                  </a:cubicBezTo>
                  <a:cubicBezTo>
                    <a:pt x="32819" y="1206600"/>
                    <a:pt x="18888" y="1142786"/>
                    <a:pt x="3202" y="1079429"/>
                  </a:cubicBezTo>
                  <a:cubicBezTo>
                    <a:pt x="-387" y="1065002"/>
                    <a:pt x="-615" y="1051644"/>
                    <a:pt x="836" y="1037484"/>
                  </a:cubicBezTo>
                  <a:cubicBezTo>
                    <a:pt x="4652" y="999699"/>
                    <a:pt x="6446" y="961761"/>
                    <a:pt x="7057" y="923786"/>
                  </a:cubicBezTo>
                  <a:cubicBezTo>
                    <a:pt x="8164" y="923595"/>
                    <a:pt x="9309" y="923404"/>
                    <a:pt x="10415" y="923213"/>
                  </a:cubicBezTo>
                  <a:close/>
                  <a:moveTo>
                    <a:pt x="1331668" y="0"/>
                  </a:moveTo>
                  <a:cubicBezTo>
                    <a:pt x="1382544" y="10496"/>
                    <a:pt x="1423993" y="33624"/>
                    <a:pt x="1457045" y="70799"/>
                  </a:cubicBezTo>
                  <a:cubicBezTo>
                    <a:pt x="1507616" y="127629"/>
                    <a:pt x="1525898" y="196787"/>
                    <a:pt x="1530822" y="270563"/>
                  </a:cubicBezTo>
                  <a:cubicBezTo>
                    <a:pt x="1536814" y="360064"/>
                    <a:pt x="1523226" y="447580"/>
                    <a:pt x="1501319" y="533951"/>
                  </a:cubicBezTo>
                  <a:cubicBezTo>
                    <a:pt x="1423649" y="840391"/>
                    <a:pt x="1323271" y="1139045"/>
                    <a:pt x="1192245" y="1427089"/>
                  </a:cubicBezTo>
                  <a:cubicBezTo>
                    <a:pt x="1112706" y="1602007"/>
                    <a:pt x="1021564" y="1770398"/>
                    <a:pt x="907293" y="1925430"/>
                  </a:cubicBezTo>
                  <a:lnTo>
                    <a:pt x="852753" y="1926156"/>
                  </a:lnTo>
                  <a:cubicBezTo>
                    <a:pt x="987596" y="1710743"/>
                    <a:pt x="1102096" y="1484797"/>
                    <a:pt x="1199268" y="1249958"/>
                  </a:cubicBezTo>
                  <a:cubicBezTo>
                    <a:pt x="1267777" y="1084390"/>
                    <a:pt x="1325256" y="915121"/>
                    <a:pt x="1363843" y="739898"/>
                  </a:cubicBezTo>
                  <a:cubicBezTo>
                    <a:pt x="1396093" y="593262"/>
                    <a:pt x="1414948" y="445252"/>
                    <a:pt x="1404108" y="294684"/>
                  </a:cubicBezTo>
                  <a:cubicBezTo>
                    <a:pt x="1396323" y="186291"/>
                    <a:pt x="1378765" y="115034"/>
                    <a:pt x="13316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0EF44-F751-4CCE-B3C0-ADB7EA04CCF3}"/>
              </a:ext>
            </a:extLst>
          </p:cNvPr>
          <p:cNvGrpSpPr/>
          <p:nvPr/>
        </p:nvGrpSpPr>
        <p:grpSpPr>
          <a:xfrm>
            <a:off x="7411036" y="5236957"/>
            <a:ext cx="1909517" cy="1627642"/>
            <a:chOff x="3431944" y="4587088"/>
            <a:chExt cx="2664859" cy="227148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241271-B783-449F-A042-7A760A5C5D0B}"/>
                </a:ext>
              </a:extLst>
            </p:cNvPr>
            <p:cNvSpPr/>
            <p:nvPr/>
          </p:nvSpPr>
          <p:spPr>
            <a:xfrm>
              <a:off x="3431944" y="4587088"/>
              <a:ext cx="2664859" cy="2271484"/>
            </a:xfrm>
            <a:custGeom>
              <a:avLst/>
              <a:gdLst>
                <a:gd name="connsiteX0" fmla="*/ 802136 w 2664859"/>
                <a:gd name="connsiteY0" fmla="*/ 548146 h 2271484"/>
                <a:gd name="connsiteX1" fmla="*/ 831524 w 2664859"/>
                <a:gd name="connsiteY1" fmla="*/ 618144 h 2271484"/>
                <a:gd name="connsiteX2" fmla="*/ 1087431 w 2664859"/>
                <a:gd name="connsiteY2" fmla="*/ 1489068 h 2271484"/>
                <a:gd name="connsiteX3" fmla="*/ 1216969 w 2664859"/>
                <a:gd name="connsiteY3" fmla="*/ 2212859 h 2271484"/>
                <a:gd name="connsiteX4" fmla="*/ 1221243 w 2664859"/>
                <a:gd name="connsiteY4" fmla="*/ 2265300 h 2271484"/>
                <a:gd name="connsiteX5" fmla="*/ 766755 w 2664859"/>
                <a:gd name="connsiteY5" fmla="*/ 2271484 h 2271484"/>
                <a:gd name="connsiteX6" fmla="*/ 686605 w 2664859"/>
                <a:gd name="connsiteY6" fmla="*/ 2157136 h 2271484"/>
                <a:gd name="connsiteX7" fmla="*/ 559816 w 2664859"/>
                <a:gd name="connsiteY7" fmla="*/ 1973822 h 2271484"/>
                <a:gd name="connsiteX8" fmla="*/ 486040 w 2664859"/>
                <a:gd name="connsiteY8" fmla="*/ 1929816 h 2271484"/>
                <a:gd name="connsiteX9" fmla="*/ 163952 w 2664859"/>
                <a:gd name="connsiteY9" fmla="*/ 1802874 h 2271484"/>
                <a:gd name="connsiteX10" fmla="*/ 3194 w 2664859"/>
                <a:gd name="connsiteY10" fmla="*/ 1491358 h 2271484"/>
                <a:gd name="connsiteX11" fmla="*/ 34796 w 2664859"/>
                <a:gd name="connsiteY11" fmla="*/ 1186674 h 2271484"/>
                <a:gd name="connsiteX12" fmla="*/ 96779 w 2664859"/>
                <a:gd name="connsiteY12" fmla="*/ 1034809 h 2271484"/>
                <a:gd name="connsiteX13" fmla="*/ 343144 w 2664859"/>
                <a:gd name="connsiteY13" fmla="*/ 786459 h 2271484"/>
                <a:gd name="connsiteX14" fmla="*/ 565083 w 2664859"/>
                <a:gd name="connsiteY14" fmla="*/ 637761 h 2271484"/>
                <a:gd name="connsiteX15" fmla="*/ 778053 w 2664859"/>
                <a:gd name="connsiteY15" fmla="*/ 553184 h 2271484"/>
                <a:gd name="connsiteX16" fmla="*/ 802136 w 2664859"/>
                <a:gd name="connsiteY16" fmla="*/ 548146 h 2271484"/>
                <a:gd name="connsiteX17" fmla="*/ 2317490 w 2664859"/>
                <a:gd name="connsiteY17" fmla="*/ 394 h 2271484"/>
                <a:gd name="connsiteX18" fmla="*/ 2510091 w 2664859"/>
                <a:gd name="connsiteY18" fmla="*/ 83467 h 2271484"/>
                <a:gd name="connsiteX19" fmla="*/ 2640545 w 2664859"/>
                <a:gd name="connsiteY19" fmla="*/ 323841 h 2271484"/>
                <a:gd name="connsiteX20" fmla="*/ 2663216 w 2664859"/>
                <a:gd name="connsiteY20" fmla="*/ 547955 h 2271484"/>
                <a:gd name="connsiteX21" fmla="*/ 2584211 w 2664859"/>
                <a:gd name="connsiteY21" fmla="*/ 1007253 h 2271484"/>
                <a:gd name="connsiteX22" fmla="*/ 2184111 w 2664859"/>
                <a:gd name="connsiteY22" fmla="*/ 1914932 h 2271484"/>
                <a:gd name="connsiteX23" fmla="*/ 1965836 w 2664859"/>
                <a:gd name="connsiteY23" fmla="*/ 2255149 h 2271484"/>
                <a:gd name="connsiteX24" fmla="*/ 1455166 w 2664859"/>
                <a:gd name="connsiteY24" fmla="*/ 2262095 h 2271484"/>
                <a:gd name="connsiteX25" fmla="*/ 1459556 w 2664859"/>
                <a:gd name="connsiteY25" fmla="*/ 2252935 h 2271484"/>
                <a:gd name="connsiteX26" fmla="*/ 1492608 w 2664859"/>
                <a:gd name="connsiteY26" fmla="*/ 1971991 h 2271484"/>
                <a:gd name="connsiteX27" fmla="*/ 1564514 w 2664859"/>
                <a:gd name="connsiteY27" fmla="*/ 1509220 h 2271484"/>
                <a:gd name="connsiteX28" fmla="*/ 1659472 w 2664859"/>
                <a:gd name="connsiteY28" fmla="*/ 1060457 h 2271484"/>
                <a:gd name="connsiteX29" fmla="*/ 1838168 w 2664859"/>
                <a:gd name="connsiteY29" fmla="*/ 503606 h 2271484"/>
                <a:gd name="connsiteX30" fmla="*/ 2034993 w 2664859"/>
                <a:gd name="connsiteY30" fmla="*/ 165487 h 2271484"/>
                <a:gd name="connsiteX31" fmla="*/ 2244032 w 2664859"/>
                <a:gd name="connsiteY31" fmla="*/ 15569 h 2271484"/>
                <a:gd name="connsiteX32" fmla="*/ 2317490 w 2664859"/>
                <a:gd name="connsiteY32" fmla="*/ 394 h 22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4859" h="2271484">
                  <a:moveTo>
                    <a:pt x="802136" y="548146"/>
                  </a:moveTo>
                  <a:cubicBezTo>
                    <a:pt x="816372" y="572764"/>
                    <a:pt x="822478" y="591656"/>
                    <a:pt x="831524" y="618144"/>
                  </a:cubicBezTo>
                  <a:cubicBezTo>
                    <a:pt x="929269" y="904775"/>
                    <a:pt x="1016136" y="1194651"/>
                    <a:pt x="1087431" y="1489068"/>
                  </a:cubicBezTo>
                  <a:cubicBezTo>
                    <a:pt x="1145215" y="1727686"/>
                    <a:pt x="1193382" y="1968097"/>
                    <a:pt x="1216969" y="2212859"/>
                  </a:cubicBezTo>
                  <a:cubicBezTo>
                    <a:pt x="1218648" y="2230302"/>
                    <a:pt x="1220098" y="2247820"/>
                    <a:pt x="1221243" y="2265300"/>
                  </a:cubicBezTo>
                  <a:lnTo>
                    <a:pt x="766755" y="2271484"/>
                  </a:lnTo>
                  <a:cubicBezTo>
                    <a:pt x="740000" y="2233393"/>
                    <a:pt x="713284" y="2195265"/>
                    <a:pt x="686605" y="2157136"/>
                  </a:cubicBezTo>
                  <a:cubicBezTo>
                    <a:pt x="644011" y="2096261"/>
                    <a:pt x="599738" y="2036415"/>
                    <a:pt x="559816" y="1973822"/>
                  </a:cubicBezTo>
                  <a:cubicBezTo>
                    <a:pt x="541229" y="1944701"/>
                    <a:pt x="520275" y="1933518"/>
                    <a:pt x="486040" y="1929816"/>
                  </a:cubicBezTo>
                  <a:cubicBezTo>
                    <a:pt x="367685" y="1916954"/>
                    <a:pt x="257613" y="1879207"/>
                    <a:pt x="163952" y="1802874"/>
                  </a:cubicBezTo>
                  <a:cubicBezTo>
                    <a:pt x="65405" y="1722571"/>
                    <a:pt x="15598" y="1616392"/>
                    <a:pt x="3194" y="1491358"/>
                  </a:cubicBezTo>
                  <a:cubicBezTo>
                    <a:pt x="-7073" y="1387697"/>
                    <a:pt x="8461" y="1286594"/>
                    <a:pt x="34796" y="1186674"/>
                  </a:cubicBezTo>
                  <a:cubicBezTo>
                    <a:pt x="43918" y="1152057"/>
                    <a:pt x="56169" y="1094959"/>
                    <a:pt x="96779" y="1034809"/>
                  </a:cubicBezTo>
                  <a:cubicBezTo>
                    <a:pt x="162349" y="937675"/>
                    <a:pt x="252269" y="860654"/>
                    <a:pt x="343144" y="786459"/>
                  </a:cubicBezTo>
                  <a:cubicBezTo>
                    <a:pt x="412493" y="729857"/>
                    <a:pt x="486040" y="679669"/>
                    <a:pt x="565083" y="637761"/>
                  </a:cubicBezTo>
                  <a:cubicBezTo>
                    <a:pt x="632905" y="601808"/>
                    <a:pt x="703704" y="572916"/>
                    <a:pt x="778053" y="553184"/>
                  </a:cubicBezTo>
                  <a:cubicBezTo>
                    <a:pt x="784198" y="551581"/>
                    <a:pt x="792861" y="548528"/>
                    <a:pt x="802136" y="548146"/>
                  </a:cubicBezTo>
                  <a:close/>
                  <a:moveTo>
                    <a:pt x="2317490" y="394"/>
                  </a:moveTo>
                  <a:cubicBezTo>
                    <a:pt x="2389580" y="-3753"/>
                    <a:pt x="2456620" y="24872"/>
                    <a:pt x="2510091" y="83467"/>
                  </a:cubicBezTo>
                  <a:cubicBezTo>
                    <a:pt x="2573486" y="152931"/>
                    <a:pt x="2609668" y="236630"/>
                    <a:pt x="2640545" y="323841"/>
                  </a:cubicBezTo>
                  <a:cubicBezTo>
                    <a:pt x="2666498" y="397121"/>
                    <a:pt x="2666842" y="472309"/>
                    <a:pt x="2663216" y="547955"/>
                  </a:cubicBezTo>
                  <a:cubicBezTo>
                    <a:pt x="2655735" y="704248"/>
                    <a:pt x="2626271" y="856915"/>
                    <a:pt x="2584211" y="1007253"/>
                  </a:cubicBezTo>
                  <a:cubicBezTo>
                    <a:pt x="2494291" y="1328921"/>
                    <a:pt x="2353036" y="1628033"/>
                    <a:pt x="2184111" y="1914932"/>
                  </a:cubicBezTo>
                  <a:cubicBezTo>
                    <a:pt x="2115678" y="2031187"/>
                    <a:pt x="2042741" y="2144466"/>
                    <a:pt x="1965836" y="2255149"/>
                  </a:cubicBezTo>
                  <a:lnTo>
                    <a:pt x="1455166" y="2262095"/>
                  </a:lnTo>
                  <a:cubicBezTo>
                    <a:pt x="1458220" y="2260683"/>
                    <a:pt x="1459098" y="2257630"/>
                    <a:pt x="1459556" y="2252935"/>
                  </a:cubicBezTo>
                  <a:cubicBezTo>
                    <a:pt x="1468906" y="2159084"/>
                    <a:pt x="1480242" y="2065499"/>
                    <a:pt x="1492608" y="1971991"/>
                  </a:cubicBezTo>
                  <a:cubicBezTo>
                    <a:pt x="1513065" y="1817187"/>
                    <a:pt x="1536767" y="1662879"/>
                    <a:pt x="1564514" y="1509220"/>
                  </a:cubicBezTo>
                  <a:cubicBezTo>
                    <a:pt x="1591688" y="1358691"/>
                    <a:pt x="1622603" y="1208925"/>
                    <a:pt x="1659472" y="1060457"/>
                  </a:cubicBezTo>
                  <a:cubicBezTo>
                    <a:pt x="1706570" y="870883"/>
                    <a:pt x="1761415" y="683676"/>
                    <a:pt x="1838168" y="503606"/>
                  </a:cubicBezTo>
                  <a:cubicBezTo>
                    <a:pt x="1889655" y="382770"/>
                    <a:pt x="1949195" y="266400"/>
                    <a:pt x="2034993" y="165487"/>
                  </a:cubicBezTo>
                  <a:cubicBezTo>
                    <a:pt x="2092167" y="98238"/>
                    <a:pt x="2159837" y="45301"/>
                    <a:pt x="2244032" y="15569"/>
                  </a:cubicBezTo>
                  <a:cubicBezTo>
                    <a:pt x="2268869" y="6800"/>
                    <a:pt x="2293460" y="1776"/>
                    <a:pt x="2317490" y="3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14C1243-4AD2-47E2-B9E2-1DACE6641360}"/>
                </a:ext>
              </a:extLst>
            </p:cNvPr>
            <p:cNvSpPr/>
            <p:nvPr/>
          </p:nvSpPr>
          <p:spPr>
            <a:xfrm>
              <a:off x="3828405" y="4599426"/>
              <a:ext cx="2255578" cy="2253842"/>
            </a:xfrm>
            <a:custGeom>
              <a:avLst/>
              <a:gdLst>
                <a:gd name="connsiteX0" fmla="*/ 424566 w 2255578"/>
                <a:gd name="connsiteY0" fmla="*/ 613669 h 2253842"/>
                <a:gd name="connsiteX1" fmla="*/ 456855 w 2255578"/>
                <a:gd name="connsiteY1" fmla="*/ 709391 h 2253842"/>
                <a:gd name="connsiteX2" fmla="*/ 558111 w 2255578"/>
                <a:gd name="connsiteY2" fmla="*/ 1032090 h 2253842"/>
                <a:gd name="connsiteX3" fmla="*/ 635628 w 2255578"/>
                <a:gd name="connsiteY3" fmla="*/ 1309638 h 2253842"/>
                <a:gd name="connsiteX4" fmla="*/ 704061 w 2255578"/>
                <a:gd name="connsiteY4" fmla="*/ 1586842 h 2253842"/>
                <a:gd name="connsiteX5" fmla="*/ 776845 w 2255578"/>
                <a:gd name="connsiteY5" fmla="*/ 1959806 h 2253842"/>
                <a:gd name="connsiteX6" fmla="*/ 811080 w 2255578"/>
                <a:gd name="connsiteY6" fmla="*/ 2234758 h 2253842"/>
                <a:gd name="connsiteX7" fmla="*/ 812530 w 2255578"/>
                <a:gd name="connsiteY7" fmla="*/ 2253116 h 2253842"/>
                <a:gd name="connsiteX8" fmla="*/ 760433 w 2255578"/>
                <a:gd name="connsiteY8" fmla="*/ 2253842 h 2253842"/>
                <a:gd name="connsiteX9" fmla="*/ 706809 w 2255578"/>
                <a:gd name="connsiteY9" fmla="*/ 2041979 h 2253842"/>
                <a:gd name="connsiteX10" fmla="*/ 649253 w 2255578"/>
                <a:gd name="connsiteY10" fmla="*/ 1812330 h 2253842"/>
                <a:gd name="connsiteX11" fmla="*/ 561661 w 2255578"/>
                <a:gd name="connsiteY11" fmla="*/ 1465243 h 2253842"/>
                <a:gd name="connsiteX12" fmla="*/ 498190 w 2255578"/>
                <a:gd name="connsiteY12" fmla="*/ 1218381 h 2253842"/>
                <a:gd name="connsiteX13" fmla="*/ 484832 w 2255578"/>
                <a:gd name="connsiteY13" fmla="*/ 1088577 h 2253842"/>
                <a:gd name="connsiteX14" fmla="*/ 469183 w 2255578"/>
                <a:gd name="connsiteY14" fmla="*/ 918010 h 2253842"/>
                <a:gd name="connsiteX15" fmla="*/ 443192 w 2255578"/>
                <a:gd name="connsiteY15" fmla="*/ 734696 h 2253842"/>
                <a:gd name="connsiteX16" fmla="*/ 425292 w 2255578"/>
                <a:gd name="connsiteY16" fmla="*/ 631837 h 2253842"/>
                <a:gd name="connsiteX17" fmla="*/ 422276 w 2255578"/>
                <a:gd name="connsiteY17" fmla="*/ 614318 h 2253842"/>
                <a:gd name="connsiteX18" fmla="*/ 424566 w 2255578"/>
                <a:gd name="connsiteY18" fmla="*/ 613669 h 2253842"/>
                <a:gd name="connsiteX19" fmla="*/ 394791 w 2255578"/>
                <a:gd name="connsiteY19" fmla="*/ 552292 h 2253842"/>
                <a:gd name="connsiteX20" fmla="*/ 398841 w 2255578"/>
                <a:gd name="connsiteY20" fmla="*/ 560580 h 2253842"/>
                <a:gd name="connsiteX21" fmla="*/ 443687 w 2255578"/>
                <a:gd name="connsiteY21" fmla="*/ 819845 h 2253842"/>
                <a:gd name="connsiteX22" fmla="*/ 471702 w 2255578"/>
                <a:gd name="connsiteY22" fmla="*/ 1087088 h 2253842"/>
                <a:gd name="connsiteX23" fmla="*/ 473457 w 2255578"/>
                <a:gd name="connsiteY23" fmla="*/ 1119034 h 2253842"/>
                <a:gd name="connsiteX24" fmla="*/ 462045 w 2255578"/>
                <a:gd name="connsiteY24" fmla="*/ 1399596 h 2253842"/>
                <a:gd name="connsiteX25" fmla="*/ 373155 w 2255578"/>
                <a:gd name="connsiteY25" fmla="*/ 1671877 h 2253842"/>
                <a:gd name="connsiteX26" fmla="*/ 228389 w 2255578"/>
                <a:gd name="connsiteY26" fmla="*/ 1844390 h 2253842"/>
                <a:gd name="connsiteX27" fmla="*/ 146522 w 2255578"/>
                <a:gd name="connsiteY27" fmla="*/ 1904655 h 2253842"/>
                <a:gd name="connsiteX28" fmla="*/ 107287 w 2255578"/>
                <a:gd name="connsiteY28" fmla="*/ 1907518 h 2253842"/>
                <a:gd name="connsiteX29" fmla="*/ 0 w 2255578"/>
                <a:gd name="connsiteY29" fmla="*/ 1888320 h 2253842"/>
                <a:gd name="connsiteX30" fmla="*/ 63433 w 2255578"/>
                <a:gd name="connsiteY30" fmla="*/ 1824544 h 2253842"/>
                <a:gd name="connsiteX31" fmla="*/ 173429 w 2255578"/>
                <a:gd name="connsiteY31" fmla="*/ 1683098 h 2253842"/>
                <a:gd name="connsiteX32" fmla="*/ 252091 w 2255578"/>
                <a:gd name="connsiteY32" fmla="*/ 1502074 h 2253842"/>
                <a:gd name="connsiteX33" fmla="*/ 322470 w 2255578"/>
                <a:gd name="connsiteY33" fmla="*/ 1256090 h 2253842"/>
                <a:gd name="connsiteX34" fmla="*/ 345408 w 2255578"/>
                <a:gd name="connsiteY34" fmla="*/ 962779 h 2253842"/>
                <a:gd name="connsiteX35" fmla="*/ 307890 w 2255578"/>
                <a:gd name="connsiteY35" fmla="*/ 709773 h 2253842"/>
                <a:gd name="connsiteX36" fmla="*/ 274991 w 2255578"/>
                <a:gd name="connsiteY36" fmla="*/ 604929 h 2253842"/>
                <a:gd name="connsiteX37" fmla="*/ 282853 w 2255578"/>
                <a:gd name="connsiteY37" fmla="*/ 586228 h 2253842"/>
                <a:gd name="connsiteX38" fmla="*/ 386017 w 2255578"/>
                <a:gd name="connsiteY38" fmla="*/ 552450 h 2253842"/>
                <a:gd name="connsiteX39" fmla="*/ 394791 w 2255578"/>
                <a:gd name="connsiteY39" fmla="*/ 552292 h 2253842"/>
                <a:gd name="connsiteX40" fmla="*/ 1938168 w 2255578"/>
                <a:gd name="connsiteY40" fmla="*/ 11 h 2253842"/>
                <a:gd name="connsiteX41" fmla="*/ 2081417 w 2255578"/>
                <a:gd name="connsiteY41" fmla="*/ 57848 h 2253842"/>
                <a:gd name="connsiteX42" fmla="*/ 2182139 w 2255578"/>
                <a:gd name="connsiteY42" fmla="*/ 194789 h 2253842"/>
                <a:gd name="connsiteX43" fmla="*/ 2245190 w 2255578"/>
                <a:gd name="connsiteY43" fmla="*/ 360852 h 2253842"/>
                <a:gd name="connsiteX44" fmla="*/ 2255534 w 2255578"/>
                <a:gd name="connsiteY44" fmla="*/ 470124 h 2253842"/>
                <a:gd name="connsiteX45" fmla="*/ 2233893 w 2255578"/>
                <a:gd name="connsiteY45" fmla="*/ 726260 h 2253842"/>
                <a:gd name="connsiteX46" fmla="*/ 2200307 w 2255578"/>
                <a:gd name="connsiteY46" fmla="*/ 898391 h 2253842"/>
                <a:gd name="connsiteX47" fmla="*/ 2143400 w 2255578"/>
                <a:gd name="connsiteY47" fmla="*/ 1099110 h 2253842"/>
                <a:gd name="connsiteX48" fmla="*/ 1987490 w 2255578"/>
                <a:gd name="connsiteY48" fmla="*/ 1496615 h 2253842"/>
                <a:gd name="connsiteX49" fmla="*/ 1861692 w 2255578"/>
                <a:gd name="connsiteY49" fmla="*/ 1746606 h 2253842"/>
                <a:gd name="connsiteX50" fmla="*/ 1736506 w 2255578"/>
                <a:gd name="connsiteY50" fmla="*/ 1963927 h 2253842"/>
                <a:gd name="connsiteX51" fmla="*/ 1554108 w 2255578"/>
                <a:gd name="connsiteY51" fmla="*/ 2243040 h 2253842"/>
                <a:gd name="connsiteX52" fmla="*/ 1524490 w 2255578"/>
                <a:gd name="connsiteY52" fmla="*/ 2243460 h 2253842"/>
                <a:gd name="connsiteX53" fmla="*/ 1642693 w 2255578"/>
                <a:gd name="connsiteY53" fmla="*/ 1988659 h 2253842"/>
                <a:gd name="connsiteX54" fmla="*/ 1778680 w 2255578"/>
                <a:gd name="connsiteY54" fmla="*/ 1678784 h 2253842"/>
                <a:gd name="connsiteX55" fmla="*/ 1967796 w 2255578"/>
                <a:gd name="connsiteY55" fmla="*/ 1207350 h 2253842"/>
                <a:gd name="connsiteX56" fmla="*/ 2070502 w 2255578"/>
                <a:gd name="connsiteY56" fmla="*/ 911864 h 2253842"/>
                <a:gd name="connsiteX57" fmla="*/ 2146492 w 2255578"/>
                <a:gd name="connsiteY57" fmla="*/ 628248 h 2253842"/>
                <a:gd name="connsiteX58" fmla="*/ 2155575 w 2255578"/>
                <a:gd name="connsiteY58" fmla="*/ 400164 h 2253842"/>
                <a:gd name="connsiteX59" fmla="*/ 2001726 w 2255578"/>
                <a:gd name="connsiteY59" fmla="*/ 173455 h 2253842"/>
                <a:gd name="connsiteX60" fmla="*/ 1793374 w 2255578"/>
                <a:gd name="connsiteY60" fmla="*/ 99449 h 2253842"/>
                <a:gd name="connsiteX61" fmla="*/ 1720438 w 2255578"/>
                <a:gd name="connsiteY61" fmla="*/ 91931 h 2253842"/>
                <a:gd name="connsiteX62" fmla="*/ 1734178 w 2255578"/>
                <a:gd name="connsiteY62" fmla="*/ 78419 h 2253842"/>
                <a:gd name="connsiteX63" fmla="*/ 1883562 w 2255578"/>
                <a:gd name="connsiteY63" fmla="*/ 5979 h 2253842"/>
                <a:gd name="connsiteX64" fmla="*/ 1938168 w 2255578"/>
                <a:gd name="connsiteY64" fmla="*/ 11 h 225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55578" h="2253842">
                  <a:moveTo>
                    <a:pt x="424566" y="613669"/>
                  </a:moveTo>
                  <a:cubicBezTo>
                    <a:pt x="435329" y="645577"/>
                    <a:pt x="446207" y="677446"/>
                    <a:pt x="456855" y="709391"/>
                  </a:cubicBezTo>
                  <a:cubicBezTo>
                    <a:pt x="492541" y="816372"/>
                    <a:pt x="526090" y="924002"/>
                    <a:pt x="558111" y="1032090"/>
                  </a:cubicBezTo>
                  <a:cubicBezTo>
                    <a:pt x="585401" y="1124186"/>
                    <a:pt x="611125" y="1216740"/>
                    <a:pt x="635628" y="1309638"/>
                  </a:cubicBezTo>
                  <a:cubicBezTo>
                    <a:pt x="659940" y="1401695"/>
                    <a:pt x="683107" y="1493982"/>
                    <a:pt x="704061" y="1586842"/>
                  </a:cubicBezTo>
                  <a:cubicBezTo>
                    <a:pt x="731961" y="1710425"/>
                    <a:pt x="757151" y="1834581"/>
                    <a:pt x="776845" y="1959806"/>
                  </a:cubicBezTo>
                  <a:cubicBezTo>
                    <a:pt x="791195" y="2051101"/>
                    <a:pt x="803027" y="2142700"/>
                    <a:pt x="811080" y="2234758"/>
                  </a:cubicBezTo>
                  <a:cubicBezTo>
                    <a:pt x="811614" y="2240865"/>
                    <a:pt x="812072" y="2246972"/>
                    <a:pt x="812530" y="2253116"/>
                  </a:cubicBezTo>
                  <a:lnTo>
                    <a:pt x="760433" y="2253842"/>
                  </a:lnTo>
                  <a:cubicBezTo>
                    <a:pt x="742456" y="2183233"/>
                    <a:pt x="724594" y="2112625"/>
                    <a:pt x="706809" y="2041979"/>
                  </a:cubicBezTo>
                  <a:cubicBezTo>
                    <a:pt x="687535" y="1965455"/>
                    <a:pt x="668528" y="1888854"/>
                    <a:pt x="649253" y="1812330"/>
                  </a:cubicBezTo>
                  <a:cubicBezTo>
                    <a:pt x="620132" y="1696609"/>
                    <a:pt x="590973" y="1580926"/>
                    <a:pt x="561661" y="1465243"/>
                  </a:cubicBezTo>
                  <a:cubicBezTo>
                    <a:pt x="540784" y="1382879"/>
                    <a:pt x="520746" y="1300287"/>
                    <a:pt x="498190" y="1218381"/>
                  </a:cubicBezTo>
                  <a:cubicBezTo>
                    <a:pt x="486396" y="1175520"/>
                    <a:pt x="487961" y="1131934"/>
                    <a:pt x="484832" y="1088577"/>
                  </a:cubicBezTo>
                  <a:cubicBezTo>
                    <a:pt x="480710" y="1031632"/>
                    <a:pt x="475900" y="974763"/>
                    <a:pt x="469183" y="918010"/>
                  </a:cubicBezTo>
                  <a:cubicBezTo>
                    <a:pt x="461932" y="856676"/>
                    <a:pt x="453230" y="795610"/>
                    <a:pt x="443192" y="734696"/>
                  </a:cubicBezTo>
                  <a:cubicBezTo>
                    <a:pt x="437505" y="700346"/>
                    <a:pt x="431284" y="666110"/>
                    <a:pt x="425292" y="631837"/>
                  </a:cubicBezTo>
                  <a:cubicBezTo>
                    <a:pt x="424261" y="625997"/>
                    <a:pt x="423269" y="620157"/>
                    <a:pt x="422276" y="614318"/>
                  </a:cubicBezTo>
                  <a:cubicBezTo>
                    <a:pt x="423040" y="614089"/>
                    <a:pt x="423803" y="613898"/>
                    <a:pt x="424566" y="613669"/>
                  </a:cubicBezTo>
                  <a:close/>
                  <a:moveTo>
                    <a:pt x="394791" y="552292"/>
                  </a:moveTo>
                  <a:cubicBezTo>
                    <a:pt x="396762" y="553471"/>
                    <a:pt x="397945" y="556057"/>
                    <a:pt x="398841" y="560580"/>
                  </a:cubicBezTo>
                  <a:cubicBezTo>
                    <a:pt x="416017" y="646607"/>
                    <a:pt x="431474" y="732978"/>
                    <a:pt x="443687" y="819845"/>
                  </a:cubicBezTo>
                  <a:cubicBezTo>
                    <a:pt x="456168" y="908583"/>
                    <a:pt x="467618" y="997473"/>
                    <a:pt x="471702" y="1087088"/>
                  </a:cubicBezTo>
                  <a:cubicBezTo>
                    <a:pt x="472198" y="1097736"/>
                    <a:pt x="474412" y="1108538"/>
                    <a:pt x="473457" y="1119034"/>
                  </a:cubicBezTo>
                  <a:cubicBezTo>
                    <a:pt x="465213" y="1212389"/>
                    <a:pt x="474221" y="1306317"/>
                    <a:pt x="462045" y="1399596"/>
                  </a:cubicBezTo>
                  <a:cubicBezTo>
                    <a:pt x="449451" y="1496196"/>
                    <a:pt x="418154" y="1586155"/>
                    <a:pt x="373155" y="1671877"/>
                  </a:cubicBezTo>
                  <a:cubicBezTo>
                    <a:pt x="337431" y="1739890"/>
                    <a:pt x="288845" y="1797827"/>
                    <a:pt x="228389" y="1844390"/>
                  </a:cubicBezTo>
                  <a:cubicBezTo>
                    <a:pt x="201711" y="1864962"/>
                    <a:pt x="176445" y="1887976"/>
                    <a:pt x="146522" y="1904655"/>
                  </a:cubicBezTo>
                  <a:cubicBezTo>
                    <a:pt x="133087" y="1912136"/>
                    <a:pt x="120378" y="1908472"/>
                    <a:pt x="107287" y="1907518"/>
                  </a:cubicBezTo>
                  <a:cubicBezTo>
                    <a:pt x="72097" y="1904884"/>
                    <a:pt x="37518" y="1898549"/>
                    <a:pt x="0" y="1888320"/>
                  </a:cubicBezTo>
                  <a:cubicBezTo>
                    <a:pt x="22366" y="1865840"/>
                    <a:pt x="42823" y="1845153"/>
                    <a:pt x="63433" y="1824544"/>
                  </a:cubicBezTo>
                  <a:cubicBezTo>
                    <a:pt x="106027" y="1781988"/>
                    <a:pt x="143545" y="1735424"/>
                    <a:pt x="173429" y="1683098"/>
                  </a:cubicBezTo>
                  <a:cubicBezTo>
                    <a:pt x="206215" y="1625657"/>
                    <a:pt x="230947" y="1564514"/>
                    <a:pt x="252091" y="1502074"/>
                  </a:cubicBezTo>
                  <a:cubicBezTo>
                    <a:pt x="279456" y="1421237"/>
                    <a:pt x="305066" y="1339751"/>
                    <a:pt x="322470" y="1256090"/>
                  </a:cubicBezTo>
                  <a:cubicBezTo>
                    <a:pt x="342622" y="1159414"/>
                    <a:pt x="350103" y="1061593"/>
                    <a:pt x="345408" y="962779"/>
                  </a:cubicBezTo>
                  <a:cubicBezTo>
                    <a:pt x="341363" y="877133"/>
                    <a:pt x="329111" y="792785"/>
                    <a:pt x="307890" y="709773"/>
                  </a:cubicBezTo>
                  <a:cubicBezTo>
                    <a:pt x="298807" y="674240"/>
                    <a:pt x="288502" y="639050"/>
                    <a:pt x="274991" y="604929"/>
                  </a:cubicBezTo>
                  <a:cubicBezTo>
                    <a:pt x="271021" y="594891"/>
                    <a:pt x="272701" y="589892"/>
                    <a:pt x="282853" y="586228"/>
                  </a:cubicBezTo>
                  <a:cubicBezTo>
                    <a:pt x="316898" y="573938"/>
                    <a:pt x="351019" y="561954"/>
                    <a:pt x="386017" y="552450"/>
                  </a:cubicBezTo>
                  <a:cubicBezTo>
                    <a:pt x="390063" y="551343"/>
                    <a:pt x="392821" y="551114"/>
                    <a:pt x="394791" y="552292"/>
                  </a:cubicBezTo>
                  <a:close/>
                  <a:moveTo>
                    <a:pt x="1938168" y="11"/>
                  </a:moveTo>
                  <a:cubicBezTo>
                    <a:pt x="1990984" y="548"/>
                    <a:pt x="2038509" y="20406"/>
                    <a:pt x="2081417" y="57848"/>
                  </a:cubicBezTo>
                  <a:cubicBezTo>
                    <a:pt x="2125080" y="95938"/>
                    <a:pt x="2155346" y="143951"/>
                    <a:pt x="2182139" y="194789"/>
                  </a:cubicBezTo>
                  <a:cubicBezTo>
                    <a:pt x="2210039" y="247688"/>
                    <a:pt x="2229084" y="303679"/>
                    <a:pt x="2245190" y="360852"/>
                  </a:cubicBezTo>
                  <a:cubicBezTo>
                    <a:pt x="2255228" y="396538"/>
                    <a:pt x="2255190" y="433484"/>
                    <a:pt x="2255534" y="470124"/>
                  </a:cubicBezTo>
                  <a:cubicBezTo>
                    <a:pt x="2256297" y="556151"/>
                    <a:pt x="2247251" y="641416"/>
                    <a:pt x="2233893" y="726260"/>
                  </a:cubicBezTo>
                  <a:cubicBezTo>
                    <a:pt x="2224771" y="784044"/>
                    <a:pt x="2214771" y="841714"/>
                    <a:pt x="2200307" y="898391"/>
                  </a:cubicBezTo>
                  <a:cubicBezTo>
                    <a:pt x="2183131" y="965755"/>
                    <a:pt x="2164468" y="1032738"/>
                    <a:pt x="2143400" y="1099110"/>
                  </a:cubicBezTo>
                  <a:cubicBezTo>
                    <a:pt x="2100234" y="1235136"/>
                    <a:pt x="2046991" y="1367078"/>
                    <a:pt x="1987490" y="1496615"/>
                  </a:cubicBezTo>
                  <a:cubicBezTo>
                    <a:pt x="1948522" y="1581421"/>
                    <a:pt x="1906042" y="1664472"/>
                    <a:pt x="1861692" y="1746606"/>
                  </a:cubicBezTo>
                  <a:cubicBezTo>
                    <a:pt x="1821961" y="1820230"/>
                    <a:pt x="1780207" y="1892670"/>
                    <a:pt x="1736506" y="1963927"/>
                  </a:cubicBezTo>
                  <a:cubicBezTo>
                    <a:pt x="1678416" y="2058695"/>
                    <a:pt x="1617846" y="2151936"/>
                    <a:pt x="1554108" y="2243040"/>
                  </a:cubicBezTo>
                  <a:lnTo>
                    <a:pt x="1524490" y="2243460"/>
                  </a:lnTo>
                  <a:cubicBezTo>
                    <a:pt x="1565061" y="2159073"/>
                    <a:pt x="1604297" y="2074076"/>
                    <a:pt x="1642693" y="1988659"/>
                  </a:cubicBezTo>
                  <a:cubicBezTo>
                    <a:pt x="1688950" y="1885800"/>
                    <a:pt x="1734559" y="1782598"/>
                    <a:pt x="1778680" y="1678784"/>
                  </a:cubicBezTo>
                  <a:cubicBezTo>
                    <a:pt x="1844899" y="1522912"/>
                    <a:pt x="1908523" y="1365971"/>
                    <a:pt x="1967796" y="1207350"/>
                  </a:cubicBezTo>
                  <a:cubicBezTo>
                    <a:pt x="2004321" y="1109682"/>
                    <a:pt x="2038938" y="1011327"/>
                    <a:pt x="2070502" y="911864"/>
                  </a:cubicBezTo>
                  <a:cubicBezTo>
                    <a:pt x="2100157" y="818432"/>
                    <a:pt x="2127370" y="724352"/>
                    <a:pt x="2146492" y="628248"/>
                  </a:cubicBezTo>
                  <a:cubicBezTo>
                    <a:pt x="2161491" y="552907"/>
                    <a:pt x="2170041" y="476917"/>
                    <a:pt x="2155575" y="400164"/>
                  </a:cubicBezTo>
                  <a:cubicBezTo>
                    <a:pt x="2137103" y="302228"/>
                    <a:pt x="2085730" y="226926"/>
                    <a:pt x="2001726" y="173455"/>
                  </a:cubicBezTo>
                  <a:cubicBezTo>
                    <a:pt x="1937873" y="132807"/>
                    <a:pt x="1867570" y="111014"/>
                    <a:pt x="1793374" y="99449"/>
                  </a:cubicBezTo>
                  <a:cubicBezTo>
                    <a:pt x="1770169" y="95861"/>
                    <a:pt x="1746849" y="93763"/>
                    <a:pt x="1720438" y="91931"/>
                  </a:cubicBezTo>
                  <a:cubicBezTo>
                    <a:pt x="1726506" y="85862"/>
                    <a:pt x="1729789" y="81320"/>
                    <a:pt x="1734178" y="78419"/>
                  </a:cubicBezTo>
                  <a:cubicBezTo>
                    <a:pt x="1780703" y="47581"/>
                    <a:pt x="1827800" y="18383"/>
                    <a:pt x="1883562" y="5979"/>
                  </a:cubicBezTo>
                  <a:cubicBezTo>
                    <a:pt x="1902368" y="1800"/>
                    <a:pt x="1920562" y="-168"/>
                    <a:pt x="1938168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BC47051-BCE0-4C61-B819-830CF75A1330}"/>
                </a:ext>
              </a:extLst>
            </p:cNvPr>
            <p:cNvSpPr/>
            <p:nvPr/>
          </p:nvSpPr>
          <p:spPr>
            <a:xfrm>
              <a:off x="4990122" y="4923246"/>
              <a:ext cx="714682" cy="1924601"/>
            </a:xfrm>
            <a:custGeom>
              <a:avLst/>
              <a:gdLst>
                <a:gd name="connsiteX0" fmla="*/ 1604677 w 1783586"/>
                <a:gd name="connsiteY0" fmla="*/ 2120388 h 4803104"/>
                <a:gd name="connsiteX1" fmla="*/ 1783556 w 1783586"/>
                <a:gd name="connsiteY1" fmla="*/ 944431 h 4803104"/>
                <a:gd name="connsiteX2" fmla="*/ 1622107 w 1783586"/>
                <a:gd name="connsiteY2" fmla="*/ 59178 h 4803104"/>
                <a:gd name="connsiteX3" fmla="*/ 1511903 w 1783586"/>
                <a:gd name="connsiteY3" fmla="*/ 38509 h 4803104"/>
                <a:gd name="connsiteX4" fmla="*/ 1421035 w 1783586"/>
                <a:gd name="connsiteY4" fmla="*/ 120519 h 4803104"/>
                <a:gd name="connsiteX5" fmla="*/ 1107091 w 1783586"/>
                <a:gd name="connsiteY5" fmla="*/ 609723 h 4803104"/>
                <a:gd name="connsiteX6" fmla="*/ 660654 w 1783586"/>
                <a:gd name="connsiteY6" fmla="*/ 1829875 h 4803104"/>
                <a:gd name="connsiteX7" fmla="*/ 272415 w 1783586"/>
                <a:gd name="connsiteY7" fmla="*/ 3389213 h 4803104"/>
                <a:gd name="connsiteX8" fmla="*/ 0 w 1783586"/>
                <a:gd name="connsiteY8" fmla="*/ 4803105 h 4803104"/>
                <a:gd name="connsiteX9" fmla="*/ 394716 w 1783586"/>
                <a:gd name="connsiteY9" fmla="*/ 4797771 h 4803104"/>
                <a:gd name="connsiteX10" fmla="*/ 922115 w 1783586"/>
                <a:gd name="connsiteY10" fmla="*/ 3855367 h 4803104"/>
                <a:gd name="connsiteX11" fmla="*/ 1604677 w 1783586"/>
                <a:gd name="connsiteY11" fmla="*/ 2120388 h 480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586" h="4803104">
                  <a:moveTo>
                    <a:pt x="1604677" y="2120388"/>
                  </a:moveTo>
                  <a:cubicBezTo>
                    <a:pt x="1709642" y="1735387"/>
                    <a:pt x="1781747" y="1345053"/>
                    <a:pt x="1783556" y="944431"/>
                  </a:cubicBezTo>
                  <a:cubicBezTo>
                    <a:pt x="1784890" y="639441"/>
                    <a:pt x="1742980" y="342070"/>
                    <a:pt x="1622107" y="59178"/>
                  </a:cubicBezTo>
                  <a:cubicBezTo>
                    <a:pt x="1590199" y="-15403"/>
                    <a:pt x="1589627" y="-16260"/>
                    <a:pt x="1511903" y="38509"/>
                  </a:cubicBezTo>
                  <a:cubicBezTo>
                    <a:pt x="1488853" y="54130"/>
                    <a:pt x="1453610" y="85753"/>
                    <a:pt x="1421035" y="120519"/>
                  </a:cubicBezTo>
                  <a:cubicBezTo>
                    <a:pt x="1286256" y="264251"/>
                    <a:pt x="1191863" y="434177"/>
                    <a:pt x="1107091" y="609723"/>
                  </a:cubicBezTo>
                  <a:cubicBezTo>
                    <a:pt x="917924" y="1001581"/>
                    <a:pt x="783050" y="1413538"/>
                    <a:pt x="660654" y="1829875"/>
                  </a:cubicBezTo>
                  <a:cubicBezTo>
                    <a:pt x="509492" y="2344225"/>
                    <a:pt x="384905" y="2865243"/>
                    <a:pt x="272415" y="3389213"/>
                  </a:cubicBezTo>
                  <a:cubicBezTo>
                    <a:pt x="171640" y="3858605"/>
                    <a:pt x="81248" y="4329997"/>
                    <a:pt x="0" y="4803105"/>
                  </a:cubicBezTo>
                  <a:lnTo>
                    <a:pt x="394716" y="4797771"/>
                  </a:lnTo>
                  <a:cubicBezTo>
                    <a:pt x="588264" y="4493637"/>
                    <a:pt x="761143" y="4177788"/>
                    <a:pt x="922115" y="3855367"/>
                  </a:cubicBezTo>
                  <a:cubicBezTo>
                    <a:pt x="1200722" y="3297107"/>
                    <a:pt x="1440276" y="2723416"/>
                    <a:pt x="1604677" y="21203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2B4A7D-6E5C-4B66-A5AE-FE822E4F340C}"/>
                </a:ext>
              </a:extLst>
            </p:cNvPr>
            <p:cNvSpPr/>
            <p:nvPr/>
          </p:nvSpPr>
          <p:spPr>
            <a:xfrm>
              <a:off x="4053912" y="6016426"/>
              <a:ext cx="423136" cy="840581"/>
            </a:xfrm>
            <a:custGeom>
              <a:avLst/>
              <a:gdLst>
                <a:gd name="connsiteX0" fmla="*/ 627844 w 1055993"/>
                <a:gd name="connsiteY0" fmla="*/ 0 h 2097785"/>
                <a:gd name="connsiteX1" fmla="*/ 567075 w 1055993"/>
                <a:gd name="connsiteY1" fmla="*/ 250222 h 2097785"/>
                <a:gd name="connsiteX2" fmla="*/ 15387 w 1055993"/>
                <a:gd name="connsiteY2" fmla="*/ 1103281 h 2097785"/>
                <a:gd name="connsiteX3" fmla="*/ 8719 w 1055993"/>
                <a:gd name="connsiteY3" fmla="*/ 1143953 h 2097785"/>
                <a:gd name="connsiteX4" fmla="*/ 364859 w 1055993"/>
                <a:gd name="connsiteY4" fmla="*/ 1675352 h 2097785"/>
                <a:gd name="connsiteX5" fmla="*/ 648133 w 1055993"/>
                <a:gd name="connsiteY5" fmla="*/ 2097786 h 2097785"/>
                <a:gd name="connsiteX6" fmla="*/ 1055993 w 1055993"/>
                <a:gd name="connsiteY6" fmla="*/ 2092261 h 2097785"/>
                <a:gd name="connsiteX7" fmla="*/ 715475 w 1055993"/>
                <a:gd name="connsiteY7" fmla="*/ 387858 h 2097785"/>
                <a:gd name="connsiteX8" fmla="*/ 627844 w 1055993"/>
                <a:gd name="connsiteY8" fmla="*/ 0 h 20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93" h="2097785">
                  <a:moveTo>
                    <a:pt x="627844" y="0"/>
                  </a:moveTo>
                  <a:cubicBezTo>
                    <a:pt x="608699" y="84582"/>
                    <a:pt x="588316" y="167545"/>
                    <a:pt x="567075" y="250222"/>
                  </a:cubicBezTo>
                  <a:cubicBezTo>
                    <a:pt x="478207" y="595694"/>
                    <a:pt x="330284" y="903732"/>
                    <a:pt x="15387" y="1103281"/>
                  </a:cubicBezTo>
                  <a:cubicBezTo>
                    <a:pt x="-4520" y="1115854"/>
                    <a:pt x="-3282" y="1126141"/>
                    <a:pt x="8719" y="1143953"/>
                  </a:cubicBezTo>
                  <a:cubicBezTo>
                    <a:pt x="127877" y="1320736"/>
                    <a:pt x="246178" y="1498187"/>
                    <a:pt x="364859" y="1675352"/>
                  </a:cubicBezTo>
                  <a:cubicBezTo>
                    <a:pt x="459252" y="1816227"/>
                    <a:pt x="553835" y="1956911"/>
                    <a:pt x="648133" y="2097786"/>
                  </a:cubicBezTo>
                  <a:lnTo>
                    <a:pt x="1055993" y="2092261"/>
                  </a:lnTo>
                  <a:cubicBezTo>
                    <a:pt x="947123" y="1523238"/>
                    <a:pt x="841205" y="953548"/>
                    <a:pt x="715475" y="387858"/>
                  </a:cubicBezTo>
                  <a:cubicBezTo>
                    <a:pt x="686804" y="258509"/>
                    <a:pt x="657086" y="129254"/>
                    <a:pt x="6278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255646-CFB8-4546-AB03-C8B4187FE2A8}"/>
                </a:ext>
              </a:extLst>
            </p:cNvPr>
            <p:cNvSpPr/>
            <p:nvPr/>
          </p:nvSpPr>
          <p:spPr>
            <a:xfrm>
              <a:off x="4310188" y="4919364"/>
              <a:ext cx="1532240" cy="1935277"/>
            </a:xfrm>
            <a:custGeom>
              <a:avLst/>
              <a:gdLst>
                <a:gd name="connsiteX0" fmla="*/ 10415 w 1532240"/>
                <a:gd name="connsiteY0" fmla="*/ 923213 h 1935277"/>
                <a:gd name="connsiteX1" fmla="*/ 33964 w 1532240"/>
                <a:gd name="connsiteY1" fmla="*/ 1015691 h 1935277"/>
                <a:gd name="connsiteX2" fmla="*/ 266247 w 1532240"/>
                <a:gd name="connsiteY2" fmla="*/ 1934094 h 1935277"/>
                <a:gd name="connsiteX3" fmla="*/ 179647 w 1532240"/>
                <a:gd name="connsiteY3" fmla="*/ 1935277 h 1935277"/>
                <a:gd name="connsiteX4" fmla="*/ 46941 w 1532240"/>
                <a:gd name="connsiteY4" fmla="*/ 1270377 h 1935277"/>
                <a:gd name="connsiteX5" fmla="*/ 3202 w 1532240"/>
                <a:gd name="connsiteY5" fmla="*/ 1079429 h 1935277"/>
                <a:gd name="connsiteX6" fmla="*/ 836 w 1532240"/>
                <a:gd name="connsiteY6" fmla="*/ 1037484 h 1935277"/>
                <a:gd name="connsiteX7" fmla="*/ 7057 w 1532240"/>
                <a:gd name="connsiteY7" fmla="*/ 923786 h 1935277"/>
                <a:gd name="connsiteX8" fmla="*/ 10415 w 1532240"/>
                <a:gd name="connsiteY8" fmla="*/ 923213 h 1935277"/>
                <a:gd name="connsiteX9" fmla="*/ 1331668 w 1532240"/>
                <a:gd name="connsiteY9" fmla="*/ 0 h 1935277"/>
                <a:gd name="connsiteX10" fmla="*/ 1457045 w 1532240"/>
                <a:gd name="connsiteY10" fmla="*/ 70799 h 1935277"/>
                <a:gd name="connsiteX11" fmla="*/ 1530822 w 1532240"/>
                <a:gd name="connsiteY11" fmla="*/ 270563 h 1935277"/>
                <a:gd name="connsiteX12" fmla="*/ 1501319 w 1532240"/>
                <a:gd name="connsiteY12" fmla="*/ 533951 h 1935277"/>
                <a:gd name="connsiteX13" fmla="*/ 1192245 w 1532240"/>
                <a:gd name="connsiteY13" fmla="*/ 1427089 h 1935277"/>
                <a:gd name="connsiteX14" fmla="*/ 907293 w 1532240"/>
                <a:gd name="connsiteY14" fmla="*/ 1925430 h 1935277"/>
                <a:gd name="connsiteX15" fmla="*/ 852753 w 1532240"/>
                <a:gd name="connsiteY15" fmla="*/ 1926156 h 1935277"/>
                <a:gd name="connsiteX16" fmla="*/ 1199268 w 1532240"/>
                <a:gd name="connsiteY16" fmla="*/ 1249958 h 1935277"/>
                <a:gd name="connsiteX17" fmla="*/ 1363843 w 1532240"/>
                <a:gd name="connsiteY17" fmla="*/ 739898 h 1935277"/>
                <a:gd name="connsiteX18" fmla="*/ 1404108 w 1532240"/>
                <a:gd name="connsiteY18" fmla="*/ 294684 h 1935277"/>
                <a:gd name="connsiteX19" fmla="*/ 1331668 w 1532240"/>
                <a:gd name="connsiteY19" fmla="*/ 0 h 19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240" h="1935277">
                  <a:moveTo>
                    <a:pt x="10415" y="923213"/>
                  </a:moveTo>
                  <a:cubicBezTo>
                    <a:pt x="18278" y="954014"/>
                    <a:pt x="26178" y="984852"/>
                    <a:pt x="33964" y="1015691"/>
                  </a:cubicBezTo>
                  <a:cubicBezTo>
                    <a:pt x="111290" y="1321825"/>
                    <a:pt x="188539" y="1627998"/>
                    <a:pt x="266247" y="1934094"/>
                  </a:cubicBezTo>
                  <a:lnTo>
                    <a:pt x="179647" y="1935277"/>
                  </a:lnTo>
                  <a:cubicBezTo>
                    <a:pt x="138121" y="1716354"/>
                    <a:pt x="94420" y="1484835"/>
                    <a:pt x="46941" y="1270377"/>
                  </a:cubicBezTo>
                  <a:cubicBezTo>
                    <a:pt x="32819" y="1206600"/>
                    <a:pt x="18888" y="1142786"/>
                    <a:pt x="3202" y="1079429"/>
                  </a:cubicBezTo>
                  <a:cubicBezTo>
                    <a:pt x="-387" y="1065002"/>
                    <a:pt x="-615" y="1051644"/>
                    <a:pt x="836" y="1037484"/>
                  </a:cubicBezTo>
                  <a:cubicBezTo>
                    <a:pt x="4652" y="999699"/>
                    <a:pt x="6446" y="961761"/>
                    <a:pt x="7057" y="923786"/>
                  </a:cubicBezTo>
                  <a:cubicBezTo>
                    <a:pt x="8164" y="923595"/>
                    <a:pt x="9309" y="923404"/>
                    <a:pt x="10415" y="923213"/>
                  </a:cubicBezTo>
                  <a:close/>
                  <a:moveTo>
                    <a:pt x="1331668" y="0"/>
                  </a:moveTo>
                  <a:cubicBezTo>
                    <a:pt x="1382544" y="10496"/>
                    <a:pt x="1423993" y="33624"/>
                    <a:pt x="1457045" y="70799"/>
                  </a:cubicBezTo>
                  <a:cubicBezTo>
                    <a:pt x="1507616" y="127629"/>
                    <a:pt x="1525898" y="196787"/>
                    <a:pt x="1530822" y="270563"/>
                  </a:cubicBezTo>
                  <a:cubicBezTo>
                    <a:pt x="1536814" y="360064"/>
                    <a:pt x="1523226" y="447580"/>
                    <a:pt x="1501319" y="533951"/>
                  </a:cubicBezTo>
                  <a:cubicBezTo>
                    <a:pt x="1423649" y="840391"/>
                    <a:pt x="1323271" y="1139045"/>
                    <a:pt x="1192245" y="1427089"/>
                  </a:cubicBezTo>
                  <a:cubicBezTo>
                    <a:pt x="1112706" y="1602007"/>
                    <a:pt x="1021564" y="1770398"/>
                    <a:pt x="907293" y="1925430"/>
                  </a:cubicBezTo>
                  <a:lnTo>
                    <a:pt x="852753" y="1926156"/>
                  </a:lnTo>
                  <a:cubicBezTo>
                    <a:pt x="987596" y="1710743"/>
                    <a:pt x="1102096" y="1484797"/>
                    <a:pt x="1199268" y="1249958"/>
                  </a:cubicBezTo>
                  <a:cubicBezTo>
                    <a:pt x="1267777" y="1084390"/>
                    <a:pt x="1325256" y="915121"/>
                    <a:pt x="1363843" y="739898"/>
                  </a:cubicBezTo>
                  <a:cubicBezTo>
                    <a:pt x="1396093" y="593262"/>
                    <a:pt x="1414948" y="445252"/>
                    <a:pt x="1404108" y="294684"/>
                  </a:cubicBezTo>
                  <a:cubicBezTo>
                    <a:pt x="1396323" y="186291"/>
                    <a:pt x="1378765" y="115034"/>
                    <a:pt x="13316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F664F5-ACEE-444B-AC27-809FB9869AFC}"/>
              </a:ext>
            </a:extLst>
          </p:cNvPr>
          <p:cNvGrpSpPr/>
          <p:nvPr/>
        </p:nvGrpSpPr>
        <p:grpSpPr>
          <a:xfrm>
            <a:off x="9714787" y="5236957"/>
            <a:ext cx="1909517" cy="1627642"/>
            <a:chOff x="3431944" y="4587088"/>
            <a:chExt cx="2664859" cy="227148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7D6B0A-95DA-48C2-A69A-821AD9166A0B}"/>
                </a:ext>
              </a:extLst>
            </p:cNvPr>
            <p:cNvSpPr/>
            <p:nvPr/>
          </p:nvSpPr>
          <p:spPr>
            <a:xfrm>
              <a:off x="3431944" y="4587088"/>
              <a:ext cx="2664859" cy="2271484"/>
            </a:xfrm>
            <a:custGeom>
              <a:avLst/>
              <a:gdLst>
                <a:gd name="connsiteX0" fmla="*/ 802136 w 2664859"/>
                <a:gd name="connsiteY0" fmla="*/ 548146 h 2271484"/>
                <a:gd name="connsiteX1" fmla="*/ 831524 w 2664859"/>
                <a:gd name="connsiteY1" fmla="*/ 618144 h 2271484"/>
                <a:gd name="connsiteX2" fmla="*/ 1087431 w 2664859"/>
                <a:gd name="connsiteY2" fmla="*/ 1489068 h 2271484"/>
                <a:gd name="connsiteX3" fmla="*/ 1216969 w 2664859"/>
                <a:gd name="connsiteY3" fmla="*/ 2212859 h 2271484"/>
                <a:gd name="connsiteX4" fmla="*/ 1221243 w 2664859"/>
                <a:gd name="connsiteY4" fmla="*/ 2265300 h 2271484"/>
                <a:gd name="connsiteX5" fmla="*/ 766755 w 2664859"/>
                <a:gd name="connsiteY5" fmla="*/ 2271484 h 2271484"/>
                <a:gd name="connsiteX6" fmla="*/ 686605 w 2664859"/>
                <a:gd name="connsiteY6" fmla="*/ 2157136 h 2271484"/>
                <a:gd name="connsiteX7" fmla="*/ 559816 w 2664859"/>
                <a:gd name="connsiteY7" fmla="*/ 1973822 h 2271484"/>
                <a:gd name="connsiteX8" fmla="*/ 486040 w 2664859"/>
                <a:gd name="connsiteY8" fmla="*/ 1929816 h 2271484"/>
                <a:gd name="connsiteX9" fmla="*/ 163952 w 2664859"/>
                <a:gd name="connsiteY9" fmla="*/ 1802874 h 2271484"/>
                <a:gd name="connsiteX10" fmla="*/ 3194 w 2664859"/>
                <a:gd name="connsiteY10" fmla="*/ 1491358 h 2271484"/>
                <a:gd name="connsiteX11" fmla="*/ 34796 w 2664859"/>
                <a:gd name="connsiteY11" fmla="*/ 1186674 h 2271484"/>
                <a:gd name="connsiteX12" fmla="*/ 96779 w 2664859"/>
                <a:gd name="connsiteY12" fmla="*/ 1034809 h 2271484"/>
                <a:gd name="connsiteX13" fmla="*/ 343144 w 2664859"/>
                <a:gd name="connsiteY13" fmla="*/ 786459 h 2271484"/>
                <a:gd name="connsiteX14" fmla="*/ 565083 w 2664859"/>
                <a:gd name="connsiteY14" fmla="*/ 637761 h 2271484"/>
                <a:gd name="connsiteX15" fmla="*/ 778053 w 2664859"/>
                <a:gd name="connsiteY15" fmla="*/ 553184 h 2271484"/>
                <a:gd name="connsiteX16" fmla="*/ 802136 w 2664859"/>
                <a:gd name="connsiteY16" fmla="*/ 548146 h 2271484"/>
                <a:gd name="connsiteX17" fmla="*/ 2317490 w 2664859"/>
                <a:gd name="connsiteY17" fmla="*/ 394 h 2271484"/>
                <a:gd name="connsiteX18" fmla="*/ 2510091 w 2664859"/>
                <a:gd name="connsiteY18" fmla="*/ 83467 h 2271484"/>
                <a:gd name="connsiteX19" fmla="*/ 2640545 w 2664859"/>
                <a:gd name="connsiteY19" fmla="*/ 323841 h 2271484"/>
                <a:gd name="connsiteX20" fmla="*/ 2663216 w 2664859"/>
                <a:gd name="connsiteY20" fmla="*/ 547955 h 2271484"/>
                <a:gd name="connsiteX21" fmla="*/ 2584211 w 2664859"/>
                <a:gd name="connsiteY21" fmla="*/ 1007253 h 2271484"/>
                <a:gd name="connsiteX22" fmla="*/ 2184111 w 2664859"/>
                <a:gd name="connsiteY22" fmla="*/ 1914932 h 2271484"/>
                <a:gd name="connsiteX23" fmla="*/ 1965836 w 2664859"/>
                <a:gd name="connsiteY23" fmla="*/ 2255149 h 2271484"/>
                <a:gd name="connsiteX24" fmla="*/ 1455166 w 2664859"/>
                <a:gd name="connsiteY24" fmla="*/ 2262095 h 2271484"/>
                <a:gd name="connsiteX25" fmla="*/ 1459556 w 2664859"/>
                <a:gd name="connsiteY25" fmla="*/ 2252935 h 2271484"/>
                <a:gd name="connsiteX26" fmla="*/ 1492608 w 2664859"/>
                <a:gd name="connsiteY26" fmla="*/ 1971991 h 2271484"/>
                <a:gd name="connsiteX27" fmla="*/ 1564514 w 2664859"/>
                <a:gd name="connsiteY27" fmla="*/ 1509220 h 2271484"/>
                <a:gd name="connsiteX28" fmla="*/ 1659472 w 2664859"/>
                <a:gd name="connsiteY28" fmla="*/ 1060457 h 2271484"/>
                <a:gd name="connsiteX29" fmla="*/ 1838168 w 2664859"/>
                <a:gd name="connsiteY29" fmla="*/ 503606 h 2271484"/>
                <a:gd name="connsiteX30" fmla="*/ 2034993 w 2664859"/>
                <a:gd name="connsiteY30" fmla="*/ 165487 h 2271484"/>
                <a:gd name="connsiteX31" fmla="*/ 2244032 w 2664859"/>
                <a:gd name="connsiteY31" fmla="*/ 15569 h 2271484"/>
                <a:gd name="connsiteX32" fmla="*/ 2317490 w 2664859"/>
                <a:gd name="connsiteY32" fmla="*/ 394 h 227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4859" h="2271484">
                  <a:moveTo>
                    <a:pt x="802136" y="548146"/>
                  </a:moveTo>
                  <a:cubicBezTo>
                    <a:pt x="816372" y="572764"/>
                    <a:pt x="822478" y="591656"/>
                    <a:pt x="831524" y="618144"/>
                  </a:cubicBezTo>
                  <a:cubicBezTo>
                    <a:pt x="929269" y="904775"/>
                    <a:pt x="1016136" y="1194651"/>
                    <a:pt x="1087431" y="1489068"/>
                  </a:cubicBezTo>
                  <a:cubicBezTo>
                    <a:pt x="1145215" y="1727686"/>
                    <a:pt x="1193382" y="1968097"/>
                    <a:pt x="1216969" y="2212859"/>
                  </a:cubicBezTo>
                  <a:cubicBezTo>
                    <a:pt x="1218648" y="2230302"/>
                    <a:pt x="1220098" y="2247820"/>
                    <a:pt x="1221243" y="2265300"/>
                  </a:cubicBezTo>
                  <a:lnTo>
                    <a:pt x="766755" y="2271484"/>
                  </a:lnTo>
                  <a:cubicBezTo>
                    <a:pt x="740000" y="2233393"/>
                    <a:pt x="713284" y="2195265"/>
                    <a:pt x="686605" y="2157136"/>
                  </a:cubicBezTo>
                  <a:cubicBezTo>
                    <a:pt x="644011" y="2096261"/>
                    <a:pt x="599738" y="2036415"/>
                    <a:pt x="559816" y="1973822"/>
                  </a:cubicBezTo>
                  <a:cubicBezTo>
                    <a:pt x="541229" y="1944701"/>
                    <a:pt x="520275" y="1933518"/>
                    <a:pt x="486040" y="1929816"/>
                  </a:cubicBezTo>
                  <a:cubicBezTo>
                    <a:pt x="367685" y="1916954"/>
                    <a:pt x="257613" y="1879207"/>
                    <a:pt x="163952" y="1802874"/>
                  </a:cubicBezTo>
                  <a:cubicBezTo>
                    <a:pt x="65405" y="1722571"/>
                    <a:pt x="15598" y="1616392"/>
                    <a:pt x="3194" y="1491358"/>
                  </a:cubicBezTo>
                  <a:cubicBezTo>
                    <a:pt x="-7073" y="1387697"/>
                    <a:pt x="8461" y="1286594"/>
                    <a:pt x="34796" y="1186674"/>
                  </a:cubicBezTo>
                  <a:cubicBezTo>
                    <a:pt x="43918" y="1152057"/>
                    <a:pt x="56169" y="1094959"/>
                    <a:pt x="96779" y="1034809"/>
                  </a:cubicBezTo>
                  <a:cubicBezTo>
                    <a:pt x="162349" y="937675"/>
                    <a:pt x="252269" y="860654"/>
                    <a:pt x="343144" y="786459"/>
                  </a:cubicBezTo>
                  <a:cubicBezTo>
                    <a:pt x="412493" y="729857"/>
                    <a:pt x="486040" y="679669"/>
                    <a:pt x="565083" y="637761"/>
                  </a:cubicBezTo>
                  <a:cubicBezTo>
                    <a:pt x="632905" y="601808"/>
                    <a:pt x="703704" y="572916"/>
                    <a:pt x="778053" y="553184"/>
                  </a:cubicBezTo>
                  <a:cubicBezTo>
                    <a:pt x="784198" y="551581"/>
                    <a:pt x="792861" y="548528"/>
                    <a:pt x="802136" y="548146"/>
                  </a:cubicBezTo>
                  <a:close/>
                  <a:moveTo>
                    <a:pt x="2317490" y="394"/>
                  </a:moveTo>
                  <a:cubicBezTo>
                    <a:pt x="2389580" y="-3753"/>
                    <a:pt x="2456620" y="24872"/>
                    <a:pt x="2510091" y="83467"/>
                  </a:cubicBezTo>
                  <a:cubicBezTo>
                    <a:pt x="2573486" y="152931"/>
                    <a:pt x="2609668" y="236630"/>
                    <a:pt x="2640545" y="323841"/>
                  </a:cubicBezTo>
                  <a:cubicBezTo>
                    <a:pt x="2666498" y="397121"/>
                    <a:pt x="2666842" y="472309"/>
                    <a:pt x="2663216" y="547955"/>
                  </a:cubicBezTo>
                  <a:cubicBezTo>
                    <a:pt x="2655735" y="704248"/>
                    <a:pt x="2626271" y="856915"/>
                    <a:pt x="2584211" y="1007253"/>
                  </a:cubicBezTo>
                  <a:cubicBezTo>
                    <a:pt x="2494291" y="1328921"/>
                    <a:pt x="2353036" y="1628033"/>
                    <a:pt x="2184111" y="1914932"/>
                  </a:cubicBezTo>
                  <a:cubicBezTo>
                    <a:pt x="2115678" y="2031187"/>
                    <a:pt x="2042741" y="2144466"/>
                    <a:pt x="1965836" y="2255149"/>
                  </a:cubicBezTo>
                  <a:lnTo>
                    <a:pt x="1455166" y="2262095"/>
                  </a:lnTo>
                  <a:cubicBezTo>
                    <a:pt x="1458220" y="2260683"/>
                    <a:pt x="1459098" y="2257630"/>
                    <a:pt x="1459556" y="2252935"/>
                  </a:cubicBezTo>
                  <a:cubicBezTo>
                    <a:pt x="1468906" y="2159084"/>
                    <a:pt x="1480242" y="2065499"/>
                    <a:pt x="1492608" y="1971991"/>
                  </a:cubicBezTo>
                  <a:cubicBezTo>
                    <a:pt x="1513065" y="1817187"/>
                    <a:pt x="1536767" y="1662879"/>
                    <a:pt x="1564514" y="1509220"/>
                  </a:cubicBezTo>
                  <a:cubicBezTo>
                    <a:pt x="1591688" y="1358691"/>
                    <a:pt x="1622603" y="1208925"/>
                    <a:pt x="1659472" y="1060457"/>
                  </a:cubicBezTo>
                  <a:cubicBezTo>
                    <a:pt x="1706570" y="870883"/>
                    <a:pt x="1761415" y="683676"/>
                    <a:pt x="1838168" y="503606"/>
                  </a:cubicBezTo>
                  <a:cubicBezTo>
                    <a:pt x="1889655" y="382770"/>
                    <a:pt x="1949195" y="266400"/>
                    <a:pt x="2034993" y="165487"/>
                  </a:cubicBezTo>
                  <a:cubicBezTo>
                    <a:pt x="2092167" y="98238"/>
                    <a:pt x="2159837" y="45301"/>
                    <a:pt x="2244032" y="15569"/>
                  </a:cubicBezTo>
                  <a:cubicBezTo>
                    <a:pt x="2268869" y="6800"/>
                    <a:pt x="2293460" y="1776"/>
                    <a:pt x="2317490" y="39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D6F5CA-CF03-4F6D-B6C3-9B5E9BD8AD4B}"/>
                </a:ext>
              </a:extLst>
            </p:cNvPr>
            <p:cNvSpPr/>
            <p:nvPr/>
          </p:nvSpPr>
          <p:spPr>
            <a:xfrm>
              <a:off x="3828405" y="4599426"/>
              <a:ext cx="2255578" cy="2253842"/>
            </a:xfrm>
            <a:custGeom>
              <a:avLst/>
              <a:gdLst>
                <a:gd name="connsiteX0" fmla="*/ 424566 w 2255578"/>
                <a:gd name="connsiteY0" fmla="*/ 613669 h 2253842"/>
                <a:gd name="connsiteX1" fmla="*/ 456855 w 2255578"/>
                <a:gd name="connsiteY1" fmla="*/ 709391 h 2253842"/>
                <a:gd name="connsiteX2" fmla="*/ 558111 w 2255578"/>
                <a:gd name="connsiteY2" fmla="*/ 1032090 h 2253842"/>
                <a:gd name="connsiteX3" fmla="*/ 635628 w 2255578"/>
                <a:gd name="connsiteY3" fmla="*/ 1309638 h 2253842"/>
                <a:gd name="connsiteX4" fmla="*/ 704061 w 2255578"/>
                <a:gd name="connsiteY4" fmla="*/ 1586842 h 2253842"/>
                <a:gd name="connsiteX5" fmla="*/ 776845 w 2255578"/>
                <a:gd name="connsiteY5" fmla="*/ 1959806 h 2253842"/>
                <a:gd name="connsiteX6" fmla="*/ 811080 w 2255578"/>
                <a:gd name="connsiteY6" fmla="*/ 2234758 h 2253842"/>
                <a:gd name="connsiteX7" fmla="*/ 812530 w 2255578"/>
                <a:gd name="connsiteY7" fmla="*/ 2253116 h 2253842"/>
                <a:gd name="connsiteX8" fmla="*/ 760433 w 2255578"/>
                <a:gd name="connsiteY8" fmla="*/ 2253842 h 2253842"/>
                <a:gd name="connsiteX9" fmla="*/ 706809 w 2255578"/>
                <a:gd name="connsiteY9" fmla="*/ 2041979 h 2253842"/>
                <a:gd name="connsiteX10" fmla="*/ 649253 w 2255578"/>
                <a:gd name="connsiteY10" fmla="*/ 1812330 h 2253842"/>
                <a:gd name="connsiteX11" fmla="*/ 561661 w 2255578"/>
                <a:gd name="connsiteY11" fmla="*/ 1465243 h 2253842"/>
                <a:gd name="connsiteX12" fmla="*/ 498190 w 2255578"/>
                <a:gd name="connsiteY12" fmla="*/ 1218381 h 2253842"/>
                <a:gd name="connsiteX13" fmla="*/ 484832 w 2255578"/>
                <a:gd name="connsiteY13" fmla="*/ 1088577 h 2253842"/>
                <a:gd name="connsiteX14" fmla="*/ 469183 w 2255578"/>
                <a:gd name="connsiteY14" fmla="*/ 918010 h 2253842"/>
                <a:gd name="connsiteX15" fmla="*/ 443192 w 2255578"/>
                <a:gd name="connsiteY15" fmla="*/ 734696 h 2253842"/>
                <a:gd name="connsiteX16" fmla="*/ 425292 w 2255578"/>
                <a:gd name="connsiteY16" fmla="*/ 631837 h 2253842"/>
                <a:gd name="connsiteX17" fmla="*/ 422276 w 2255578"/>
                <a:gd name="connsiteY17" fmla="*/ 614318 h 2253842"/>
                <a:gd name="connsiteX18" fmla="*/ 424566 w 2255578"/>
                <a:gd name="connsiteY18" fmla="*/ 613669 h 2253842"/>
                <a:gd name="connsiteX19" fmla="*/ 394791 w 2255578"/>
                <a:gd name="connsiteY19" fmla="*/ 552292 h 2253842"/>
                <a:gd name="connsiteX20" fmla="*/ 398841 w 2255578"/>
                <a:gd name="connsiteY20" fmla="*/ 560580 h 2253842"/>
                <a:gd name="connsiteX21" fmla="*/ 443687 w 2255578"/>
                <a:gd name="connsiteY21" fmla="*/ 819845 h 2253842"/>
                <a:gd name="connsiteX22" fmla="*/ 471702 w 2255578"/>
                <a:gd name="connsiteY22" fmla="*/ 1087088 h 2253842"/>
                <a:gd name="connsiteX23" fmla="*/ 473457 w 2255578"/>
                <a:gd name="connsiteY23" fmla="*/ 1119034 h 2253842"/>
                <a:gd name="connsiteX24" fmla="*/ 462045 w 2255578"/>
                <a:gd name="connsiteY24" fmla="*/ 1399596 h 2253842"/>
                <a:gd name="connsiteX25" fmla="*/ 373155 w 2255578"/>
                <a:gd name="connsiteY25" fmla="*/ 1671877 h 2253842"/>
                <a:gd name="connsiteX26" fmla="*/ 228389 w 2255578"/>
                <a:gd name="connsiteY26" fmla="*/ 1844390 h 2253842"/>
                <a:gd name="connsiteX27" fmla="*/ 146522 w 2255578"/>
                <a:gd name="connsiteY27" fmla="*/ 1904655 h 2253842"/>
                <a:gd name="connsiteX28" fmla="*/ 107287 w 2255578"/>
                <a:gd name="connsiteY28" fmla="*/ 1907518 h 2253842"/>
                <a:gd name="connsiteX29" fmla="*/ 0 w 2255578"/>
                <a:gd name="connsiteY29" fmla="*/ 1888320 h 2253842"/>
                <a:gd name="connsiteX30" fmla="*/ 63433 w 2255578"/>
                <a:gd name="connsiteY30" fmla="*/ 1824544 h 2253842"/>
                <a:gd name="connsiteX31" fmla="*/ 173429 w 2255578"/>
                <a:gd name="connsiteY31" fmla="*/ 1683098 h 2253842"/>
                <a:gd name="connsiteX32" fmla="*/ 252091 w 2255578"/>
                <a:gd name="connsiteY32" fmla="*/ 1502074 h 2253842"/>
                <a:gd name="connsiteX33" fmla="*/ 322470 w 2255578"/>
                <a:gd name="connsiteY33" fmla="*/ 1256090 h 2253842"/>
                <a:gd name="connsiteX34" fmla="*/ 345408 w 2255578"/>
                <a:gd name="connsiteY34" fmla="*/ 962779 h 2253842"/>
                <a:gd name="connsiteX35" fmla="*/ 307890 w 2255578"/>
                <a:gd name="connsiteY35" fmla="*/ 709773 h 2253842"/>
                <a:gd name="connsiteX36" fmla="*/ 274991 w 2255578"/>
                <a:gd name="connsiteY36" fmla="*/ 604929 h 2253842"/>
                <a:gd name="connsiteX37" fmla="*/ 282853 w 2255578"/>
                <a:gd name="connsiteY37" fmla="*/ 586228 h 2253842"/>
                <a:gd name="connsiteX38" fmla="*/ 386017 w 2255578"/>
                <a:gd name="connsiteY38" fmla="*/ 552450 h 2253842"/>
                <a:gd name="connsiteX39" fmla="*/ 394791 w 2255578"/>
                <a:gd name="connsiteY39" fmla="*/ 552292 h 2253842"/>
                <a:gd name="connsiteX40" fmla="*/ 1938168 w 2255578"/>
                <a:gd name="connsiteY40" fmla="*/ 11 h 2253842"/>
                <a:gd name="connsiteX41" fmla="*/ 2081417 w 2255578"/>
                <a:gd name="connsiteY41" fmla="*/ 57848 h 2253842"/>
                <a:gd name="connsiteX42" fmla="*/ 2182139 w 2255578"/>
                <a:gd name="connsiteY42" fmla="*/ 194789 h 2253842"/>
                <a:gd name="connsiteX43" fmla="*/ 2245190 w 2255578"/>
                <a:gd name="connsiteY43" fmla="*/ 360852 h 2253842"/>
                <a:gd name="connsiteX44" fmla="*/ 2255534 w 2255578"/>
                <a:gd name="connsiteY44" fmla="*/ 470124 h 2253842"/>
                <a:gd name="connsiteX45" fmla="*/ 2233893 w 2255578"/>
                <a:gd name="connsiteY45" fmla="*/ 726260 h 2253842"/>
                <a:gd name="connsiteX46" fmla="*/ 2200307 w 2255578"/>
                <a:gd name="connsiteY46" fmla="*/ 898391 h 2253842"/>
                <a:gd name="connsiteX47" fmla="*/ 2143400 w 2255578"/>
                <a:gd name="connsiteY47" fmla="*/ 1099110 h 2253842"/>
                <a:gd name="connsiteX48" fmla="*/ 1987490 w 2255578"/>
                <a:gd name="connsiteY48" fmla="*/ 1496615 h 2253842"/>
                <a:gd name="connsiteX49" fmla="*/ 1861692 w 2255578"/>
                <a:gd name="connsiteY49" fmla="*/ 1746606 h 2253842"/>
                <a:gd name="connsiteX50" fmla="*/ 1736506 w 2255578"/>
                <a:gd name="connsiteY50" fmla="*/ 1963927 h 2253842"/>
                <a:gd name="connsiteX51" fmla="*/ 1554108 w 2255578"/>
                <a:gd name="connsiteY51" fmla="*/ 2243040 h 2253842"/>
                <a:gd name="connsiteX52" fmla="*/ 1524490 w 2255578"/>
                <a:gd name="connsiteY52" fmla="*/ 2243460 h 2253842"/>
                <a:gd name="connsiteX53" fmla="*/ 1642693 w 2255578"/>
                <a:gd name="connsiteY53" fmla="*/ 1988659 h 2253842"/>
                <a:gd name="connsiteX54" fmla="*/ 1778680 w 2255578"/>
                <a:gd name="connsiteY54" fmla="*/ 1678784 h 2253842"/>
                <a:gd name="connsiteX55" fmla="*/ 1967796 w 2255578"/>
                <a:gd name="connsiteY55" fmla="*/ 1207350 h 2253842"/>
                <a:gd name="connsiteX56" fmla="*/ 2070502 w 2255578"/>
                <a:gd name="connsiteY56" fmla="*/ 911864 h 2253842"/>
                <a:gd name="connsiteX57" fmla="*/ 2146492 w 2255578"/>
                <a:gd name="connsiteY57" fmla="*/ 628248 h 2253842"/>
                <a:gd name="connsiteX58" fmla="*/ 2155575 w 2255578"/>
                <a:gd name="connsiteY58" fmla="*/ 400164 h 2253842"/>
                <a:gd name="connsiteX59" fmla="*/ 2001726 w 2255578"/>
                <a:gd name="connsiteY59" fmla="*/ 173455 h 2253842"/>
                <a:gd name="connsiteX60" fmla="*/ 1793374 w 2255578"/>
                <a:gd name="connsiteY60" fmla="*/ 99449 h 2253842"/>
                <a:gd name="connsiteX61" fmla="*/ 1720438 w 2255578"/>
                <a:gd name="connsiteY61" fmla="*/ 91931 h 2253842"/>
                <a:gd name="connsiteX62" fmla="*/ 1734178 w 2255578"/>
                <a:gd name="connsiteY62" fmla="*/ 78419 h 2253842"/>
                <a:gd name="connsiteX63" fmla="*/ 1883562 w 2255578"/>
                <a:gd name="connsiteY63" fmla="*/ 5979 h 2253842"/>
                <a:gd name="connsiteX64" fmla="*/ 1938168 w 2255578"/>
                <a:gd name="connsiteY64" fmla="*/ 11 h 225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255578" h="2253842">
                  <a:moveTo>
                    <a:pt x="424566" y="613669"/>
                  </a:moveTo>
                  <a:cubicBezTo>
                    <a:pt x="435329" y="645577"/>
                    <a:pt x="446207" y="677446"/>
                    <a:pt x="456855" y="709391"/>
                  </a:cubicBezTo>
                  <a:cubicBezTo>
                    <a:pt x="492541" y="816372"/>
                    <a:pt x="526090" y="924002"/>
                    <a:pt x="558111" y="1032090"/>
                  </a:cubicBezTo>
                  <a:cubicBezTo>
                    <a:pt x="585401" y="1124186"/>
                    <a:pt x="611125" y="1216740"/>
                    <a:pt x="635628" y="1309638"/>
                  </a:cubicBezTo>
                  <a:cubicBezTo>
                    <a:pt x="659940" y="1401695"/>
                    <a:pt x="683107" y="1493982"/>
                    <a:pt x="704061" y="1586842"/>
                  </a:cubicBezTo>
                  <a:cubicBezTo>
                    <a:pt x="731961" y="1710425"/>
                    <a:pt x="757151" y="1834581"/>
                    <a:pt x="776845" y="1959806"/>
                  </a:cubicBezTo>
                  <a:cubicBezTo>
                    <a:pt x="791195" y="2051101"/>
                    <a:pt x="803027" y="2142700"/>
                    <a:pt x="811080" y="2234758"/>
                  </a:cubicBezTo>
                  <a:cubicBezTo>
                    <a:pt x="811614" y="2240865"/>
                    <a:pt x="812072" y="2246972"/>
                    <a:pt x="812530" y="2253116"/>
                  </a:cubicBezTo>
                  <a:lnTo>
                    <a:pt x="760433" y="2253842"/>
                  </a:lnTo>
                  <a:cubicBezTo>
                    <a:pt x="742456" y="2183233"/>
                    <a:pt x="724594" y="2112625"/>
                    <a:pt x="706809" y="2041979"/>
                  </a:cubicBezTo>
                  <a:cubicBezTo>
                    <a:pt x="687535" y="1965455"/>
                    <a:pt x="668528" y="1888854"/>
                    <a:pt x="649253" y="1812330"/>
                  </a:cubicBezTo>
                  <a:cubicBezTo>
                    <a:pt x="620132" y="1696609"/>
                    <a:pt x="590973" y="1580926"/>
                    <a:pt x="561661" y="1465243"/>
                  </a:cubicBezTo>
                  <a:cubicBezTo>
                    <a:pt x="540784" y="1382879"/>
                    <a:pt x="520746" y="1300287"/>
                    <a:pt x="498190" y="1218381"/>
                  </a:cubicBezTo>
                  <a:cubicBezTo>
                    <a:pt x="486396" y="1175520"/>
                    <a:pt x="487961" y="1131934"/>
                    <a:pt x="484832" y="1088577"/>
                  </a:cubicBezTo>
                  <a:cubicBezTo>
                    <a:pt x="480710" y="1031632"/>
                    <a:pt x="475900" y="974763"/>
                    <a:pt x="469183" y="918010"/>
                  </a:cubicBezTo>
                  <a:cubicBezTo>
                    <a:pt x="461932" y="856676"/>
                    <a:pt x="453230" y="795610"/>
                    <a:pt x="443192" y="734696"/>
                  </a:cubicBezTo>
                  <a:cubicBezTo>
                    <a:pt x="437505" y="700346"/>
                    <a:pt x="431284" y="666110"/>
                    <a:pt x="425292" y="631837"/>
                  </a:cubicBezTo>
                  <a:cubicBezTo>
                    <a:pt x="424261" y="625997"/>
                    <a:pt x="423269" y="620157"/>
                    <a:pt x="422276" y="614318"/>
                  </a:cubicBezTo>
                  <a:cubicBezTo>
                    <a:pt x="423040" y="614089"/>
                    <a:pt x="423803" y="613898"/>
                    <a:pt x="424566" y="613669"/>
                  </a:cubicBezTo>
                  <a:close/>
                  <a:moveTo>
                    <a:pt x="394791" y="552292"/>
                  </a:moveTo>
                  <a:cubicBezTo>
                    <a:pt x="396762" y="553471"/>
                    <a:pt x="397945" y="556057"/>
                    <a:pt x="398841" y="560580"/>
                  </a:cubicBezTo>
                  <a:cubicBezTo>
                    <a:pt x="416017" y="646607"/>
                    <a:pt x="431474" y="732978"/>
                    <a:pt x="443687" y="819845"/>
                  </a:cubicBezTo>
                  <a:cubicBezTo>
                    <a:pt x="456168" y="908583"/>
                    <a:pt x="467618" y="997473"/>
                    <a:pt x="471702" y="1087088"/>
                  </a:cubicBezTo>
                  <a:cubicBezTo>
                    <a:pt x="472198" y="1097736"/>
                    <a:pt x="474412" y="1108538"/>
                    <a:pt x="473457" y="1119034"/>
                  </a:cubicBezTo>
                  <a:cubicBezTo>
                    <a:pt x="465213" y="1212389"/>
                    <a:pt x="474221" y="1306317"/>
                    <a:pt x="462045" y="1399596"/>
                  </a:cubicBezTo>
                  <a:cubicBezTo>
                    <a:pt x="449451" y="1496196"/>
                    <a:pt x="418154" y="1586155"/>
                    <a:pt x="373155" y="1671877"/>
                  </a:cubicBezTo>
                  <a:cubicBezTo>
                    <a:pt x="337431" y="1739890"/>
                    <a:pt x="288845" y="1797827"/>
                    <a:pt x="228389" y="1844390"/>
                  </a:cubicBezTo>
                  <a:cubicBezTo>
                    <a:pt x="201711" y="1864962"/>
                    <a:pt x="176445" y="1887976"/>
                    <a:pt x="146522" y="1904655"/>
                  </a:cubicBezTo>
                  <a:cubicBezTo>
                    <a:pt x="133087" y="1912136"/>
                    <a:pt x="120378" y="1908472"/>
                    <a:pt x="107287" y="1907518"/>
                  </a:cubicBezTo>
                  <a:cubicBezTo>
                    <a:pt x="72097" y="1904884"/>
                    <a:pt x="37518" y="1898549"/>
                    <a:pt x="0" y="1888320"/>
                  </a:cubicBezTo>
                  <a:cubicBezTo>
                    <a:pt x="22366" y="1865840"/>
                    <a:pt x="42823" y="1845153"/>
                    <a:pt x="63433" y="1824544"/>
                  </a:cubicBezTo>
                  <a:cubicBezTo>
                    <a:pt x="106027" y="1781988"/>
                    <a:pt x="143545" y="1735424"/>
                    <a:pt x="173429" y="1683098"/>
                  </a:cubicBezTo>
                  <a:cubicBezTo>
                    <a:pt x="206215" y="1625657"/>
                    <a:pt x="230947" y="1564514"/>
                    <a:pt x="252091" y="1502074"/>
                  </a:cubicBezTo>
                  <a:cubicBezTo>
                    <a:pt x="279456" y="1421237"/>
                    <a:pt x="305066" y="1339751"/>
                    <a:pt x="322470" y="1256090"/>
                  </a:cubicBezTo>
                  <a:cubicBezTo>
                    <a:pt x="342622" y="1159414"/>
                    <a:pt x="350103" y="1061593"/>
                    <a:pt x="345408" y="962779"/>
                  </a:cubicBezTo>
                  <a:cubicBezTo>
                    <a:pt x="341363" y="877133"/>
                    <a:pt x="329111" y="792785"/>
                    <a:pt x="307890" y="709773"/>
                  </a:cubicBezTo>
                  <a:cubicBezTo>
                    <a:pt x="298807" y="674240"/>
                    <a:pt x="288502" y="639050"/>
                    <a:pt x="274991" y="604929"/>
                  </a:cubicBezTo>
                  <a:cubicBezTo>
                    <a:pt x="271021" y="594891"/>
                    <a:pt x="272701" y="589892"/>
                    <a:pt x="282853" y="586228"/>
                  </a:cubicBezTo>
                  <a:cubicBezTo>
                    <a:pt x="316898" y="573938"/>
                    <a:pt x="351019" y="561954"/>
                    <a:pt x="386017" y="552450"/>
                  </a:cubicBezTo>
                  <a:cubicBezTo>
                    <a:pt x="390063" y="551343"/>
                    <a:pt x="392821" y="551114"/>
                    <a:pt x="394791" y="552292"/>
                  </a:cubicBezTo>
                  <a:close/>
                  <a:moveTo>
                    <a:pt x="1938168" y="11"/>
                  </a:moveTo>
                  <a:cubicBezTo>
                    <a:pt x="1990984" y="548"/>
                    <a:pt x="2038509" y="20406"/>
                    <a:pt x="2081417" y="57848"/>
                  </a:cubicBezTo>
                  <a:cubicBezTo>
                    <a:pt x="2125080" y="95938"/>
                    <a:pt x="2155346" y="143951"/>
                    <a:pt x="2182139" y="194789"/>
                  </a:cubicBezTo>
                  <a:cubicBezTo>
                    <a:pt x="2210039" y="247688"/>
                    <a:pt x="2229084" y="303679"/>
                    <a:pt x="2245190" y="360852"/>
                  </a:cubicBezTo>
                  <a:cubicBezTo>
                    <a:pt x="2255228" y="396538"/>
                    <a:pt x="2255190" y="433484"/>
                    <a:pt x="2255534" y="470124"/>
                  </a:cubicBezTo>
                  <a:cubicBezTo>
                    <a:pt x="2256297" y="556151"/>
                    <a:pt x="2247251" y="641416"/>
                    <a:pt x="2233893" y="726260"/>
                  </a:cubicBezTo>
                  <a:cubicBezTo>
                    <a:pt x="2224771" y="784044"/>
                    <a:pt x="2214771" y="841714"/>
                    <a:pt x="2200307" y="898391"/>
                  </a:cubicBezTo>
                  <a:cubicBezTo>
                    <a:pt x="2183131" y="965755"/>
                    <a:pt x="2164468" y="1032738"/>
                    <a:pt x="2143400" y="1099110"/>
                  </a:cubicBezTo>
                  <a:cubicBezTo>
                    <a:pt x="2100234" y="1235136"/>
                    <a:pt x="2046991" y="1367078"/>
                    <a:pt x="1987490" y="1496615"/>
                  </a:cubicBezTo>
                  <a:cubicBezTo>
                    <a:pt x="1948522" y="1581421"/>
                    <a:pt x="1906042" y="1664472"/>
                    <a:pt x="1861692" y="1746606"/>
                  </a:cubicBezTo>
                  <a:cubicBezTo>
                    <a:pt x="1821961" y="1820230"/>
                    <a:pt x="1780207" y="1892670"/>
                    <a:pt x="1736506" y="1963927"/>
                  </a:cubicBezTo>
                  <a:cubicBezTo>
                    <a:pt x="1678416" y="2058695"/>
                    <a:pt x="1617846" y="2151936"/>
                    <a:pt x="1554108" y="2243040"/>
                  </a:cubicBezTo>
                  <a:lnTo>
                    <a:pt x="1524490" y="2243460"/>
                  </a:lnTo>
                  <a:cubicBezTo>
                    <a:pt x="1565061" y="2159073"/>
                    <a:pt x="1604297" y="2074076"/>
                    <a:pt x="1642693" y="1988659"/>
                  </a:cubicBezTo>
                  <a:cubicBezTo>
                    <a:pt x="1688950" y="1885800"/>
                    <a:pt x="1734559" y="1782598"/>
                    <a:pt x="1778680" y="1678784"/>
                  </a:cubicBezTo>
                  <a:cubicBezTo>
                    <a:pt x="1844899" y="1522912"/>
                    <a:pt x="1908523" y="1365971"/>
                    <a:pt x="1967796" y="1207350"/>
                  </a:cubicBezTo>
                  <a:cubicBezTo>
                    <a:pt x="2004321" y="1109682"/>
                    <a:pt x="2038938" y="1011327"/>
                    <a:pt x="2070502" y="911864"/>
                  </a:cubicBezTo>
                  <a:cubicBezTo>
                    <a:pt x="2100157" y="818432"/>
                    <a:pt x="2127370" y="724352"/>
                    <a:pt x="2146492" y="628248"/>
                  </a:cubicBezTo>
                  <a:cubicBezTo>
                    <a:pt x="2161491" y="552907"/>
                    <a:pt x="2170041" y="476917"/>
                    <a:pt x="2155575" y="400164"/>
                  </a:cubicBezTo>
                  <a:cubicBezTo>
                    <a:pt x="2137103" y="302228"/>
                    <a:pt x="2085730" y="226926"/>
                    <a:pt x="2001726" y="173455"/>
                  </a:cubicBezTo>
                  <a:cubicBezTo>
                    <a:pt x="1937873" y="132807"/>
                    <a:pt x="1867570" y="111014"/>
                    <a:pt x="1793374" y="99449"/>
                  </a:cubicBezTo>
                  <a:cubicBezTo>
                    <a:pt x="1770169" y="95861"/>
                    <a:pt x="1746849" y="93763"/>
                    <a:pt x="1720438" y="91931"/>
                  </a:cubicBezTo>
                  <a:cubicBezTo>
                    <a:pt x="1726506" y="85862"/>
                    <a:pt x="1729789" y="81320"/>
                    <a:pt x="1734178" y="78419"/>
                  </a:cubicBezTo>
                  <a:cubicBezTo>
                    <a:pt x="1780703" y="47581"/>
                    <a:pt x="1827800" y="18383"/>
                    <a:pt x="1883562" y="5979"/>
                  </a:cubicBezTo>
                  <a:cubicBezTo>
                    <a:pt x="1902368" y="1800"/>
                    <a:pt x="1920562" y="-168"/>
                    <a:pt x="1938168" y="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64326B-541B-4806-B325-40FEA55EE27C}"/>
                </a:ext>
              </a:extLst>
            </p:cNvPr>
            <p:cNvSpPr/>
            <p:nvPr/>
          </p:nvSpPr>
          <p:spPr>
            <a:xfrm>
              <a:off x="4990122" y="4923246"/>
              <a:ext cx="714682" cy="1924601"/>
            </a:xfrm>
            <a:custGeom>
              <a:avLst/>
              <a:gdLst>
                <a:gd name="connsiteX0" fmla="*/ 1604677 w 1783586"/>
                <a:gd name="connsiteY0" fmla="*/ 2120388 h 4803104"/>
                <a:gd name="connsiteX1" fmla="*/ 1783556 w 1783586"/>
                <a:gd name="connsiteY1" fmla="*/ 944431 h 4803104"/>
                <a:gd name="connsiteX2" fmla="*/ 1622107 w 1783586"/>
                <a:gd name="connsiteY2" fmla="*/ 59178 h 4803104"/>
                <a:gd name="connsiteX3" fmla="*/ 1511903 w 1783586"/>
                <a:gd name="connsiteY3" fmla="*/ 38509 h 4803104"/>
                <a:gd name="connsiteX4" fmla="*/ 1421035 w 1783586"/>
                <a:gd name="connsiteY4" fmla="*/ 120519 h 4803104"/>
                <a:gd name="connsiteX5" fmla="*/ 1107091 w 1783586"/>
                <a:gd name="connsiteY5" fmla="*/ 609723 h 4803104"/>
                <a:gd name="connsiteX6" fmla="*/ 660654 w 1783586"/>
                <a:gd name="connsiteY6" fmla="*/ 1829875 h 4803104"/>
                <a:gd name="connsiteX7" fmla="*/ 272415 w 1783586"/>
                <a:gd name="connsiteY7" fmla="*/ 3389213 h 4803104"/>
                <a:gd name="connsiteX8" fmla="*/ 0 w 1783586"/>
                <a:gd name="connsiteY8" fmla="*/ 4803105 h 4803104"/>
                <a:gd name="connsiteX9" fmla="*/ 394716 w 1783586"/>
                <a:gd name="connsiteY9" fmla="*/ 4797771 h 4803104"/>
                <a:gd name="connsiteX10" fmla="*/ 922115 w 1783586"/>
                <a:gd name="connsiteY10" fmla="*/ 3855367 h 4803104"/>
                <a:gd name="connsiteX11" fmla="*/ 1604677 w 1783586"/>
                <a:gd name="connsiteY11" fmla="*/ 2120388 h 480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586" h="4803104">
                  <a:moveTo>
                    <a:pt x="1604677" y="2120388"/>
                  </a:moveTo>
                  <a:cubicBezTo>
                    <a:pt x="1709642" y="1735387"/>
                    <a:pt x="1781747" y="1345053"/>
                    <a:pt x="1783556" y="944431"/>
                  </a:cubicBezTo>
                  <a:cubicBezTo>
                    <a:pt x="1784890" y="639441"/>
                    <a:pt x="1742980" y="342070"/>
                    <a:pt x="1622107" y="59178"/>
                  </a:cubicBezTo>
                  <a:cubicBezTo>
                    <a:pt x="1590199" y="-15403"/>
                    <a:pt x="1589627" y="-16260"/>
                    <a:pt x="1511903" y="38509"/>
                  </a:cubicBezTo>
                  <a:cubicBezTo>
                    <a:pt x="1488853" y="54130"/>
                    <a:pt x="1453610" y="85753"/>
                    <a:pt x="1421035" y="120519"/>
                  </a:cubicBezTo>
                  <a:cubicBezTo>
                    <a:pt x="1286256" y="264251"/>
                    <a:pt x="1191863" y="434177"/>
                    <a:pt x="1107091" y="609723"/>
                  </a:cubicBezTo>
                  <a:cubicBezTo>
                    <a:pt x="917924" y="1001581"/>
                    <a:pt x="783050" y="1413538"/>
                    <a:pt x="660654" y="1829875"/>
                  </a:cubicBezTo>
                  <a:cubicBezTo>
                    <a:pt x="509492" y="2344225"/>
                    <a:pt x="384905" y="2865243"/>
                    <a:pt x="272415" y="3389213"/>
                  </a:cubicBezTo>
                  <a:cubicBezTo>
                    <a:pt x="171640" y="3858605"/>
                    <a:pt x="81248" y="4329997"/>
                    <a:pt x="0" y="4803105"/>
                  </a:cubicBezTo>
                  <a:lnTo>
                    <a:pt x="394716" y="4797771"/>
                  </a:lnTo>
                  <a:cubicBezTo>
                    <a:pt x="588264" y="4493637"/>
                    <a:pt x="761143" y="4177788"/>
                    <a:pt x="922115" y="3855367"/>
                  </a:cubicBezTo>
                  <a:cubicBezTo>
                    <a:pt x="1200722" y="3297107"/>
                    <a:pt x="1440276" y="2723416"/>
                    <a:pt x="1604677" y="21203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7E9F0AA-3488-4E68-833F-02D929319146}"/>
                </a:ext>
              </a:extLst>
            </p:cNvPr>
            <p:cNvSpPr/>
            <p:nvPr/>
          </p:nvSpPr>
          <p:spPr>
            <a:xfrm>
              <a:off x="4053912" y="6016426"/>
              <a:ext cx="423136" cy="840581"/>
            </a:xfrm>
            <a:custGeom>
              <a:avLst/>
              <a:gdLst>
                <a:gd name="connsiteX0" fmla="*/ 627844 w 1055993"/>
                <a:gd name="connsiteY0" fmla="*/ 0 h 2097785"/>
                <a:gd name="connsiteX1" fmla="*/ 567075 w 1055993"/>
                <a:gd name="connsiteY1" fmla="*/ 250222 h 2097785"/>
                <a:gd name="connsiteX2" fmla="*/ 15387 w 1055993"/>
                <a:gd name="connsiteY2" fmla="*/ 1103281 h 2097785"/>
                <a:gd name="connsiteX3" fmla="*/ 8719 w 1055993"/>
                <a:gd name="connsiteY3" fmla="*/ 1143953 h 2097785"/>
                <a:gd name="connsiteX4" fmla="*/ 364859 w 1055993"/>
                <a:gd name="connsiteY4" fmla="*/ 1675352 h 2097785"/>
                <a:gd name="connsiteX5" fmla="*/ 648133 w 1055993"/>
                <a:gd name="connsiteY5" fmla="*/ 2097786 h 2097785"/>
                <a:gd name="connsiteX6" fmla="*/ 1055993 w 1055993"/>
                <a:gd name="connsiteY6" fmla="*/ 2092261 h 2097785"/>
                <a:gd name="connsiteX7" fmla="*/ 715475 w 1055993"/>
                <a:gd name="connsiteY7" fmla="*/ 387858 h 2097785"/>
                <a:gd name="connsiteX8" fmla="*/ 627844 w 1055993"/>
                <a:gd name="connsiteY8" fmla="*/ 0 h 20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93" h="2097785">
                  <a:moveTo>
                    <a:pt x="627844" y="0"/>
                  </a:moveTo>
                  <a:cubicBezTo>
                    <a:pt x="608699" y="84582"/>
                    <a:pt x="588316" y="167545"/>
                    <a:pt x="567075" y="250222"/>
                  </a:cubicBezTo>
                  <a:cubicBezTo>
                    <a:pt x="478207" y="595694"/>
                    <a:pt x="330284" y="903732"/>
                    <a:pt x="15387" y="1103281"/>
                  </a:cubicBezTo>
                  <a:cubicBezTo>
                    <a:pt x="-4520" y="1115854"/>
                    <a:pt x="-3282" y="1126141"/>
                    <a:pt x="8719" y="1143953"/>
                  </a:cubicBezTo>
                  <a:cubicBezTo>
                    <a:pt x="127877" y="1320736"/>
                    <a:pt x="246178" y="1498187"/>
                    <a:pt x="364859" y="1675352"/>
                  </a:cubicBezTo>
                  <a:cubicBezTo>
                    <a:pt x="459252" y="1816227"/>
                    <a:pt x="553835" y="1956911"/>
                    <a:pt x="648133" y="2097786"/>
                  </a:cubicBezTo>
                  <a:lnTo>
                    <a:pt x="1055993" y="2092261"/>
                  </a:lnTo>
                  <a:cubicBezTo>
                    <a:pt x="947123" y="1523238"/>
                    <a:pt x="841205" y="953548"/>
                    <a:pt x="715475" y="387858"/>
                  </a:cubicBezTo>
                  <a:cubicBezTo>
                    <a:pt x="686804" y="258509"/>
                    <a:pt x="657086" y="129254"/>
                    <a:pt x="6278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EFE3A79-6AEA-46B9-B976-EE29BBD68666}"/>
                </a:ext>
              </a:extLst>
            </p:cNvPr>
            <p:cNvSpPr/>
            <p:nvPr/>
          </p:nvSpPr>
          <p:spPr>
            <a:xfrm>
              <a:off x="4310188" y="4919364"/>
              <a:ext cx="1532240" cy="1935277"/>
            </a:xfrm>
            <a:custGeom>
              <a:avLst/>
              <a:gdLst>
                <a:gd name="connsiteX0" fmla="*/ 10415 w 1532240"/>
                <a:gd name="connsiteY0" fmla="*/ 923213 h 1935277"/>
                <a:gd name="connsiteX1" fmla="*/ 33964 w 1532240"/>
                <a:gd name="connsiteY1" fmla="*/ 1015691 h 1935277"/>
                <a:gd name="connsiteX2" fmla="*/ 266247 w 1532240"/>
                <a:gd name="connsiteY2" fmla="*/ 1934094 h 1935277"/>
                <a:gd name="connsiteX3" fmla="*/ 179647 w 1532240"/>
                <a:gd name="connsiteY3" fmla="*/ 1935277 h 1935277"/>
                <a:gd name="connsiteX4" fmla="*/ 46941 w 1532240"/>
                <a:gd name="connsiteY4" fmla="*/ 1270377 h 1935277"/>
                <a:gd name="connsiteX5" fmla="*/ 3202 w 1532240"/>
                <a:gd name="connsiteY5" fmla="*/ 1079429 h 1935277"/>
                <a:gd name="connsiteX6" fmla="*/ 836 w 1532240"/>
                <a:gd name="connsiteY6" fmla="*/ 1037484 h 1935277"/>
                <a:gd name="connsiteX7" fmla="*/ 7057 w 1532240"/>
                <a:gd name="connsiteY7" fmla="*/ 923786 h 1935277"/>
                <a:gd name="connsiteX8" fmla="*/ 10415 w 1532240"/>
                <a:gd name="connsiteY8" fmla="*/ 923213 h 1935277"/>
                <a:gd name="connsiteX9" fmla="*/ 1331668 w 1532240"/>
                <a:gd name="connsiteY9" fmla="*/ 0 h 1935277"/>
                <a:gd name="connsiteX10" fmla="*/ 1457045 w 1532240"/>
                <a:gd name="connsiteY10" fmla="*/ 70799 h 1935277"/>
                <a:gd name="connsiteX11" fmla="*/ 1530822 w 1532240"/>
                <a:gd name="connsiteY11" fmla="*/ 270563 h 1935277"/>
                <a:gd name="connsiteX12" fmla="*/ 1501319 w 1532240"/>
                <a:gd name="connsiteY12" fmla="*/ 533951 h 1935277"/>
                <a:gd name="connsiteX13" fmla="*/ 1192245 w 1532240"/>
                <a:gd name="connsiteY13" fmla="*/ 1427089 h 1935277"/>
                <a:gd name="connsiteX14" fmla="*/ 907293 w 1532240"/>
                <a:gd name="connsiteY14" fmla="*/ 1925430 h 1935277"/>
                <a:gd name="connsiteX15" fmla="*/ 852753 w 1532240"/>
                <a:gd name="connsiteY15" fmla="*/ 1926156 h 1935277"/>
                <a:gd name="connsiteX16" fmla="*/ 1199268 w 1532240"/>
                <a:gd name="connsiteY16" fmla="*/ 1249958 h 1935277"/>
                <a:gd name="connsiteX17" fmla="*/ 1363843 w 1532240"/>
                <a:gd name="connsiteY17" fmla="*/ 739898 h 1935277"/>
                <a:gd name="connsiteX18" fmla="*/ 1404108 w 1532240"/>
                <a:gd name="connsiteY18" fmla="*/ 294684 h 1935277"/>
                <a:gd name="connsiteX19" fmla="*/ 1331668 w 1532240"/>
                <a:gd name="connsiteY19" fmla="*/ 0 h 19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240" h="1935277">
                  <a:moveTo>
                    <a:pt x="10415" y="923213"/>
                  </a:moveTo>
                  <a:cubicBezTo>
                    <a:pt x="18278" y="954014"/>
                    <a:pt x="26178" y="984852"/>
                    <a:pt x="33964" y="1015691"/>
                  </a:cubicBezTo>
                  <a:cubicBezTo>
                    <a:pt x="111290" y="1321825"/>
                    <a:pt x="188539" y="1627998"/>
                    <a:pt x="266247" y="1934094"/>
                  </a:cubicBezTo>
                  <a:lnTo>
                    <a:pt x="179647" y="1935277"/>
                  </a:lnTo>
                  <a:cubicBezTo>
                    <a:pt x="138121" y="1716354"/>
                    <a:pt x="94420" y="1484835"/>
                    <a:pt x="46941" y="1270377"/>
                  </a:cubicBezTo>
                  <a:cubicBezTo>
                    <a:pt x="32819" y="1206600"/>
                    <a:pt x="18888" y="1142786"/>
                    <a:pt x="3202" y="1079429"/>
                  </a:cubicBezTo>
                  <a:cubicBezTo>
                    <a:pt x="-387" y="1065002"/>
                    <a:pt x="-615" y="1051644"/>
                    <a:pt x="836" y="1037484"/>
                  </a:cubicBezTo>
                  <a:cubicBezTo>
                    <a:pt x="4652" y="999699"/>
                    <a:pt x="6446" y="961761"/>
                    <a:pt x="7057" y="923786"/>
                  </a:cubicBezTo>
                  <a:cubicBezTo>
                    <a:pt x="8164" y="923595"/>
                    <a:pt x="9309" y="923404"/>
                    <a:pt x="10415" y="923213"/>
                  </a:cubicBezTo>
                  <a:close/>
                  <a:moveTo>
                    <a:pt x="1331668" y="0"/>
                  </a:moveTo>
                  <a:cubicBezTo>
                    <a:pt x="1382544" y="10496"/>
                    <a:pt x="1423993" y="33624"/>
                    <a:pt x="1457045" y="70799"/>
                  </a:cubicBezTo>
                  <a:cubicBezTo>
                    <a:pt x="1507616" y="127629"/>
                    <a:pt x="1525898" y="196787"/>
                    <a:pt x="1530822" y="270563"/>
                  </a:cubicBezTo>
                  <a:cubicBezTo>
                    <a:pt x="1536814" y="360064"/>
                    <a:pt x="1523226" y="447580"/>
                    <a:pt x="1501319" y="533951"/>
                  </a:cubicBezTo>
                  <a:cubicBezTo>
                    <a:pt x="1423649" y="840391"/>
                    <a:pt x="1323271" y="1139045"/>
                    <a:pt x="1192245" y="1427089"/>
                  </a:cubicBezTo>
                  <a:cubicBezTo>
                    <a:pt x="1112706" y="1602007"/>
                    <a:pt x="1021564" y="1770398"/>
                    <a:pt x="907293" y="1925430"/>
                  </a:cubicBezTo>
                  <a:lnTo>
                    <a:pt x="852753" y="1926156"/>
                  </a:lnTo>
                  <a:cubicBezTo>
                    <a:pt x="987596" y="1710743"/>
                    <a:pt x="1102096" y="1484797"/>
                    <a:pt x="1199268" y="1249958"/>
                  </a:cubicBezTo>
                  <a:cubicBezTo>
                    <a:pt x="1267777" y="1084390"/>
                    <a:pt x="1325256" y="915121"/>
                    <a:pt x="1363843" y="739898"/>
                  </a:cubicBezTo>
                  <a:cubicBezTo>
                    <a:pt x="1396093" y="593262"/>
                    <a:pt x="1414948" y="445252"/>
                    <a:pt x="1404108" y="294684"/>
                  </a:cubicBezTo>
                  <a:cubicBezTo>
                    <a:pt x="1396323" y="186291"/>
                    <a:pt x="1378765" y="115034"/>
                    <a:pt x="13316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그룹 29">
            <a:extLst>
              <a:ext uri="{FF2B5EF4-FFF2-40B4-BE49-F238E27FC236}">
                <a16:creationId xmlns:a16="http://schemas.microsoft.com/office/drawing/2014/main" id="{F0250F55-D82A-4EDE-82BE-6245973D2259}"/>
              </a:ext>
            </a:extLst>
          </p:cNvPr>
          <p:cNvGrpSpPr/>
          <p:nvPr/>
        </p:nvGrpSpPr>
        <p:grpSpPr>
          <a:xfrm>
            <a:off x="5336782" y="1528378"/>
            <a:ext cx="6377127" cy="1175739"/>
            <a:chOff x="539552" y="1772816"/>
            <a:chExt cx="5184576" cy="11757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3E82B2-D682-4BBE-8848-60AD5C400C17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1CDFB3-262A-4187-8AA4-FA834A9A0E73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6195CA-2264-417A-BEA3-002AF69DC661}"/>
              </a:ext>
            </a:extLst>
          </p:cNvPr>
          <p:cNvGrpSpPr/>
          <p:nvPr/>
        </p:nvGrpSpPr>
        <p:grpSpPr>
          <a:xfrm>
            <a:off x="6037378" y="2730767"/>
            <a:ext cx="2241213" cy="1048024"/>
            <a:chOff x="803640" y="3362835"/>
            <a:chExt cx="2059657" cy="104802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567FD6-A28B-4123-AC84-A4296FC3B09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3363936-B728-4E29-9D2D-7354633598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C7847D-5702-4CBA-BB14-3892261303F4}"/>
              </a:ext>
            </a:extLst>
          </p:cNvPr>
          <p:cNvGrpSpPr/>
          <p:nvPr/>
        </p:nvGrpSpPr>
        <p:grpSpPr>
          <a:xfrm>
            <a:off x="9279146" y="2730771"/>
            <a:ext cx="2191703" cy="1048025"/>
            <a:chOff x="803640" y="3362835"/>
            <a:chExt cx="2059657" cy="104802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4A7C0B-FBCB-4C26-8EAD-40268C98E8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6A569C-B385-46D8-8DBD-45692719470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69B0659-D82D-4AC5-9FED-62498CE4C9A0}"/>
              </a:ext>
            </a:extLst>
          </p:cNvPr>
          <p:cNvSpPr/>
          <p:nvPr/>
        </p:nvSpPr>
        <p:spPr>
          <a:xfrm>
            <a:off x="8628325" y="296894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E7DD81B-D439-4B34-AA36-53405B23F341}"/>
              </a:ext>
            </a:extLst>
          </p:cNvPr>
          <p:cNvSpPr/>
          <p:nvPr/>
        </p:nvSpPr>
        <p:spPr>
          <a:xfrm>
            <a:off x="5375869" y="2968947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94B5F38-E969-4967-B1E2-F3DCC6B8F3DB}"/>
              </a:ext>
            </a:extLst>
          </p:cNvPr>
          <p:cNvGrpSpPr/>
          <p:nvPr/>
        </p:nvGrpSpPr>
        <p:grpSpPr>
          <a:xfrm>
            <a:off x="6037378" y="4006500"/>
            <a:ext cx="2241213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F15BBB-8594-4832-AF9C-D99D6A40BE4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6A882F-4CB6-43FB-BFD1-B9EF922064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CEDB7-80F8-4FFF-86C7-9770CFE72FBE}"/>
              </a:ext>
            </a:extLst>
          </p:cNvPr>
          <p:cNvGrpSpPr/>
          <p:nvPr/>
        </p:nvGrpSpPr>
        <p:grpSpPr>
          <a:xfrm>
            <a:off x="9279146" y="4006503"/>
            <a:ext cx="2191703" cy="1048025"/>
            <a:chOff x="803640" y="3362835"/>
            <a:chExt cx="2059657" cy="10480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03BF93-52E1-42DC-A524-FA3473BB09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D9FB96-00D4-4F2A-8408-13A31FD9FC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4EE8B240-DCDB-4B70-A178-74C5D801F679}"/>
              </a:ext>
            </a:extLst>
          </p:cNvPr>
          <p:cNvSpPr/>
          <p:nvPr/>
        </p:nvSpPr>
        <p:spPr>
          <a:xfrm>
            <a:off x="8628325" y="4244679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D389F4A-AC72-4AC3-8830-6A8195E14F78}"/>
              </a:ext>
            </a:extLst>
          </p:cNvPr>
          <p:cNvSpPr/>
          <p:nvPr/>
        </p:nvSpPr>
        <p:spPr>
          <a:xfrm>
            <a:off x="5375869" y="4244679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Oval 21">
            <a:extLst>
              <a:ext uri="{FF2B5EF4-FFF2-40B4-BE49-F238E27FC236}">
                <a16:creationId xmlns:a16="http://schemas.microsoft.com/office/drawing/2014/main" id="{4EA57235-7BD6-48AF-BEE0-27E77D0ACB95}"/>
              </a:ext>
            </a:extLst>
          </p:cNvPr>
          <p:cNvSpPr/>
          <p:nvPr/>
        </p:nvSpPr>
        <p:spPr>
          <a:xfrm rot="20700000">
            <a:off x="8736437" y="3088071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8" name="Trapezoid 3">
            <a:extLst>
              <a:ext uri="{FF2B5EF4-FFF2-40B4-BE49-F238E27FC236}">
                <a16:creationId xmlns:a16="http://schemas.microsoft.com/office/drawing/2014/main" id="{858D518F-72F9-4EEA-A1B6-55B98294AB5B}"/>
              </a:ext>
            </a:extLst>
          </p:cNvPr>
          <p:cNvSpPr/>
          <p:nvPr/>
        </p:nvSpPr>
        <p:spPr>
          <a:xfrm>
            <a:off x="8768194" y="4333530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9" name="Down Arrow 1">
            <a:extLst>
              <a:ext uri="{FF2B5EF4-FFF2-40B4-BE49-F238E27FC236}">
                <a16:creationId xmlns:a16="http://schemas.microsoft.com/office/drawing/2014/main" id="{CA2711E8-411A-4B17-AABD-58397442CB0E}"/>
              </a:ext>
            </a:extLst>
          </p:cNvPr>
          <p:cNvSpPr/>
          <p:nvPr/>
        </p:nvSpPr>
        <p:spPr>
          <a:xfrm rot="10800000" flipH="1">
            <a:off x="5494786" y="4380868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0" name="Rectangle 15">
            <a:extLst>
              <a:ext uri="{FF2B5EF4-FFF2-40B4-BE49-F238E27FC236}">
                <a16:creationId xmlns:a16="http://schemas.microsoft.com/office/drawing/2014/main" id="{B2B60254-6F76-4B9B-8B31-A97EFBC6DF1F}"/>
              </a:ext>
            </a:extLst>
          </p:cNvPr>
          <p:cNvSpPr/>
          <p:nvPr/>
        </p:nvSpPr>
        <p:spPr>
          <a:xfrm rot="14270044">
            <a:off x="5503625" y="3081964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5F7A4-4C17-479F-A8F0-3B6A7370B2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8009AB0-3DDD-4AB8-B142-8B257C9BE162}"/>
              </a:ext>
            </a:extLst>
          </p:cNvPr>
          <p:cNvSpPr txBox="1"/>
          <p:nvPr/>
        </p:nvSpPr>
        <p:spPr>
          <a:xfrm>
            <a:off x="2130344" y="262198"/>
            <a:ext cx="79313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F5FC7D-8C1E-43AB-B2EA-98EEC6BE91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70AA00-21C9-4E94-A08A-7547500A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A6A53D-A2CE-4BBF-8CA5-7833FD7BDE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84370B-92D6-4328-94E3-F7D2A0633BEC}"/>
              </a:ext>
            </a:extLst>
          </p:cNvPr>
          <p:cNvGrpSpPr/>
          <p:nvPr/>
        </p:nvGrpSpPr>
        <p:grpSpPr>
          <a:xfrm>
            <a:off x="7061703" y="1720863"/>
            <a:ext cx="4539520" cy="4540442"/>
            <a:chOff x="7468735" y="2127978"/>
            <a:chExt cx="3725456" cy="372621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B8013A-939C-4A42-A601-DFCC736F2D0D}"/>
                </a:ext>
              </a:extLst>
            </p:cNvPr>
            <p:cNvSpPr/>
            <p:nvPr/>
          </p:nvSpPr>
          <p:spPr>
            <a:xfrm>
              <a:off x="7468735" y="2127978"/>
              <a:ext cx="3725456" cy="3725456"/>
            </a:xfrm>
            <a:custGeom>
              <a:avLst/>
              <a:gdLst>
                <a:gd name="connsiteX0" fmla="*/ 3725457 w 3725456"/>
                <a:gd name="connsiteY0" fmla="*/ 1862728 h 3725456"/>
                <a:gd name="connsiteX1" fmla="*/ 1862729 w 3725456"/>
                <a:gd name="connsiteY1" fmla="*/ 3725457 h 3725456"/>
                <a:gd name="connsiteX2" fmla="*/ 0 w 3725456"/>
                <a:gd name="connsiteY2" fmla="*/ 1862728 h 3725456"/>
                <a:gd name="connsiteX3" fmla="*/ 1862729 w 3725456"/>
                <a:gd name="connsiteY3" fmla="*/ 0 h 3725456"/>
                <a:gd name="connsiteX4" fmla="*/ 3725457 w 3725456"/>
                <a:gd name="connsiteY4" fmla="*/ 1862728 h 372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456" h="3725456">
                  <a:moveTo>
                    <a:pt x="3725457" y="1862728"/>
                  </a:moveTo>
                  <a:cubicBezTo>
                    <a:pt x="3725457" y="2891485"/>
                    <a:pt x="2891485" y="3725457"/>
                    <a:pt x="1862729" y="3725457"/>
                  </a:cubicBezTo>
                  <a:cubicBezTo>
                    <a:pt x="833972" y="3725457"/>
                    <a:pt x="0" y="2891485"/>
                    <a:pt x="0" y="1862728"/>
                  </a:cubicBezTo>
                  <a:cubicBezTo>
                    <a:pt x="0" y="833972"/>
                    <a:pt x="833972" y="0"/>
                    <a:pt x="1862729" y="0"/>
                  </a:cubicBezTo>
                  <a:cubicBezTo>
                    <a:pt x="2891485" y="0"/>
                    <a:pt x="3725457" y="833972"/>
                    <a:pt x="3725457" y="1862728"/>
                  </a:cubicBezTo>
                  <a:close/>
                </a:path>
              </a:pathLst>
            </a:custGeom>
            <a:solidFill>
              <a:schemeClr val="accent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DE4828-296F-4044-A50D-D280CBAE1A81}"/>
                </a:ext>
              </a:extLst>
            </p:cNvPr>
            <p:cNvSpPr/>
            <p:nvPr/>
          </p:nvSpPr>
          <p:spPr>
            <a:xfrm>
              <a:off x="7931873" y="4859068"/>
              <a:ext cx="2808745" cy="995122"/>
            </a:xfrm>
            <a:custGeom>
              <a:avLst/>
              <a:gdLst>
                <a:gd name="connsiteX0" fmla="*/ 1399096 w 2808745"/>
                <a:gd name="connsiteY0" fmla="*/ 0 h 995122"/>
                <a:gd name="connsiteX1" fmla="*/ 0 w 2808745"/>
                <a:gd name="connsiteY1" fmla="*/ 353095 h 995122"/>
                <a:gd name="connsiteX2" fmla="*/ 1407004 w 2808745"/>
                <a:gd name="connsiteY2" fmla="*/ 995122 h 995122"/>
                <a:gd name="connsiteX3" fmla="*/ 2808746 w 2808745"/>
                <a:gd name="connsiteY3" fmla="*/ 359114 h 995122"/>
                <a:gd name="connsiteX4" fmla="*/ 1399096 w 2808745"/>
                <a:gd name="connsiteY4" fmla="*/ 0 h 99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8745" h="995122">
                  <a:moveTo>
                    <a:pt x="1399096" y="0"/>
                  </a:moveTo>
                  <a:cubicBezTo>
                    <a:pt x="877491" y="0"/>
                    <a:pt x="394554" y="130801"/>
                    <a:pt x="0" y="353095"/>
                  </a:cubicBezTo>
                  <a:cubicBezTo>
                    <a:pt x="341524" y="746400"/>
                    <a:pt x="845220" y="995122"/>
                    <a:pt x="1407004" y="995122"/>
                  </a:cubicBezTo>
                  <a:cubicBezTo>
                    <a:pt x="1965910" y="995122"/>
                    <a:pt x="2467309" y="748929"/>
                    <a:pt x="2808746" y="359114"/>
                  </a:cubicBezTo>
                  <a:cubicBezTo>
                    <a:pt x="2412273" y="133156"/>
                    <a:pt x="1925382" y="0"/>
                    <a:pt x="1399096" y="0"/>
                  </a:cubicBezTo>
                  <a:close/>
                </a:path>
              </a:pathLst>
            </a:custGeom>
            <a:solidFill>
              <a:schemeClr val="accent2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793D38-2526-4D75-AB64-C1AA11E74631}"/>
                </a:ext>
              </a:extLst>
            </p:cNvPr>
            <p:cNvSpPr/>
            <p:nvPr/>
          </p:nvSpPr>
          <p:spPr>
            <a:xfrm>
              <a:off x="8264339" y="2321818"/>
              <a:ext cx="2132324" cy="3052937"/>
            </a:xfrm>
            <a:custGeom>
              <a:avLst/>
              <a:gdLst>
                <a:gd name="connsiteX0" fmla="*/ 2114578 w 2132324"/>
                <a:gd name="connsiteY0" fmla="*/ 2884240 h 3052937"/>
                <a:gd name="connsiteX1" fmla="*/ 2066781 w 2132324"/>
                <a:gd name="connsiteY1" fmla="*/ 2857551 h 3052937"/>
                <a:gd name="connsiteX2" fmla="*/ 1828874 w 2132324"/>
                <a:gd name="connsiteY2" fmla="*/ 2819291 h 3052937"/>
                <a:gd name="connsiteX3" fmla="*/ 1781543 w 2132324"/>
                <a:gd name="connsiteY3" fmla="*/ 2810510 h 3052937"/>
                <a:gd name="connsiteX4" fmla="*/ 1827944 w 2132324"/>
                <a:gd name="connsiteY4" fmla="*/ 2760882 h 3052937"/>
                <a:gd name="connsiteX5" fmla="*/ 1868472 w 2132324"/>
                <a:gd name="connsiteY5" fmla="*/ 2650985 h 3052937"/>
                <a:gd name="connsiteX6" fmla="*/ 1872164 w 2132324"/>
                <a:gd name="connsiteY6" fmla="*/ 2632552 h 3052937"/>
                <a:gd name="connsiteX7" fmla="*/ 1881381 w 2132324"/>
                <a:gd name="connsiteY7" fmla="*/ 2514980 h 3052937"/>
                <a:gd name="connsiteX8" fmla="*/ 1791311 w 2132324"/>
                <a:gd name="connsiteY8" fmla="*/ 2406856 h 3052937"/>
                <a:gd name="connsiteX9" fmla="*/ 1616552 w 2132324"/>
                <a:gd name="connsiteY9" fmla="*/ 2402641 h 3052937"/>
                <a:gd name="connsiteX10" fmla="*/ 1593642 w 2132324"/>
                <a:gd name="connsiteY10" fmla="*/ 2386418 h 3052937"/>
                <a:gd name="connsiteX11" fmla="*/ 1534652 w 2132324"/>
                <a:gd name="connsiteY11" fmla="*/ 2149586 h 3052937"/>
                <a:gd name="connsiteX12" fmla="*/ 1538693 w 2132324"/>
                <a:gd name="connsiteY12" fmla="*/ 2128014 h 3052937"/>
                <a:gd name="connsiteX13" fmla="*/ 1603120 w 2132324"/>
                <a:gd name="connsiteY13" fmla="*/ 1990323 h 3052937"/>
                <a:gd name="connsiteX14" fmla="*/ 1602655 w 2132324"/>
                <a:gd name="connsiteY14" fmla="*/ 1956656 h 3052937"/>
                <a:gd name="connsiteX15" fmla="*/ 1353612 w 2132324"/>
                <a:gd name="connsiteY15" fmla="*/ 1806986 h 3052937"/>
                <a:gd name="connsiteX16" fmla="*/ 1338320 w 2132324"/>
                <a:gd name="connsiteY16" fmla="*/ 1804166 h 3052937"/>
                <a:gd name="connsiteX17" fmla="*/ 1272847 w 2132324"/>
                <a:gd name="connsiteY17" fmla="*/ 1739885 h 3052937"/>
                <a:gd name="connsiteX18" fmla="*/ 1277179 w 2132324"/>
                <a:gd name="connsiteY18" fmla="*/ 1737646 h 3052937"/>
                <a:gd name="connsiteX19" fmla="*/ 1286918 w 2132324"/>
                <a:gd name="connsiteY19" fmla="*/ 1734913 h 3052937"/>
                <a:gd name="connsiteX20" fmla="*/ 1527355 w 2132324"/>
                <a:gd name="connsiteY20" fmla="*/ 1601932 h 3052937"/>
                <a:gd name="connsiteX21" fmla="*/ 1574308 w 2132324"/>
                <a:gd name="connsiteY21" fmla="*/ 1409903 h 3052937"/>
                <a:gd name="connsiteX22" fmla="*/ 1462754 w 2132324"/>
                <a:gd name="connsiteY22" fmla="*/ 1225287 h 3052937"/>
                <a:gd name="connsiteX23" fmla="*/ 1325528 w 2132324"/>
                <a:gd name="connsiteY23" fmla="*/ 1116756 h 3052937"/>
                <a:gd name="connsiteX24" fmla="*/ 1319422 w 2132324"/>
                <a:gd name="connsiteY24" fmla="*/ 1096550 h 3052937"/>
                <a:gd name="connsiteX25" fmla="*/ 1354397 w 2132324"/>
                <a:gd name="connsiteY25" fmla="*/ 1028024 h 3052937"/>
                <a:gd name="connsiteX26" fmla="*/ 1541368 w 2132324"/>
                <a:gd name="connsiteY26" fmla="*/ 626900 h 3052937"/>
                <a:gd name="connsiteX27" fmla="*/ 1584804 w 2132324"/>
                <a:gd name="connsiteY27" fmla="*/ 318112 h 3052937"/>
                <a:gd name="connsiteX28" fmla="*/ 1399636 w 2132324"/>
                <a:gd name="connsiteY28" fmla="*/ 75698 h 3052937"/>
                <a:gd name="connsiteX29" fmla="*/ 1276772 w 2132324"/>
                <a:gd name="connsiteY29" fmla="*/ 110267 h 3052937"/>
                <a:gd name="connsiteX30" fmla="*/ 1207199 w 2132324"/>
                <a:gd name="connsiteY30" fmla="*/ 251563 h 3052937"/>
                <a:gd name="connsiteX31" fmla="*/ 1117566 w 2132324"/>
                <a:gd name="connsiteY31" fmla="*/ 715515 h 3052937"/>
                <a:gd name="connsiteX32" fmla="*/ 1108350 w 2132324"/>
                <a:gd name="connsiteY32" fmla="*/ 966418 h 3052937"/>
                <a:gd name="connsiteX33" fmla="*/ 1108670 w 2132324"/>
                <a:gd name="connsiteY33" fmla="*/ 1033258 h 3052937"/>
                <a:gd name="connsiteX34" fmla="*/ 1095383 w 2132324"/>
                <a:gd name="connsiteY34" fmla="*/ 1046311 h 3052937"/>
                <a:gd name="connsiteX35" fmla="*/ 1060553 w 2132324"/>
                <a:gd name="connsiteY35" fmla="*/ 1046224 h 3052937"/>
                <a:gd name="connsiteX36" fmla="*/ 1044185 w 2132324"/>
                <a:gd name="connsiteY36" fmla="*/ 1030292 h 3052937"/>
                <a:gd name="connsiteX37" fmla="*/ 1036248 w 2132324"/>
                <a:gd name="connsiteY37" fmla="*/ 757526 h 3052937"/>
                <a:gd name="connsiteX38" fmla="*/ 1010053 w 2132324"/>
                <a:gd name="connsiteY38" fmla="*/ 508339 h 3052937"/>
                <a:gd name="connsiteX39" fmla="*/ 925624 w 2132324"/>
                <a:gd name="connsiteY39" fmla="*/ 168559 h 3052937"/>
                <a:gd name="connsiteX40" fmla="*/ 857941 w 2132324"/>
                <a:gd name="connsiteY40" fmla="*/ 39299 h 3052937"/>
                <a:gd name="connsiteX41" fmla="*/ 739991 w 2132324"/>
                <a:gd name="connsiteY41" fmla="*/ 9091 h 3052937"/>
                <a:gd name="connsiteX42" fmla="*/ 671843 w 2132324"/>
                <a:gd name="connsiteY42" fmla="*/ 52556 h 3052937"/>
                <a:gd name="connsiteX43" fmla="*/ 564330 w 2132324"/>
                <a:gd name="connsiteY43" fmla="*/ 223391 h 3052937"/>
                <a:gd name="connsiteX44" fmla="*/ 559125 w 2132324"/>
                <a:gd name="connsiteY44" fmla="*/ 380823 h 3052937"/>
                <a:gd name="connsiteX45" fmla="*/ 600729 w 2132324"/>
                <a:gd name="connsiteY45" fmla="*/ 577213 h 3052937"/>
                <a:gd name="connsiteX46" fmla="*/ 732810 w 2132324"/>
                <a:gd name="connsiteY46" fmla="*/ 883617 h 3052937"/>
                <a:gd name="connsiteX47" fmla="*/ 834043 w 2132324"/>
                <a:gd name="connsiteY47" fmla="*/ 1092684 h 3052937"/>
                <a:gd name="connsiteX48" fmla="*/ 830525 w 2132324"/>
                <a:gd name="connsiteY48" fmla="*/ 1110098 h 3052937"/>
                <a:gd name="connsiteX49" fmla="*/ 738159 w 2132324"/>
                <a:gd name="connsiteY49" fmla="*/ 1172606 h 3052937"/>
                <a:gd name="connsiteX50" fmla="*/ 583867 w 2132324"/>
                <a:gd name="connsiteY50" fmla="*/ 1369607 h 3052937"/>
                <a:gd name="connsiteX51" fmla="*/ 564213 w 2132324"/>
                <a:gd name="connsiteY51" fmla="*/ 1501077 h 3052937"/>
                <a:gd name="connsiteX52" fmla="*/ 650736 w 2132324"/>
                <a:gd name="connsiteY52" fmla="*/ 1634727 h 3052937"/>
                <a:gd name="connsiteX53" fmla="*/ 846835 w 2132324"/>
                <a:gd name="connsiteY53" fmla="*/ 1732064 h 3052937"/>
                <a:gd name="connsiteX54" fmla="*/ 860907 w 2132324"/>
                <a:gd name="connsiteY54" fmla="*/ 1737966 h 3052937"/>
                <a:gd name="connsiteX55" fmla="*/ 802411 w 2132324"/>
                <a:gd name="connsiteY55" fmla="*/ 1795270 h 3052937"/>
                <a:gd name="connsiteX56" fmla="*/ 786101 w 2132324"/>
                <a:gd name="connsiteY56" fmla="*/ 1797741 h 3052937"/>
                <a:gd name="connsiteX57" fmla="*/ 668528 w 2132324"/>
                <a:gd name="connsiteY57" fmla="*/ 1788118 h 3052937"/>
                <a:gd name="connsiteX58" fmla="*/ 530197 w 2132324"/>
                <a:gd name="connsiteY58" fmla="*/ 1965523 h 3052937"/>
                <a:gd name="connsiteX59" fmla="*/ 583169 w 2132324"/>
                <a:gd name="connsiteY59" fmla="*/ 2098243 h 3052937"/>
                <a:gd name="connsiteX60" fmla="*/ 594101 w 2132324"/>
                <a:gd name="connsiteY60" fmla="*/ 2160896 h 3052937"/>
                <a:gd name="connsiteX61" fmla="*/ 537262 w 2132324"/>
                <a:gd name="connsiteY61" fmla="*/ 2394122 h 3052937"/>
                <a:gd name="connsiteX62" fmla="*/ 523772 w 2132324"/>
                <a:gd name="connsiteY62" fmla="*/ 2404007 h 3052937"/>
                <a:gd name="connsiteX63" fmla="*/ 379598 w 2132324"/>
                <a:gd name="connsiteY63" fmla="*/ 2397553 h 3052937"/>
                <a:gd name="connsiteX64" fmla="*/ 248448 w 2132324"/>
                <a:gd name="connsiteY64" fmla="*/ 2541873 h 3052937"/>
                <a:gd name="connsiteX65" fmla="*/ 263740 w 2132324"/>
                <a:gd name="connsiteY65" fmla="*/ 2650665 h 3052937"/>
                <a:gd name="connsiteX66" fmla="*/ 324882 w 2132324"/>
                <a:gd name="connsiteY66" fmla="*/ 2805423 h 3052937"/>
                <a:gd name="connsiteX67" fmla="*/ 316363 w 2132324"/>
                <a:gd name="connsiteY67" fmla="*/ 2818796 h 3052937"/>
                <a:gd name="connsiteX68" fmla="*/ 142039 w 2132324"/>
                <a:gd name="connsiteY68" fmla="*/ 2836909 h 3052937"/>
                <a:gd name="connsiteX69" fmla="*/ 25426 w 2132324"/>
                <a:gd name="connsiteY69" fmla="*/ 2878106 h 3052937"/>
                <a:gd name="connsiteX70" fmla="*/ 9291 w 2132324"/>
                <a:gd name="connsiteY70" fmla="*/ 2949684 h 3052937"/>
                <a:gd name="connsiteX71" fmla="*/ 106628 w 2132324"/>
                <a:gd name="connsiteY71" fmla="*/ 3019548 h 3052937"/>
                <a:gd name="connsiteX72" fmla="*/ 260978 w 2132324"/>
                <a:gd name="connsiteY72" fmla="*/ 3044492 h 3052937"/>
                <a:gd name="connsiteX73" fmla="*/ 318718 w 2132324"/>
                <a:gd name="connsiteY73" fmla="*/ 3049290 h 3052937"/>
                <a:gd name="connsiteX74" fmla="*/ 318718 w 2132324"/>
                <a:gd name="connsiteY74" fmla="*/ 3049290 h 3052937"/>
                <a:gd name="connsiteX75" fmla="*/ 318863 w 2132324"/>
                <a:gd name="connsiteY75" fmla="*/ 3049290 h 3052937"/>
                <a:gd name="connsiteX76" fmla="*/ 442047 w 2132324"/>
                <a:gd name="connsiteY76" fmla="*/ 3052895 h 3052937"/>
                <a:gd name="connsiteX77" fmla="*/ 443355 w 2132324"/>
                <a:gd name="connsiteY77" fmla="*/ 3048883 h 3052937"/>
                <a:gd name="connsiteX78" fmla="*/ 1798202 w 2132324"/>
                <a:gd name="connsiteY78" fmla="*/ 3044434 h 3052937"/>
                <a:gd name="connsiteX79" fmla="*/ 1796632 w 2132324"/>
                <a:gd name="connsiteY79" fmla="*/ 3049668 h 3052937"/>
                <a:gd name="connsiteX80" fmla="*/ 2013432 w 2132324"/>
                <a:gd name="connsiteY80" fmla="*/ 3022717 h 3052937"/>
                <a:gd name="connsiteX81" fmla="*/ 2126440 w 2132324"/>
                <a:gd name="connsiteY81" fmla="*/ 2943056 h 3052937"/>
                <a:gd name="connsiteX82" fmla="*/ 2114578 w 2132324"/>
                <a:gd name="connsiteY82" fmla="*/ 2884240 h 305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32324" h="3052937">
                  <a:moveTo>
                    <a:pt x="2114578" y="2884240"/>
                  </a:moveTo>
                  <a:cubicBezTo>
                    <a:pt x="2100681" y="2871797"/>
                    <a:pt x="2084196" y="2863656"/>
                    <a:pt x="2066781" y="2857551"/>
                  </a:cubicBezTo>
                  <a:cubicBezTo>
                    <a:pt x="1989795" y="2830484"/>
                    <a:pt x="1909582" y="2823244"/>
                    <a:pt x="1828874" y="2819291"/>
                  </a:cubicBezTo>
                  <a:cubicBezTo>
                    <a:pt x="1818379" y="2836909"/>
                    <a:pt x="1794510" y="2830716"/>
                    <a:pt x="1781543" y="2810510"/>
                  </a:cubicBezTo>
                  <a:cubicBezTo>
                    <a:pt x="1805994" y="2785478"/>
                    <a:pt x="1827246" y="2762394"/>
                    <a:pt x="1827944" y="2760882"/>
                  </a:cubicBezTo>
                  <a:cubicBezTo>
                    <a:pt x="1843760" y="2725093"/>
                    <a:pt x="1855796" y="2687908"/>
                    <a:pt x="1868472" y="2650985"/>
                  </a:cubicBezTo>
                  <a:cubicBezTo>
                    <a:pt x="1869693" y="2644851"/>
                    <a:pt x="1870827" y="2638687"/>
                    <a:pt x="1872164" y="2632552"/>
                  </a:cubicBezTo>
                  <a:cubicBezTo>
                    <a:pt x="1880654" y="2593798"/>
                    <a:pt x="1887312" y="2555101"/>
                    <a:pt x="1881381" y="2514980"/>
                  </a:cubicBezTo>
                  <a:cubicBezTo>
                    <a:pt x="1873240" y="2460148"/>
                    <a:pt x="1843382" y="2423980"/>
                    <a:pt x="1791311" y="2406856"/>
                  </a:cubicBezTo>
                  <a:cubicBezTo>
                    <a:pt x="1733688" y="2387900"/>
                    <a:pt x="1674989" y="2393366"/>
                    <a:pt x="1616552" y="2402641"/>
                  </a:cubicBezTo>
                  <a:cubicBezTo>
                    <a:pt x="1596142" y="2405868"/>
                    <a:pt x="1596258" y="2406624"/>
                    <a:pt x="1593642" y="2386418"/>
                  </a:cubicBezTo>
                  <a:cubicBezTo>
                    <a:pt x="1583146" y="2305187"/>
                    <a:pt x="1562446" y="2226485"/>
                    <a:pt x="1534652" y="2149586"/>
                  </a:cubicBezTo>
                  <a:cubicBezTo>
                    <a:pt x="1531454" y="2140748"/>
                    <a:pt x="1532065" y="2135311"/>
                    <a:pt x="1538693" y="2128014"/>
                  </a:cubicBezTo>
                  <a:cubicBezTo>
                    <a:pt x="1574192" y="2088852"/>
                    <a:pt x="1599369" y="2044515"/>
                    <a:pt x="1603120" y="1990323"/>
                  </a:cubicBezTo>
                  <a:cubicBezTo>
                    <a:pt x="1602655" y="1978897"/>
                    <a:pt x="1602655" y="1969913"/>
                    <a:pt x="1602655" y="1956656"/>
                  </a:cubicBezTo>
                  <a:cubicBezTo>
                    <a:pt x="1587536" y="1841234"/>
                    <a:pt x="1470516" y="1762795"/>
                    <a:pt x="1353612" y="1806986"/>
                  </a:cubicBezTo>
                  <a:cubicBezTo>
                    <a:pt x="1347652" y="1809254"/>
                    <a:pt x="1343233" y="1809457"/>
                    <a:pt x="1338320" y="1804166"/>
                  </a:cubicBezTo>
                  <a:cubicBezTo>
                    <a:pt x="1317678" y="1781867"/>
                    <a:pt x="1296134" y="1760440"/>
                    <a:pt x="1272847" y="1739885"/>
                  </a:cubicBezTo>
                  <a:cubicBezTo>
                    <a:pt x="1274824" y="1738838"/>
                    <a:pt x="1275958" y="1738024"/>
                    <a:pt x="1277179" y="1737646"/>
                  </a:cubicBezTo>
                  <a:cubicBezTo>
                    <a:pt x="1280406" y="1736629"/>
                    <a:pt x="1283691" y="1735815"/>
                    <a:pt x="1286918" y="1734913"/>
                  </a:cubicBezTo>
                  <a:cubicBezTo>
                    <a:pt x="1377598" y="1709620"/>
                    <a:pt x="1462143" y="1673104"/>
                    <a:pt x="1527355" y="1601932"/>
                  </a:cubicBezTo>
                  <a:cubicBezTo>
                    <a:pt x="1577971" y="1546693"/>
                    <a:pt x="1595125" y="1482615"/>
                    <a:pt x="1574308" y="1409903"/>
                  </a:cubicBezTo>
                  <a:cubicBezTo>
                    <a:pt x="1553840" y="1338382"/>
                    <a:pt x="1512673" y="1279014"/>
                    <a:pt x="1462754" y="1225287"/>
                  </a:cubicBezTo>
                  <a:cubicBezTo>
                    <a:pt x="1422632" y="1182113"/>
                    <a:pt x="1376638" y="1146062"/>
                    <a:pt x="1325528" y="1116756"/>
                  </a:cubicBezTo>
                  <a:cubicBezTo>
                    <a:pt x="1315962" y="1111261"/>
                    <a:pt x="1313782" y="1106755"/>
                    <a:pt x="1319422" y="1096550"/>
                  </a:cubicBezTo>
                  <a:cubicBezTo>
                    <a:pt x="1331836" y="1074135"/>
                    <a:pt x="1343030" y="1051021"/>
                    <a:pt x="1354397" y="1028024"/>
                  </a:cubicBezTo>
                  <a:cubicBezTo>
                    <a:pt x="1419725" y="895712"/>
                    <a:pt x="1489501" y="765492"/>
                    <a:pt x="1541368" y="626900"/>
                  </a:cubicBezTo>
                  <a:cubicBezTo>
                    <a:pt x="1578698" y="527178"/>
                    <a:pt x="1595793" y="424462"/>
                    <a:pt x="1584804" y="318112"/>
                  </a:cubicBezTo>
                  <a:cubicBezTo>
                    <a:pt x="1572593" y="199841"/>
                    <a:pt x="1502730" y="123902"/>
                    <a:pt x="1399636" y="75698"/>
                  </a:cubicBezTo>
                  <a:cubicBezTo>
                    <a:pt x="1351665" y="53283"/>
                    <a:pt x="1309217" y="68052"/>
                    <a:pt x="1276772" y="110267"/>
                  </a:cubicBezTo>
                  <a:cubicBezTo>
                    <a:pt x="1244093" y="152743"/>
                    <a:pt x="1224207" y="201528"/>
                    <a:pt x="1207199" y="251563"/>
                  </a:cubicBezTo>
                  <a:cubicBezTo>
                    <a:pt x="1156030" y="402046"/>
                    <a:pt x="1128905" y="557356"/>
                    <a:pt x="1117566" y="715515"/>
                  </a:cubicBezTo>
                  <a:cubicBezTo>
                    <a:pt x="1111577" y="798985"/>
                    <a:pt x="1107449" y="882629"/>
                    <a:pt x="1108350" y="966418"/>
                  </a:cubicBezTo>
                  <a:cubicBezTo>
                    <a:pt x="1108582" y="988688"/>
                    <a:pt x="1107972" y="1011017"/>
                    <a:pt x="1108670" y="1033258"/>
                  </a:cubicBezTo>
                  <a:cubicBezTo>
                    <a:pt x="1108989" y="1043579"/>
                    <a:pt x="1105501" y="1047009"/>
                    <a:pt x="1095383" y="1046311"/>
                  </a:cubicBezTo>
                  <a:cubicBezTo>
                    <a:pt x="1083812" y="1045527"/>
                    <a:pt x="1072066" y="1045119"/>
                    <a:pt x="1060553" y="1046224"/>
                  </a:cubicBezTo>
                  <a:cubicBezTo>
                    <a:pt x="1047790" y="1047445"/>
                    <a:pt x="1043981" y="1043346"/>
                    <a:pt x="1044185" y="1030292"/>
                  </a:cubicBezTo>
                  <a:cubicBezTo>
                    <a:pt x="1045522" y="939263"/>
                    <a:pt x="1042121" y="848380"/>
                    <a:pt x="1036248" y="757526"/>
                  </a:cubicBezTo>
                  <a:cubicBezTo>
                    <a:pt x="1030869" y="674086"/>
                    <a:pt x="1022729" y="591023"/>
                    <a:pt x="1010053" y="508339"/>
                  </a:cubicBezTo>
                  <a:cubicBezTo>
                    <a:pt x="992260" y="392452"/>
                    <a:pt x="964873" y="279008"/>
                    <a:pt x="925624" y="168559"/>
                  </a:cubicBezTo>
                  <a:cubicBezTo>
                    <a:pt x="909227" y="122419"/>
                    <a:pt x="889311" y="77850"/>
                    <a:pt x="857941" y="39299"/>
                  </a:cubicBezTo>
                  <a:cubicBezTo>
                    <a:pt x="826571" y="747"/>
                    <a:pt x="786101" y="-9690"/>
                    <a:pt x="739991" y="9091"/>
                  </a:cubicBezTo>
                  <a:cubicBezTo>
                    <a:pt x="714522" y="19471"/>
                    <a:pt x="692717" y="35112"/>
                    <a:pt x="671843" y="52556"/>
                  </a:cubicBezTo>
                  <a:cubicBezTo>
                    <a:pt x="617592" y="97939"/>
                    <a:pt x="578256" y="152336"/>
                    <a:pt x="564330" y="223391"/>
                  </a:cubicBezTo>
                  <a:cubicBezTo>
                    <a:pt x="554067" y="275723"/>
                    <a:pt x="554823" y="328084"/>
                    <a:pt x="559125" y="380823"/>
                  </a:cubicBezTo>
                  <a:cubicBezTo>
                    <a:pt x="564591" y="448128"/>
                    <a:pt x="578459" y="513514"/>
                    <a:pt x="600729" y="577213"/>
                  </a:cubicBezTo>
                  <a:cubicBezTo>
                    <a:pt x="637536" y="682488"/>
                    <a:pt x="684955" y="783140"/>
                    <a:pt x="732810" y="883617"/>
                  </a:cubicBezTo>
                  <a:cubicBezTo>
                    <a:pt x="766098" y="953538"/>
                    <a:pt x="800231" y="1023053"/>
                    <a:pt x="834043" y="1092684"/>
                  </a:cubicBezTo>
                  <a:cubicBezTo>
                    <a:pt x="837386" y="1099545"/>
                    <a:pt x="840468" y="1104778"/>
                    <a:pt x="830525" y="1110098"/>
                  </a:cubicBezTo>
                  <a:cubicBezTo>
                    <a:pt x="797643" y="1127746"/>
                    <a:pt x="767087" y="1148853"/>
                    <a:pt x="738159" y="1172606"/>
                  </a:cubicBezTo>
                  <a:cubicBezTo>
                    <a:pt x="672075" y="1226886"/>
                    <a:pt x="618813" y="1291080"/>
                    <a:pt x="583867" y="1369607"/>
                  </a:cubicBezTo>
                  <a:cubicBezTo>
                    <a:pt x="565231" y="1411502"/>
                    <a:pt x="556015" y="1455257"/>
                    <a:pt x="564213" y="1501077"/>
                  </a:cubicBezTo>
                  <a:cubicBezTo>
                    <a:pt x="574302" y="1557537"/>
                    <a:pt x="608405" y="1599345"/>
                    <a:pt x="650736" y="1634727"/>
                  </a:cubicBezTo>
                  <a:cubicBezTo>
                    <a:pt x="708155" y="1682727"/>
                    <a:pt x="775576" y="1711509"/>
                    <a:pt x="846835" y="1732064"/>
                  </a:cubicBezTo>
                  <a:cubicBezTo>
                    <a:pt x="851661" y="1733460"/>
                    <a:pt x="857011" y="1733721"/>
                    <a:pt x="860907" y="1737966"/>
                  </a:cubicBezTo>
                  <a:cubicBezTo>
                    <a:pt x="841427" y="1757823"/>
                    <a:pt x="819303" y="1773901"/>
                    <a:pt x="802411" y="1795270"/>
                  </a:cubicBezTo>
                  <a:cubicBezTo>
                    <a:pt x="797440" y="1801520"/>
                    <a:pt x="792730" y="1800590"/>
                    <a:pt x="786101" y="1797741"/>
                  </a:cubicBezTo>
                  <a:cubicBezTo>
                    <a:pt x="748073" y="1781402"/>
                    <a:pt x="708766" y="1778058"/>
                    <a:pt x="668528" y="1788118"/>
                  </a:cubicBezTo>
                  <a:cubicBezTo>
                    <a:pt x="587152" y="1808498"/>
                    <a:pt x="530837" y="1881501"/>
                    <a:pt x="530197" y="1965523"/>
                  </a:cubicBezTo>
                  <a:cubicBezTo>
                    <a:pt x="529790" y="2017303"/>
                    <a:pt x="548485" y="2062395"/>
                    <a:pt x="583169" y="2098243"/>
                  </a:cubicBezTo>
                  <a:cubicBezTo>
                    <a:pt x="603782" y="2119554"/>
                    <a:pt x="603549" y="2135806"/>
                    <a:pt x="594101" y="2160896"/>
                  </a:cubicBezTo>
                  <a:cubicBezTo>
                    <a:pt x="565754" y="2236167"/>
                    <a:pt x="547671" y="2314316"/>
                    <a:pt x="537262" y="2394122"/>
                  </a:cubicBezTo>
                  <a:cubicBezTo>
                    <a:pt x="536041" y="2403542"/>
                    <a:pt x="533425" y="2405722"/>
                    <a:pt x="523772" y="2404007"/>
                  </a:cubicBezTo>
                  <a:cubicBezTo>
                    <a:pt x="476063" y="2395576"/>
                    <a:pt x="428208" y="2392029"/>
                    <a:pt x="379598" y="2397553"/>
                  </a:cubicBezTo>
                  <a:cubicBezTo>
                    <a:pt x="298425" y="2406740"/>
                    <a:pt x="249262" y="2460467"/>
                    <a:pt x="248448" y="2541873"/>
                  </a:cubicBezTo>
                  <a:cubicBezTo>
                    <a:pt x="248070" y="2579058"/>
                    <a:pt x="256588" y="2614702"/>
                    <a:pt x="263740" y="2650665"/>
                  </a:cubicBezTo>
                  <a:cubicBezTo>
                    <a:pt x="280806" y="2703550"/>
                    <a:pt x="300024" y="2755649"/>
                    <a:pt x="324882" y="2805423"/>
                  </a:cubicBezTo>
                  <a:cubicBezTo>
                    <a:pt x="330813" y="2817284"/>
                    <a:pt x="327556" y="2818564"/>
                    <a:pt x="316363" y="2818796"/>
                  </a:cubicBezTo>
                  <a:cubicBezTo>
                    <a:pt x="257780" y="2819901"/>
                    <a:pt x="199605" y="2825948"/>
                    <a:pt x="142039" y="2836909"/>
                  </a:cubicBezTo>
                  <a:cubicBezTo>
                    <a:pt x="101162" y="2844701"/>
                    <a:pt x="60430" y="2853801"/>
                    <a:pt x="25426" y="2878106"/>
                  </a:cubicBezTo>
                  <a:cubicBezTo>
                    <a:pt x="-2223" y="2897294"/>
                    <a:pt x="-6874" y="2920262"/>
                    <a:pt x="9291" y="2949684"/>
                  </a:cubicBezTo>
                  <a:cubicBezTo>
                    <a:pt x="30630" y="2988526"/>
                    <a:pt x="65664" y="3008441"/>
                    <a:pt x="106628" y="3019548"/>
                  </a:cubicBezTo>
                  <a:cubicBezTo>
                    <a:pt x="157157" y="3033241"/>
                    <a:pt x="209053" y="3039230"/>
                    <a:pt x="260978" y="3044492"/>
                  </a:cubicBezTo>
                  <a:cubicBezTo>
                    <a:pt x="280196" y="3046441"/>
                    <a:pt x="299442" y="3048011"/>
                    <a:pt x="318718" y="3049290"/>
                  </a:cubicBezTo>
                  <a:lnTo>
                    <a:pt x="318718" y="3049290"/>
                  </a:lnTo>
                  <a:lnTo>
                    <a:pt x="318863" y="3049290"/>
                  </a:lnTo>
                  <a:cubicBezTo>
                    <a:pt x="359857" y="3051994"/>
                    <a:pt x="400908" y="3053185"/>
                    <a:pt x="442047" y="3052895"/>
                  </a:cubicBezTo>
                  <a:cubicBezTo>
                    <a:pt x="442745" y="3051528"/>
                    <a:pt x="443123" y="3050191"/>
                    <a:pt x="443355" y="3048883"/>
                  </a:cubicBezTo>
                  <a:lnTo>
                    <a:pt x="1798202" y="3044434"/>
                  </a:lnTo>
                  <a:cubicBezTo>
                    <a:pt x="1797678" y="3046179"/>
                    <a:pt x="1797155" y="3047923"/>
                    <a:pt x="1796632" y="3049668"/>
                  </a:cubicBezTo>
                  <a:cubicBezTo>
                    <a:pt x="1869635" y="3046615"/>
                    <a:pt x="1942086" y="3038707"/>
                    <a:pt x="2013432" y="3022717"/>
                  </a:cubicBezTo>
                  <a:cubicBezTo>
                    <a:pt x="2061868" y="3011872"/>
                    <a:pt x="2103559" y="2990533"/>
                    <a:pt x="2126440" y="2943056"/>
                  </a:cubicBezTo>
                  <a:cubicBezTo>
                    <a:pt x="2137197" y="2920640"/>
                    <a:pt x="2133185" y="2900899"/>
                    <a:pt x="2114578" y="2884240"/>
                  </a:cubicBezTo>
                  <a:close/>
                </a:path>
              </a:pathLst>
            </a:custGeom>
            <a:solidFill>
              <a:schemeClr val="bg1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012A06-EFE4-4C90-9460-2B3A91EAD226}"/>
                </a:ext>
              </a:extLst>
            </p:cNvPr>
            <p:cNvSpPr/>
            <p:nvPr/>
          </p:nvSpPr>
          <p:spPr>
            <a:xfrm>
              <a:off x="8930379" y="4114151"/>
              <a:ext cx="800598" cy="914501"/>
            </a:xfrm>
            <a:custGeom>
              <a:avLst/>
              <a:gdLst>
                <a:gd name="connsiteX0" fmla="*/ 258450 w 800598"/>
                <a:gd name="connsiteY0" fmla="*/ 910519 h 914501"/>
                <a:gd name="connsiteX1" fmla="*/ 51535 w 800598"/>
                <a:gd name="connsiteY1" fmla="*/ 812426 h 914501"/>
                <a:gd name="connsiteX2" fmla="*/ 540 w 800598"/>
                <a:gd name="connsiteY2" fmla="*/ 640399 h 914501"/>
                <a:gd name="connsiteX3" fmla="*/ 32434 w 800598"/>
                <a:gd name="connsiteY3" fmla="*/ 419529 h 914501"/>
                <a:gd name="connsiteX4" fmla="*/ 67525 w 800598"/>
                <a:gd name="connsiteY4" fmla="*/ 398218 h 914501"/>
                <a:gd name="connsiteX5" fmla="*/ 192395 w 800598"/>
                <a:gd name="connsiteY5" fmla="*/ 343735 h 914501"/>
                <a:gd name="connsiteX6" fmla="*/ 233301 w 800598"/>
                <a:gd name="connsiteY6" fmla="*/ 215986 h 914501"/>
                <a:gd name="connsiteX7" fmla="*/ 215683 w 800598"/>
                <a:gd name="connsiteY7" fmla="*/ 100943 h 914501"/>
                <a:gd name="connsiteX8" fmla="*/ 218416 w 800598"/>
                <a:gd name="connsiteY8" fmla="*/ 86755 h 914501"/>
                <a:gd name="connsiteX9" fmla="*/ 363056 w 800598"/>
                <a:gd name="connsiteY9" fmla="*/ 3577 h 914501"/>
                <a:gd name="connsiteX10" fmla="*/ 510690 w 800598"/>
                <a:gd name="connsiteY10" fmla="*/ 31109 h 914501"/>
                <a:gd name="connsiteX11" fmla="*/ 584565 w 800598"/>
                <a:gd name="connsiteY11" fmla="*/ 89081 h 914501"/>
                <a:gd name="connsiteX12" fmla="*/ 587560 w 800598"/>
                <a:gd name="connsiteY12" fmla="*/ 109025 h 914501"/>
                <a:gd name="connsiteX13" fmla="*/ 575291 w 800598"/>
                <a:gd name="connsiteY13" fmla="*/ 274453 h 914501"/>
                <a:gd name="connsiteX14" fmla="*/ 582327 w 800598"/>
                <a:gd name="connsiteY14" fmla="*/ 300648 h 914501"/>
                <a:gd name="connsiteX15" fmla="*/ 627419 w 800598"/>
                <a:gd name="connsiteY15" fmla="*/ 376995 h 914501"/>
                <a:gd name="connsiteX16" fmla="*/ 747754 w 800598"/>
                <a:gd name="connsiteY16" fmla="*/ 411795 h 914501"/>
                <a:gd name="connsiteX17" fmla="*/ 770111 w 800598"/>
                <a:gd name="connsiteY17" fmla="*/ 424704 h 914501"/>
                <a:gd name="connsiteX18" fmla="*/ 799301 w 800598"/>
                <a:gd name="connsiteY18" fmla="*/ 659209 h 914501"/>
                <a:gd name="connsiteX19" fmla="*/ 644776 w 800598"/>
                <a:gd name="connsiteY19" fmla="*/ 881504 h 914501"/>
                <a:gd name="connsiteX20" fmla="*/ 511678 w 800598"/>
                <a:gd name="connsiteY20" fmla="*/ 913863 h 914501"/>
                <a:gd name="connsiteX21" fmla="*/ 258450 w 800598"/>
                <a:gd name="connsiteY21" fmla="*/ 910519 h 91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0598" h="914501">
                  <a:moveTo>
                    <a:pt x="258450" y="910519"/>
                  </a:moveTo>
                  <a:cubicBezTo>
                    <a:pt x="234813" y="907060"/>
                    <a:pt x="131981" y="901506"/>
                    <a:pt x="51535" y="812426"/>
                  </a:cubicBezTo>
                  <a:cubicBezTo>
                    <a:pt x="15338" y="756140"/>
                    <a:pt x="6965" y="691452"/>
                    <a:pt x="540" y="640399"/>
                  </a:cubicBezTo>
                  <a:cubicBezTo>
                    <a:pt x="-2978" y="564721"/>
                    <a:pt x="11036" y="491572"/>
                    <a:pt x="32434" y="419529"/>
                  </a:cubicBezTo>
                  <a:cubicBezTo>
                    <a:pt x="40167" y="393421"/>
                    <a:pt x="40312" y="394700"/>
                    <a:pt x="67525" y="398218"/>
                  </a:cubicBezTo>
                  <a:cubicBezTo>
                    <a:pt x="119595" y="404963"/>
                    <a:pt x="161519" y="385658"/>
                    <a:pt x="192395" y="343735"/>
                  </a:cubicBezTo>
                  <a:cubicBezTo>
                    <a:pt x="220218" y="305968"/>
                    <a:pt x="231557" y="262446"/>
                    <a:pt x="233301" y="215986"/>
                  </a:cubicBezTo>
                  <a:cubicBezTo>
                    <a:pt x="234784" y="176476"/>
                    <a:pt x="231818" y="137721"/>
                    <a:pt x="215683" y="100943"/>
                  </a:cubicBezTo>
                  <a:cubicBezTo>
                    <a:pt x="213241" y="95419"/>
                    <a:pt x="213880" y="91233"/>
                    <a:pt x="218416" y="86755"/>
                  </a:cubicBezTo>
                  <a:cubicBezTo>
                    <a:pt x="259409" y="46372"/>
                    <a:pt x="305229" y="14217"/>
                    <a:pt x="363056" y="3577"/>
                  </a:cubicBezTo>
                  <a:cubicBezTo>
                    <a:pt x="415562" y="-6076"/>
                    <a:pt x="464870" y="4042"/>
                    <a:pt x="510690" y="31109"/>
                  </a:cubicBezTo>
                  <a:cubicBezTo>
                    <a:pt x="537844" y="47128"/>
                    <a:pt x="562179" y="66782"/>
                    <a:pt x="584565" y="89081"/>
                  </a:cubicBezTo>
                  <a:cubicBezTo>
                    <a:pt x="591339" y="95826"/>
                    <a:pt x="591310" y="100769"/>
                    <a:pt x="587560" y="109025"/>
                  </a:cubicBezTo>
                  <a:cubicBezTo>
                    <a:pt x="563138" y="162550"/>
                    <a:pt x="561161" y="217963"/>
                    <a:pt x="575291" y="274453"/>
                  </a:cubicBezTo>
                  <a:cubicBezTo>
                    <a:pt x="579652" y="293060"/>
                    <a:pt x="579652" y="293060"/>
                    <a:pt x="582327" y="300648"/>
                  </a:cubicBezTo>
                  <a:cubicBezTo>
                    <a:pt x="591252" y="329721"/>
                    <a:pt x="605702" y="355219"/>
                    <a:pt x="627419" y="376995"/>
                  </a:cubicBezTo>
                  <a:cubicBezTo>
                    <a:pt x="661377" y="411039"/>
                    <a:pt x="701411" y="422640"/>
                    <a:pt x="747754" y="411795"/>
                  </a:cubicBezTo>
                  <a:cubicBezTo>
                    <a:pt x="760575" y="408801"/>
                    <a:pt x="766390" y="411301"/>
                    <a:pt x="770111" y="424704"/>
                  </a:cubicBezTo>
                  <a:cubicBezTo>
                    <a:pt x="791480" y="501487"/>
                    <a:pt x="804970" y="579374"/>
                    <a:pt x="799301" y="659209"/>
                  </a:cubicBezTo>
                  <a:cubicBezTo>
                    <a:pt x="792033" y="761693"/>
                    <a:pt x="744876" y="839755"/>
                    <a:pt x="644776" y="881504"/>
                  </a:cubicBezTo>
                  <a:cubicBezTo>
                    <a:pt x="602097" y="899297"/>
                    <a:pt x="557178" y="907699"/>
                    <a:pt x="511678" y="913863"/>
                  </a:cubicBezTo>
                  <a:cubicBezTo>
                    <a:pt x="503654" y="915694"/>
                    <a:pt x="267230" y="913281"/>
                    <a:pt x="258450" y="9105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6E2800-0234-4EF1-9120-64FD6AF2775F}"/>
                </a:ext>
              </a:extLst>
            </p:cNvPr>
            <p:cNvSpPr/>
            <p:nvPr/>
          </p:nvSpPr>
          <p:spPr>
            <a:xfrm>
              <a:off x="9957122" y="4125481"/>
              <a:ext cx="559692" cy="513608"/>
            </a:xfrm>
            <a:custGeom>
              <a:avLst/>
              <a:gdLst>
                <a:gd name="connsiteX0" fmla="*/ 103675 w 559692"/>
                <a:gd name="connsiteY0" fmla="*/ 169274 h 513608"/>
                <a:gd name="connsiteX1" fmla="*/ 83323 w 559692"/>
                <a:gd name="connsiteY1" fmla="*/ 80425 h 513608"/>
                <a:gd name="connsiteX2" fmla="*/ 153390 w 559692"/>
                <a:gd name="connsiteY2" fmla="*/ 28791 h 513608"/>
                <a:gd name="connsiteX3" fmla="*/ 247849 w 559692"/>
                <a:gd name="connsiteY3" fmla="*/ 86821 h 513608"/>
                <a:gd name="connsiteX4" fmla="*/ 256397 w 559692"/>
                <a:gd name="connsiteY4" fmla="*/ 96910 h 513608"/>
                <a:gd name="connsiteX5" fmla="*/ 286750 w 559692"/>
                <a:gd name="connsiteY5" fmla="*/ 48241 h 513608"/>
                <a:gd name="connsiteX6" fmla="*/ 334343 w 559692"/>
                <a:gd name="connsiteY6" fmla="*/ 8672 h 513608"/>
                <a:gd name="connsiteX7" fmla="*/ 426302 w 559692"/>
                <a:gd name="connsiteY7" fmla="*/ 53794 h 513608"/>
                <a:gd name="connsiteX8" fmla="*/ 413974 w 559692"/>
                <a:gd name="connsiteY8" fmla="*/ 155900 h 513608"/>
                <a:gd name="connsiteX9" fmla="*/ 408363 w 559692"/>
                <a:gd name="connsiteY9" fmla="*/ 169041 h 513608"/>
                <a:gd name="connsiteX10" fmla="*/ 467876 w 559692"/>
                <a:gd name="connsiteY10" fmla="*/ 172501 h 513608"/>
                <a:gd name="connsiteX11" fmla="*/ 531402 w 559692"/>
                <a:gd name="connsiteY11" fmla="*/ 198899 h 513608"/>
                <a:gd name="connsiteX12" fmla="*/ 536780 w 559692"/>
                <a:gd name="connsiteY12" fmla="*/ 295684 h 513608"/>
                <a:gd name="connsiteX13" fmla="*/ 460841 w 559692"/>
                <a:gd name="connsiteY13" fmla="*/ 332433 h 513608"/>
                <a:gd name="connsiteX14" fmla="*/ 443862 w 559692"/>
                <a:gd name="connsiteY14" fmla="*/ 336009 h 513608"/>
                <a:gd name="connsiteX15" fmla="*/ 468487 w 559692"/>
                <a:gd name="connsiteY15" fmla="*/ 398807 h 513608"/>
                <a:gd name="connsiteX16" fmla="*/ 469068 w 559692"/>
                <a:gd name="connsiteY16" fmla="*/ 437824 h 513608"/>
                <a:gd name="connsiteX17" fmla="*/ 394524 w 559692"/>
                <a:gd name="connsiteY17" fmla="*/ 485213 h 513608"/>
                <a:gd name="connsiteX18" fmla="*/ 303816 w 559692"/>
                <a:gd name="connsiteY18" fmla="*/ 426282 h 513608"/>
                <a:gd name="connsiteX19" fmla="*/ 289628 w 559692"/>
                <a:gd name="connsiteY19" fmla="*/ 427852 h 513608"/>
                <a:gd name="connsiteX20" fmla="*/ 225521 w 559692"/>
                <a:gd name="connsiteY20" fmla="*/ 501000 h 513608"/>
                <a:gd name="connsiteX21" fmla="*/ 124230 w 559692"/>
                <a:gd name="connsiteY21" fmla="*/ 448087 h 513608"/>
                <a:gd name="connsiteX22" fmla="*/ 143069 w 559692"/>
                <a:gd name="connsiteY22" fmla="*/ 347522 h 513608"/>
                <a:gd name="connsiteX23" fmla="*/ 66432 w 559692"/>
                <a:gd name="connsiteY23" fmla="*/ 338160 h 513608"/>
                <a:gd name="connsiteX24" fmla="*/ 20380 w 559692"/>
                <a:gd name="connsiteY24" fmla="*/ 311616 h 513608"/>
                <a:gd name="connsiteX25" fmla="*/ 17356 w 559692"/>
                <a:gd name="connsiteY25" fmla="*/ 226751 h 513608"/>
                <a:gd name="connsiteX26" fmla="*/ 96813 w 559692"/>
                <a:gd name="connsiteY26" fmla="*/ 185584 h 513608"/>
                <a:gd name="connsiteX27" fmla="*/ 103675 w 559692"/>
                <a:gd name="connsiteY27" fmla="*/ 169274 h 5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9692" h="513608">
                  <a:moveTo>
                    <a:pt x="103675" y="169274"/>
                  </a:moveTo>
                  <a:cubicBezTo>
                    <a:pt x="89283" y="141421"/>
                    <a:pt x="79399" y="112609"/>
                    <a:pt x="83323" y="80425"/>
                  </a:cubicBezTo>
                  <a:cubicBezTo>
                    <a:pt x="87714" y="44374"/>
                    <a:pt x="117659" y="22191"/>
                    <a:pt x="153390" y="28791"/>
                  </a:cubicBezTo>
                  <a:cubicBezTo>
                    <a:pt x="192378" y="35972"/>
                    <a:pt x="222061" y="58242"/>
                    <a:pt x="247849" y="86821"/>
                  </a:cubicBezTo>
                  <a:cubicBezTo>
                    <a:pt x="250437" y="89671"/>
                    <a:pt x="252850" y="92694"/>
                    <a:pt x="256397" y="96910"/>
                  </a:cubicBezTo>
                  <a:cubicBezTo>
                    <a:pt x="265933" y="79698"/>
                    <a:pt x="274597" y="62865"/>
                    <a:pt x="286750" y="48241"/>
                  </a:cubicBezTo>
                  <a:cubicBezTo>
                    <a:pt x="300181" y="32047"/>
                    <a:pt x="315358" y="18092"/>
                    <a:pt x="334343" y="8672"/>
                  </a:cubicBezTo>
                  <a:cubicBezTo>
                    <a:pt x="377487" y="-12697"/>
                    <a:pt x="416475" y="6579"/>
                    <a:pt x="426302" y="53794"/>
                  </a:cubicBezTo>
                  <a:cubicBezTo>
                    <a:pt x="433686" y="89293"/>
                    <a:pt x="426447" y="122872"/>
                    <a:pt x="413974" y="155900"/>
                  </a:cubicBezTo>
                  <a:cubicBezTo>
                    <a:pt x="412463" y="159883"/>
                    <a:pt x="410631" y="163720"/>
                    <a:pt x="408363" y="169041"/>
                  </a:cubicBezTo>
                  <a:cubicBezTo>
                    <a:pt x="428918" y="171018"/>
                    <a:pt x="448572" y="168459"/>
                    <a:pt x="467876" y="172501"/>
                  </a:cubicBezTo>
                  <a:cubicBezTo>
                    <a:pt x="490844" y="177327"/>
                    <a:pt x="512591" y="184595"/>
                    <a:pt x="531402" y="198899"/>
                  </a:cubicBezTo>
                  <a:cubicBezTo>
                    <a:pt x="567017" y="226025"/>
                    <a:pt x="569226" y="264866"/>
                    <a:pt x="536780" y="295684"/>
                  </a:cubicBezTo>
                  <a:cubicBezTo>
                    <a:pt x="515469" y="315948"/>
                    <a:pt x="489071" y="326211"/>
                    <a:pt x="460841" y="332433"/>
                  </a:cubicBezTo>
                  <a:cubicBezTo>
                    <a:pt x="455666" y="333567"/>
                    <a:pt x="450490" y="334614"/>
                    <a:pt x="443862" y="336009"/>
                  </a:cubicBezTo>
                  <a:cubicBezTo>
                    <a:pt x="454735" y="356331"/>
                    <a:pt x="464591" y="376421"/>
                    <a:pt x="468487" y="398807"/>
                  </a:cubicBezTo>
                  <a:cubicBezTo>
                    <a:pt x="470755" y="411832"/>
                    <a:pt x="471307" y="425002"/>
                    <a:pt x="469068" y="437824"/>
                  </a:cubicBezTo>
                  <a:cubicBezTo>
                    <a:pt x="462701" y="474340"/>
                    <a:pt x="431535" y="493703"/>
                    <a:pt x="394524" y="485213"/>
                  </a:cubicBezTo>
                  <a:cubicBezTo>
                    <a:pt x="357078" y="476608"/>
                    <a:pt x="328266" y="454657"/>
                    <a:pt x="303816" y="426282"/>
                  </a:cubicBezTo>
                  <a:cubicBezTo>
                    <a:pt x="297332" y="418752"/>
                    <a:pt x="294570" y="417676"/>
                    <a:pt x="289628" y="427852"/>
                  </a:cubicBezTo>
                  <a:cubicBezTo>
                    <a:pt x="275033" y="457972"/>
                    <a:pt x="254623" y="483585"/>
                    <a:pt x="225521" y="501000"/>
                  </a:cubicBezTo>
                  <a:cubicBezTo>
                    <a:pt x="175806" y="530684"/>
                    <a:pt x="128910" y="505914"/>
                    <a:pt x="124230" y="448087"/>
                  </a:cubicBezTo>
                  <a:cubicBezTo>
                    <a:pt x="121439" y="413635"/>
                    <a:pt x="127835" y="380927"/>
                    <a:pt x="143069" y="347522"/>
                  </a:cubicBezTo>
                  <a:cubicBezTo>
                    <a:pt x="115886" y="348249"/>
                    <a:pt x="90621" y="346708"/>
                    <a:pt x="66432" y="338160"/>
                  </a:cubicBezTo>
                  <a:cubicBezTo>
                    <a:pt x="49453" y="332171"/>
                    <a:pt x="33492" y="324438"/>
                    <a:pt x="20380" y="311616"/>
                  </a:cubicBezTo>
                  <a:cubicBezTo>
                    <a:pt x="-6252" y="285567"/>
                    <a:pt x="-6281" y="255563"/>
                    <a:pt x="17356" y="226751"/>
                  </a:cubicBezTo>
                  <a:cubicBezTo>
                    <a:pt x="36632" y="203260"/>
                    <a:pt x="68525" y="191544"/>
                    <a:pt x="96813" y="185584"/>
                  </a:cubicBezTo>
                  <a:cubicBezTo>
                    <a:pt x="104314" y="183287"/>
                    <a:pt x="115188" y="184217"/>
                    <a:pt x="103675" y="169274"/>
                  </a:cubicBezTo>
                  <a:close/>
                </a:path>
              </a:pathLst>
            </a:custGeom>
            <a:solidFill>
              <a:schemeClr val="accent3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CA7947-5AAC-48C7-B624-C6CC41CBA71C}"/>
                </a:ext>
              </a:extLst>
            </p:cNvPr>
            <p:cNvSpPr/>
            <p:nvPr/>
          </p:nvSpPr>
          <p:spPr>
            <a:xfrm>
              <a:off x="8934249" y="2657963"/>
              <a:ext cx="810382" cy="1275962"/>
            </a:xfrm>
            <a:custGeom>
              <a:avLst/>
              <a:gdLst>
                <a:gd name="connsiteX0" fmla="*/ 609565 w 810382"/>
                <a:gd name="connsiteY0" fmla="*/ 1081868 h 1275962"/>
                <a:gd name="connsiteX1" fmla="*/ 706612 w 810382"/>
                <a:gd name="connsiteY1" fmla="*/ 1178915 h 1275962"/>
                <a:gd name="connsiteX2" fmla="*/ 609565 w 810382"/>
                <a:gd name="connsiteY2" fmla="*/ 1275962 h 1275962"/>
                <a:gd name="connsiteX3" fmla="*/ 512518 w 810382"/>
                <a:gd name="connsiteY3" fmla="*/ 1178915 h 1275962"/>
                <a:gd name="connsiteX4" fmla="*/ 609565 w 810382"/>
                <a:gd name="connsiteY4" fmla="*/ 1081868 h 1275962"/>
                <a:gd name="connsiteX5" fmla="*/ 194252 w 810382"/>
                <a:gd name="connsiteY5" fmla="*/ 1081752 h 1275962"/>
                <a:gd name="connsiteX6" fmla="*/ 291299 w 810382"/>
                <a:gd name="connsiteY6" fmla="*/ 1178799 h 1275962"/>
                <a:gd name="connsiteX7" fmla="*/ 194252 w 810382"/>
                <a:gd name="connsiteY7" fmla="*/ 1275846 h 1275962"/>
                <a:gd name="connsiteX8" fmla="*/ 97205 w 810382"/>
                <a:gd name="connsiteY8" fmla="*/ 1178799 h 1275962"/>
                <a:gd name="connsiteX9" fmla="*/ 194252 w 810382"/>
                <a:gd name="connsiteY9" fmla="*/ 1081752 h 1275962"/>
                <a:gd name="connsiteX10" fmla="*/ 659498 w 810382"/>
                <a:gd name="connsiteY10" fmla="*/ 43729 h 1275962"/>
                <a:gd name="connsiteX11" fmla="*/ 710740 w 810382"/>
                <a:gd name="connsiteY11" fmla="*/ 45724 h 1275962"/>
                <a:gd name="connsiteX12" fmla="*/ 810374 w 810382"/>
                <a:gd name="connsiteY12" fmla="*/ 174344 h 1275962"/>
                <a:gd name="connsiteX13" fmla="*/ 770078 w 810382"/>
                <a:gd name="connsiteY13" fmla="*/ 353843 h 1275962"/>
                <a:gd name="connsiteX14" fmla="*/ 623840 w 810382"/>
                <a:gd name="connsiteY14" fmla="*/ 620678 h 1275962"/>
                <a:gd name="connsiteX15" fmla="*/ 538597 w 810382"/>
                <a:gd name="connsiteY15" fmla="*/ 725866 h 1275962"/>
                <a:gd name="connsiteX16" fmla="*/ 528770 w 810382"/>
                <a:gd name="connsiteY16" fmla="*/ 656671 h 1275962"/>
                <a:gd name="connsiteX17" fmla="*/ 523042 w 810382"/>
                <a:gd name="connsiteY17" fmla="*/ 432050 h 1275962"/>
                <a:gd name="connsiteX18" fmla="*/ 577991 w 810382"/>
                <a:gd name="connsiteY18" fmla="*/ 136084 h 1275962"/>
                <a:gd name="connsiteX19" fmla="*/ 615932 w 810382"/>
                <a:gd name="connsiteY19" fmla="*/ 71367 h 1275962"/>
                <a:gd name="connsiteX20" fmla="*/ 659498 w 810382"/>
                <a:gd name="connsiteY20" fmla="*/ 43729 h 1275962"/>
                <a:gd name="connsiteX21" fmla="*/ 118661 w 810382"/>
                <a:gd name="connsiteY21" fmla="*/ 660 h 1275962"/>
                <a:gd name="connsiteX22" fmla="*/ 219982 w 810382"/>
                <a:gd name="connsiteY22" fmla="*/ 69854 h 1275962"/>
                <a:gd name="connsiteX23" fmla="*/ 269872 w 810382"/>
                <a:gd name="connsiteY23" fmla="*/ 223914 h 1275962"/>
                <a:gd name="connsiteX24" fmla="*/ 288159 w 810382"/>
                <a:gd name="connsiteY24" fmla="*/ 357070 h 1275962"/>
                <a:gd name="connsiteX25" fmla="*/ 291677 w 810382"/>
                <a:gd name="connsiteY25" fmla="*/ 456937 h 1275962"/>
                <a:gd name="connsiteX26" fmla="*/ 288333 w 810382"/>
                <a:gd name="connsiteY26" fmla="*/ 564043 h 1275962"/>
                <a:gd name="connsiteX27" fmla="*/ 281995 w 810382"/>
                <a:gd name="connsiteY27" fmla="*/ 644809 h 1275962"/>
                <a:gd name="connsiteX28" fmla="*/ 270628 w 810382"/>
                <a:gd name="connsiteY28" fmla="*/ 725691 h 1275962"/>
                <a:gd name="connsiteX29" fmla="*/ 203614 w 810382"/>
                <a:gd name="connsiteY29" fmla="*/ 634749 h 1275962"/>
                <a:gd name="connsiteX30" fmla="*/ 72609 w 810382"/>
                <a:gd name="connsiteY30" fmla="*/ 395592 h 1275962"/>
                <a:gd name="connsiteX31" fmla="*/ 10654 w 810382"/>
                <a:gd name="connsiteY31" fmla="*/ 228769 h 1275962"/>
                <a:gd name="connsiteX32" fmla="*/ 5595 w 810382"/>
                <a:gd name="connsiteY32" fmla="*/ 91049 h 1275962"/>
                <a:gd name="connsiteX33" fmla="*/ 118661 w 810382"/>
                <a:gd name="connsiteY33" fmla="*/ 660 h 127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0382" h="1275962">
                  <a:moveTo>
                    <a:pt x="609565" y="1081868"/>
                  </a:moveTo>
                  <a:cubicBezTo>
                    <a:pt x="663162" y="1081868"/>
                    <a:pt x="706612" y="1125317"/>
                    <a:pt x="706612" y="1178915"/>
                  </a:cubicBezTo>
                  <a:cubicBezTo>
                    <a:pt x="706612" y="1232512"/>
                    <a:pt x="663162" y="1275962"/>
                    <a:pt x="609565" y="1275962"/>
                  </a:cubicBezTo>
                  <a:cubicBezTo>
                    <a:pt x="555967" y="1275962"/>
                    <a:pt x="512518" y="1232512"/>
                    <a:pt x="512518" y="1178915"/>
                  </a:cubicBezTo>
                  <a:cubicBezTo>
                    <a:pt x="512518" y="1125317"/>
                    <a:pt x="555967" y="1081868"/>
                    <a:pt x="609565" y="1081868"/>
                  </a:cubicBezTo>
                  <a:close/>
                  <a:moveTo>
                    <a:pt x="194252" y="1081752"/>
                  </a:moveTo>
                  <a:cubicBezTo>
                    <a:pt x="247849" y="1081752"/>
                    <a:pt x="291299" y="1125201"/>
                    <a:pt x="291299" y="1178799"/>
                  </a:cubicBezTo>
                  <a:cubicBezTo>
                    <a:pt x="291299" y="1232396"/>
                    <a:pt x="247849" y="1275846"/>
                    <a:pt x="194252" y="1275846"/>
                  </a:cubicBezTo>
                  <a:cubicBezTo>
                    <a:pt x="140654" y="1275846"/>
                    <a:pt x="97205" y="1232396"/>
                    <a:pt x="97205" y="1178799"/>
                  </a:cubicBezTo>
                  <a:cubicBezTo>
                    <a:pt x="97205" y="1125201"/>
                    <a:pt x="140654" y="1081752"/>
                    <a:pt x="194252" y="1081752"/>
                  </a:cubicBezTo>
                  <a:close/>
                  <a:moveTo>
                    <a:pt x="659498" y="43729"/>
                  </a:moveTo>
                  <a:cubicBezTo>
                    <a:pt x="675372" y="39851"/>
                    <a:pt x="692526" y="40912"/>
                    <a:pt x="710740" y="45724"/>
                  </a:cubicBezTo>
                  <a:cubicBezTo>
                    <a:pt x="779207" y="63779"/>
                    <a:pt x="809909" y="103958"/>
                    <a:pt x="810374" y="174344"/>
                  </a:cubicBezTo>
                  <a:cubicBezTo>
                    <a:pt x="810781" y="237375"/>
                    <a:pt x="795866" y="296976"/>
                    <a:pt x="770078" y="353843"/>
                  </a:cubicBezTo>
                  <a:cubicBezTo>
                    <a:pt x="728096" y="446471"/>
                    <a:pt x="681056" y="536424"/>
                    <a:pt x="623840" y="620678"/>
                  </a:cubicBezTo>
                  <a:cubicBezTo>
                    <a:pt x="598662" y="657747"/>
                    <a:pt x="570315" y="692344"/>
                    <a:pt x="538597" y="725866"/>
                  </a:cubicBezTo>
                  <a:cubicBezTo>
                    <a:pt x="531386" y="702549"/>
                    <a:pt x="531212" y="679377"/>
                    <a:pt x="528770" y="656671"/>
                  </a:cubicBezTo>
                  <a:cubicBezTo>
                    <a:pt x="520775" y="581982"/>
                    <a:pt x="521065" y="506943"/>
                    <a:pt x="523042" y="432050"/>
                  </a:cubicBezTo>
                  <a:cubicBezTo>
                    <a:pt x="525717" y="330672"/>
                    <a:pt x="540370" y="231096"/>
                    <a:pt x="577991" y="136084"/>
                  </a:cubicBezTo>
                  <a:cubicBezTo>
                    <a:pt x="587265" y="112680"/>
                    <a:pt x="599040" y="90642"/>
                    <a:pt x="615932" y="71367"/>
                  </a:cubicBezTo>
                  <a:cubicBezTo>
                    <a:pt x="629030" y="56423"/>
                    <a:pt x="643624" y="47607"/>
                    <a:pt x="659498" y="43729"/>
                  </a:cubicBezTo>
                  <a:close/>
                  <a:moveTo>
                    <a:pt x="118661" y="660"/>
                  </a:moveTo>
                  <a:cubicBezTo>
                    <a:pt x="172185" y="-5242"/>
                    <a:pt x="198933" y="29239"/>
                    <a:pt x="219982" y="69854"/>
                  </a:cubicBezTo>
                  <a:cubicBezTo>
                    <a:pt x="245072" y="118262"/>
                    <a:pt x="258533" y="170855"/>
                    <a:pt x="269872" y="223914"/>
                  </a:cubicBezTo>
                  <a:cubicBezTo>
                    <a:pt x="279263" y="267844"/>
                    <a:pt x="284031" y="312326"/>
                    <a:pt x="288159" y="357070"/>
                  </a:cubicBezTo>
                  <a:cubicBezTo>
                    <a:pt x="291241" y="390388"/>
                    <a:pt x="291590" y="423880"/>
                    <a:pt x="291677" y="456937"/>
                  </a:cubicBezTo>
                  <a:cubicBezTo>
                    <a:pt x="291764" y="492406"/>
                    <a:pt x="291851" y="528341"/>
                    <a:pt x="288333" y="564043"/>
                  </a:cubicBezTo>
                  <a:cubicBezTo>
                    <a:pt x="285688" y="590878"/>
                    <a:pt x="283972" y="617887"/>
                    <a:pt x="281995" y="644809"/>
                  </a:cubicBezTo>
                  <a:cubicBezTo>
                    <a:pt x="280048" y="671847"/>
                    <a:pt x="274785" y="698245"/>
                    <a:pt x="270628" y="725691"/>
                  </a:cubicBezTo>
                  <a:cubicBezTo>
                    <a:pt x="245188" y="697228"/>
                    <a:pt x="223878" y="666323"/>
                    <a:pt x="203614" y="634749"/>
                  </a:cubicBezTo>
                  <a:cubicBezTo>
                    <a:pt x="154422" y="558083"/>
                    <a:pt x="112236" y="477492"/>
                    <a:pt x="72609" y="395592"/>
                  </a:cubicBezTo>
                  <a:cubicBezTo>
                    <a:pt x="46705" y="342068"/>
                    <a:pt x="22225" y="287701"/>
                    <a:pt x="10654" y="228769"/>
                  </a:cubicBezTo>
                  <a:cubicBezTo>
                    <a:pt x="1699" y="183182"/>
                    <a:pt x="-5395" y="137450"/>
                    <a:pt x="5595" y="91049"/>
                  </a:cubicBezTo>
                  <a:cubicBezTo>
                    <a:pt x="18911" y="34763"/>
                    <a:pt x="66068" y="6475"/>
                    <a:pt x="118661" y="660"/>
                  </a:cubicBezTo>
                  <a:close/>
                </a:path>
              </a:pathLst>
            </a:custGeom>
            <a:solidFill>
              <a:schemeClr val="accent5"/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5259C2-8142-4BE3-AF2F-4CACEA70FE14}"/>
                </a:ext>
              </a:extLst>
            </p:cNvPr>
            <p:cNvSpPr/>
            <p:nvPr/>
          </p:nvSpPr>
          <p:spPr>
            <a:xfrm>
              <a:off x="9147283" y="3611006"/>
              <a:ext cx="378013" cy="328366"/>
            </a:xfrm>
            <a:custGeom>
              <a:avLst/>
              <a:gdLst>
                <a:gd name="connsiteX0" fmla="*/ 155485 w 378013"/>
                <a:gd name="connsiteY0" fmla="*/ 152665 h 328366"/>
                <a:gd name="connsiteX1" fmla="*/ 222179 w 378013"/>
                <a:gd name="connsiteY1" fmla="*/ 152665 h 328366"/>
                <a:gd name="connsiteX2" fmla="*/ 240640 w 378013"/>
                <a:gd name="connsiteY2" fmla="*/ 185925 h 328366"/>
                <a:gd name="connsiteX3" fmla="*/ 206479 w 378013"/>
                <a:gd name="connsiteY3" fmla="*/ 244740 h 328366"/>
                <a:gd name="connsiteX4" fmla="*/ 203107 w 378013"/>
                <a:gd name="connsiteY4" fmla="*/ 272215 h 328366"/>
                <a:gd name="connsiteX5" fmla="*/ 261050 w 378013"/>
                <a:gd name="connsiteY5" fmla="*/ 308440 h 328366"/>
                <a:gd name="connsiteX6" fmla="*/ 306840 w 378013"/>
                <a:gd name="connsiteY6" fmla="*/ 257068 h 328366"/>
                <a:gd name="connsiteX7" fmla="*/ 324052 w 378013"/>
                <a:gd name="connsiteY7" fmla="*/ 248346 h 328366"/>
                <a:gd name="connsiteX8" fmla="*/ 330361 w 378013"/>
                <a:gd name="connsiteY8" fmla="*/ 265644 h 328366"/>
                <a:gd name="connsiteX9" fmla="*/ 321987 w 378013"/>
                <a:gd name="connsiteY9" fmla="*/ 291374 h 328366"/>
                <a:gd name="connsiteX10" fmla="*/ 193396 w 378013"/>
                <a:gd name="connsiteY10" fmla="*/ 300125 h 328366"/>
                <a:gd name="connsiteX11" fmla="*/ 183976 w 378013"/>
                <a:gd name="connsiteY11" fmla="*/ 299660 h 328366"/>
                <a:gd name="connsiteX12" fmla="*/ 54513 w 378013"/>
                <a:gd name="connsiteY12" fmla="*/ 288234 h 328366"/>
                <a:gd name="connsiteX13" fmla="*/ 47681 w 378013"/>
                <a:gd name="connsiteY13" fmla="*/ 265034 h 328366"/>
                <a:gd name="connsiteX14" fmla="*/ 55472 w 378013"/>
                <a:gd name="connsiteY14" fmla="*/ 246078 h 328366"/>
                <a:gd name="connsiteX15" fmla="*/ 71056 w 378013"/>
                <a:gd name="connsiteY15" fmla="*/ 257213 h 328366"/>
                <a:gd name="connsiteX16" fmla="*/ 123591 w 378013"/>
                <a:gd name="connsiteY16" fmla="*/ 309312 h 328366"/>
                <a:gd name="connsiteX17" fmla="*/ 176999 w 378013"/>
                <a:gd name="connsiteY17" fmla="*/ 260847 h 328366"/>
                <a:gd name="connsiteX18" fmla="*/ 174208 w 378013"/>
                <a:gd name="connsiteY18" fmla="*/ 248869 h 328366"/>
                <a:gd name="connsiteX19" fmla="*/ 136965 w 378013"/>
                <a:gd name="connsiteY19" fmla="*/ 185140 h 328366"/>
                <a:gd name="connsiteX20" fmla="*/ 155485 w 378013"/>
                <a:gd name="connsiteY20" fmla="*/ 152665 h 328366"/>
                <a:gd name="connsiteX21" fmla="*/ 50937 w 378013"/>
                <a:gd name="connsiteY21" fmla="*/ 1658 h 328366"/>
                <a:gd name="connsiteX22" fmla="*/ 101205 w 378013"/>
                <a:gd name="connsiteY22" fmla="*/ 52740 h 328366"/>
                <a:gd name="connsiteX23" fmla="*/ 50675 w 378013"/>
                <a:gd name="connsiteY23" fmla="*/ 103095 h 328366"/>
                <a:gd name="connsiteX24" fmla="*/ 0 w 378013"/>
                <a:gd name="connsiteY24" fmla="*/ 52449 h 328366"/>
                <a:gd name="connsiteX25" fmla="*/ 50937 w 378013"/>
                <a:gd name="connsiteY25" fmla="*/ 1658 h 328366"/>
                <a:gd name="connsiteX26" fmla="*/ 327803 w 378013"/>
                <a:gd name="connsiteY26" fmla="*/ 1 h 328366"/>
                <a:gd name="connsiteX27" fmla="*/ 378012 w 378013"/>
                <a:gd name="connsiteY27" fmla="*/ 50822 h 328366"/>
                <a:gd name="connsiteX28" fmla="*/ 327076 w 378013"/>
                <a:gd name="connsiteY28" fmla="*/ 100857 h 328366"/>
                <a:gd name="connsiteX29" fmla="*/ 277070 w 378013"/>
                <a:gd name="connsiteY29" fmla="*/ 50066 h 328366"/>
                <a:gd name="connsiteX30" fmla="*/ 327803 w 378013"/>
                <a:gd name="connsiteY30" fmla="*/ 1 h 3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8013" h="328366">
                  <a:moveTo>
                    <a:pt x="155485" y="152665"/>
                  </a:moveTo>
                  <a:cubicBezTo>
                    <a:pt x="177696" y="152287"/>
                    <a:pt x="199938" y="152345"/>
                    <a:pt x="222179" y="152665"/>
                  </a:cubicBezTo>
                  <a:cubicBezTo>
                    <a:pt x="243286" y="152956"/>
                    <a:pt x="251165" y="167231"/>
                    <a:pt x="240640" y="185925"/>
                  </a:cubicBezTo>
                  <a:cubicBezTo>
                    <a:pt x="229534" y="205695"/>
                    <a:pt x="218719" y="225697"/>
                    <a:pt x="206479" y="244740"/>
                  </a:cubicBezTo>
                  <a:cubicBezTo>
                    <a:pt x="200519" y="254015"/>
                    <a:pt x="200257" y="262853"/>
                    <a:pt x="203107" y="272215"/>
                  </a:cubicBezTo>
                  <a:cubicBezTo>
                    <a:pt x="210317" y="295648"/>
                    <a:pt x="237093" y="312132"/>
                    <a:pt x="261050" y="308440"/>
                  </a:cubicBezTo>
                  <a:cubicBezTo>
                    <a:pt x="287826" y="304312"/>
                    <a:pt x="306346" y="283524"/>
                    <a:pt x="306840" y="257068"/>
                  </a:cubicBezTo>
                  <a:cubicBezTo>
                    <a:pt x="310707" y="250468"/>
                    <a:pt x="315359" y="244915"/>
                    <a:pt x="324052" y="248346"/>
                  </a:cubicBezTo>
                  <a:cubicBezTo>
                    <a:pt x="332280" y="251602"/>
                    <a:pt x="330681" y="258986"/>
                    <a:pt x="330361" y="265644"/>
                  </a:cubicBezTo>
                  <a:cubicBezTo>
                    <a:pt x="329925" y="275006"/>
                    <a:pt x="325651" y="283088"/>
                    <a:pt x="321987" y="291374"/>
                  </a:cubicBezTo>
                  <a:cubicBezTo>
                    <a:pt x="286809" y="337106"/>
                    <a:pt x="232703" y="340915"/>
                    <a:pt x="193396" y="300125"/>
                  </a:cubicBezTo>
                  <a:cubicBezTo>
                    <a:pt x="189558" y="296142"/>
                    <a:pt x="188512" y="295357"/>
                    <a:pt x="183976" y="299660"/>
                  </a:cubicBezTo>
                  <a:cubicBezTo>
                    <a:pt x="141471" y="340043"/>
                    <a:pt x="91756" y="335478"/>
                    <a:pt x="54513" y="288234"/>
                  </a:cubicBezTo>
                  <a:cubicBezTo>
                    <a:pt x="52623" y="280413"/>
                    <a:pt x="48437" y="273319"/>
                    <a:pt x="47681" y="265034"/>
                  </a:cubicBezTo>
                  <a:cubicBezTo>
                    <a:pt x="46954" y="257068"/>
                    <a:pt x="45878" y="248869"/>
                    <a:pt x="55472" y="246078"/>
                  </a:cubicBezTo>
                  <a:cubicBezTo>
                    <a:pt x="64310" y="243519"/>
                    <a:pt x="68177" y="250206"/>
                    <a:pt x="71056" y="257213"/>
                  </a:cubicBezTo>
                  <a:cubicBezTo>
                    <a:pt x="72044" y="287100"/>
                    <a:pt x="94285" y="309167"/>
                    <a:pt x="123591" y="309312"/>
                  </a:cubicBezTo>
                  <a:cubicBezTo>
                    <a:pt x="151880" y="309458"/>
                    <a:pt x="175284" y="288118"/>
                    <a:pt x="176999" y="260847"/>
                  </a:cubicBezTo>
                  <a:cubicBezTo>
                    <a:pt x="177261" y="256457"/>
                    <a:pt x="176766" y="252997"/>
                    <a:pt x="174208" y="248869"/>
                  </a:cubicBezTo>
                  <a:cubicBezTo>
                    <a:pt x="161328" y="227907"/>
                    <a:pt x="149030" y="206567"/>
                    <a:pt x="136965" y="185140"/>
                  </a:cubicBezTo>
                  <a:cubicBezTo>
                    <a:pt x="126993" y="167464"/>
                    <a:pt x="135249" y="153014"/>
                    <a:pt x="155485" y="152665"/>
                  </a:cubicBezTo>
                  <a:close/>
                  <a:moveTo>
                    <a:pt x="50937" y="1658"/>
                  </a:moveTo>
                  <a:cubicBezTo>
                    <a:pt x="78818" y="1716"/>
                    <a:pt x="101263" y="24510"/>
                    <a:pt x="101205" y="52740"/>
                  </a:cubicBezTo>
                  <a:cubicBezTo>
                    <a:pt x="101176" y="81232"/>
                    <a:pt x="79254" y="103095"/>
                    <a:pt x="50675" y="103095"/>
                  </a:cubicBezTo>
                  <a:cubicBezTo>
                    <a:pt x="22561" y="103095"/>
                    <a:pt x="-87" y="80447"/>
                    <a:pt x="0" y="52449"/>
                  </a:cubicBezTo>
                  <a:cubicBezTo>
                    <a:pt x="117" y="24655"/>
                    <a:pt x="23230" y="1571"/>
                    <a:pt x="50937" y="1658"/>
                  </a:cubicBezTo>
                  <a:close/>
                  <a:moveTo>
                    <a:pt x="327803" y="1"/>
                  </a:moveTo>
                  <a:cubicBezTo>
                    <a:pt x="356149" y="205"/>
                    <a:pt x="378216" y="22504"/>
                    <a:pt x="378012" y="50822"/>
                  </a:cubicBezTo>
                  <a:cubicBezTo>
                    <a:pt x="377809" y="79110"/>
                    <a:pt x="355539" y="101002"/>
                    <a:pt x="327076" y="100857"/>
                  </a:cubicBezTo>
                  <a:cubicBezTo>
                    <a:pt x="298526" y="100682"/>
                    <a:pt x="276924" y="78761"/>
                    <a:pt x="277070" y="50066"/>
                  </a:cubicBezTo>
                  <a:cubicBezTo>
                    <a:pt x="277215" y="21516"/>
                    <a:pt x="299224" y="-202"/>
                    <a:pt x="327803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AAFFC8-3823-4E48-B48B-6FC6ACE770B8}"/>
                </a:ext>
              </a:extLst>
            </p:cNvPr>
            <p:cNvSpPr/>
            <p:nvPr/>
          </p:nvSpPr>
          <p:spPr>
            <a:xfrm>
              <a:off x="9370299" y="4277901"/>
              <a:ext cx="695806" cy="236191"/>
            </a:xfrm>
            <a:custGeom>
              <a:avLst/>
              <a:gdLst>
                <a:gd name="connsiteX0" fmla="*/ 135342 w 695806"/>
                <a:gd name="connsiteY0" fmla="*/ 110732 h 236191"/>
                <a:gd name="connsiteX1" fmla="*/ 142377 w 695806"/>
                <a:gd name="connsiteY1" fmla="*/ 136898 h 236191"/>
                <a:gd name="connsiteX2" fmla="*/ 133684 w 695806"/>
                <a:gd name="connsiteY2" fmla="*/ 148556 h 236191"/>
                <a:gd name="connsiteX3" fmla="*/ 32422 w 695806"/>
                <a:gd name="connsiteY3" fmla="*/ 227926 h 236191"/>
                <a:gd name="connsiteX4" fmla="*/ 4831 w 695806"/>
                <a:gd name="connsiteY4" fmla="*/ 230775 h 236191"/>
                <a:gd name="connsiteX5" fmla="*/ 9570 w 695806"/>
                <a:gd name="connsiteY5" fmla="*/ 203417 h 236191"/>
                <a:gd name="connsiteX6" fmla="*/ 124846 w 695806"/>
                <a:gd name="connsiteY6" fmla="*/ 113988 h 236191"/>
                <a:gd name="connsiteX7" fmla="*/ 135342 w 695806"/>
                <a:gd name="connsiteY7" fmla="*/ 110732 h 236191"/>
                <a:gd name="connsiteX8" fmla="*/ 496723 w 695806"/>
                <a:gd name="connsiteY8" fmla="*/ 631 h 236191"/>
                <a:gd name="connsiteX9" fmla="*/ 690497 w 695806"/>
                <a:gd name="connsiteY9" fmla="*/ 16854 h 236191"/>
                <a:gd name="connsiteX10" fmla="*/ 683694 w 695806"/>
                <a:gd name="connsiteY10" fmla="*/ 33222 h 236191"/>
                <a:gd name="connsiteX11" fmla="*/ 645579 w 695806"/>
                <a:gd name="connsiteY11" fmla="*/ 45666 h 236191"/>
                <a:gd name="connsiteX12" fmla="*/ 569203 w 695806"/>
                <a:gd name="connsiteY12" fmla="*/ 35199 h 236191"/>
                <a:gd name="connsiteX13" fmla="*/ 497188 w 695806"/>
                <a:gd name="connsiteY13" fmla="*/ 34269 h 236191"/>
                <a:gd name="connsiteX14" fmla="*/ 496723 w 695806"/>
                <a:gd name="connsiteY14" fmla="*/ 631 h 2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806" h="236191">
                  <a:moveTo>
                    <a:pt x="135342" y="110732"/>
                  </a:moveTo>
                  <a:cubicBezTo>
                    <a:pt x="135952" y="119890"/>
                    <a:pt x="139441" y="128321"/>
                    <a:pt x="142377" y="136898"/>
                  </a:cubicBezTo>
                  <a:cubicBezTo>
                    <a:pt x="143802" y="143991"/>
                    <a:pt x="137929" y="145823"/>
                    <a:pt x="133684" y="148556"/>
                  </a:cubicBezTo>
                  <a:cubicBezTo>
                    <a:pt x="97488" y="171902"/>
                    <a:pt x="63967" y="198649"/>
                    <a:pt x="32422" y="227926"/>
                  </a:cubicBezTo>
                  <a:cubicBezTo>
                    <a:pt x="21781" y="237811"/>
                    <a:pt x="11809" y="238916"/>
                    <a:pt x="4831" y="230775"/>
                  </a:cubicBezTo>
                  <a:cubicBezTo>
                    <a:pt x="-4443" y="219960"/>
                    <a:pt x="1023" y="211587"/>
                    <a:pt x="9570" y="203417"/>
                  </a:cubicBezTo>
                  <a:cubicBezTo>
                    <a:pt x="44924" y="169634"/>
                    <a:pt x="83533" y="140037"/>
                    <a:pt x="124846" y="113988"/>
                  </a:cubicBezTo>
                  <a:cubicBezTo>
                    <a:pt x="128015" y="111982"/>
                    <a:pt x="130951" y="108958"/>
                    <a:pt x="135342" y="110732"/>
                  </a:cubicBezTo>
                  <a:close/>
                  <a:moveTo>
                    <a:pt x="496723" y="631"/>
                  </a:moveTo>
                  <a:cubicBezTo>
                    <a:pt x="561993" y="-2189"/>
                    <a:pt x="626477" y="4643"/>
                    <a:pt x="690497" y="16854"/>
                  </a:cubicBezTo>
                  <a:cubicBezTo>
                    <a:pt x="699103" y="26855"/>
                    <a:pt x="697533" y="31362"/>
                    <a:pt x="683694" y="33222"/>
                  </a:cubicBezTo>
                  <a:cubicBezTo>
                    <a:pt x="670494" y="34996"/>
                    <a:pt x="657731" y="39851"/>
                    <a:pt x="645579" y="45666"/>
                  </a:cubicBezTo>
                  <a:cubicBezTo>
                    <a:pt x="620953" y="36275"/>
                    <a:pt x="594817" y="36944"/>
                    <a:pt x="569203" y="35199"/>
                  </a:cubicBezTo>
                  <a:cubicBezTo>
                    <a:pt x="545276" y="33571"/>
                    <a:pt x="521203" y="34472"/>
                    <a:pt x="497188" y="34269"/>
                  </a:cubicBezTo>
                  <a:cubicBezTo>
                    <a:pt x="497043" y="23046"/>
                    <a:pt x="496869" y="11824"/>
                    <a:pt x="496723" y="6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5CFB99-7E79-45F1-970E-CD34B640106A}"/>
                </a:ext>
              </a:extLst>
            </p:cNvPr>
            <p:cNvSpPr/>
            <p:nvPr/>
          </p:nvSpPr>
          <p:spPr>
            <a:xfrm>
              <a:off x="10023298" y="4187736"/>
              <a:ext cx="420319" cy="389901"/>
            </a:xfrm>
            <a:custGeom>
              <a:avLst/>
              <a:gdLst>
                <a:gd name="connsiteX0" fmla="*/ 310992 w 420319"/>
                <a:gd name="connsiteY0" fmla="*/ 125683 h 389901"/>
                <a:gd name="connsiteX1" fmla="*/ 390420 w 420319"/>
                <a:gd name="connsiteY1" fmla="*/ 142808 h 389901"/>
                <a:gd name="connsiteX2" fmla="*/ 394898 w 420319"/>
                <a:gd name="connsiteY2" fmla="*/ 228894 h 389901"/>
                <a:gd name="connsiteX3" fmla="*/ 347305 w 420319"/>
                <a:gd name="connsiteY3" fmla="*/ 249274 h 389901"/>
                <a:gd name="connsiteX4" fmla="*/ 341635 w 420319"/>
                <a:gd name="connsiteY4" fmla="*/ 263258 h 389901"/>
                <a:gd name="connsiteX5" fmla="*/ 357219 w 420319"/>
                <a:gd name="connsiteY5" fmla="*/ 315532 h 389901"/>
                <a:gd name="connsiteX6" fmla="*/ 284622 w 420319"/>
                <a:gd name="connsiteY6" fmla="*/ 363445 h 389901"/>
                <a:gd name="connsiteX7" fmla="*/ 233919 w 420319"/>
                <a:gd name="connsiteY7" fmla="*/ 325621 h 389901"/>
                <a:gd name="connsiteX8" fmla="*/ 218015 w 420319"/>
                <a:gd name="connsiteY8" fmla="*/ 327772 h 389901"/>
                <a:gd name="connsiteX9" fmla="*/ 168969 w 420319"/>
                <a:gd name="connsiteY9" fmla="*/ 381645 h 389901"/>
                <a:gd name="connsiteX10" fmla="*/ 98379 w 420319"/>
                <a:gd name="connsiteY10" fmla="*/ 355392 h 389901"/>
                <a:gd name="connsiteX11" fmla="*/ 102623 w 420319"/>
                <a:gd name="connsiteY11" fmla="*/ 280382 h 389901"/>
                <a:gd name="connsiteX12" fmla="*/ 93087 w 420319"/>
                <a:gd name="connsiteY12" fmla="*/ 263869 h 389901"/>
                <a:gd name="connsiteX13" fmla="*/ 17031 w 420319"/>
                <a:gd name="connsiteY13" fmla="*/ 236714 h 389901"/>
                <a:gd name="connsiteX14" fmla="*/ 23079 w 420319"/>
                <a:gd name="connsiteY14" fmla="*/ 162955 h 389901"/>
                <a:gd name="connsiteX15" fmla="*/ 74393 w 420319"/>
                <a:gd name="connsiteY15" fmla="*/ 140191 h 389901"/>
                <a:gd name="connsiteX16" fmla="*/ 79714 w 420319"/>
                <a:gd name="connsiteY16" fmla="*/ 128155 h 389901"/>
                <a:gd name="connsiteX17" fmla="*/ 63665 w 420319"/>
                <a:gd name="connsiteY17" fmla="*/ 61606 h 389901"/>
                <a:gd name="connsiteX18" fmla="*/ 114776 w 420319"/>
                <a:gd name="connsiteY18" fmla="*/ 21281 h 389901"/>
                <a:gd name="connsiteX19" fmla="*/ 186791 w 420319"/>
                <a:gd name="connsiteY19" fmla="*/ 64019 h 389901"/>
                <a:gd name="connsiteX20" fmla="*/ 201880 w 420319"/>
                <a:gd name="connsiteY20" fmla="*/ 61402 h 389901"/>
                <a:gd name="connsiteX21" fmla="*/ 252584 w 420319"/>
                <a:gd name="connsiteY21" fmla="*/ 7326 h 389901"/>
                <a:gd name="connsiteX22" fmla="*/ 325412 w 420319"/>
                <a:gd name="connsiteY22" fmla="*/ 50558 h 389901"/>
                <a:gd name="connsiteX23" fmla="*/ 310992 w 420319"/>
                <a:gd name="connsiteY23" fmla="*/ 125683 h 3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319" h="389901">
                  <a:moveTo>
                    <a:pt x="310992" y="125683"/>
                  </a:moveTo>
                  <a:cubicBezTo>
                    <a:pt x="339716" y="126090"/>
                    <a:pt x="366028" y="129376"/>
                    <a:pt x="390420" y="142808"/>
                  </a:cubicBezTo>
                  <a:cubicBezTo>
                    <a:pt x="428390" y="163711"/>
                    <a:pt x="430541" y="203774"/>
                    <a:pt x="394898" y="228894"/>
                  </a:cubicBezTo>
                  <a:cubicBezTo>
                    <a:pt x="380361" y="239127"/>
                    <a:pt x="364312" y="245872"/>
                    <a:pt x="347305" y="249274"/>
                  </a:cubicBezTo>
                  <a:cubicBezTo>
                    <a:pt x="335530" y="251629"/>
                    <a:pt x="336984" y="255001"/>
                    <a:pt x="341635" y="263258"/>
                  </a:cubicBezTo>
                  <a:cubicBezTo>
                    <a:pt x="350735" y="279365"/>
                    <a:pt x="356870" y="296780"/>
                    <a:pt x="357219" y="315532"/>
                  </a:cubicBezTo>
                  <a:cubicBezTo>
                    <a:pt x="358091" y="360712"/>
                    <a:pt x="326343" y="381383"/>
                    <a:pt x="284622" y="363445"/>
                  </a:cubicBezTo>
                  <a:cubicBezTo>
                    <a:pt x="264591" y="354839"/>
                    <a:pt x="247961" y="341931"/>
                    <a:pt x="233919" y="325621"/>
                  </a:cubicBezTo>
                  <a:cubicBezTo>
                    <a:pt x="226795" y="317335"/>
                    <a:pt x="223103" y="317480"/>
                    <a:pt x="218015" y="327772"/>
                  </a:cubicBezTo>
                  <a:cubicBezTo>
                    <a:pt x="206909" y="350246"/>
                    <a:pt x="191035" y="368678"/>
                    <a:pt x="168969" y="381645"/>
                  </a:cubicBezTo>
                  <a:cubicBezTo>
                    <a:pt x="139256" y="399118"/>
                    <a:pt x="109601" y="388157"/>
                    <a:pt x="98379" y="355392"/>
                  </a:cubicBezTo>
                  <a:cubicBezTo>
                    <a:pt x="89569" y="329662"/>
                    <a:pt x="94221" y="304804"/>
                    <a:pt x="102623" y="280382"/>
                  </a:cubicBezTo>
                  <a:cubicBezTo>
                    <a:pt x="106286" y="269713"/>
                    <a:pt x="108235" y="264886"/>
                    <a:pt x="93087" y="263869"/>
                  </a:cubicBezTo>
                  <a:cubicBezTo>
                    <a:pt x="65613" y="262037"/>
                    <a:pt x="38255" y="257269"/>
                    <a:pt x="17031" y="236714"/>
                  </a:cubicBezTo>
                  <a:cubicBezTo>
                    <a:pt x="-7710" y="212700"/>
                    <a:pt x="-5326" y="183278"/>
                    <a:pt x="23079" y="162955"/>
                  </a:cubicBezTo>
                  <a:cubicBezTo>
                    <a:pt x="38604" y="151820"/>
                    <a:pt x="55786" y="143796"/>
                    <a:pt x="74393" y="140191"/>
                  </a:cubicBezTo>
                  <a:cubicBezTo>
                    <a:pt x="84394" y="138272"/>
                    <a:pt x="83784" y="135248"/>
                    <a:pt x="79714" y="128155"/>
                  </a:cubicBezTo>
                  <a:cubicBezTo>
                    <a:pt x="67823" y="107600"/>
                    <a:pt x="62095" y="85708"/>
                    <a:pt x="63665" y="61606"/>
                  </a:cubicBezTo>
                  <a:cubicBezTo>
                    <a:pt x="65351" y="35498"/>
                    <a:pt x="88784" y="16687"/>
                    <a:pt x="114776" y="21281"/>
                  </a:cubicBezTo>
                  <a:cubicBezTo>
                    <a:pt x="144285" y="26485"/>
                    <a:pt x="167602" y="42185"/>
                    <a:pt x="186791" y="64019"/>
                  </a:cubicBezTo>
                  <a:cubicBezTo>
                    <a:pt x="195193" y="73584"/>
                    <a:pt x="197344" y="70240"/>
                    <a:pt x="201880" y="61402"/>
                  </a:cubicBezTo>
                  <a:cubicBezTo>
                    <a:pt x="213596" y="38696"/>
                    <a:pt x="229470" y="19275"/>
                    <a:pt x="252584" y="7326"/>
                  </a:cubicBezTo>
                  <a:cubicBezTo>
                    <a:pt x="289768" y="-11921"/>
                    <a:pt x="322912" y="8227"/>
                    <a:pt x="325412" y="50558"/>
                  </a:cubicBezTo>
                  <a:cubicBezTo>
                    <a:pt x="327011" y="76637"/>
                    <a:pt x="322331" y="101378"/>
                    <a:pt x="310992" y="125683"/>
                  </a:cubicBezTo>
                  <a:close/>
                </a:path>
              </a:pathLst>
            </a:custGeom>
            <a:solidFill>
              <a:schemeClr val="accent4"/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6D68AD-FCAB-4343-83C0-99778D470B16}"/>
                </a:ext>
              </a:extLst>
            </p:cNvPr>
            <p:cNvSpPr/>
            <p:nvPr/>
          </p:nvSpPr>
          <p:spPr>
            <a:xfrm>
              <a:off x="10165605" y="4321037"/>
              <a:ext cx="132785" cy="126440"/>
            </a:xfrm>
            <a:custGeom>
              <a:avLst/>
              <a:gdLst>
                <a:gd name="connsiteX0" fmla="*/ 69195 w 132785"/>
                <a:gd name="connsiteY0" fmla="*/ 126440 h 126440"/>
                <a:gd name="connsiteX1" fmla="*/ 1 w 132785"/>
                <a:gd name="connsiteY1" fmla="*/ 59484 h 126440"/>
                <a:gd name="connsiteX2" fmla="*/ 63177 w 132785"/>
                <a:gd name="connsiteY2" fmla="*/ 0 h 126440"/>
                <a:gd name="connsiteX3" fmla="*/ 132779 w 132785"/>
                <a:gd name="connsiteY3" fmla="*/ 66840 h 126440"/>
                <a:gd name="connsiteX4" fmla="*/ 69195 w 132785"/>
                <a:gd name="connsiteY4" fmla="*/ 126440 h 1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85" h="126440">
                  <a:moveTo>
                    <a:pt x="69195" y="126440"/>
                  </a:moveTo>
                  <a:cubicBezTo>
                    <a:pt x="30731" y="126295"/>
                    <a:pt x="-174" y="96407"/>
                    <a:pt x="1" y="59484"/>
                  </a:cubicBezTo>
                  <a:cubicBezTo>
                    <a:pt x="175" y="25439"/>
                    <a:pt x="27242" y="-58"/>
                    <a:pt x="63177" y="0"/>
                  </a:cubicBezTo>
                  <a:cubicBezTo>
                    <a:pt x="101379" y="58"/>
                    <a:pt x="133331" y="30731"/>
                    <a:pt x="132779" y="66840"/>
                  </a:cubicBezTo>
                  <a:cubicBezTo>
                    <a:pt x="132284" y="100797"/>
                    <a:pt x="104781" y="126556"/>
                    <a:pt x="69195" y="126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CD509E8-80C5-491C-B9BD-5610CF5E483B}"/>
                </a:ext>
              </a:extLst>
            </p:cNvPr>
            <p:cNvGrpSpPr/>
            <p:nvPr/>
          </p:nvGrpSpPr>
          <p:grpSpPr>
            <a:xfrm>
              <a:off x="8651338" y="4755976"/>
              <a:ext cx="640439" cy="793807"/>
              <a:chOff x="8651338" y="4755976"/>
              <a:chExt cx="640439" cy="79380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688281-C991-400B-9781-88E677F3A0DB}"/>
                  </a:ext>
                </a:extLst>
              </p:cNvPr>
              <p:cNvSpPr/>
              <p:nvPr/>
            </p:nvSpPr>
            <p:spPr>
              <a:xfrm>
                <a:off x="8651338" y="4755976"/>
                <a:ext cx="635781" cy="793807"/>
              </a:xfrm>
              <a:custGeom>
                <a:avLst/>
                <a:gdLst>
                  <a:gd name="connsiteX0" fmla="*/ 634567 w 635781"/>
                  <a:gd name="connsiteY0" fmla="*/ 467439 h 793807"/>
                  <a:gd name="connsiteX1" fmla="*/ 456958 w 635781"/>
                  <a:gd name="connsiteY1" fmla="*/ 121524 h 793807"/>
                  <a:gd name="connsiteX2" fmla="*/ 171545 w 635781"/>
                  <a:gd name="connsiteY2" fmla="*/ 7615 h 793807"/>
                  <a:gd name="connsiteX3" fmla="*/ 86389 w 635781"/>
                  <a:gd name="connsiteY3" fmla="*/ 68523 h 793807"/>
                  <a:gd name="connsiteX4" fmla="*/ 81650 w 635781"/>
                  <a:gd name="connsiteY4" fmla="*/ 76809 h 793807"/>
                  <a:gd name="connsiteX5" fmla="*/ 62113 w 635781"/>
                  <a:gd name="connsiteY5" fmla="*/ 620888 h 793807"/>
                  <a:gd name="connsiteX6" fmla="*/ 192070 w 635781"/>
                  <a:gd name="connsiteY6" fmla="*/ 761196 h 793807"/>
                  <a:gd name="connsiteX7" fmla="*/ 463179 w 635781"/>
                  <a:gd name="connsiteY7" fmla="*/ 761341 h 793807"/>
                  <a:gd name="connsiteX8" fmla="*/ 629624 w 635781"/>
                  <a:gd name="connsiteY8" fmla="*/ 556519 h 793807"/>
                  <a:gd name="connsiteX9" fmla="*/ 634567 w 635781"/>
                  <a:gd name="connsiteY9" fmla="*/ 467439 h 7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781" h="793807">
                    <a:moveTo>
                      <a:pt x="634567" y="467439"/>
                    </a:moveTo>
                    <a:cubicBezTo>
                      <a:pt x="623141" y="331695"/>
                      <a:pt x="552115" y="215489"/>
                      <a:pt x="456958" y="121524"/>
                    </a:cubicBezTo>
                    <a:cubicBezTo>
                      <a:pt x="385728" y="51196"/>
                      <a:pt x="276965" y="-24540"/>
                      <a:pt x="171545" y="7615"/>
                    </a:cubicBezTo>
                    <a:cubicBezTo>
                      <a:pt x="136162" y="18401"/>
                      <a:pt x="110316" y="42009"/>
                      <a:pt x="86389" y="68523"/>
                    </a:cubicBezTo>
                    <a:cubicBezTo>
                      <a:pt x="84819" y="71285"/>
                      <a:pt x="83452" y="74193"/>
                      <a:pt x="81650" y="76809"/>
                    </a:cubicBezTo>
                    <a:cubicBezTo>
                      <a:pt x="-25718" y="232206"/>
                      <a:pt x="-21880" y="456216"/>
                      <a:pt x="62113" y="620888"/>
                    </a:cubicBezTo>
                    <a:cubicBezTo>
                      <a:pt x="91360" y="678220"/>
                      <a:pt x="133778" y="731454"/>
                      <a:pt x="192070" y="761196"/>
                    </a:cubicBezTo>
                    <a:cubicBezTo>
                      <a:pt x="282401" y="807248"/>
                      <a:pt x="373284" y="801986"/>
                      <a:pt x="463179" y="761341"/>
                    </a:cubicBezTo>
                    <a:cubicBezTo>
                      <a:pt x="552231" y="721074"/>
                      <a:pt x="609389" y="653537"/>
                      <a:pt x="629624" y="556519"/>
                    </a:cubicBezTo>
                    <a:cubicBezTo>
                      <a:pt x="635904" y="526399"/>
                      <a:pt x="637038" y="496716"/>
                      <a:pt x="634567" y="467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DE666BC-5C97-4886-910B-3108196A665F}"/>
                  </a:ext>
                </a:extLst>
              </p:cNvPr>
              <p:cNvSpPr/>
              <p:nvPr/>
            </p:nvSpPr>
            <p:spPr>
              <a:xfrm>
                <a:off x="8658850" y="4763242"/>
                <a:ext cx="580479" cy="770240"/>
              </a:xfrm>
              <a:custGeom>
                <a:avLst/>
                <a:gdLst>
                  <a:gd name="connsiteX0" fmla="*/ 175993 w 580479"/>
                  <a:gd name="connsiteY0" fmla="*/ 719391 h 770240"/>
                  <a:gd name="connsiteX1" fmla="*/ 203921 w 580479"/>
                  <a:gd name="connsiteY1" fmla="*/ 723956 h 770240"/>
                  <a:gd name="connsiteX2" fmla="*/ 234913 w 580479"/>
                  <a:gd name="connsiteY2" fmla="*/ 770240 h 770240"/>
                  <a:gd name="connsiteX3" fmla="*/ 150397 w 580479"/>
                  <a:gd name="connsiteY3" fmla="*/ 731922 h 770240"/>
                  <a:gd name="connsiteX4" fmla="*/ 175993 w 580479"/>
                  <a:gd name="connsiteY4" fmla="*/ 719391 h 770240"/>
                  <a:gd name="connsiteX5" fmla="*/ 407027 w 580479"/>
                  <a:gd name="connsiteY5" fmla="*/ 665518 h 770240"/>
                  <a:gd name="connsiteX6" fmla="*/ 456771 w 580479"/>
                  <a:gd name="connsiteY6" fmla="*/ 717908 h 770240"/>
                  <a:gd name="connsiteX7" fmla="*/ 408248 w 580479"/>
                  <a:gd name="connsiteY7" fmla="*/ 766025 h 770240"/>
                  <a:gd name="connsiteX8" fmla="*/ 357660 w 580479"/>
                  <a:gd name="connsiteY8" fmla="*/ 714129 h 770240"/>
                  <a:gd name="connsiteX9" fmla="*/ 407027 w 580479"/>
                  <a:gd name="connsiteY9" fmla="*/ 665518 h 770240"/>
                  <a:gd name="connsiteX10" fmla="*/ 127109 w 580479"/>
                  <a:gd name="connsiteY10" fmla="*/ 539078 h 770240"/>
                  <a:gd name="connsiteX11" fmla="*/ 176853 w 580479"/>
                  <a:gd name="connsiteY11" fmla="*/ 591468 h 770240"/>
                  <a:gd name="connsiteX12" fmla="*/ 128330 w 580479"/>
                  <a:gd name="connsiteY12" fmla="*/ 639585 h 770240"/>
                  <a:gd name="connsiteX13" fmla="*/ 77742 w 580479"/>
                  <a:gd name="connsiteY13" fmla="*/ 587689 h 770240"/>
                  <a:gd name="connsiteX14" fmla="*/ 127109 w 580479"/>
                  <a:gd name="connsiteY14" fmla="*/ 539078 h 770240"/>
                  <a:gd name="connsiteX15" fmla="*/ 420692 w 580479"/>
                  <a:gd name="connsiteY15" fmla="*/ 439850 h 770240"/>
                  <a:gd name="connsiteX16" fmla="*/ 470436 w 580479"/>
                  <a:gd name="connsiteY16" fmla="*/ 492212 h 770240"/>
                  <a:gd name="connsiteX17" fmla="*/ 421913 w 580479"/>
                  <a:gd name="connsiteY17" fmla="*/ 540357 h 770240"/>
                  <a:gd name="connsiteX18" fmla="*/ 371325 w 580479"/>
                  <a:gd name="connsiteY18" fmla="*/ 488461 h 770240"/>
                  <a:gd name="connsiteX19" fmla="*/ 420692 w 580479"/>
                  <a:gd name="connsiteY19" fmla="*/ 439850 h 770240"/>
                  <a:gd name="connsiteX20" fmla="*/ 236076 w 580479"/>
                  <a:gd name="connsiteY20" fmla="*/ 363446 h 770240"/>
                  <a:gd name="connsiteX21" fmla="*/ 286867 w 580479"/>
                  <a:gd name="connsiteY21" fmla="*/ 413626 h 770240"/>
                  <a:gd name="connsiteX22" fmla="*/ 236687 w 580479"/>
                  <a:gd name="connsiteY22" fmla="*/ 464941 h 770240"/>
                  <a:gd name="connsiteX23" fmla="*/ 185489 w 580479"/>
                  <a:gd name="connsiteY23" fmla="*/ 412725 h 770240"/>
                  <a:gd name="connsiteX24" fmla="*/ 236076 w 580479"/>
                  <a:gd name="connsiteY24" fmla="*/ 363446 h 770240"/>
                  <a:gd name="connsiteX25" fmla="*/ 529688 w 580479"/>
                  <a:gd name="connsiteY25" fmla="*/ 264190 h 770240"/>
                  <a:gd name="connsiteX26" fmla="*/ 580479 w 580479"/>
                  <a:gd name="connsiteY26" fmla="*/ 314371 h 770240"/>
                  <a:gd name="connsiteX27" fmla="*/ 530299 w 580479"/>
                  <a:gd name="connsiteY27" fmla="*/ 365685 h 770240"/>
                  <a:gd name="connsiteX28" fmla="*/ 479101 w 580479"/>
                  <a:gd name="connsiteY28" fmla="*/ 313469 h 770240"/>
                  <a:gd name="connsiteX29" fmla="*/ 529688 w 580479"/>
                  <a:gd name="connsiteY29" fmla="*/ 264190 h 770240"/>
                  <a:gd name="connsiteX30" fmla="*/ 25962 w 580479"/>
                  <a:gd name="connsiteY30" fmla="*/ 173655 h 770240"/>
                  <a:gd name="connsiteX31" fmla="*/ 64804 w 580479"/>
                  <a:gd name="connsiteY31" fmla="*/ 242791 h 770240"/>
                  <a:gd name="connsiteX32" fmla="*/ 15700 w 580479"/>
                  <a:gd name="connsiteY32" fmla="*/ 272243 h 770240"/>
                  <a:gd name="connsiteX33" fmla="*/ 0 w 580479"/>
                  <a:gd name="connsiteY33" fmla="*/ 259712 h 770240"/>
                  <a:gd name="connsiteX34" fmla="*/ 25962 w 580479"/>
                  <a:gd name="connsiteY34" fmla="*/ 173655 h 770240"/>
                  <a:gd name="connsiteX35" fmla="*/ 307073 w 580479"/>
                  <a:gd name="connsiteY35" fmla="*/ 86987 h 770240"/>
                  <a:gd name="connsiteX36" fmla="*/ 354114 w 580479"/>
                  <a:gd name="connsiteY36" fmla="*/ 137226 h 770240"/>
                  <a:gd name="connsiteX37" fmla="*/ 306637 w 580479"/>
                  <a:gd name="connsiteY37" fmla="*/ 186186 h 770240"/>
                  <a:gd name="connsiteX38" fmla="*/ 257794 w 580479"/>
                  <a:gd name="connsiteY38" fmla="*/ 134697 h 770240"/>
                  <a:gd name="connsiteX39" fmla="*/ 307073 w 580479"/>
                  <a:gd name="connsiteY39" fmla="*/ 86987 h 770240"/>
                  <a:gd name="connsiteX40" fmla="*/ 165835 w 580479"/>
                  <a:gd name="connsiteY40" fmla="*/ 0 h 770240"/>
                  <a:gd name="connsiteX41" fmla="*/ 176243 w 580479"/>
                  <a:gd name="connsiteY41" fmla="*/ 49541 h 770240"/>
                  <a:gd name="connsiteX42" fmla="*/ 137634 w 580479"/>
                  <a:gd name="connsiteY42" fmla="*/ 96669 h 770240"/>
                  <a:gd name="connsiteX43" fmla="*/ 82191 w 580479"/>
                  <a:gd name="connsiteY43" fmla="*/ 72567 h 770240"/>
                  <a:gd name="connsiteX44" fmla="*/ 81726 w 580479"/>
                  <a:gd name="connsiteY44" fmla="*/ 58089 h 770240"/>
                  <a:gd name="connsiteX45" fmla="*/ 165835 w 580479"/>
                  <a:gd name="connsiteY45" fmla="*/ 0 h 77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0479" h="770240">
                    <a:moveTo>
                      <a:pt x="175993" y="719391"/>
                    </a:moveTo>
                    <a:cubicBezTo>
                      <a:pt x="184973" y="718229"/>
                      <a:pt x="194342" y="719915"/>
                      <a:pt x="203921" y="723956"/>
                    </a:cubicBezTo>
                    <a:cubicBezTo>
                      <a:pt x="224069" y="732474"/>
                      <a:pt x="234215" y="748348"/>
                      <a:pt x="234913" y="770240"/>
                    </a:cubicBezTo>
                    <a:cubicBezTo>
                      <a:pt x="202933" y="765821"/>
                      <a:pt x="175749" y="750907"/>
                      <a:pt x="150397" y="731922"/>
                    </a:cubicBezTo>
                    <a:cubicBezTo>
                      <a:pt x="158422" y="724567"/>
                      <a:pt x="167013" y="720554"/>
                      <a:pt x="175993" y="719391"/>
                    </a:cubicBezTo>
                    <a:close/>
                    <a:moveTo>
                      <a:pt x="407027" y="665518"/>
                    </a:moveTo>
                    <a:cubicBezTo>
                      <a:pt x="435432" y="665460"/>
                      <a:pt x="457033" y="688195"/>
                      <a:pt x="456771" y="717908"/>
                    </a:cubicBezTo>
                    <a:cubicBezTo>
                      <a:pt x="456539" y="746110"/>
                      <a:pt x="436391" y="766112"/>
                      <a:pt x="408248" y="766025"/>
                    </a:cubicBezTo>
                    <a:cubicBezTo>
                      <a:pt x="379262" y="765938"/>
                      <a:pt x="357224" y="743347"/>
                      <a:pt x="357660" y="714129"/>
                    </a:cubicBezTo>
                    <a:cubicBezTo>
                      <a:pt x="358067" y="687469"/>
                      <a:pt x="380221" y="665635"/>
                      <a:pt x="407027" y="665518"/>
                    </a:cubicBezTo>
                    <a:close/>
                    <a:moveTo>
                      <a:pt x="127109" y="539078"/>
                    </a:moveTo>
                    <a:cubicBezTo>
                      <a:pt x="155484" y="538991"/>
                      <a:pt x="177086" y="561726"/>
                      <a:pt x="176853" y="591468"/>
                    </a:cubicBezTo>
                    <a:cubicBezTo>
                      <a:pt x="176621" y="619670"/>
                      <a:pt x="156473" y="639672"/>
                      <a:pt x="128330" y="639585"/>
                    </a:cubicBezTo>
                    <a:cubicBezTo>
                      <a:pt x="99344" y="639498"/>
                      <a:pt x="77306" y="616908"/>
                      <a:pt x="77742" y="587689"/>
                    </a:cubicBezTo>
                    <a:cubicBezTo>
                      <a:pt x="78149" y="561029"/>
                      <a:pt x="100303" y="539195"/>
                      <a:pt x="127109" y="539078"/>
                    </a:cubicBezTo>
                    <a:close/>
                    <a:moveTo>
                      <a:pt x="420692" y="439850"/>
                    </a:moveTo>
                    <a:cubicBezTo>
                      <a:pt x="449097" y="439734"/>
                      <a:pt x="470698" y="462470"/>
                      <a:pt x="470436" y="492212"/>
                    </a:cubicBezTo>
                    <a:cubicBezTo>
                      <a:pt x="470204" y="520413"/>
                      <a:pt x="450056" y="540415"/>
                      <a:pt x="421913" y="540357"/>
                    </a:cubicBezTo>
                    <a:cubicBezTo>
                      <a:pt x="392927" y="540270"/>
                      <a:pt x="370889" y="517680"/>
                      <a:pt x="371325" y="488461"/>
                    </a:cubicBezTo>
                    <a:cubicBezTo>
                      <a:pt x="371732" y="461801"/>
                      <a:pt x="393886" y="439967"/>
                      <a:pt x="420692" y="439850"/>
                    </a:cubicBezTo>
                    <a:close/>
                    <a:moveTo>
                      <a:pt x="236076" y="363446"/>
                    </a:moveTo>
                    <a:cubicBezTo>
                      <a:pt x="264394" y="363417"/>
                      <a:pt x="286722" y="385483"/>
                      <a:pt x="286867" y="413626"/>
                    </a:cubicBezTo>
                    <a:cubicBezTo>
                      <a:pt x="287013" y="441275"/>
                      <a:pt x="264219" y="464592"/>
                      <a:pt x="236687" y="464941"/>
                    </a:cubicBezTo>
                    <a:cubicBezTo>
                      <a:pt x="209532" y="465290"/>
                      <a:pt x="185256" y="440519"/>
                      <a:pt x="185489" y="412725"/>
                    </a:cubicBezTo>
                    <a:cubicBezTo>
                      <a:pt x="185750" y="386210"/>
                      <a:pt x="209067" y="363475"/>
                      <a:pt x="236076" y="363446"/>
                    </a:cubicBezTo>
                    <a:close/>
                    <a:moveTo>
                      <a:pt x="529688" y="264190"/>
                    </a:moveTo>
                    <a:cubicBezTo>
                      <a:pt x="558006" y="264161"/>
                      <a:pt x="580334" y="286228"/>
                      <a:pt x="580479" y="314371"/>
                    </a:cubicBezTo>
                    <a:cubicBezTo>
                      <a:pt x="580625" y="342020"/>
                      <a:pt x="557831" y="365336"/>
                      <a:pt x="530299" y="365685"/>
                    </a:cubicBezTo>
                    <a:cubicBezTo>
                      <a:pt x="503144" y="366034"/>
                      <a:pt x="478868" y="341263"/>
                      <a:pt x="479101" y="313469"/>
                    </a:cubicBezTo>
                    <a:cubicBezTo>
                      <a:pt x="479362" y="286954"/>
                      <a:pt x="502650" y="264219"/>
                      <a:pt x="529688" y="264190"/>
                    </a:cubicBezTo>
                    <a:close/>
                    <a:moveTo>
                      <a:pt x="25962" y="173655"/>
                    </a:moveTo>
                    <a:cubicBezTo>
                      <a:pt x="60909" y="173829"/>
                      <a:pt x="76870" y="219736"/>
                      <a:pt x="64804" y="242791"/>
                    </a:cubicBezTo>
                    <a:cubicBezTo>
                      <a:pt x="55268" y="261020"/>
                      <a:pt x="36458" y="272737"/>
                      <a:pt x="15700" y="272243"/>
                    </a:cubicBezTo>
                    <a:cubicBezTo>
                      <a:pt x="6338" y="272010"/>
                      <a:pt x="1599" y="268434"/>
                      <a:pt x="0" y="259712"/>
                    </a:cubicBezTo>
                    <a:cubicBezTo>
                      <a:pt x="5291" y="230028"/>
                      <a:pt x="13112" y="201071"/>
                      <a:pt x="25962" y="173655"/>
                    </a:cubicBezTo>
                    <a:close/>
                    <a:moveTo>
                      <a:pt x="307073" y="86987"/>
                    </a:moveTo>
                    <a:cubicBezTo>
                      <a:pt x="336292" y="87133"/>
                      <a:pt x="354259" y="106321"/>
                      <a:pt x="354114" y="137226"/>
                    </a:cubicBezTo>
                    <a:cubicBezTo>
                      <a:pt x="353997" y="165921"/>
                      <a:pt x="334227" y="186302"/>
                      <a:pt x="306637" y="186186"/>
                    </a:cubicBezTo>
                    <a:cubicBezTo>
                      <a:pt x="278174" y="186098"/>
                      <a:pt x="257474" y="164264"/>
                      <a:pt x="257794" y="134697"/>
                    </a:cubicBezTo>
                    <a:cubicBezTo>
                      <a:pt x="258084" y="107484"/>
                      <a:pt x="279395" y="86871"/>
                      <a:pt x="307073" y="86987"/>
                    </a:cubicBezTo>
                    <a:close/>
                    <a:moveTo>
                      <a:pt x="165835" y="0"/>
                    </a:moveTo>
                    <a:cubicBezTo>
                      <a:pt x="173016" y="13374"/>
                      <a:pt x="178511" y="21689"/>
                      <a:pt x="176243" y="49541"/>
                    </a:cubicBezTo>
                    <a:cubicBezTo>
                      <a:pt x="174266" y="73643"/>
                      <a:pt x="160747" y="90156"/>
                      <a:pt x="137634" y="96669"/>
                    </a:cubicBezTo>
                    <a:cubicBezTo>
                      <a:pt x="119347" y="101844"/>
                      <a:pt x="95507" y="89778"/>
                      <a:pt x="82191" y="72567"/>
                    </a:cubicBezTo>
                    <a:cubicBezTo>
                      <a:pt x="76144" y="64746"/>
                      <a:pt x="76580" y="65473"/>
                      <a:pt x="81726" y="58089"/>
                    </a:cubicBezTo>
                    <a:cubicBezTo>
                      <a:pt x="97513" y="37621"/>
                      <a:pt x="131587" y="9827"/>
                      <a:pt x="165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646D652-E6DE-40D0-A640-8CA62D4589F4}"/>
                  </a:ext>
                </a:extLst>
              </p:cNvPr>
              <p:cNvSpPr/>
              <p:nvPr/>
            </p:nvSpPr>
            <p:spPr>
              <a:xfrm>
                <a:off x="8679173" y="4867120"/>
                <a:ext cx="612604" cy="582108"/>
              </a:xfrm>
              <a:custGeom>
                <a:avLst/>
                <a:gdLst>
                  <a:gd name="connsiteX0" fmla="*/ 509829 w 612604"/>
                  <a:gd name="connsiteY0" fmla="*/ 479712 h 582108"/>
                  <a:gd name="connsiteX1" fmla="*/ 561929 w 612604"/>
                  <a:gd name="connsiteY1" fmla="*/ 530764 h 582108"/>
                  <a:gd name="connsiteX2" fmla="*/ 507096 w 612604"/>
                  <a:gd name="connsiteY2" fmla="*/ 582108 h 582108"/>
                  <a:gd name="connsiteX3" fmla="*/ 457032 w 612604"/>
                  <a:gd name="connsiteY3" fmla="*/ 530910 h 582108"/>
                  <a:gd name="connsiteX4" fmla="*/ 509829 w 612604"/>
                  <a:gd name="connsiteY4" fmla="*/ 479712 h 582108"/>
                  <a:gd name="connsiteX5" fmla="*/ 272533 w 612604"/>
                  <a:gd name="connsiteY5" fmla="*/ 442061 h 582108"/>
                  <a:gd name="connsiteX6" fmla="*/ 324633 w 612604"/>
                  <a:gd name="connsiteY6" fmla="*/ 493114 h 582108"/>
                  <a:gd name="connsiteX7" fmla="*/ 269800 w 612604"/>
                  <a:gd name="connsiteY7" fmla="*/ 544457 h 582108"/>
                  <a:gd name="connsiteX8" fmla="*/ 219736 w 612604"/>
                  <a:gd name="connsiteY8" fmla="*/ 493259 h 582108"/>
                  <a:gd name="connsiteX9" fmla="*/ 272533 w 612604"/>
                  <a:gd name="connsiteY9" fmla="*/ 442061 h 582108"/>
                  <a:gd name="connsiteX10" fmla="*/ 560504 w 612604"/>
                  <a:gd name="connsiteY10" fmla="*/ 330478 h 582108"/>
                  <a:gd name="connsiteX11" fmla="*/ 612604 w 612604"/>
                  <a:gd name="connsiteY11" fmla="*/ 381531 h 582108"/>
                  <a:gd name="connsiteX12" fmla="*/ 557771 w 612604"/>
                  <a:gd name="connsiteY12" fmla="*/ 432874 h 582108"/>
                  <a:gd name="connsiteX13" fmla="*/ 507707 w 612604"/>
                  <a:gd name="connsiteY13" fmla="*/ 381676 h 582108"/>
                  <a:gd name="connsiteX14" fmla="*/ 560504 w 612604"/>
                  <a:gd name="connsiteY14" fmla="*/ 330478 h 582108"/>
                  <a:gd name="connsiteX15" fmla="*/ 52884 w 612604"/>
                  <a:gd name="connsiteY15" fmla="*/ 250439 h 582108"/>
                  <a:gd name="connsiteX16" fmla="*/ 104780 w 612604"/>
                  <a:gd name="connsiteY16" fmla="*/ 302480 h 582108"/>
                  <a:gd name="connsiteX17" fmla="*/ 52594 w 612604"/>
                  <a:gd name="connsiteY17" fmla="*/ 355074 h 582108"/>
                  <a:gd name="connsiteX18" fmla="*/ 0 w 612604"/>
                  <a:gd name="connsiteY18" fmla="*/ 302131 h 582108"/>
                  <a:gd name="connsiteX19" fmla="*/ 52884 w 612604"/>
                  <a:gd name="connsiteY19" fmla="*/ 250439 h 582108"/>
                  <a:gd name="connsiteX20" fmla="*/ 342251 w 612604"/>
                  <a:gd name="connsiteY20" fmla="*/ 163161 h 582108"/>
                  <a:gd name="connsiteX21" fmla="*/ 391966 w 612604"/>
                  <a:gd name="connsiteY21" fmla="*/ 216743 h 582108"/>
                  <a:gd name="connsiteX22" fmla="*/ 340913 w 612604"/>
                  <a:gd name="connsiteY22" fmla="*/ 268232 h 582108"/>
                  <a:gd name="connsiteX23" fmla="*/ 287476 w 612604"/>
                  <a:gd name="connsiteY23" fmla="*/ 214447 h 582108"/>
                  <a:gd name="connsiteX24" fmla="*/ 342251 w 612604"/>
                  <a:gd name="connsiteY24" fmla="*/ 163161 h 582108"/>
                  <a:gd name="connsiteX25" fmla="*/ 161880 w 612604"/>
                  <a:gd name="connsiteY25" fmla="*/ 73586 h 582108"/>
                  <a:gd name="connsiteX26" fmla="*/ 213427 w 612604"/>
                  <a:gd name="connsiteY26" fmla="*/ 127313 h 582108"/>
                  <a:gd name="connsiteX27" fmla="*/ 160513 w 612604"/>
                  <a:gd name="connsiteY27" fmla="*/ 178599 h 582108"/>
                  <a:gd name="connsiteX28" fmla="*/ 107861 w 612604"/>
                  <a:gd name="connsiteY28" fmla="*/ 126616 h 582108"/>
                  <a:gd name="connsiteX29" fmla="*/ 161880 w 612604"/>
                  <a:gd name="connsiteY29" fmla="*/ 73586 h 582108"/>
                  <a:gd name="connsiteX30" fmla="*/ 420109 w 612604"/>
                  <a:gd name="connsiteY30" fmla="*/ 176 h 582108"/>
                  <a:gd name="connsiteX31" fmla="*/ 480262 w 612604"/>
                  <a:gd name="connsiteY31" fmla="*/ 66143 h 582108"/>
                  <a:gd name="connsiteX32" fmla="*/ 484623 w 612604"/>
                  <a:gd name="connsiteY32" fmla="*/ 76697 h 582108"/>
                  <a:gd name="connsiteX33" fmla="*/ 412376 w 612604"/>
                  <a:gd name="connsiteY33" fmla="*/ 77511 h 582108"/>
                  <a:gd name="connsiteX34" fmla="*/ 409904 w 612604"/>
                  <a:gd name="connsiteY34" fmla="*/ 4217 h 582108"/>
                  <a:gd name="connsiteX35" fmla="*/ 420109 w 612604"/>
                  <a:gd name="connsiteY35" fmla="*/ 176 h 5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12604" h="582108">
                    <a:moveTo>
                      <a:pt x="509829" y="479712"/>
                    </a:moveTo>
                    <a:cubicBezTo>
                      <a:pt x="538496" y="479915"/>
                      <a:pt x="561754" y="502738"/>
                      <a:pt x="561929" y="530764"/>
                    </a:cubicBezTo>
                    <a:cubicBezTo>
                      <a:pt x="562074" y="559780"/>
                      <a:pt x="538118" y="582224"/>
                      <a:pt x="507096" y="582108"/>
                    </a:cubicBezTo>
                    <a:cubicBezTo>
                      <a:pt x="479796" y="582021"/>
                      <a:pt x="457061" y="558762"/>
                      <a:pt x="457032" y="530910"/>
                    </a:cubicBezTo>
                    <a:cubicBezTo>
                      <a:pt x="457003" y="501313"/>
                      <a:pt x="479506" y="479479"/>
                      <a:pt x="509829" y="479712"/>
                    </a:cubicBezTo>
                    <a:close/>
                    <a:moveTo>
                      <a:pt x="272533" y="442061"/>
                    </a:moveTo>
                    <a:cubicBezTo>
                      <a:pt x="301199" y="442265"/>
                      <a:pt x="324458" y="465087"/>
                      <a:pt x="324633" y="493114"/>
                    </a:cubicBezTo>
                    <a:cubicBezTo>
                      <a:pt x="324807" y="522129"/>
                      <a:pt x="300851" y="544544"/>
                      <a:pt x="269800" y="544457"/>
                    </a:cubicBezTo>
                    <a:cubicBezTo>
                      <a:pt x="242500" y="544370"/>
                      <a:pt x="219765" y="521111"/>
                      <a:pt x="219736" y="493259"/>
                    </a:cubicBezTo>
                    <a:cubicBezTo>
                      <a:pt x="219707" y="463662"/>
                      <a:pt x="242210" y="441828"/>
                      <a:pt x="272533" y="442061"/>
                    </a:cubicBezTo>
                    <a:close/>
                    <a:moveTo>
                      <a:pt x="560504" y="330478"/>
                    </a:moveTo>
                    <a:cubicBezTo>
                      <a:pt x="589171" y="330682"/>
                      <a:pt x="612429" y="353504"/>
                      <a:pt x="612604" y="381531"/>
                    </a:cubicBezTo>
                    <a:cubicBezTo>
                      <a:pt x="612749" y="410546"/>
                      <a:pt x="588793" y="432961"/>
                      <a:pt x="557771" y="432874"/>
                    </a:cubicBezTo>
                    <a:cubicBezTo>
                      <a:pt x="530471" y="432787"/>
                      <a:pt x="507736" y="409558"/>
                      <a:pt x="507707" y="381676"/>
                    </a:cubicBezTo>
                    <a:cubicBezTo>
                      <a:pt x="507678" y="352079"/>
                      <a:pt x="530181" y="330245"/>
                      <a:pt x="560504" y="330478"/>
                    </a:cubicBezTo>
                    <a:close/>
                    <a:moveTo>
                      <a:pt x="52884" y="250439"/>
                    </a:moveTo>
                    <a:cubicBezTo>
                      <a:pt x="83004" y="250468"/>
                      <a:pt x="104838" y="272389"/>
                      <a:pt x="104780" y="302480"/>
                    </a:cubicBezTo>
                    <a:cubicBezTo>
                      <a:pt x="104693" y="331582"/>
                      <a:pt x="81202" y="355277"/>
                      <a:pt x="52594" y="355074"/>
                    </a:cubicBezTo>
                    <a:cubicBezTo>
                      <a:pt x="24393" y="354899"/>
                      <a:pt x="-29" y="330332"/>
                      <a:pt x="0" y="302131"/>
                    </a:cubicBezTo>
                    <a:cubicBezTo>
                      <a:pt x="0" y="273029"/>
                      <a:pt x="23142" y="250410"/>
                      <a:pt x="52884" y="250439"/>
                    </a:cubicBezTo>
                    <a:close/>
                    <a:moveTo>
                      <a:pt x="342251" y="163161"/>
                    </a:moveTo>
                    <a:cubicBezTo>
                      <a:pt x="372778" y="163597"/>
                      <a:pt x="392344" y="184705"/>
                      <a:pt x="391966" y="216743"/>
                    </a:cubicBezTo>
                    <a:cubicBezTo>
                      <a:pt x="391617" y="246573"/>
                      <a:pt x="369928" y="268465"/>
                      <a:pt x="340913" y="268232"/>
                    </a:cubicBezTo>
                    <a:cubicBezTo>
                      <a:pt x="311811" y="268000"/>
                      <a:pt x="287098" y="243142"/>
                      <a:pt x="287476" y="214447"/>
                    </a:cubicBezTo>
                    <a:cubicBezTo>
                      <a:pt x="287854" y="184734"/>
                      <a:pt x="311375" y="162725"/>
                      <a:pt x="342251" y="163161"/>
                    </a:cubicBezTo>
                    <a:close/>
                    <a:moveTo>
                      <a:pt x="161880" y="73586"/>
                    </a:moveTo>
                    <a:cubicBezTo>
                      <a:pt x="190459" y="74225"/>
                      <a:pt x="213863" y="98618"/>
                      <a:pt x="213427" y="127313"/>
                    </a:cubicBezTo>
                    <a:cubicBezTo>
                      <a:pt x="212961" y="156968"/>
                      <a:pt x="190517" y="178715"/>
                      <a:pt x="160513" y="178599"/>
                    </a:cubicBezTo>
                    <a:cubicBezTo>
                      <a:pt x="130858" y="178482"/>
                      <a:pt x="107978" y="155893"/>
                      <a:pt x="107861" y="126616"/>
                    </a:cubicBezTo>
                    <a:cubicBezTo>
                      <a:pt x="107745" y="98124"/>
                      <a:pt x="133388" y="72946"/>
                      <a:pt x="161880" y="73586"/>
                    </a:cubicBezTo>
                    <a:close/>
                    <a:moveTo>
                      <a:pt x="420109" y="176"/>
                    </a:moveTo>
                    <a:cubicBezTo>
                      <a:pt x="443484" y="19131"/>
                      <a:pt x="461422" y="43059"/>
                      <a:pt x="480262" y="66143"/>
                    </a:cubicBezTo>
                    <a:cubicBezTo>
                      <a:pt x="482559" y="68963"/>
                      <a:pt x="483198" y="73150"/>
                      <a:pt x="484623" y="76697"/>
                    </a:cubicBezTo>
                    <a:cubicBezTo>
                      <a:pt x="466481" y="96321"/>
                      <a:pt x="432465" y="96699"/>
                      <a:pt x="412376" y="77511"/>
                    </a:cubicBezTo>
                    <a:cubicBezTo>
                      <a:pt x="393013" y="58991"/>
                      <a:pt x="391821" y="22213"/>
                      <a:pt x="409904" y="4217"/>
                    </a:cubicBezTo>
                    <a:cubicBezTo>
                      <a:pt x="412841" y="1309"/>
                      <a:pt x="415864" y="-609"/>
                      <a:pt x="420109" y="17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CF456BC-FFA7-4312-8C1A-584D8850C9C4}"/>
                </a:ext>
              </a:extLst>
            </p:cNvPr>
            <p:cNvGrpSpPr/>
            <p:nvPr/>
          </p:nvGrpSpPr>
          <p:grpSpPr>
            <a:xfrm>
              <a:off x="9538981" y="4900168"/>
              <a:ext cx="567610" cy="663788"/>
              <a:chOff x="9538981" y="4900168"/>
              <a:chExt cx="567610" cy="66378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F170095-AE36-4D36-8B89-32800952B91A}"/>
                  </a:ext>
                </a:extLst>
              </p:cNvPr>
              <p:cNvSpPr/>
              <p:nvPr/>
            </p:nvSpPr>
            <p:spPr>
              <a:xfrm>
                <a:off x="9538981" y="4900168"/>
                <a:ext cx="567610" cy="663788"/>
              </a:xfrm>
              <a:custGeom>
                <a:avLst/>
                <a:gdLst>
                  <a:gd name="connsiteX0" fmla="*/ 450760 w 567610"/>
                  <a:gd name="connsiteY0" fmla="*/ 579529 h 663788"/>
                  <a:gd name="connsiteX1" fmla="*/ 567199 w 567610"/>
                  <a:gd name="connsiteY1" fmla="*/ 265973 h 663788"/>
                  <a:gd name="connsiteX2" fmla="*/ 473786 w 567610"/>
                  <a:gd name="connsiteY2" fmla="*/ 18704 h 663788"/>
                  <a:gd name="connsiteX3" fmla="*/ 385694 w 567610"/>
                  <a:gd name="connsiteY3" fmla="*/ 10 h 663788"/>
                  <a:gd name="connsiteX4" fmla="*/ 377699 w 567610"/>
                  <a:gd name="connsiteY4" fmla="*/ 1813 h 663788"/>
                  <a:gd name="connsiteX5" fmla="*/ 21056 w 567610"/>
                  <a:gd name="connsiteY5" fmla="*/ 305251 h 663788"/>
                  <a:gd name="connsiteX6" fmla="*/ 7450 w 567610"/>
                  <a:gd name="connsiteY6" fmla="*/ 469196 h 663788"/>
                  <a:gd name="connsiteX7" fmla="*/ 164736 w 567610"/>
                  <a:gd name="connsiteY7" fmla="*/ 641368 h 663788"/>
                  <a:gd name="connsiteX8" fmla="*/ 391363 w 567610"/>
                  <a:gd name="connsiteY8" fmla="*/ 628111 h 663788"/>
                  <a:gd name="connsiteX9" fmla="*/ 450760 w 567610"/>
                  <a:gd name="connsiteY9" fmla="*/ 579529 h 6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610" h="663788">
                    <a:moveTo>
                      <a:pt x="450760" y="579529"/>
                    </a:moveTo>
                    <a:cubicBezTo>
                      <a:pt x="530275" y="493472"/>
                      <a:pt x="562809" y="380929"/>
                      <a:pt x="567199" y="265973"/>
                    </a:cubicBezTo>
                    <a:cubicBezTo>
                      <a:pt x="570484" y="179916"/>
                      <a:pt x="555424" y="66937"/>
                      <a:pt x="473786" y="18704"/>
                    </a:cubicBezTo>
                    <a:cubicBezTo>
                      <a:pt x="446399" y="2511"/>
                      <a:pt x="416424" y="-193"/>
                      <a:pt x="385694" y="10"/>
                    </a:cubicBezTo>
                    <a:cubicBezTo>
                      <a:pt x="383019" y="621"/>
                      <a:pt x="380373" y="1435"/>
                      <a:pt x="377699" y="1813"/>
                    </a:cubicBezTo>
                    <a:cubicBezTo>
                      <a:pt x="216749" y="23879"/>
                      <a:pt x="76790" y="156337"/>
                      <a:pt x="21056" y="305251"/>
                    </a:cubicBezTo>
                    <a:cubicBezTo>
                      <a:pt x="1635" y="357089"/>
                      <a:pt x="-7523" y="414945"/>
                      <a:pt x="7450" y="469196"/>
                    </a:cubicBezTo>
                    <a:cubicBezTo>
                      <a:pt x="30650" y="553247"/>
                      <a:pt x="86762" y="607904"/>
                      <a:pt x="164736" y="641368"/>
                    </a:cubicBezTo>
                    <a:cubicBezTo>
                      <a:pt x="241984" y="674512"/>
                      <a:pt x="318040" y="671575"/>
                      <a:pt x="391363" y="628111"/>
                    </a:cubicBezTo>
                    <a:cubicBezTo>
                      <a:pt x="414069" y="614621"/>
                      <a:pt x="433578" y="598107"/>
                      <a:pt x="450760" y="57952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B55D0C8-9290-4665-94C1-BD7DE2CF86E1}"/>
                  </a:ext>
                </a:extLst>
              </p:cNvPr>
              <p:cNvSpPr/>
              <p:nvPr/>
            </p:nvSpPr>
            <p:spPr>
              <a:xfrm>
                <a:off x="9613646" y="5018942"/>
                <a:ext cx="490736" cy="537225"/>
              </a:xfrm>
              <a:custGeom>
                <a:avLst/>
                <a:gdLst>
                  <a:gd name="connsiteX0" fmla="*/ 169702 w 490736"/>
                  <a:gd name="connsiteY0" fmla="*/ 447264 h 537225"/>
                  <a:gd name="connsiteX1" fmla="*/ 202352 w 490736"/>
                  <a:gd name="connsiteY1" fmla="*/ 490467 h 537225"/>
                  <a:gd name="connsiteX2" fmla="*/ 167580 w 490736"/>
                  <a:gd name="connsiteY2" fmla="*/ 534775 h 537225"/>
                  <a:gd name="connsiteX3" fmla="*/ 162492 w 490736"/>
                  <a:gd name="connsiteY3" fmla="*/ 537217 h 537225"/>
                  <a:gd name="connsiteX4" fmla="*/ 128389 w 490736"/>
                  <a:gd name="connsiteY4" fmla="*/ 530821 h 537225"/>
                  <a:gd name="connsiteX5" fmla="*/ 122487 w 490736"/>
                  <a:gd name="connsiteY5" fmla="*/ 521285 h 537225"/>
                  <a:gd name="connsiteX6" fmla="*/ 118795 w 490736"/>
                  <a:gd name="connsiteY6" fmla="*/ 465144 h 537225"/>
                  <a:gd name="connsiteX7" fmla="*/ 169702 w 490736"/>
                  <a:gd name="connsiteY7" fmla="*/ 447264 h 537225"/>
                  <a:gd name="connsiteX8" fmla="*/ 324606 w 490736"/>
                  <a:gd name="connsiteY8" fmla="*/ 400951 h 537225"/>
                  <a:gd name="connsiteX9" fmla="*/ 368972 w 490736"/>
                  <a:gd name="connsiteY9" fmla="*/ 446450 h 537225"/>
                  <a:gd name="connsiteX10" fmla="*/ 323268 w 490736"/>
                  <a:gd name="connsiteY10" fmla="*/ 491223 h 537225"/>
                  <a:gd name="connsiteX11" fmla="*/ 278990 w 490736"/>
                  <a:gd name="connsiteY11" fmla="*/ 445142 h 537225"/>
                  <a:gd name="connsiteX12" fmla="*/ 324606 w 490736"/>
                  <a:gd name="connsiteY12" fmla="*/ 400951 h 537225"/>
                  <a:gd name="connsiteX13" fmla="*/ 87076 w 490736"/>
                  <a:gd name="connsiteY13" fmla="*/ 301840 h 537225"/>
                  <a:gd name="connsiteX14" fmla="*/ 131268 w 490736"/>
                  <a:gd name="connsiteY14" fmla="*/ 347223 h 537225"/>
                  <a:gd name="connsiteX15" fmla="*/ 86204 w 490736"/>
                  <a:gd name="connsiteY15" fmla="*/ 392374 h 537225"/>
                  <a:gd name="connsiteX16" fmla="*/ 40879 w 490736"/>
                  <a:gd name="connsiteY16" fmla="*/ 345595 h 537225"/>
                  <a:gd name="connsiteX17" fmla="*/ 87076 w 490736"/>
                  <a:gd name="connsiteY17" fmla="*/ 301840 h 537225"/>
                  <a:gd name="connsiteX18" fmla="*/ 281519 w 490736"/>
                  <a:gd name="connsiteY18" fmla="*/ 155281 h 537225"/>
                  <a:gd name="connsiteX19" fmla="*/ 327862 w 490736"/>
                  <a:gd name="connsiteY19" fmla="*/ 199705 h 537225"/>
                  <a:gd name="connsiteX20" fmla="*/ 282798 w 490736"/>
                  <a:gd name="connsiteY20" fmla="*/ 246833 h 537225"/>
                  <a:gd name="connsiteX21" fmla="*/ 236310 w 490736"/>
                  <a:gd name="connsiteY21" fmla="*/ 200984 h 537225"/>
                  <a:gd name="connsiteX22" fmla="*/ 281519 w 490736"/>
                  <a:gd name="connsiteY22" fmla="*/ 155281 h 537225"/>
                  <a:gd name="connsiteX23" fmla="*/ 449981 w 490736"/>
                  <a:gd name="connsiteY23" fmla="*/ 89408 h 537225"/>
                  <a:gd name="connsiteX24" fmla="*/ 484713 w 490736"/>
                  <a:gd name="connsiteY24" fmla="*/ 95215 h 537225"/>
                  <a:gd name="connsiteX25" fmla="*/ 489975 w 490736"/>
                  <a:gd name="connsiteY25" fmla="*/ 112107 h 537225"/>
                  <a:gd name="connsiteX26" fmla="*/ 487388 w 490736"/>
                  <a:gd name="connsiteY26" fmla="*/ 166358 h 537225"/>
                  <a:gd name="connsiteX27" fmla="*/ 430636 w 490736"/>
                  <a:gd name="connsiteY27" fmla="*/ 168713 h 537225"/>
                  <a:gd name="connsiteX28" fmla="*/ 422728 w 490736"/>
                  <a:gd name="connsiteY28" fmla="*/ 107542 h 537225"/>
                  <a:gd name="connsiteX29" fmla="*/ 449981 w 490736"/>
                  <a:gd name="connsiteY29" fmla="*/ 89408 h 537225"/>
                  <a:gd name="connsiteX30" fmla="*/ 51007 w 490736"/>
                  <a:gd name="connsiteY30" fmla="*/ 57242 h 537225"/>
                  <a:gd name="connsiteX31" fmla="*/ 75330 w 490736"/>
                  <a:gd name="connsiteY31" fmla="*/ 69108 h 537225"/>
                  <a:gd name="connsiteX32" fmla="*/ 85390 w 490736"/>
                  <a:gd name="connsiteY32" fmla="*/ 122050 h 537225"/>
                  <a:gd name="connsiteX33" fmla="*/ 40442 w 490736"/>
                  <a:gd name="connsiteY33" fmla="*/ 147635 h 537225"/>
                  <a:gd name="connsiteX34" fmla="*/ 466 w 490736"/>
                  <a:gd name="connsiteY34" fmla="*/ 112776 h 537225"/>
                  <a:gd name="connsiteX35" fmla="*/ 2909 w 490736"/>
                  <a:gd name="connsiteY35" fmla="*/ 94343 h 537225"/>
                  <a:gd name="connsiteX36" fmla="*/ 25092 w 490736"/>
                  <a:gd name="connsiteY36" fmla="*/ 62624 h 537225"/>
                  <a:gd name="connsiteX37" fmla="*/ 51007 w 490736"/>
                  <a:gd name="connsiteY37" fmla="*/ 57242 h 537225"/>
                  <a:gd name="connsiteX38" fmla="*/ 211540 w 490736"/>
                  <a:gd name="connsiteY38" fmla="*/ 0 h 537225"/>
                  <a:gd name="connsiteX39" fmla="*/ 257737 w 490736"/>
                  <a:gd name="connsiteY39" fmla="*/ 45704 h 537225"/>
                  <a:gd name="connsiteX40" fmla="*/ 211598 w 490736"/>
                  <a:gd name="connsiteY40" fmla="*/ 90186 h 537225"/>
                  <a:gd name="connsiteX41" fmla="*/ 166272 w 490736"/>
                  <a:gd name="connsiteY41" fmla="*/ 44919 h 537225"/>
                  <a:gd name="connsiteX42" fmla="*/ 211540 w 490736"/>
                  <a:gd name="connsiteY42" fmla="*/ 0 h 53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90736" h="537225">
                    <a:moveTo>
                      <a:pt x="169702" y="447264"/>
                    </a:moveTo>
                    <a:cubicBezTo>
                      <a:pt x="188862" y="453224"/>
                      <a:pt x="202148" y="470784"/>
                      <a:pt x="202352" y="490467"/>
                    </a:cubicBezTo>
                    <a:cubicBezTo>
                      <a:pt x="202584" y="511109"/>
                      <a:pt x="189007" y="528320"/>
                      <a:pt x="167580" y="534775"/>
                    </a:cubicBezTo>
                    <a:cubicBezTo>
                      <a:pt x="165806" y="535298"/>
                      <a:pt x="164207" y="536403"/>
                      <a:pt x="162492" y="537217"/>
                    </a:cubicBezTo>
                    <a:cubicBezTo>
                      <a:pt x="150688" y="537449"/>
                      <a:pt x="139786" y="532769"/>
                      <a:pt x="128389" y="530821"/>
                    </a:cubicBezTo>
                    <a:cubicBezTo>
                      <a:pt x="128418" y="526402"/>
                      <a:pt x="124900" y="524221"/>
                      <a:pt x="122487" y="521285"/>
                    </a:cubicBezTo>
                    <a:cubicBezTo>
                      <a:pt x="107951" y="503637"/>
                      <a:pt x="106613" y="482850"/>
                      <a:pt x="118795" y="465144"/>
                    </a:cubicBezTo>
                    <a:cubicBezTo>
                      <a:pt x="130221" y="448543"/>
                      <a:pt x="150688" y="441333"/>
                      <a:pt x="169702" y="447264"/>
                    </a:cubicBezTo>
                    <a:close/>
                    <a:moveTo>
                      <a:pt x="324606" y="400951"/>
                    </a:moveTo>
                    <a:cubicBezTo>
                      <a:pt x="350016" y="401154"/>
                      <a:pt x="369146" y="420808"/>
                      <a:pt x="368972" y="446450"/>
                    </a:cubicBezTo>
                    <a:cubicBezTo>
                      <a:pt x="368826" y="471134"/>
                      <a:pt x="347922" y="491572"/>
                      <a:pt x="323268" y="491223"/>
                    </a:cubicBezTo>
                    <a:cubicBezTo>
                      <a:pt x="298614" y="490845"/>
                      <a:pt x="278728" y="470203"/>
                      <a:pt x="278990" y="445142"/>
                    </a:cubicBezTo>
                    <a:cubicBezTo>
                      <a:pt x="279251" y="419732"/>
                      <a:pt x="298876" y="400747"/>
                      <a:pt x="324606" y="400951"/>
                    </a:cubicBezTo>
                    <a:close/>
                    <a:moveTo>
                      <a:pt x="87076" y="301840"/>
                    </a:moveTo>
                    <a:cubicBezTo>
                      <a:pt x="112748" y="302102"/>
                      <a:pt x="131413" y="321261"/>
                      <a:pt x="131268" y="347223"/>
                    </a:cubicBezTo>
                    <a:cubicBezTo>
                      <a:pt x="131122" y="372430"/>
                      <a:pt x="111265" y="392345"/>
                      <a:pt x="86204" y="392374"/>
                    </a:cubicBezTo>
                    <a:cubicBezTo>
                      <a:pt x="61230" y="392403"/>
                      <a:pt x="40443" y="370947"/>
                      <a:pt x="40879" y="345595"/>
                    </a:cubicBezTo>
                    <a:cubicBezTo>
                      <a:pt x="41315" y="320621"/>
                      <a:pt x="61405" y="301578"/>
                      <a:pt x="87076" y="301840"/>
                    </a:cubicBezTo>
                    <a:close/>
                    <a:moveTo>
                      <a:pt x="281519" y="155281"/>
                    </a:moveTo>
                    <a:cubicBezTo>
                      <a:pt x="305563" y="154874"/>
                      <a:pt x="327048" y="175458"/>
                      <a:pt x="327862" y="199705"/>
                    </a:cubicBezTo>
                    <a:cubicBezTo>
                      <a:pt x="328676" y="224417"/>
                      <a:pt x="307714" y="246338"/>
                      <a:pt x="282798" y="246833"/>
                    </a:cubicBezTo>
                    <a:cubicBezTo>
                      <a:pt x="258289" y="247298"/>
                      <a:pt x="236339" y="225638"/>
                      <a:pt x="236310" y="200984"/>
                    </a:cubicBezTo>
                    <a:cubicBezTo>
                      <a:pt x="236281" y="177086"/>
                      <a:pt x="257446" y="155688"/>
                      <a:pt x="281519" y="155281"/>
                    </a:cubicBezTo>
                    <a:close/>
                    <a:moveTo>
                      <a:pt x="449981" y="89408"/>
                    </a:moveTo>
                    <a:cubicBezTo>
                      <a:pt x="460284" y="87358"/>
                      <a:pt x="471834" y="89299"/>
                      <a:pt x="484713" y="95215"/>
                    </a:cubicBezTo>
                    <a:cubicBezTo>
                      <a:pt x="488725" y="100129"/>
                      <a:pt x="488754" y="106292"/>
                      <a:pt x="489975" y="112107"/>
                    </a:cubicBezTo>
                    <a:cubicBezTo>
                      <a:pt x="488085" y="130132"/>
                      <a:pt x="494278" y="148565"/>
                      <a:pt x="487388" y="166358"/>
                    </a:cubicBezTo>
                    <a:cubicBezTo>
                      <a:pt x="472124" y="182610"/>
                      <a:pt x="447993" y="183598"/>
                      <a:pt x="430636" y="168713"/>
                    </a:cubicBezTo>
                    <a:cubicBezTo>
                      <a:pt x="412262" y="152955"/>
                      <a:pt x="408715" y="125393"/>
                      <a:pt x="422728" y="107542"/>
                    </a:cubicBezTo>
                    <a:cubicBezTo>
                      <a:pt x="430622" y="97498"/>
                      <a:pt x="439678" y="91458"/>
                      <a:pt x="449981" y="89408"/>
                    </a:cubicBezTo>
                    <a:close/>
                    <a:moveTo>
                      <a:pt x="51007" y="57242"/>
                    </a:moveTo>
                    <a:cubicBezTo>
                      <a:pt x="59616" y="58350"/>
                      <a:pt x="67960" y="62333"/>
                      <a:pt x="75330" y="69108"/>
                    </a:cubicBezTo>
                    <a:cubicBezTo>
                      <a:pt x="90187" y="82772"/>
                      <a:pt x="94199" y="103792"/>
                      <a:pt x="85390" y="122050"/>
                    </a:cubicBezTo>
                    <a:cubicBezTo>
                      <a:pt x="77395" y="138651"/>
                      <a:pt x="57741" y="149815"/>
                      <a:pt x="40442" y="147635"/>
                    </a:cubicBezTo>
                    <a:cubicBezTo>
                      <a:pt x="21341" y="145221"/>
                      <a:pt x="3636" y="129784"/>
                      <a:pt x="466" y="112776"/>
                    </a:cubicBezTo>
                    <a:cubicBezTo>
                      <a:pt x="-725" y="106379"/>
                      <a:pt x="466" y="100303"/>
                      <a:pt x="2909" y="94343"/>
                    </a:cubicBezTo>
                    <a:cubicBezTo>
                      <a:pt x="10264" y="83731"/>
                      <a:pt x="17678" y="73178"/>
                      <a:pt x="25092" y="62624"/>
                    </a:cubicBezTo>
                    <a:cubicBezTo>
                      <a:pt x="33523" y="57899"/>
                      <a:pt x="42398" y="56133"/>
                      <a:pt x="51007" y="57242"/>
                    </a:cubicBezTo>
                    <a:close/>
                    <a:moveTo>
                      <a:pt x="211540" y="0"/>
                    </a:moveTo>
                    <a:cubicBezTo>
                      <a:pt x="236892" y="-116"/>
                      <a:pt x="258202" y="20962"/>
                      <a:pt x="257737" y="45704"/>
                    </a:cubicBezTo>
                    <a:cubicBezTo>
                      <a:pt x="257301" y="70125"/>
                      <a:pt x="236281" y="90418"/>
                      <a:pt x="211598" y="90186"/>
                    </a:cubicBezTo>
                    <a:cubicBezTo>
                      <a:pt x="186973" y="89954"/>
                      <a:pt x="166476" y="69486"/>
                      <a:pt x="166272" y="44919"/>
                    </a:cubicBezTo>
                    <a:cubicBezTo>
                      <a:pt x="166069" y="20555"/>
                      <a:pt x="186711" y="88"/>
                      <a:pt x="21154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AE09F01-D261-4F68-BF94-DEA74B62A8D8}"/>
                  </a:ext>
                </a:extLst>
              </p:cNvPr>
              <p:cNvSpPr/>
              <p:nvPr/>
            </p:nvSpPr>
            <p:spPr>
              <a:xfrm>
                <a:off x="9555240" y="4900994"/>
                <a:ext cx="488173" cy="513346"/>
              </a:xfrm>
              <a:custGeom>
                <a:avLst/>
                <a:gdLst>
                  <a:gd name="connsiteX0" fmla="*/ 278407 w 488173"/>
                  <a:gd name="connsiteY0" fmla="*/ 427056 h 513346"/>
                  <a:gd name="connsiteX1" fmla="*/ 322511 w 488173"/>
                  <a:gd name="connsiteY1" fmla="*/ 469823 h 513346"/>
                  <a:gd name="connsiteX2" fmla="*/ 279511 w 488173"/>
                  <a:gd name="connsiteY2" fmla="*/ 513346 h 513346"/>
                  <a:gd name="connsiteX3" fmla="*/ 236134 w 488173"/>
                  <a:gd name="connsiteY3" fmla="*/ 470201 h 513346"/>
                  <a:gd name="connsiteX4" fmla="*/ 278407 w 488173"/>
                  <a:gd name="connsiteY4" fmla="*/ 427056 h 513346"/>
                  <a:gd name="connsiteX5" fmla="*/ 444619 w 488173"/>
                  <a:gd name="connsiteY5" fmla="*/ 370421 h 513346"/>
                  <a:gd name="connsiteX6" fmla="*/ 488171 w 488173"/>
                  <a:gd name="connsiteY6" fmla="*/ 413304 h 513346"/>
                  <a:gd name="connsiteX7" fmla="*/ 445520 w 488173"/>
                  <a:gd name="connsiteY7" fmla="*/ 455635 h 513346"/>
                  <a:gd name="connsiteX8" fmla="*/ 401882 w 488173"/>
                  <a:gd name="connsiteY8" fmla="*/ 412752 h 513346"/>
                  <a:gd name="connsiteX9" fmla="*/ 444619 w 488173"/>
                  <a:gd name="connsiteY9" fmla="*/ 370421 h 513346"/>
                  <a:gd name="connsiteX10" fmla="*/ 42186 w 488173"/>
                  <a:gd name="connsiteY10" fmla="*/ 327712 h 513346"/>
                  <a:gd name="connsiteX11" fmla="*/ 85331 w 488173"/>
                  <a:gd name="connsiteY11" fmla="*/ 370275 h 513346"/>
                  <a:gd name="connsiteX12" fmla="*/ 42186 w 488173"/>
                  <a:gd name="connsiteY12" fmla="*/ 413130 h 513346"/>
                  <a:gd name="connsiteX13" fmla="*/ 1 w 488173"/>
                  <a:gd name="connsiteY13" fmla="*/ 369520 h 513346"/>
                  <a:gd name="connsiteX14" fmla="*/ 42186 w 488173"/>
                  <a:gd name="connsiteY14" fmla="*/ 327712 h 513346"/>
                  <a:gd name="connsiteX15" fmla="*/ 207148 w 488173"/>
                  <a:gd name="connsiteY15" fmla="*/ 271397 h 513346"/>
                  <a:gd name="connsiteX16" fmla="*/ 250293 w 488173"/>
                  <a:gd name="connsiteY16" fmla="*/ 313960 h 513346"/>
                  <a:gd name="connsiteX17" fmla="*/ 207148 w 488173"/>
                  <a:gd name="connsiteY17" fmla="*/ 356815 h 513346"/>
                  <a:gd name="connsiteX18" fmla="*/ 164963 w 488173"/>
                  <a:gd name="connsiteY18" fmla="*/ 313205 h 513346"/>
                  <a:gd name="connsiteX19" fmla="*/ 207148 w 488173"/>
                  <a:gd name="connsiteY19" fmla="*/ 271397 h 513346"/>
                  <a:gd name="connsiteX20" fmla="*/ 404265 w 488173"/>
                  <a:gd name="connsiteY20" fmla="*/ 123675 h 513346"/>
                  <a:gd name="connsiteX21" fmla="*/ 446421 w 488173"/>
                  <a:gd name="connsiteY21" fmla="*/ 166297 h 513346"/>
                  <a:gd name="connsiteX22" fmla="*/ 403073 w 488173"/>
                  <a:gd name="connsiteY22" fmla="*/ 209326 h 513346"/>
                  <a:gd name="connsiteX23" fmla="*/ 360626 w 488173"/>
                  <a:gd name="connsiteY23" fmla="*/ 165832 h 513346"/>
                  <a:gd name="connsiteX24" fmla="*/ 404265 w 488173"/>
                  <a:gd name="connsiteY24" fmla="*/ 123675 h 513346"/>
                  <a:gd name="connsiteX25" fmla="*/ 207177 w 488173"/>
                  <a:gd name="connsiteY25" fmla="*/ 64308 h 513346"/>
                  <a:gd name="connsiteX26" fmla="*/ 208340 w 488173"/>
                  <a:gd name="connsiteY26" fmla="*/ 76490 h 513346"/>
                  <a:gd name="connsiteX27" fmla="*/ 151560 w 488173"/>
                  <a:gd name="connsiteY27" fmla="*/ 107482 h 513346"/>
                  <a:gd name="connsiteX28" fmla="*/ 165573 w 488173"/>
                  <a:gd name="connsiteY28" fmla="*/ 92654 h 513346"/>
                  <a:gd name="connsiteX29" fmla="*/ 195635 w 488173"/>
                  <a:gd name="connsiteY29" fmla="*/ 68000 h 513346"/>
                  <a:gd name="connsiteX30" fmla="*/ 207177 w 488173"/>
                  <a:gd name="connsiteY30" fmla="*/ 64308 h 513346"/>
                  <a:gd name="connsiteX31" fmla="*/ 370889 w 488173"/>
                  <a:gd name="connsiteY31" fmla="*/ 56 h 513346"/>
                  <a:gd name="connsiteX32" fmla="*/ 345013 w 488173"/>
                  <a:gd name="connsiteY32" fmla="*/ 53580 h 513346"/>
                  <a:gd name="connsiteX33" fmla="*/ 293379 w 488173"/>
                  <a:gd name="connsiteY33" fmla="*/ 29420 h 513346"/>
                  <a:gd name="connsiteX34" fmla="*/ 298147 w 488173"/>
                  <a:gd name="connsiteY34" fmla="*/ 11278 h 513346"/>
                  <a:gd name="connsiteX35" fmla="*/ 370889 w 488173"/>
                  <a:gd name="connsiteY35" fmla="*/ 56 h 51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8173" h="513346">
                    <a:moveTo>
                      <a:pt x="278407" y="427056"/>
                    </a:moveTo>
                    <a:cubicBezTo>
                      <a:pt x="301549" y="426388"/>
                      <a:pt x="322220" y="446448"/>
                      <a:pt x="322511" y="469823"/>
                    </a:cubicBezTo>
                    <a:cubicBezTo>
                      <a:pt x="322802" y="493518"/>
                      <a:pt x="303323" y="513259"/>
                      <a:pt x="279511" y="513346"/>
                    </a:cubicBezTo>
                    <a:cubicBezTo>
                      <a:pt x="255700" y="513433"/>
                      <a:pt x="236076" y="493925"/>
                      <a:pt x="236134" y="470201"/>
                    </a:cubicBezTo>
                    <a:cubicBezTo>
                      <a:pt x="236192" y="447408"/>
                      <a:pt x="255497" y="427725"/>
                      <a:pt x="278407" y="427056"/>
                    </a:cubicBezTo>
                    <a:close/>
                    <a:moveTo>
                      <a:pt x="444619" y="370421"/>
                    </a:moveTo>
                    <a:cubicBezTo>
                      <a:pt x="468808" y="370247"/>
                      <a:pt x="488404" y="389523"/>
                      <a:pt x="488171" y="413304"/>
                    </a:cubicBezTo>
                    <a:cubicBezTo>
                      <a:pt x="487997" y="436592"/>
                      <a:pt x="468983" y="455461"/>
                      <a:pt x="445520" y="455635"/>
                    </a:cubicBezTo>
                    <a:cubicBezTo>
                      <a:pt x="421332" y="455810"/>
                      <a:pt x="401678" y="436505"/>
                      <a:pt x="401882" y="412752"/>
                    </a:cubicBezTo>
                    <a:cubicBezTo>
                      <a:pt x="402085" y="389464"/>
                      <a:pt x="421157" y="370596"/>
                      <a:pt x="444619" y="370421"/>
                    </a:cubicBezTo>
                    <a:close/>
                    <a:moveTo>
                      <a:pt x="42186" y="327712"/>
                    </a:moveTo>
                    <a:cubicBezTo>
                      <a:pt x="67422" y="327741"/>
                      <a:pt x="85447" y="345534"/>
                      <a:pt x="85331" y="370275"/>
                    </a:cubicBezTo>
                    <a:cubicBezTo>
                      <a:pt x="85244" y="394813"/>
                      <a:pt x="66753" y="413159"/>
                      <a:pt x="42186" y="413130"/>
                    </a:cubicBezTo>
                    <a:cubicBezTo>
                      <a:pt x="17736" y="413100"/>
                      <a:pt x="-203" y="394552"/>
                      <a:pt x="1" y="369520"/>
                    </a:cubicBezTo>
                    <a:cubicBezTo>
                      <a:pt x="204" y="345011"/>
                      <a:pt x="17677" y="327683"/>
                      <a:pt x="42186" y="327712"/>
                    </a:cubicBezTo>
                    <a:close/>
                    <a:moveTo>
                      <a:pt x="207148" y="271397"/>
                    </a:moveTo>
                    <a:cubicBezTo>
                      <a:pt x="232384" y="271426"/>
                      <a:pt x="250409" y="289219"/>
                      <a:pt x="250293" y="313960"/>
                    </a:cubicBezTo>
                    <a:cubicBezTo>
                      <a:pt x="250177" y="338498"/>
                      <a:pt x="231715" y="356844"/>
                      <a:pt x="207148" y="356815"/>
                    </a:cubicBezTo>
                    <a:cubicBezTo>
                      <a:pt x="182698" y="356785"/>
                      <a:pt x="164759" y="338237"/>
                      <a:pt x="164963" y="313205"/>
                    </a:cubicBezTo>
                    <a:cubicBezTo>
                      <a:pt x="165166" y="288696"/>
                      <a:pt x="182639" y="271368"/>
                      <a:pt x="207148" y="271397"/>
                    </a:cubicBezTo>
                    <a:close/>
                    <a:moveTo>
                      <a:pt x="404265" y="123675"/>
                    </a:moveTo>
                    <a:cubicBezTo>
                      <a:pt x="427552" y="123937"/>
                      <a:pt x="446392" y="142980"/>
                      <a:pt x="446421" y="166297"/>
                    </a:cubicBezTo>
                    <a:cubicBezTo>
                      <a:pt x="446421" y="190341"/>
                      <a:pt x="427233" y="209413"/>
                      <a:pt x="403073" y="209326"/>
                    </a:cubicBezTo>
                    <a:cubicBezTo>
                      <a:pt x="378884" y="209238"/>
                      <a:pt x="360422" y="190311"/>
                      <a:pt x="360626" y="165832"/>
                    </a:cubicBezTo>
                    <a:cubicBezTo>
                      <a:pt x="360829" y="141497"/>
                      <a:pt x="379581" y="123385"/>
                      <a:pt x="404265" y="123675"/>
                    </a:cubicBezTo>
                    <a:close/>
                    <a:moveTo>
                      <a:pt x="207177" y="64308"/>
                    </a:moveTo>
                    <a:cubicBezTo>
                      <a:pt x="210928" y="67099"/>
                      <a:pt x="209183" y="72274"/>
                      <a:pt x="208340" y="76490"/>
                    </a:cubicBezTo>
                    <a:cubicBezTo>
                      <a:pt x="202816" y="104080"/>
                      <a:pt x="174790" y="119751"/>
                      <a:pt x="151560" y="107482"/>
                    </a:cubicBezTo>
                    <a:cubicBezTo>
                      <a:pt x="156299" y="102481"/>
                      <a:pt x="160922" y="97597"/>
                      <a:pt x="165573" y="92654"/>
                    </a:cubicBezTo>
                    <a:cubicBezTo>
                      <a:pt x="175633" y="84427"/>
                      <a:pt x="185634" y="76199"/>
                      <a:pt x="195635" y="68000"/>
                    </a:cubicBezTo>
                    <a:cubicBezTo>
                      <a:pt x="199473" y="66517"/>
                      <a:pt x="202904" y="61139"/>
                      <a:pt x="207177" y="64308"/>
                    </a:cubicBezTo>
                    <a:close/>
                    <a:moveTo>
                      <a:pt x="370889" y="56"/>
                    </a:moveTo>
                    <a:cubicBezTo>
                      <a:pt x="382867" y="18459"/>
                      <a:pt x="369173" y="46835"/>
                      <a:pt x="345013" y="53580"/>
                    </a:cubicBezTo>
                    <a:cubicBezTo>
                      <a:pt x="324342" y="59365"/>
                      <a:pt x="302392" y="48928"/>
                      <a:pt x="293379" y="29420"/>
                    </a:cubicBezTo>
                    <a:cubicBezTo>
                      <a:pt x="289803" y="21715"/>
                      <a:pt x="289774" y="15581"/>
                      <a:pt x="298147" y="11278"/>
                    </a:cubicBezTo>
                    <a:cubicBezTo>
                      <a:pt x="321842" y="3806"/>
                      <a:pt x="345973" y="-555"/>
                      <a:pt x="370889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9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C0284C-5A8F-4DEF-929E-D3D6C27F0F45}"/>
                </a:ext>
              </a:extLst>
            </p:cNvPr>
            <p:cNvGrpSpPr/>
            <p:nvPr/>
          </p:nvGrpSpPr>
          <p:grpSpPr>
            <a:xfrm>
              <a:off x="9069995" y="4943181"/>
              <a:ext cx="554439" cy="728686"/>
              <a:chOff x="9043464" y="4956456"/>
              <a:chExt cx="554439" cy="728686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0D073CF-83C1-46EF-9DB8-99E1952EFC8D}"/>
                  </a:ext>
                </a:extLst>
              </p:cNvPr>
              <p:cNvSpPr/>
              <p:nvPr/>
            </p:nvSpPr>
            <p:spPr>
              <a:xfrm>
                <a:off x="9043464" y="4956456"/>
                <a:ext cx="552338" cy="728686"/>
              </a:xfrm>
              <a:custGeom>
                <a:avLst/>
                <a:gdLst>
                  <a:gd name="connsiteX0" fmla="*/ 547479 w 552338"/>
                  <a:gd name="connsiteY0" fmla="*/ 501290 h 728686"/>
                  <a:gd name="connsiteX1" fmla="*/ 465318 w 552338"/>
                  <a:gd name="connsiteY1" fmla="*/ 160609 h 728686"/>
                  <a:gd name="connsiteX2" fmla="*/ 239505 w 552338"/>
                  <a:gd name="connsiteY2" fmla="*/ 269 h 728686"/>
                  <a:gd name="connsiteX3" fmla="*/ 151994 w 552338"/>
                  <a:gd name="connsiteY3" fmla="*/ 35535 h 728686"/>
                  <a:gd name="connsiteX4" fmla="*/ 146093 w 552338"/>
                  <a:gd name="connsiteY4" fmla="*/ 41786 h 728686"/>
                  <a:gd name="connsiteX5" fmla="*/ 13518 w 552338"/>
                  <a:gd name="connsiteY5" fmla="*/ 514199 h 728686"/>
                  <a:gd name="connsiteX6" fmla="*/ 97569 w 552338"/>
                  <a:gd name="connsiteY6" fmla="*/ 664682 h 728686"/>
                  <a:gd name="connsiteX7" fmla="*/ 335011 w 552338"/>
                  <a:gd name="connsiteY7" fmla="*/ 722364 h 728686"/>
                  <a:gd name="connsiteX8" fmla="*/ 524249 w 552338"/>
                  <a:gd name="connsiteY8" fmla="*/ 578276 h 728686"/>
                  <a:gd name="connsiteX9" fmla="*/ 547479 w 552338"/>
                  <a:gd name="connsiteY9" fmla="*/ 501290 h 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338" h="728686">
                    <a:moveTo>
                      <a:pt x="547479" y="501290"/>
                    </a:moveTo>
                    <a:cubicBezTo>
                      <a:pt x="566289" y="379967"/>
                      <a:pt x="528727" y="263121"/>
                      <a:pt x="465318" y="160609"/>
                    </a:cubicBezTo>
                    <a:cubicBezTo>
                      <a:pt x="417841" y="83884"/>
                      <a:pt x="338645" y="-5545"/>
                      <a:pt x="239505" y="269"/>
                    </a:cubicBezTo>
                    <a:cubicBezTo>
                      <a:pt x="206216" y="2217"/>
                      <a:pt x="178596" y="17394"/>
                      <a:pt x="151994" y="35535"/>
                    </a:cubicBezTo>
                    <a:cubicBezTo>
                      <a:pt x="150017" y="37629"/>
                      <a:pt x="148215" y="39867"/>
                      <a:pt x="146093" y="41786"/>
                    </a:cubicBezTo>
                    <a:cubicBezTo>
                      <a:pt x="19071" y="155114"/>
                      <a:pt x="-25120" y="352115"/>
                      <a:pt x="13518" y="514199"/>
                    </a:cubicBezTo>
                    <a:cubicBezTo>
                      <a:pt x="26979" y="570630"/>
                      <a:pt x="52825" y="626277"/>
                      <a:pt x="97569" y="664682"/>
                    </a:cubicBezTo>
                    <a:cubicBezTo>
                      <a:pt x="166909" y="724195"/>
                      <a:pt x="247646" y="738878"/>
                      <a:pt x="335011" y="722364"/>
                    </a:cubicBezTo>
                    <a:cubicBezTo>
                      <a:pt x="421562" y="705995"/>
                      <a:pt x="485960" y="658955"/>
                      <a:pt x="524249" y="578276"/>
                    </a:cubicBezTo>
                    <a:cubicBezTo>
                      <a:pt x="536111" y="553244"/>
                      <a:pt x="543438" y="527485"/>
                      <a:pt x="547479" y="50129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030EB4A-E4E1-49F3-AD87-350B92DF71C1}"/>
                  </a:ext>
                </a:extLst>
              </p:cNvPr>
              <p:cNvSpPr/>
              <p:nvPr/>
            </p:nvSpPr>
            <p:spPr>
              <a:xfrm>
                <a:off x="9043702" y="5232535"/>
                <a:ext cx="549363" cy="221191"/>
              </a:xfrm>
              <a:custGeom>
                <a:avLst/>
                <a:gdLst>
                  <a:gd name="connsiteX0" fmla="*/ 2988 w 549363"/>
                  <a:gd name="connsiteY0" fmla="*/ 179042 h 221191"/>
                  <a:gd name="connsiteX1" fmla="*/ 4936 w 549363"/>
                  <a:gd name="connsiteY1" fmla="*/ 48619 h 221191"/>
                  <a:gd name="connsiteX2" fmla="*/ 36626 w 549363"/>
                  <a:gd name="connsiteY2" fmla="*/ 63621 h 221191"/>
                  <a:gd name="connsiteX3" fmla="*/ 103204 w 549363"/>
                  <a:gd name="connsiteY3" fmla="*/ 101823 h 221191"/>
                  <a:gd name="connsiteX4" fmla="*/ 130184 w 549363"/>
                  <a:gd name="connsiteY4" fmla="*/ 97026 h 221191"/>
                  <a:gd name="connsiteX5" fmla="*/ 188796 w 549363"/>
                  <a:gd name="connsiteY5" fmla="*/ 32658 h 221191"/>
                  <a:gd name="connsiteX6" fmla="*/ 214322 w 549363"/>
                  <a:gd name="connsiteY6" fmla="*/ 31611 h 221191"/>
                  <a:gd name="connsiteX7" fmla="*/ 265695 w 549363"/>
                  <a:gd name="connsiteY7" fmla="*/ 82867 h 221191"/>
                  <a:gd name="connsiteX8" fmla="*/ 285639 w 549363"/>
                  <a:gd name="connsiteY8" fmla="*/ 81443 h 221191"/>
                  <a:gd name="connsiteX9" fmla="*/ 329976 w 549363"/>
                  <a:gd name="connsiteY9" fmla="*/ 18674 h 221191"/>
                  <a:gd name="connsiteX10" fmla="*/ 348205 w 549363"/>
                  <a:gd name="connsiteY10" fmla="*/ 16348 h 221191"/>
                  <a:gd name="connsiteX11" fmla="*/ 420307 w 549363"/>
                  <a:gd name="connsiteY11" fmla="*/ 74785 h 221191"/>
                  <a:gd name="connsiteX12" fmla="*/ 439844 w 549363"/>
                  <a:gd name="connsiteY12" fmla="*/ 73913 h 221191"/>
                  <a:gd name="connsiteX13" fmla="*/ 512905 w 549363"/>
                  <a:gd name="connsiteY13" fmla="*/ 7567 h 221191"/>
                  <a:gd name="connsiteX14" fmla="*/ 523459 w 549363"/>
                  <a:gd name="connsiteY14" fmla="*/ 5154 h 221191"/>
                  <a:gd name="connsiteX15" fmla="*/ 549363 w 549363"/>
                  <a:gd name="connsiteY15" fmla="*/ 116796 h 221191"/>
                  <a:gd name="connsiteX16" fmla="*/ 513254 w 549363"/>
                  <a:gd name="connsiteY16" fmla="*/ 150725 h 221191"/>
                  <a:gd name="connsiteX17" fmla="*/ 472959 w 549363"/>
                  <a:gd name="connsiteY17" fmla="*/ 186194 h 221191"/>
                  <a:gd name="connsiteX18" fmla="*/ 442403 w 549363"/>
                  <a:gd name="connsiteY18" fmla="*/ 190497 h 221191"/>
                  <a:gd name="connsiteX19" fmla="*/ 373673 w 549363"/>
                  <a:gd name="connsiteY19" fmla="*/ 155929 h 221191"/>
                  <a:gd name="connsiteX20" fmla="*/ 344251 w 549363"/>
                  <a:gd name="connsiteY20" fmla="*/ 160493 h 221191"/>
                  <a:gd name="connsiteX21" fmla="*/ 305322 w 549363"/>
                  <a:gd name="connsiteY21" fmla="*/ 199597 h 221191"/>
                  <a:gd name="connsiteX22" fmla="*/ 268660 w 549363"/>
                  <a:gd name="connsiteY22" fmla="*/ 201603 h 221191"/>
                  <a:gd name="connsiteX23" fmla="*/ 218189 w 549363"/>
                  <a:gd name="connsiteY23" fmla="*/ 162441 h 221191"/>
                  <a:gd name="connsiteX24" fmla="*/ 190918 w 549363"/>
                  <a:gd name="connsiteY24" fmla="*/ 162906 h 221191"/>
                  <a:gd name="connsiteX25" fmla="*/ 126666 w 549363"/>
                  <a:gd name="connsiteY25" fmla="*/ 212738 h 221191"/>
                  <a:gd name="connsiteX26" fmla="*/ 91371 w 549363"/>
                  <a:gd name="connsiteY26" fmla="*/ 218349 h 221191"/>
                  <a:gd name="connsiteX27" fmla="*/ 14065 w 549363"/>
                  <a:gd name="connsiteY27" fmla="*/ 185002 h 221191"/>
                  <a:gd name="connsiteX28" fmla="*/ 2988 w 549363"/>
                  <a:gd name="connsiteY28" fmla="*/ 179042 h 22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363" h="221191">
                    <a:moveTo>
                      <a:pt x="2988" y="179042"/>
                    </a:moveTo>
                    <a:cubicBezTo>
                      <a:pt x="-2041" y="150172"/>
                      <a:pt x="-268" y="61499"/>
                      <a:pt x="4936" y="48619"/>
                    </a:cubicBezTo>
                    <a:cubicBezTo>
                      <a:pt x="15606" y="49404"/>
                      <a:pt x="27904" y="58824"/>
                      <a:pt x="36626" y="63621"/>
                    </a:cubicBezTo>
                    <a:cubicBezTo>
                      <a:pt x="59042" y="75977"/>
                      <a:pt x="81573" y="88217"/>
                      <a:pt x="103204" y="101823"/>
                    </a:cubicBezTo>
                    <a:cubicBezTo>
                      <a:pt x="114862" y="109179"/>
                      <a:pt x="121840" y="106620"/>
                      <a:pt x="130184" y="97026"/>
                    </a:cubicBezTo>
                    <a:cubicBezTo>
                      <a:pt x="149227" y="75134"/>
                      <a:pt x="169142" y="53998"/>
                      <a:pt x="188796" y="32658"/>
                    </a:cubicBezTo>
                    <a:cubicBezTo>
                      <a:pt x="201443" y="18935"/>
                      <a:pt x="201559" y="18993"/>
                      <a:pt x="214322" y="31611"/>
                    </a:cubicBezTo>
                    <a:cubicBezTo>
                      <a:pt x="231534" y="48619"/>
                      <a:pt x="249123" y="65249"/>
                      <a:pt x="265695" y="82867"/>
                    </a:cubicBezTo>
                    <a:cubicBezTo>
                      <a:pt x="273981" y="91648"/>
                      <a:pt x="278981" y="91182"/>
                      <a:pt x="285639" y="81443"/>
                    </a:cubicBezTo>
                    <a:cubicBezTo>
                      <a:pt x="300089" y="60307"/>
                      <a:pt x="315614" y="39868"/>
                      <a:pt x="329976" y="18674"/>
                    </a:cubicBezTo>
                    <a:cubicBezTo>
                      <a:pt x="335878" y="9981"/>
                      <a:pt x="340413" y="9864"/>
                      <a:pt x="348205" y="16348"/>
                    </a:cubicBezTo>
                    <a:cubicBezTo>
                      <a:pt x="371987" y="36118"/>
                      <a:pt x="396612" y="54899"/>
                      <a:pt x="420307" y="74785"/>
                    </a:cubicBezTo>
                    <a:cubicBezTo>
                      <a:pt x="428040" y="81269"/>
                      <a:pt x="432925" y="80658"/>
                      <a:pt x="439844" y="73913"/>
                    </a:cubicBezTo>
                    <a:cubicBezTo>
                      <a:pt x="463742" y="50596"/>
                      <a:pt x="488862" y="30710"/>
                      <a:pt x="512905" y="7567"/>
                    </a:cubicBezTo>
                    <a:cubicBezTo>
                      <a:pt x="519999" y="677"/>
                      <a:pt x="520406" y="-4149"/>
                      <a:pt x="523459" y="5154"/>
                    </a:cubicBezTo>
                    <a:cubicBezTo>
                      <a:pt x="532181" y="28035"/>
                      <a:pt x="549363" y="88944"/>
                      <a:pt x="549363" y="116796"/>
                    </a:cubicBezTo>
                    <a:cubicBezTo>
                      <a:pt x="538345" y="128018"/>
                      <a:pt x="525669" y="138892"/>
                      <a:pt x="513254" y="150725"/>
                    </a:cubicBezTo>
                    <a:cubicBezTo>
                      <a:pt x="500317" y="163023"/>
                      <a:pt x="486332" y="174303"/>
                      <a:pt x="472959" y="186194"/>
                    </a:cubicBezTo>
                    <a:cubicBezTo>
                      <a:pt x="463335" y="194742"/>
                      <a:pt x="453741" y="196166"/>
                      <a:pt x="442403" y="190497"/>
                    </a:cubicBezTo>
                    <a:cubicBezTo>
                      <a:pt x="419464" y="179042"/>
                      <a:pt x="396321" y="167907"/>
                      <a:pt x="373673" y="155929"/>
                    </a:cubicBezTo>
                    <a:cubicBezTo>
                      <a:pt x="362102" y="149823"/>
                      <a:pt x="353380" y="150492"/>
                      <a:pt x="344251" y="160493"/>
                    </a:cubicBezTo>
                    <a:cubicBezTo>
                      <a:pt x="331866" y="174070"/>
                      <a:pt x="318608" y="186863"/>
                      <a:pt x="305322" y="199597"/>
                    </a:cubicBezTo>
                    <a:cubicBezTo>
                      <a:pt x="291308" y="213000"/>
                      <a:pt x="284331" y="213436"/>
                      <a:pt x="268660" y="201603"/>
                    </a:cubicBezTo>
                    <a:cubicBezTo>
                      <a:pt x="251652" y="188782"/>
                      <a:pt x="234906" y="175641"/>
                      <a:pt x="218189" y="162441"/>
                    </a:cubicBezTo>
                    <a:cubicBezTo>
                      <a:pt x="208537" y="154824"/>
                      <a:pt x="200338" y="155493"/>
                      <a:pt x="190918" y="162906"/>
                    </a:cubicBezTo>
                    <a:cubicBezTo>
                      <a:pt x="169607" y="179653"/>
                      <a:pt x="147948" y="195934"/>
                      <a:pt x="126666" y="212738"/>
                    </a:cubicBezTo>
                    <a:cubicBezTo>
                      <a:pt x="115793" y="221315"/>
                      <a:pt x="104222" y="223699"/>
                      <a:pt x="91371" y="218349"/>
                    </a:cubicBezTo>
                    <a:cubicBezTo>
                      <a:pt x="65467" y="207563"/>
                      <a:pt x="39911" y="195963"/>
                      <a:pt x="14065" y="185002"/>
                    </a:cubicBezTo>
                    <a:cubicBezTo>
                      <a:pt x="9849" y="183112"/>
                      <a:pt x="5169" y="182967"/>
                      <a:pt x="2988" y="17904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DC0A9F7-45C4-4BA9-9233-83D020C35836}"/>
                  </a:ext>
                </a:extLst>
              </p:cNvPr>
              <p:cNvSpPr/>
              <p:nvPr/>
            </p:nvSpPr>
            <p:spPr>
              <a:xfrm>
                <a:off x="9045730" y="5345843"/>
                <a:ext cx="552173" cy="190672"/>
              </a:xfrm>
              <a:custGeom>
                <a:avLst/>
                <a:gdLst>
                  <a:gd name="connsiteX0" fmla="*/ 0 w 552173"/>
                  <a:gd name="connsiteY0" fmla="*/ 63380 h 190672"/>
                  <a:gd name="connsiteX1" fmla="*/ 89168 w 552173"/>
                  <a:gd name="connsiteY1" fmla="*/ 100041 h 190672"/>
                  <a:gd name="connsiteX2" fmla="*/ 121120 w 552173"/>
                  <a:gd name="connsiteY2" fmla="*/ 96000 h 190672"/>
                  <a:gd name="connsiteX3" fmla="*/ 190779 w 552173"/>
                  <a:gd name="connsiteY3" fmla="*/ 41371 h 190672"/>
                  <a:gd name="connsiteX4" fmla="*/ 215317 w 552173"/>
                  <a:gd name="connsiteY4" fmla="*/ 41778 h 190672"/>
                  <a:gd name="connsiteX5" fmla="*/ 274772 w 552173"/>
                  <a:gd name="connsiteY5" fmla="*/ 88267 h 190672"/>
                  <a:gd name="connsiteX6" fmla="*/ 295763 w 552173"/>
                  <a:gd name="connsiteY6" fmla="*/ 86551 h 190672"/>
                  <a:gd name="connsiteX7" fmla="*/ 343618 w 552173"/>
                  <a:gd name="connsiteY7" fmla="*/ 37882 h 190672"/>
                  <a:gd name="connsiteX8" fmla="*/ 366702 w 552173"/>
                  <a:gd name="connsiteY8" fmla="*/ 34103 h 190672"/>
                  <a:gd name="connsiteX9" fmla="*/ 438804 w 552173"/>
                  <a:gd name="connsiteY9" fmla="*/ 71520 h 190672"/>
                  <a:gd name="connsiteX10" fmla="*/ 469360 w 552173"/>
                  <a:gd name="connsiteY10" fmla="*/ 67857 h 190672"/>
                  <a:gd name="connsiteX11" fmla="*/ 546840 w 552173"/>
                  <a:gd name="connsiteY11" fmla="*/ 0 h 190672"/>
                  <a:gd name="connsiteX12" fmla="*/ 544602 w 552173"/>
                  <a:gd name="connsiteY12" fmla="*/ 109955 h 190672"/>
                  <a:gd name="connsiteX13" fmla="*/ 478256 w 552173"/>
                  <a:gd name="connsiteY13" fmla="*/ 156792 h 190672"/>
                  <a:gd name="connsiteX14" fmla="*/ 449503 w 552173"/>
                  <a:gd name="connsiteY14" fmla="*/ 158478 h 190672"/>
                  <a:gd name="connsiteX15" fmla="*/ 373243 w 552173"/>
                  <a:gd name="connsiteY15" fmla="*/ 113648 h 190672"/>
                  <a:gd name="connsiteX16" fmla="*/ 350188 w 552173"/>
                  <a:gd name="connsiteY16" fmla="*/ 115363 h 190672"/>
                  <a:gd name="connsiteX17" fmla="*/ 291257 w 552173"/>
                  <a:gd name="connsiteY17" fmla="*/ 167026 h 190672"/>
                  <a:gd name="connsiteX18" fmla="*/ 262968 w 552173"/>
                  <a:gd name="connsiteY18" fmla="*/ 167811 h 190672"/>
                  <a:gd name="connsiteX19" fmla="*/ 221103 w 552173"/>
                  <a:gd name="connsiteY19" fmla="*/ 131906 h 190672"/>
                  <a:gd name="connsiteX20" fmla="*/ 203659 w 552173"/>
                  <a:gd name="connsiteY20" fmla="*/ 131964 h 190672"/>
                  <a:gd name="connsiteX21" fmla="*/ 150803 w 552173"/>
                  <a:gd name="connsiteY21" fmla="*/ 179557 h 190672"/>
                  <a:gd name="connsiteX22" fmla="*/ 111118 w 552173"/>
                  <a:gd name="connsiteY22" fmla="*/ 187116 h 190672"/>
                  <a:gd name="connsiteX23" fmla="*/ 36545 w 552173"/>
                  <a:gd name="connsiteY23" fmla="*/ 159060 h 190672"/>
                  <a:gd name="connsiteX24" fmla="*/ 18403 w 552173"/>
                  <a:gd name="connsiteY24" fmla="*/ 150978 h 190672"/>
                  <a:gd name="connsiteX25" fmla="*/ 0 w 552173"/>
                  <a:gd name="connsiteY25" fmla="*/ 63380 h 19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2173" h="190672">
                    <a:moveTo>
                      <a:pt x="0" y="63380"/>
                    </a:moveTo>
                    <a:cubicBezTo>
                      <a:pt x="28870" y="75707"/>
                      <a:pt x="60531" y="87191"/>
                      <a:pt x="89168" y="100041"/>
                    </a:cubicBezTo>
                    <a:cubicBezTo>
                      <a:pt x="101175" y="105420"/>
                      <a:pt x="110740" y="104518"/>
                      <a:pt x="121120" y="96000"/>
                    </a:cubicBezTo>
                    <a:cubicBezTo>
                      <a:pt x="143942" y="77306"/>
                      <a:pt x="167637" y="59658"/>
                      <a:pt x="190779" y="41371"/>
                    </a:cubicBezTo>
                    <a:cubicBezTo>
                      <a:pt x="199327" y="34626"/>
                      <a:pt x="206624" y="34684"/>
                      <a:pt x="215317" y="41778"/>
                    </a:cubicBezTo>
                    <a:cubicBezTo>
                      <a:pt x="234796" y="57652"/>
                      <a:pt x="255206" y="72421"/>
                      <a:pt x="274772" y="88267"/>
                    </a:cubicBezTo>
                    <a:cubicBezTo>
                      <a:pt x="283029" y="94953"/>
                      <a:pt x="288815" y="93819"/>
                      <a:pt x="295763" y="86551"/>
                    </a:cubicBezTo>
                    <a:cubicBezTo>
                      <a:pt x="311463" y="70096"/>
                      <a:pt x="328005" y="54425"/>
                      <a:pt x="343618" y="37882"/>
                    </a:cubicBezTo>
                    <a:cubicBezTo>
                      <a:pt x="350828" y="30236"/>
                      <a:pt x="357602" y="29306"/>
                      <a:pt x="366702" y="34103"/>
                    </a:cubicBezTo>
                    <a:cubicBezTo>
                      <a:pt x="390629" y="46779"/>
                      <a:pt x="415167" y="58321"/>
                      <a:pt x="438804" y="71520"/>
                    </a:cubicBezTo>
                    <a:cubicBezTo>
                      <a:pt x="450782" y="78207"/>
                      <a:pt x="458923" y="77626"/>
                      <a:pt x="469360" y="67857"/>
                    </a:cubicBezTo>
                    <a:cubicBezTo>
                      <a:pt x="494421" y="44424"/>
                      <a:pt x="520936" y="22532"/>
                      <a:pt x="546840" y="0"/>
                    </a:cubicBezTo>
                    <a:cubicBezTo>
                      <a:pt x="552219" y="36777"/>
                      <a:pt x="556376" y="73526"/>
                      <a:pt x="544602" y="109955"/>
                    </a:cubicBezTo>
                    <a:cubicBezTo>
                      <a:pt x="522448" y="125509"/>
                      <a:pt x="499974" y="140656"/>
                      <a:pt x="478256" y="156792"/>
                    </a:cubicBezTo>
                    <a:cubicBezTo>
                      <a:pt x="468430" y="164090"/>
                      <a:pt x="460347" y="165224"/>
                      <a:pt x="449503" y="158478"/>
                    </a:cubicBezTo>
                    <a:cubicBezTo>
                      <a:pt x="424471" y="142924"/>
                      <a:pt x="398479" y="128911"/>
                      <a:pt x="373243" y="113648"/>
                    </a:cubicBezTo>
                    <a:cubicBezTo>
                      <a:pt x="364551" y="108385"/>
                      <a:pt x="358184" y="108007"/>
                      <a:pt x="350188" y="115363"/>
                    </a:cubicBezTo>
                    <a:cubicBezTo>
                      <a:pt x="330942" y="133039"/>
                      <a:pt x="310445" y="149321"/>
                      <a:pt x="291257" y="167026"/>
                    </a:cubicBezTo>
                    <a:cubicBezTo>
                      <a:pt x="281314" y="176213"/>
                      <a:pt x="273551" y="178016"/>
                      <a:pt x="262968" y="167811"/>
                    </a:cubicBezTo>
                    <a:cubicBezTo>
                      <a:pt x="249740" y="155106"/>
                      <a:pt x="234825" y="144145"/>
                      <a:pt x="221103" y="131906"/>
                    </a:cubicBezTo>
                    <a:cubicBezTo>
                      <a:pt x="214707" y="126207"/>
                      <a:pt x="209880" y="126236"/>
                      <a:pt x="203659" y="131964"/>
                    </a:cubicBezTo>
                    <a:cubicBezTo>
                      <a:pt x="186215" y="148012"/>
                      <a:pt x="168073" y="163305"/>
                      <a:pt x="150803" y="179557"/>
                    </a:cubicBezTo>
                    <a:cubicBezTo>
                      <a:pt x="138854" y="190779"/>
                      <a:pt x="126178" y="193890"/>
                      <a:pt x="111118" y="187116"/>
                    </a:cubicBezTo>
                    <a:cubicBezTo>
                      <a:pt x="86871" y="176155"/>
                      <a:pt x="61694" y="167578"/>
                      <a:pt x="36545" y="159060"/>
                    </a:cubicBezTo>
                    <a:cubicBezTo>
                      <a:pt x="30033" y="156850"/>
                      <a:pt x="25556" y="155368"/>
                      <a:pt x="18403" y="150978"/>
                    </a:cubicBezTo>
                    <a:cubicBezTo>
                      <a:pt x="8257" y="123067"/>
                      <a:pt x="1832" y="92889"/>
                      <a:pt x="0" y="63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642BEA-B8B2-4E85-BAF2-8CC108B52A06}"/>
                  </a:ext>
                </a:extLst>
              </p:cNvPr>
              <p:cNvSpPr/>
              <p:nvPr/>
            </p:nvSpPr>
            <p:spPr>
              <a:xfrm>
                <a:off x="9048405" y="5133084"/>
                <a:ext cx="518173" cy="209532"/>
              </a:xfrm>
              <a:custGeom>
                <a:avLst/>
                <a:gdLst>
                  <a:gd name="connsiteX0" fmla="*/ 494218 w 518173"/>
                  <a:gd name="connsiteY0" fmla="*/ 44976 h 209532"/>
                  <a:gd name="connsiteX1" fmla="*/ 470029 w 518173"/>
                  <a:gd name="connsiteY1" fmla="*/ 0 h 209532"/>
                  <a:gd name="connsiteX2" fmla="*/ 453457 w 518173"/>
                  <a:gd name="connsiteY2" fmla="*/ 13664 h 209532"/>
                  <a:gd name="connsiteX3" fmla="*/ 425372 w 518173"/>
                  <a:gd name="connsiteY3" fmla="*/ 40935 h 209532"/>
                  <a:gd name="connsiteX4" fmla="*/ 392955 w 518173"/>
                  <a:gd name="connsiteY4" fmla="*/ 44133 h 209532"/>
                  <a:gd name="connsiteX5" fmla="*/ 350421 w 518173"/>
                  <a:gd name="connsiteY5" fmla="*/ 13868 h 209532"/>
                  <a:gd name="connsiteX6" fmla="*/ 315039 w 518173"/>
                  <a:gd name="connsiteY6" fmla="*/ 18461 h 209532"/>
                  <a:gd name="connsiteX7" fmla="*/ 284715 w 518173"/>
                  <a:gd name="connsiteY7" fmla="*/ 55501 h 209532"/>
                  <a:gd name="connsiteX8" fmla="*/ 256456 w 518173"/>
                  <a:gd name="connsiteY8" fmla="*/ 58525 h 209532"/>
                  <a:gd name="connsiteX9" fmla="*/ 218951 w 518173"/>
                  <a:gd name="connsiteY9" fmla="*/ 31196 h 209532"/>
                  <a:gd name="connsiteX10" fmla="*/ 179179 w 518173"/>
                  <a:gd name="connsiteY10" fmla="*/ 34656 h 209532"/>
                  <a:gd name="connsiteX11" fmla="*/ 125364 w 518173"/>
                  <a:gd name="connsiteY11" fmla="*/ 91494 h 209532"/>
                  <a:gd name="connsiteX12" fmla="*/ 98471 w 518173"/>
                  <a:gd name="connsiteY12" fmla="*/ 96088 h 209532"/>
                  <a:gd name="connsiteX13" fmla="*/ 43436 w 518173"/>
                  <a:gd name="connsiteY13" fmla="*/ 70038 h 209532"/>
                  <a:gd name="connsiteX14" fmla="*/ 20584 w 518173"/>
                  <a:gd name="connsiteY14" fmla="*/ 56373 h 209532"/>
                  <a:gd name="connsiteX15" fmla="*/ 0 w 518173"/>
                  <a:gd name="connsiteY15" fmla="*/ 150367 h 209532"/>
                  <a:gd name="connsiteX16" fmla="*/ 92976 w 518173"/>
                  <a:gd name="connsiteY16" fmla="*/ 203106 h 209532"/>
                  <a:gd name="connsiteX17" fmla="*/ 132894 w 518173"/>
                  <a:gd name="connsiteY17" fmla="*/ 195402 h 209532"/>
                  <a:gd name="connsiteX18" fmla="*/ 184819 w 518173"/>
                  <a:gd name="connsiteY18" fmla="*/ 138796 h 209532"/>
                  <a:gd name="connsiteX19" fmla="*/ 211509 w 518173"/>
                  <a:gd name="connsiteY19" fmla="*/ 139174 h 209532"/>
                  <a:gd name="connsiteX20" fmla="*/ 252560 w 518173"/>
                  <a:gd name="connsiteY20" fmla="*/ 180167 h 209532"/>
                  <a:gd name="connsiteX21" fmla="*/ 289629 w 518173"/>
                  <a:gd name="connsiteY21" fmla="*/ 176533 h 209532"/>
                  <a:gd name="connsiteX22" fmla="*/ 324923 w 518173"/>
                  <a:gd name="connsiteY22" fmla="*/ 126876 h 209532"/>
                  <a:gd name="connsiteX23" fmla="*/ 345944 w 518173"/>
                  <a:gd name="connsiteY23" fmla="*/ 124056 h 209532"/>
                  <a:gd name="connsiteX24" fmla="*/ 408160 w 518173"/>
                  <a:gd name="connsiteY24" fmla="*/ 173946 h 209532"/>
                  <a:gd name="connsiteX25" fmla="*/ 440810 w 518173"/>
                  <a:gd name="connsiteY25" fmla="*/ 173684 h 209532"/>
                  <a:gd name="connsiteX26" fmla="*/ 507388 w 518173"/>
                  <a:gd name="connsiteY26" fmla="*/ 111235 h 209532"/>
                  <a:gd name="connsiteX27" fmla="*/ 518174 w 518173"/>
                  <a:gd name="connsiteY27" fmla="*/ 102861 h 209532"/>
                  <a:gd name="connsiteX28" fmla="*/ 494218 w 518173"/>
                  <a:gd name="connsiteY28" fmla="*/ 44976 h 20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8173" h="209532">
                    <a:moveTo>
                      <a:pt x="494218" y="44976"/>
                    </a:moveTo>
                    <a:cubicBezTo>
                      <a:pt x="487734" y="31108"/>
                      <a:pt x="479681" y="12182"/>
                      <a:pt x="470029" y="0"/>
                    </a:cubicBezTo>
                    <a:cubicBezTo>
                      <a:pt x="464243" y="3925"/>
                      <a:pt x="458893" y="9187"/>
                      <a:pt x="453457" y="13664"/>
                    </a:cubicBezTo>
                    <a:cubicBezTo>
                      <a:pt x="443368" y="21979"/>
                      <a:pt x="434675" y="31777"/>
                      <a:pt x="425372" y="40935"/>
                    </a:cubicBezTo>
                    <a:cubicBezTo>
                      <a:pt x="410050" y="56053"/>
                      <a:pt x="410050" y="56112"/>
                      <a:pt x="392955" y="44133"/>
                    </a:cubicBezTo>
                    <a:cubicBezTo>
                      <a:pt x="378680" y="34161"/>
                      <a:pt x="364754" y="23724"/>
                      <a:pt x="350421" y="13868"/>
                    </a:cubicBezTo>
                    <a:cubicBezTo>
                      <a:pt x="333442" y="2180"/>
                      <a:pt x="328093" y="2791"/>
                      <a:pt x="315039" y="18461"/>
                    </a:cubicBezTo>
                    <a:cubicBezTo>
                      <a:pt x="304834" y="30730"/>
                      <a:pt x="294920" y="43232"/>
                      <a:pt x="284715" y="55501"/>
                    </a:cubicBezTo>
                    <a:cubicBezTo>
                      <a:pt x="273115" y="69369"/>
                      <a:pt x="271312" y="69660"/>
                      <a:pt x="256456" y="58525"/>
                    </a:cubicBezTo>
                    <a:cubicBezTo>
                      <a:pt x="244070" y="49250"/>
                      <a:pt x="231540" y="40179"/>
                      <a:pt x="218951" y="31196"/>
                    </a:cubicBezTo>
                    <a:cubicBezTo>
                      <a:pt x="200809" y="18258"/>
                      <a:pt x="194791" y="18345"/>
                      <a:pt x="179179" y="34656"/>
                    </a:cubicBezTo>
                    <a:cubicBezTo>
                      <a:pt x="161124" y="53495"/>
                      <a:pt x="143913" y="73120"/>
                      <a:pt x="125364" y="91494"/>
                    </a:cubicBezTo>
                    <a:cubicBezTo>
                      <a:pt x="116904" y="99867"/>
                      <a:pt x="109112" y="102106"/>
                      <a:pt x="98471" y="96088"/>
                    </a:cubicBezTo>
                    <a:cubicBezTo>
                      <a:pt x="80795" y="86086"/>
                      <a:pt x="61548" y="79254"/>
                      <a:pt x="43436" y="70038"/>
                    </a:cubicBezTo>
                    <a:cubicBezTo>
                      <a:pt x="37069" y="66810"/>
                      <a:pt x="29975" y="62769"/>
                      <a:pt x="20584" y="56373"/>
                    </a:cubicBezTo>
                    <a:cubicBezTo>
                      <a:pt x="15816" y="68962"/>
                      <a:pt x="3111" y="122399"/>
                      <a:pt x="0" y="150367"/>
                    </a:cubicBezTo>
                    <a:cubicBezTo>
                      <a:pt x="15351" y="160514"/>
                      <a:pt x="65444" y="187988"/>
                      <a:pt x="92976" y="203106"/>
                    </a:cubicBezTo>
                    <a:cubicBezTo>
                      <a:pt x="111816" y="213457"/>
                      <a:pt x="118474" y="211596"/>
                      <a:pt x="132894" y="195402"/>
                    </a:cubicBezTo>
                    <a:cubicBezTo>
                      <a:pt x="149902" y="176272"/>
                      <a:pt x="166532" y="156793"/>
                      <a:pt x="184819" y="138796"/>
                    </a:cubicBezTo>
                    <a:cubicBezTo>
                      <a:pt x="197466" y="126353"/>
                      <a:pt x="198542" y="126382"/>
                      <a:pt x="211509" y="139174"/>
                    </a:cubicBezTo>
                    <a:cubicBezTo>
                      <a:pt x="225260" y="152751"/>
                      <a:pt x="238808" y="166561"/>
                      <a:pt x="252560" y="180167"/>
                    </a:cubicBezTo>
                    <a:cubicBezTo>
                      <a:pt x="269830" y="197262"/>
                      <a:pt x="275208" y="196739"/>
                      <a:pt x="289629" y="176533"/>
                    </a:cubicBezTo>
                    <a:cubicBezTo>
                      <a:pt x="301432" y="160020"/>
                      <a:pt x="313498" y="143651"/>
                      <a:pt x="324923" y="126876"/>
                    </a:cubicBezTo>
                    <a:cubicBezTo>
                      <a:pt x="331262" y="117572"/>
                      <a:pt x="337134" y="116759"/>
                      <a:pt x="345944" y="124056"/>
                    </a:cubicBezTo>
                    <a:cubicBezTo>
                      <a:pt x="366411" y="141006"/>
                      <a:pt x="387257" y="157548"/>
                      <a:pt x="408160" y="173946"/>
                    </a:cubicBezTo>
                    <a:cubicBezTo>
                      <a:pt x="423017" y="185575"/>
                      <a:pt x="426070" y="185168"/>
                      <a:pt x="440810" y="173684"/>
                    </a:cubicBezTo>
                    <a:cubicBezTo>
                      <a:pt x="464912" y="154903"/>
                      <a:pt x="483693" y="130423"/>
                      <a:pt x="507388" y="111235"/>
                    </a:cubicBezTo>
                    <a:cubicBezTo>
                      <a:pt x="509975" y="109141"/>
                      <a:pt x="515296" y="105943"/>
                      <a:pt x="518174" y="102861"/>
                    </a:cubicBezTo>
                    <a:cubicBezTo>
                      <a:pt x="510382" y="78440"/>
                      <a:pt x="500701" y="58873"/>
                      <a:pt x="494218" y="449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C4A091C-D2E6-4BE5-A661-85693C8CB44A}"/>
              </a:ext>
            </a:extLst>
          </p:cNvPr>
          <p:cNvGrpSpPr/>
          <p:nvPr/>
        </p:nvGrpSpPr>
        <p:grpSpPr>
          <a:xfrm>
            <a:off x="1394716" y="3216842"/>
            <a:ext cx="4689974" cy="657567"/>
            <a:chOff x="2551705" y="4319146"/>
            <a:chExt cx="3683695" cy="65756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5DC6BC9-C13A-4F8A-A5E7-A32672781DDA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D6CC0A-1A02-4F0D-84AD-109D2466EFB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43BBDC-0F5B-42BD-9D28-85D5FD32D508}"/>
              </a:ext>
            </a:extLst>
          </p:cNvPr>
          <p:cNvGrpSpPr/>
          <p:nvPr/>
        </p:nvGrpSpPr>
        <p:grpSpPr>
          <a:xfrm>
            <a:off x="1394716" y="3950553"/>
            <a:ext cx="4689974" cy="666620"/>
            <a:chOff x="2551705" y="4296700"/>
            <a:chExt cx="3552136" cy="66662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93EDF1-256A-4C35-8D84-81CB4FB57558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EA6E11-29FD-48E9-91F8-5A30FE767E4F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B2AACA4-84F0-4096-9875-776669B941FC}"/>
              </a:ext>
            </a:extLst>
          </p:cNvPr>
          <p:cNvGrpSpPr/>
          <p:nvPr/>
        </p:nvGrpSpPr>
        <p:grpSpPr>
          <a:xfrm>
            <a:off x="1394716" y="4693309"/>
            <a:ext cx="4689978" cy="675673"/>
            <a:chOff x="2551704" y="4319146"/>
            <a:chExt cx="2894333" cy="67567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833770-E7BC-4304-9ED1-1B0CEFC15538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0DAE8BF-9164-4A03-8596-17D8358C04E3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6351A2-1E6F-48A0-B09B-AAC38FCFC56A}"/>
              </a:ext>
            </a:extLst>
          </p:cNvPr>
          <p:cNvGrpSpPr/>
          <p:nvPr/>
        </p:nvGrpSpPr>
        <p:grpSpPr>
          <a:xfrm>
            <a:off x="1394718" y="5445123"/>
            <a:ext cx="4676301" cy="675673"/>
            <a:chOff x="2729835" y="4319146"/>
            <a:chExt cx="2208570" cy="6756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9D51CE2-9DE6-49CC-ABB8-522F9E71069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5231F9-A571-4FC6-8030-4E95FB41AC1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BFE175F-878A-49E0-8E24-3BE0CC394EB2}"/>
              </a:ext>
            </a:extLst>
          </p:cNvPr>
          <p:cNvGrpSpPr/>
          <p:nvPr/>
        </p:nvGrpSpPr>
        <p:grpSpPr>
          <a:xfrm>
            <a:off x="1013075" y="1785367"/>
            <a:ext cx="6046284" cy="1292662"/>
            <a:chOff x="2551704" y="4283314"/>
            <a:chExt cx="2360407" cy="129266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59664AD-4157-4B46-8834-BDBE54C1D4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928F63-A975-45E1-9FB3-C7EBBC875005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25758933-CFFA-44D1-A200-077164E1AA58}"/>
              </a:ext>
            </a:extLst>
          </p:cNvPr>
          <p:cNvSpPr/>
          <p:nvPr/>
        </p:nvSpPr>
        <p:spPr>
          <a:xfrm>
            <a:off x="830324" y="3271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1DBCC44-0A7C-4EAE-9FFE-ED0A374845A4}"/>
              </a:ext>
            </a:extLst>
          </p:cNvPr>
          <p:cNvSpPr/>
          <p:nvPr/>
        </p:nvSpPr>
        <p:spPr>
          <a:xfrm>
            <a:off x="830324" y="4017083"/>
            <a:ext cx="548640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78B709A-6607-47C1-A96E-4728D569C544}"/>
              </a:ext>
            </a:extLst>
          </p:cNvPr>
          <p:cNvSpPr/>
          <p:nvPr/>
        </p:nvSpPr>
        <p:spPr>
          <a:xfrm>
            <a:off x="830324" y="4762861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7D30763-BCA2-4417-8259-07473E911165}"/>
              </a:ext>
            </a:extLst>
          </p:cNvPr>
          <p:cNvSpPr/>
          <p:nvPr/>
        </p:nvSpPr>
        <p:spPr>
          <a:xfrm>
            <a:off x="830324" y="5508639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4785</Words>
  <Application>Microsoft Office PowerPoint</Application>
  <PresentationFormat>Widescreen</PresentationFormat>
  <Paragraphs>510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71</cp:revision>
  <dcterms:created xsi:type="dcterms:W3CDTF">2020-01-20T05:08:25Z</dcterms:created>
  <dcterms:modified xsi:type="dcterms:W3CDTF">2021-02-05T07:32:13Z</dcterms:modified>
</cp:coreProperties>
</file>