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5" r:id="rId5"/>
    <p:sldId id="357" r:id="rId6"/>
    <p:sldId id="259" r:id="rId7"/>
    <p:sldId id="260" r:id="rId8"/>
    <p:sldId id="298" r:id="rId9"/>
    <p:sldId id="310" r:id="rId10"/>
    <p:sldId id="308" r:id="rId11"/>
    <p:sldId id="307" r:id="rId12"/>
    <p:sldId id="312" r:id="rId13"/>
    <p:sldId id="311" r:id="rId14"/>
    <p:sldId id="359" r:id="rId15"/>
    <p:sldId id="313" r:id="rId16"/>
    <p:sldId id="314" r:id="rId17"/>
    <p:sldId id="321" r:id="rId18"/>
    <p:sldId id="316" r:id="rId19"/>
    <p:sldId id="317" r:id="rId20"/>
    <p:sldId id="318" r:id="rId21"/>
    <p:sldId id="309" r:id="rId22"/>
    <p:sldId id="320" r:id="rId23"/>
    <p:sldId id="324" r:id="rId24"/>
    <p:sldId id="322" r:id="rId25"/>
    <p:sldId id="323" r:id="rId26"/>
    <p:sldId id="319" r:id="rId27"/>
    <p:sldId id="31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5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1957162709025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59-4A6F-B968-FC06A69E57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59-4A6F-B968-FC06A69E57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59-4A6F-B968-FC06A69E571C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9-4A6F-B968-FC06A69E5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1957162709025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71-421A-BD72-9B578A4C2FC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71-421A-BD72-9B578A4C2FC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71-421A-BD72-9B578A4C2FC6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1-421A-BD72-9B578A4C2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3CB-46FC-91A6-3F4393A295D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CB-46FC-91A6-3F4393A295D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B-46FC-91A6-3F4393A29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2A0-47A4-A88E-226B83196B0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2A0-47A4-A88E-226B83196B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0-47A4-A88E-226B8319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D-40E3-A3F9-582C96A1F7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D-40E3-A3F9-582C96A1F7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6D-40E3-A3F9-582C96A1F7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6D-40E3-A3F9-582C96A1F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BCE62B-A409-4057-BEFF-5778D26CC2B4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9E6D8BFE-E76B-4649-B277-942BE4C17302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656AB6F-7BAC-4612-A512-C7314C71A37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E9E1E6B-045E-4B6F-AC93-29488782E819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B9BEBBA-B80C-47E3-B7A8-C8048758FB2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37AE138-C9C0-45AA-8DEA-FC357BB9F9D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4DFC5E9-D2AE-48D3-807B-1E32602E98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121C33A-F06A-4535-BA27-44453D4F452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9396EEE-3FB2-452C-B9CF-51014BFF0D6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3896373-F67C-4032-969C-015D49F8573C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A9488CE-B449-4315-B3FC-83163A5E157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B48DE45-828D-4211-99E6-11146B9E545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4756A85-7C65-4CA9-8587-B27AF17891CA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B6ABBE-6B4F-4414-A9A8-962E12AF090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F2FFC3-0027-4591-8238-2362784B127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C3045B-D48F-4CAA-9CEC-47276B7C254C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69DA4-F9A8-4F5E-AC53-4FEF1B495830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7FEDCB0-675D-429D-A251-C144A17240D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4C61DD0-4A26-4A3D-99A4-A3C949194F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85288" y="2984465"/>
            <a:ext cx="1357892" cy="213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68AFE7-CF9D-4B00-B5F1-E19478652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05297C-B104-4785-82D3-0E9A9231AA06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78ED5F35-DA34-4A42-A1E9-1BDE61B7AC1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9616C73D-BCFA-4594-89C9-04D12DC2586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022DA40-75FB-4951-A06D-204C0A6DF047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489C0FA2-C3F9-4D4A-A00D-FA81231842A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7F8EDBA-32F9-4EFD-9195-E94F27FBB8D4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E6D665D-981C-4BAC-A10B-B3BAC204FE0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524E76A-323D-4F2D-961F-F25EE7470FBF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FB4E42AC-841D-43DC-A894-16802127D1E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485908BB-0768-49F6-8B59-003FD64C8F78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DC5064C-94AD-42CB-B317-6A9C3A5D618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E090F82-7210-41E0-A531-64D4AA3F68B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4A2E7F7-0B45-4D4D-B343-0DB3DA07CEC1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609BB9-96C4-4152-A2B6-B0DE1281DE8D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93935A-53B2-4040-AE2F-89DF30292E16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A110D9-09DE-4411-B205-0FCE46BAB1F8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2CEBBD-AFA9-4F4B-BB16-F797781F956D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6CD1098-77FF-495F-A4DF-788A986D070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93A64CC-BF8C-421A-9AE6-5E78B599DF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982" y="2406562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CC95D56-9DEE-4DA5-8DFF-E266A1041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E104CE7A-117D-46A9-A73B-3201C45102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409AF278-4147-4B04-BCBE-72DA590FA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1BE4C08C-60CA-4B4C-ADF7-A92F9AE5AB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B3D5A4D7-B16D-418F-A029-6448D3CB7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4E1C5F-EFAF-49E4-A87F-172F215666A6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B27FA1-BE79-4B60-92AF-1627D4EA250B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D8888-A62B-493E-9C01-7FB135DF0494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91">
            <a:extLst>
              <a:ext uri="{FF2B5EF4-FFF2-40B4-BE49-F238E27FC236}">
                <a16:creationId xmlns:a16="http://schemas.microsoft.com/office/drawing/2014/main" id="{5AF05460-9CFE-4065-8EA3-645FB01E1E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12BD72-272D-4369-975C-9921229547C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7EAF7295-5FF8-456F-89C1-F84AACD1264D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330F29-9EB3-4FBF-9585-8C54732C30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587FF0-B9A2-4E4D-9A2B-D9A63407F97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4372F3-1A0E-4E53-9B2C-527E2F692AB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28CBF-ECC1-49F7-BC0F-40B862E61A6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757AFF-768C-4357-B0E7-5CE1708D2D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F6170-23FA-4FCA-AFBA-9753E33AD1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EC01D2-B968-4803-9720-E7433FBA12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C287D-9AFD-4FF3-848B-3CE30D82A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EBF8EB3-1153-441E-B3D9-08C0171AFC1A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4AD7142-CD4D-4712-AC3E-5082FD0F2F8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DF80532-974E-40B8-B79E-25FCCDD8B3E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8168043-C048-4143-8130-E531E12C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6C6EB-BDCE-4982-8F5E-4429EA7F3BC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4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CC9442-0F21-46E5-A9A0-3FD9FA52BCD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C95AE26-64CA-4DCF-A1E9-FEDFC5AD68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BC3659-994E-41D9-BFCE-A7255440FC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4D1A4-6FC8-43E0-A3A4-663B4553EDD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572" cy="6575753"/>
          </a:xfrm>
          <a:custGeom>
            <a:avLst/>
            <a:gdLst>
              <a:gd name="connsiteX0" fmla="*/ 3673737 w 12192572"/>
              <a:gd name="connsiteY0" fmla="*/ 5517849 h 6575753"/>
              <a:gd name="connsiteX1" fmla="*/ 3660078 w 12192572"/>
              <a:gd name="connsiteY1" fmla="*/ 5541801 h 6575753"/>
              <a:gd name="connsiteX2" fmla="*/ 3643242 w 12192572"/>
              <a:gd name="connsiteY2" fmla="*/ 5682527 h 6575753"/>
              <a:gd name="connsiteX3" fmla="*/ 3597498 w 12192572"/>
              <a:gd name="connsiteY3" fmla="*/ 6105594 h 6575753"/>
              <a:gd name="connsiteX4" fmla="*/ 3575452 w 12192572"/>
              <a:gd name="connsiteY4" fmla="*/ 6262457 h 6575753"/>
              <a:gd name="connsiteX5" fmla="*/ 3443112 w 12192572"/>
              <a:gd name="connsiteY5" fmla="*/ 6253118 h 6575753"/>
              <a:gd name="connsiteX6" fmla="*/ 3386631 w 12192572"/>
              <a:gd name="connsiteY6" fmla="*/ 6537047 h 6575753"/>
              <a:gd name="connsiteX7" fmla="*/ 3792608 w 12192572"/>
              <a:gd name="connsiteY7" fmla="*/ 6555662 h 6575753"/>
              <a:gd name="connsiteX8" fmla="*/ 3777042 w 12192572"/>
              <a:gd name="connsiteY8" fmla="*/ 6264681 h 6575753"/>
              <a:gd name="connsiteX9" fmla="*/ 3645465 w 12192572"/>
              <a:gd name="connsiteY9" fmla="*/ 6264681 h 6575753"/>
              <a:gd name="connsiteX10" fmla="*/ 3685682 w 12192572"/>
              <a:gd name="connsiteY10" fmla="*/ 5523631 h 6575753"/>
              <a:gd name="connsiteX11" fmla="*/ 3673737 w 12192572"/>
              <a:gd name="connsiteY11" fmla="*/ 5517849 h 6575753"/>
              <a:gd name="connsiteX12" fmla="*/ 3913257 w 12192572"/>
              <a:gd name="connsiteY12" fmla="*/ 5506477 h 6575753"/>
              <a:gd name="connsiteX13" fmla="*/ 3835366 w 12192572"/>
              <a:gd name="connsiteY13" fmla="*/ 5520899 h 6575753"/>
              <a:gd name="connsiteX14" fmla="*/ 3927235 w 12192572"/>
              <a:gd name="connsiteY14" fmla="*/ 6260297 h 6575753"/>
              <a:gd name="connsiteX15" fmla="*/ 3800613 w 12192572"/>
              <a:gd name="connsiteY15" fmla="*/ 6267476 h 6575753"/>
              <a:gd name="connsiteX16" fmla="*/ 3814971 w 12192572"/>
              <a:gd name="connsiteY16" fmla="*/ 6553820 h 6575753"/>
              <a:gd name="connsiteX17" fmla="*/ 4216946 w 12192572"/>
              <a:gd name="connsiteY17" fmla="*/ 6508775 h 6575753"/>
              <a:gd name="connsiteX18" fmla="*/ 3913257 w 12192572"/>
              <a:gd name="connsiteY18" fmla="*/ 5506477 h 6575753"/>
              <a:gd name="connsiteX19" fmla="*/ 4030857 w 12192572"/>
              <a:gd name="connsiteY19" fmla="*/ 5482842 h 6575753"/>
              <a:gd name="connsiteX20" fmla="*/ 3935303 w 12192572"/>
              <a:gd name="connsiteY20" fmla="*/ 5505651 h 6575753"/>
              <a:gd name="connsiteX21" fmla="*/ 4240262 w 12192572"/>
              <a:gd name="connsiteY21" fmla="*/ 6512269 h 6575753"/>
              <a:gd name="connsiteX22" fmla="*/ 4637662 w 12192572"/>
              <a:gd name="connsiteY22" fmla="*/ 6410108 h 6575753"/>
              <a:gd name="connsiteX23" fmla="*/ 4482641 w 12192572"/>
              <a:gd name="connsiteY23" fmla="*/ 6149178 h 6575753"/>
              <a:gd name="connsiteX24" fmla="*/ 4365994 w 12192572"/>
              <a:gd name="connsiteY24" fmla="*/ 6182532 h 6575753"/>
              <a:gd name="connsiteX25" fmla="*/ 4030857 w 12192572"/>
              <a:gd name="connsiteY25" fmla="*/ 5482842 h 6575753"/>
              <a:gd name="connsiteX26" fmla="*/ 3378563 w 12192572"/>
              <a:gd name="connsiteY26" fmla="*/ 5477379 h 6575753"/>
              <a:gd name="connsiteX27" fmla="*/ 2993679 w 12192572"/>
              <a:gd name="connsiteY27" fmla="*/ 6469067 h 6575753"/>
              <a:gd name="connsiteX28" fmla="*/ 3366301 w 12192572"/>
              <a:gd name="connsiteY28" fmla="*/ 6533172 h 6575753"/>
              <a:gd name="connsiteX29" fmla="*/ 3419732 w 12192572"/>
              <a:gd name="connsiteY29" fmla="*/ 6249877 h 6575753"/>
              <a:gd name="connsiteX30" fmla="*/ 3305246 w 12192572"/>
              <a:gd name="connsiteY30" fmla="*/ 6231135 h 6575753"/>
              <a:gd name="connsiteX31" fmla="*/ 3496925 w 12192572"/>
              <a:gd name="connsiteY31" fmla="*/ 5501204 h 6575753"/>
              <a:gd name="connsiteX32" fmla="*/ 3378563 w 12192572"/>
              <a:gd name="connsiteY32" fmla="*/ 5477379 h 6575753"/>
              <a:gd name="connsiteX33" fmla="*/ 3245270 w 12192572"/>
              <a:gd name="connsiteY33" fmla="*/ 5443198 h 6575753"/>
              <a:gd name="connsiteX34" fmla="*/ 3065027 w 12192572"/>
              <a:gd name="connsiteY34" fmla="*/ 5806988 h 6575753"/>
              <a:gd name="connsiteX35" fmla="*/ 2911468 w 12192572"/>
              <a:gd name="connsiteY35" fmla="*/ 6116966 h 6575753"/>
              <a:gd name="connsiteX36" fmla="*/ 2871696 w 12192572"/>
              <a:gd name="connsiteY36" fmla="*/ 6134184 h 6575753"/>
              <a:gd name="connsiteX37" fmla="*/ 2790755 w 12192572"/>
              <a:gd name="connsiteY37" fmla="*/ 6109469 h 6575753"/>
              <a:gd name="connsiteX38" fmla="*/ 2645582 w 12192572"/>
              <a:gd name="connsiteY38" fmla="*/ 6375927 h 6575753"/>
              <a:gd name="connsiteX39" fmla="*/ 2973349 w 12192572"/>
              <a:gd name="connsiteY39" fmla="*/ 6462650 h 6575753"/>
              <a:gd name="connsiteX40" fmla="*/ 3357470 w 12192572"/>
              <a:gd name="connsiteY40" fmla="*/ 5472931 h 6575753"/>
              <a:gd name="connsiteX41" fmla="*/ 3245270 w 12192572"/>
              <a:gd name="connsiteY41" fmla="*/ 5443198 h 6575753"/>
              <a:gd name="connsiteX42" fmla="*/ 4174505 w 12192572"/>
              <a:gd name="connsiteY42" fmla="*/ 5431929 h 6575753"/>
              <a:gd name="connsiteX43" fmla="*/ 4158813 w 12192572"/>
              <a:gd name="connsiteY43" fmla="*/ 5438115 h 6575753"/>
              <a:gd name="connsiteX44" fmla="*/ 4224316 w 12192572"/>
              <a:gd name="connsiteY44" fmla="*/ 5531636 h 6575753"/>
              <a:gd name="connsiteX45" fmla="*/ 4606403 w 12192572"/>
              <a:gd name="connsiteY45" fmla="*/ 6062900 h 6575753"/>
              <a:gd name="connsiteX46" fmla="*/ 4621334 w 12192572"/>
              <a:gd name="connsiteY46" fmla="*/ 6093015 h 6575753"/>
              <a:gd name="connsiteX47" fmla="*/ 4503226 w 12192572"/>
              <a:gd name="connsiteY47" fmla="*/ 6142634 h 6575753"/>
              <a:gd name="connsiteX48" fmla="*/ 4658819 w 12192572"/>
              <a:gd name="connsiteY48" fmla="*/ 6404453 h 6575753"/>
              <a:gd name="connsiteX49" fmla="*/ 5030614 w 12192572"/>
              <a:gd name="connsiteY49" fmla="*/ 6236408 h 6575753"/>
              <a:gd name="connsiteX50" fmla="*/ 4812187 w 12192572"/>
              <a:gd name="connsiteY50" fmla="*/ 6003814 h 6575753"/>
              <a:gd name="connsiteX51" fmla="*/ 4698210 w 12192572"/>
              <a:gd name="connsiteY51" fmla="*/ 6058579 h 6575753"/>
              <a:gd name="connsiteX52" fmla="*/ 4679212 w 12192572"/>
              <a:gd name="connsiteY52" fmla="*/ 6035708 h 6575753"/>
              <a:gd name="connsiteX53" fmla="*/ 4441409 w 12192572"/>
              <a:gd name="connsiteY53" fmla="*/ 5744218 h 6575753"/>
              <a:gd name="connsiteX54" fmla="*/ 4200173 w 12192572"/>
              <a:gd name="connsiteY54" fmla="*/ 5449297 h 6575753"/>
              <a:gd name="connsiteX55" fmla="*/ 4174505 w 12192572"/>
              <a:gd name="connsiteY55" fmla="*/ 5431929 h 6575753"/>
              <a:gd name="connsiteX56" fmla="*/ 3033769 w 12192572"/>
              <a:gd name="connsiteY56" fmla="*/ 5373820 h 6575753"/>
              <a:gd name="connsiteX57" fmla="*/ 2599838 w 12192572"/>
              <a:gd name="connsiteY57" fmla="*/ 6040854 h 6575753"/>
              <a:gd name="connsiteX58" fmla="*/ 2495516 w 12192572"/>
              <a:gd name="connsiteY58" fmla="*/ 6002416 h 6575753"/>
              <a:gd name="connsiteX59" fmla="*/ 2321309 w 12192572"/>
              <a:gd name="connsiteY59" fmla="*/ 6258518 h 6575753"/>
              <a:gd name="connsiteX60" fmla="*/ 2623726 w 12192572"/>
              <a:gd name="connsiteY60" fmla="*/ 6366080 h 6575753"/>
              <a:gd name="connsiteX61" fmla="*/ 2768582 w 12192572"/>
              <a:gd name="connsiteY61" fmla="*/ 6102862 h 6575753"/>
              <a:gd name="connsiteX62" fmla="*/ 2655556 w 12192572"/>
              <a:gd name="connsiteY62" fmla="*/ 6061502 h 6575753"/>
              <a:gd name="connsiteX63" fmla="*/ 3068585 w 12192572"/>
              <a:gd name="connsiteY63" fmla="*/ 5386082 h 6575753"/>
              <a:gd name="connsiteX64" fmla="*/ 3033769 w 12192572"/>
              <a:gd name="connsiteY64" fmla="*/ 5373820 h 6575753"/>
              <a:gd name="connsiteX65" fmla="*/ 4341383 w 12192572"/>
              <a:gd name="connsiteY65" fmla="*/ 5342395 h 6575753"/>
              <a:gd name="connsiteX66" fmla="*/ 4315739 w 12192572"/>
              <a:gd name="connsiteY66" fmla="*/ 5358572 h 6575753"/>
              <a:gd name="connsiteX67" fmla="*/ 4924069 w 12192572"/>
              <a:gd name="connsiteY67" fmla="*/ 5934372 h 6575753"/>
              <a:gd name="connsiteX68" fmla="*/ 4829595 w 12192572"/>
              <a:gd name="connsiteY68" fmla="*/ 5994284 h 6575753"/>
              <a:gd name="connsiteX69" fmla="*/ 5050120 w 12192572"/>
              <a:gd name="connsiteY69" fmla="*/ 6227196 h 6575753"/>
              <a:gd name="connsiteX70" fmla="*/ 5343324 w 12192572"/>
              <a:gd name="connsiteY70" fmla="*/ 6035898 h 6575753"/>
              <a:gd name="connsiteX71" fmla="*/ 5081123 w 12192572"/>
              <a:gd name="connsiteY71" fmla="*/ 5829924 h 6575753"/>
              <a:gd name="connsiteX72" fmla="*/ 4986141 w 12192572"/>
              <a:gd name="connsiteY72" fmla="*/ 5893711 h 6575753"/>
              <a:gd name="connsiteX73" fmla="*/ 4962253 w 12192572"/>
              <a:gd name="connsiteY73" fmla="*/ 5877192 h 6575753"/>
              <a:gd name="connsiteX74" fmla="*/ 4597001 w 12192572"/>
              <a:gd name="connsiteY74" fmla="*/ 5559845 h 6575753"/>
              <a:gd name="connsiteX75" fmla="*/ 4364978 w 12192572"/>
              <a:gd name="connsiteY75" fmla="*/ 5357619 h 6575753"/>
              <a:gd name="connsiteX76" fmla="*/ 4341383 w 12192572"/>
              <a:gd name="connsiteY76" fmla="*/ 5342395 h 6575753"/>
              <a:gd name="connsiteX77" fmla="*/ 2815660 w 12192572"/>
              <a:gd name="connsiteY77" fmla="*/ 5281506 h 6575753"/>
              <a:gd name="connsiteX78" fmla="*/ 2307077 w 12192572"/>
              <a:gd name="connsiteY78" fmla="*/ 5917091 h 6575753"/>
              <a:gd name="connsiteX79" fmla="*/ 2209681 w 12192572"/>
              <a:gd name="connsiteY79" fmla="*/ 5871792 h 6575753"/>
              <a:gd name="connsiteX80" fmla="*/ 2002309 w 12192572"/>
              <a:gd name="connsiteY80" fmla="*/ 6116776 h 6575753"/>
              <a:gd name="connsiteX81" fmla="*/ 2297103 w 12192572"/>
              <a:gd name="connsiteY81" fmla="*/ 6251021 h 6575753"/>
              <a:gd name="connsiteX82" fmla="*/ 2476457 w 12192572"/>
              <a:gd name="connsiteY82" fmla="*/ 5993903 h 6575753"/>
              <a:gd name="connsiteX83" fmla="*/ 2370674 w 12192572"/>
              <a:gd name="connsiteY83" fmla="*/ 5945300 h 6575753"/>
              <a:gd name="connsiteX84" fmla="*/ 2859243 w 12192572"/>
              <a:gd name="connsiteY84" fmla="*/ 5298660 h 6575753"/>
              <a:gd name="connsiteX85" fmla="*/ 2815660 w 12192572"/>
              <a:gd name="connsiteY85" fmla="*/ 5281506 h 6575753"/>
              <a:gd name="connsiteX86" fmla="*/ 4552972 w 12192572"/>
              <a:gd name="connsiteY86" fmla="*/ 5167401 h 6575753"/>
              <a:gd name="connsiteX87" fmla="*/ 4469871 w 12192572"/>
              <a:gd name="connsiteY87" fmla="*/ 5239638 h 6575753"/>
              <a:gd name="connsiteX88" fmla="*/ 5177502 w 12192572"/>
              <a:gd name="connsiteY88" fmla="*/ 5751651 h 6575753"/>
              <a:gd name="connsiteX89" fmla="*/ 5096434 w 12192572"/>
              <a:gd name="connsiteY89" fmla="*/ 5817789 h 6575753"/>
              <a:gd name="connsiteX90" fmla="*/ 5361685 w 12192572"/>
              <a:gd name="connsiteY90" fmla="*/ 6026114 h 6575753"/>
              <a:gd name="connsiteX91" fmla="*/ 5595995 w 12192572"/>
              <a:gd name="connsiteY91" fmla="*/ 5830115 h 6575753"/>
              <a:gd name="connsiteX92" fmla="*/ 4552972 w 12192572"/>
              <a:gd name="connsiteY92" fmla="*/ 5167401 h 6575753"/>
              <a:gd name="connsiteX93" fmla="*/ 2530777 w 12192572"/>
              <a:gd name="connsiteY93" fmla="*/ 5130425 h 6575753"/>
              <a:gd name="connsiteX94" fmla="*/ 1709803 w 12192572"/>
              <a:gd name="connsiteY94" fmla="*/ 5957308 h 6575753"/>
              <a:gd name="connsiteX95" fmla="*/ 1984266 w 12192572"/>
              <a:gd name="connsiteY95" fmla="*/ 6106610 h 6575753"/>
              <a:gd name="connsiteX96" fmla="*/ 2190240 w 12192572"/>
              <a:gd name="connsiteY96" fmla="*/ 5863533 h 6575753"/>
              <a:gd name="connsiteX97" fmla="*/ 2090811 w 12192572"/>
              <a:gd name="connsiteY97" fmla="*/ 5808704 h 6575753"/>
              <a:gd name="connsiteX98" fmla="*/ 2644184 w 12192572"/>
              <a:gd name="connsiteY98" fmla="*/ 5194593 h 6575753"/>
              <a:gd name="connsiteX99" fmla="*/ 2530777 w 12192572"/>
              <a:gd name="connsiteY99" fmla="*/ 5130425 h 6575753"/>
              <a:gd name="connsiteX100" fmla="*/ 4652528 w 12192572"/>
              <a:gd name="connsiteY100" fmla="*/ 5076675 h 6575753"/>
              <a:gd name="connsiteX101" fmla="*/ 4568347 w 12192572"/>
              <a:gd name="connsiteY101" fmla="*/ 5155583 h 6575753"/>
              <a:gd name="connsiteX102" fmla="*/ 5607812 w 12192572"/>
              <a:gd name="connsiteY102" fmla="*/ 5816264 h 6575753"/>
              <a:gd name="connsiteX103" fmla="*/ 5805464 w 12192572"/>
              <a:gd name="connsiteY103" fmla="*/ 5614420 h 6575753"/>
              <a:gd name="connsiteX104" fmla="*/ 5494469 w 12192572"/>
              <a:gd name="connsiteY104" fmla="*/ 5447073 h 6575753"/>
              <a:gd name="connsiteX105" fmla="*/ 5474647 w 12192572"/>
              <a:gd name="connsiteY105" fmla="*/ 5473249 h 6575753"/>
              <a:gd name="connsiteX106" fmla="*/ 5382842 w 12192572"/>
              <a:gd name="connsiteY106" fmla="*/ 5489069 h 6575753"/>
              <a:gd name="connsiteX107" fmla="*/ 4694460 w 12192572"/>
              <a:gd name="connsiteY107" fmla="*/ 5098213 h 6575753"/>
              <a:gd name="connsiteX108" fmla="*/ 4652528 w 12192572"/>
              <a:gd name="connsiteY108" fmla="*/ 5076675 h 6575753"/>
              <a:gd name="connsiteX109" fmla="*/ 2402822 w 12192572"/>
              <a:gd name="connsiteY109" fmla="*/ 5054375 h 6575753"/>
              <a:gd name="connsiteX110" fmla="*/ 1780642 w 12192572"/>
              <a:gd name="connsiteY110" fmla="*/ 5628524 h 6575753"/>
              <a:gd name="connsiteX111" fmla="*/ 1693411 w 12192572"/>
              <a:gd name="connsiteY111" fmla="*/ 5574076 h 6575753"/>
              <a:gd name="connsiteX112" fmla="*/ 1446013 w 12192572"/>
              <a:gd name="connsiteY112" fmla="*/ 5791423 h 6575753"/>
              <a:gd name="connsiteX113" fmla="*/ 1693411 w 12192572"/>
              <a:gd name="connsiteY113" fmla="*/ 5946444 h 6575753"/>
              <a:gd name="connsiteX114" fmla="*/ 2513179 w 12192572"/>
              <a:gd name="connsiteY114" fmla="*/ 5120259 h 6575753"/>
              <a:gd name="connsiteX115" fmla="*/ 2402822 w 12192572"/>
              <a:gd name="connsiteY115" fmla="*/ 5054375 h 6575753"/>
              <a:gd name="connsiteX116" fmla="*/ 2211683 w 12192572"/>
              <a:gd name="connsiteY116" fmla="*/ 4931931 h 6575753"/>
              <a:gd name="connsiteX117" fmla="*/ 2186555 w 12192572"/>
              <a:gd name="connsiteY117" fmla="*/ 4945353 h 6575753"/>
              <a:gd name="connsiteX118" fmla="*/ 1796335 w 12192572"/>
              <a:gd name="connsiteY118" fmla="*/ 5263780 h 6575753"/>
              <a:gd name="connsiteX119" fmla="*/ 1543791 w 12192572"/>
              <a:gd name="connsiteY119" fmla="*/ 5467849 h 6575753"/>
              <a:gd name="connsiteX120" fmla="*/ 1452621 w 12192572"/>
              <a:gd name="connsiteY120" fmla="*/ 5403172 h 6575753"/>
              <a:gd name="connsiteX121" fmla="*/ 1186671 w 12192572"/>
              <a:gd name="connsiteY121" fmla="*/ 5608511 h 6575753"/>
              <a:gd name="connsiteX122" fmla="*/ 1411832 w 12192572"/>
              <a:gd name="connsiteY122" fmla="*/ 5768424 h 6575753"/>
              <a:gd name="connsiteX123" fmla="*/ 1454209 w 12192572"/>
              <a:gd name="connsiteY123" fmla="*/ 5759021 h 6575753"/>
              <a:gd name="connsiteX124" fmla="*/ 1582228 w 12192572"/>
              <a:gd name="connsiteY124" fmla="*/ 5645678 h 6575753"/>
              <a:gd name="connsiteX125" fmla="*/ 1676448 w 12192572"/>
              <a:gd name="connsiteY125" fmla="*/ 5561878 h 6575753"/>
              <a:gd name="connsiteX126" fmla="*/ 1587184 w 12192572"/>
              <a:gd name="connsiteY126" fmla="*/ 5499552 h 6575753"/>
              <a:gd name="connsiteX127" fmla="*/ 2240050 w 12192572"/>
              <a:gd name="connsiteY127" fmla="*/ 4950054 h 6575753"/>
              <a:gd name="connsiteX128" fmla="*/ 2211683 w 12192572"/>
              <a:gd name="connsiteY128" fmla="*/ 4931931 h 6575753"/>
              <a:gd name="connsiteX129" fmla="*/ 4798845 w 12192572"/>
              <a:gd name="connsiteY129" fmla="*/ 4908249 h 6575753"/>
              <a:gd name="connsiteX130" fmla="*/ 4770001 w 12192572"/>
              <a:gd name="connsiteY130" fmla="*/ 4942748 h 6575753"/>
              <a:gd name="connsiteX131" fmla="*/ 5579413 w 12192572"/>
              <a:gd name="connsiteY131" fmla="*/ 5355141 h 6575753"/>
              <a:gd name="connsiteX132" fmla="*/ 5512830 w 12192572"/>
              <a:gd name="connsiteY132" fmla="*/ 5436209 h 6575753"/>
              <a:gd name="connsiteX133" fmla="*/ 5818361 w 12192572"/>
              <a:gd name="connsiteY133" fmla="*/ 5600633 h 6575753"/>
              <a:gd name="connsiteX134" fmla="*/ 5998286 w 12192572"/>
              <a:gd name="connsiteY134" fmla="*/ 5389512 h 6575753"/>
              <a:gd name="connsiteX135" fmla="*/ 5678969 w 12192572"/>
              <a:gd name="connsiteY135" fmla="*/ 5240210 h 6575753"/>
              <a:gd name="connsiteX136" fmla="*/ 5618614 w 12192572"/>
              <a:gd name="connsiteY136" fmla="*/ 5309080 h 6575753"/>
              <a:gd name="connsiteX137" fmla="*/ 4798845 w 12192572"/>
              <a:gd name="connsiteY137" fmla="*/ 4908249 h 6575753"/>
              <a:gd name="connsiteX138" fmla="*/ 1956502 w 12192572"/>
              <a:gd name="connsiteY138" fmla="*/ 4725274 h 6575753"/>
              <a:gd name="connsiteX139" fmla="*/ 947850 w 12192572"/>
              <a:gd name="connsiteY139" fmla="*/ 5409970 h 6575753"/>
              <a:gd name="connsiteX140" fmla="*/ 1175680 w 12192572"/>
              <a:gd name="connsiteY140" fmla="*/ 5593009 h 6575753"/>
              <a:gd name="connsiteX141" fmla="*/ 1436166 w 12192572"/>
              <a:gd name="connsiteY141" fmla="*/ 5391545 h 6575753"/>
              <a:gd name="connsiteX142" fmla="*/ 1363039 w 12192572"/>
              <a:gd name="connsiteY142" fmla="*/ 5329410 h 6575753"/>
              <a:gd name="connsiteX143" fmla="*/ 2061141 w 12192572"/>
              <a:gd name="connsiteY143" fmla="*/ 4811679 h 6575753"/>
              <a:gd name="connsiteX144" fmla="*/ 1956502 w 12192572"/>
              <a:gd name="connsiteY144" fmla="*/ 4725274 h 6575753"/>
              <a:gd name="connsiteX145" fmla="*/ 4985251 w 12192572"/>
              <a:gd name="connsiteY145" fmla="*/ 4665934 h 6575753"/>
              <a:gd name="connsiteX146" fmla="*/ 4911934 w 12192572"/>
              <a:gd name="connsiteY146" fmla="*/ 4766634 h 6575753"/>
              <a:gd name="connsiteX147" fmla="*/ 5750253 w 12192572"/>
              <a:gd name="connsiteY147" fmla="*/ 5143004 h 6575753"/>
              <a:gd name="connsiteX148" fmla="*/ 5690151 w 12192572"/>
              <a:gd name="connsiteY148" fmla="*/ 5225533 h 6575753"/>
              <a:gd name="connsiteX149" fmla="*/ 6012646 w 12192572"/>
              <a:gd name="connsiteY149" fmla="*/ 5376615 h 6575753"/>
              <a:gd name="connsiteX150" fmla="*/ 6172494 w 12192572"/>
              <a:gd name="connsiteY150" fmla="*/ 5165304 h 6575753"/>
              <a:gd name="connsiteX151" fmla="*/ 4985251 w 12192572"/>
              <a:gd name="connsiteY151" fmla="*/ 4665934 h 6575753"/>
              <a:gd name="connsiteX152" fmla="*/ 1850401 w 12192572"/>
              <a:gd name="connsiteY152" fmla="*/ 4631054 h 6575753"/>
              <a:gd name="connsiteX153" fmla="*/ 1097471 w 12192572"/>
              <a:gd name="connsiteY153" fmla="*/ 5100119 h 6575753"/>
              <a:gd name="connsiteX154" fmla="*/ 1023836 w 12192572"/>
              <a:gd name="connsiteY154" fmla="*/ 5034998 h 6575753"/>
              <a:gd name="connsiteX155" fmla="*/ 723896 w 12192572"/>
              <a:gd name="connsiteY155" fmla="*/ 5212382 h 6575753"/>
              <a:gd name="connsiteX156" fmla="*/ 918561 w 12192572"/>
              <a:gd name="connsiteY156" fmla="*/ 5385637 h 6575753"/>
              <a:gd name="connsiteX157" fmla="*/ 949248 w 12192572"/>
              <a:gd name="connsiteY157" fmla="*/ 5386526 h 6575753"/>
              <a:gd name="connsiteX158" fmla="*/ 977584 w 12192572"/>
              <a:gd name="connsiteY158" fmla="*/ 5367657 h 6575753"/>
              <a:gd name="connsiteX159" fmla="*/ 1770858 w 12192572"/>
              <a:gd name="connsiteY159" fmla="*/ 4829595 h 6575753"/>
              <a:gd name="connsiteX160" fmla="*/ 1942334 w 12192572"/>
              <a:gd name="connsiteY160" fmla="*/ 4712059 h 6575753"/>
              <a:gd name="connsiteX161" fmla="*/ 1850401 w 12192572"/>
              <a:gd name="connsiteY161" fmla="*/ 4631054 h 6575753"/>
              <a:gd name="connsiteX162" fmla="*/ 5069051 w 12192572"/>
              <a:gd name="connsiteY162" fmla="*/ 4545793 h 6575753"/>
              <a:gd name="connsiteX163" fmla="*/ 4996307 w 12192572"/>
              <a:gd name="connsiteY163" fmla="*/ 4651703 h 6575753"/>
              <a:gd name="connsiteX164" fmla="*/ 6181770 w 12192572"/>
              <a:gd name="connsiteY164" fmla="*/ 5150247 h 6575753"/>
              <a:gd name="connsiteX165" fmla="*/ 6323766 w 12192572"/>
              <a:gd name="connsiteY165" fmla="*/ 4938427 h 6575753"/>
              <a:gd name="connsiteX166" fmla="*/ 5988629 w 12192572"/>
              <a:gd name="connsiteY166" fmla="*/ 4809455 h 6575753"/>
              <a:gd name="connsiteX167" fmla="*/ 5932212 w 12192572"/>
              <a:gd name="connsiteY167" fmla="*/ 4888618 h 6575753"/>
              <a:gd name="connsiteX168" fmla="*/ 5069051 w 12192572"/>
              <a:gd name="connsiteY168" fmla="*/ 4545793 h 6575753"/>
              <a:gd name="connsiteX169" fmla="*/ 1698748 w 12192572"/>
              <a:gd name="connsiteY169" fmla="*/ 4478448 h 6575753"/>
              <a:gd name="connsiteX170" fmla="*/ 903186 w 12192572"/>
              <a:gd name="connsiteY170" fmla="*/ 4906724 h 6575753"/>
              <a:gd name="connsiteX171" fmla="*/ 830886 w 12192572"/>
              <a:gd name="connsiteY171" fmla="*/ 4828579 h 6575753"/>
              <a:gd name="connsiteX172" fmla="*/ 512077 w 12192572"/>
              <a:gd name="connsiteY172" fmla="*/ 4990842 h 6575753"/>
              <a:gd name="connsiteX173" fmla="*/ 710872 w 12192572"/>
              <a:gd name="connsiteY173" fmla="*/ 5199421 h 6575753"/>
              <a:gd name="connsiteX174" fmla="*/ 1009350 w 12192572"/>
              <a:gd name="connsiteY174" fmla="*/ 5021656 h 6575753"/>
              <a:gd name="connsiteX175" fmla="*/ 940544 w 12192572"/>
              <a:gd name="connsiteY175" fmla="*/ 4944146 h 6575753"/>
              <a:gd name="connsiteX176" fmla="*/ 1721937 w 12192572"/>
              <a:gd name="connsiteY176" fmla="*/ 4504814 h 6575753"/>
              <a:gd name="connsiteX177" fmla="*/ 1698748 w 12192572"/>
              <a:gd name="connsiteY177" fmla="*/ 4478448 h 6575753"/>
              <a:gd name="connsiteX178" fmla="*/ 5202280 w 12192572"/>
              <a:gd name="connsiteY178" fmla="*/ 4348840 h 6575753"/>
              <a:gd name="connsiteX179" fmla="*/ 5170577 w 12192572"/>
              <a:gd name="connsiteY179" fmla="*/ 4388930 h 6575753"/>
              <a:gd name="connsiteX180" fmla="*/ 6044856 w 12192572"/>
              <a:gd name="connsiteY180" fmla="*/ 4719048 h 6575753"/>
              <a:gd name="connsiteX181" fmla="*/ 5999112 w 12192572"/>
              <a:gd name="connsiteY181" fmla="*/ 4794207 h 6575753"/>
              <a:gd name="connsiteX182" fmla="*/ 6336346 w 12192572"/>
              <a:gd name="connsiteY182" fmla="*/ 4924577 h 6575753"/>
              <a:gd name="connsiteX183" fmla="*/ 6468685 w 12192572"/>
              <a:gd name="connsiteY183" fmla="*/ 4715808 h 6575753"/>
              <a:gd name="connsiteX184" fmla="*/ 6127703 w 12192572"/>
              <a:gd name="connsiteY184" fmla="*/ 4592236 h 6575753"/>
              <a:gd name="connsiteX185" fmla="*/ 6073382 w 12192572"/>
              <a:gd name="connsiteY185" fmla="*/ 4671080 h 6575753"/>
              <a:gd name="connsiteX186" fmla="*/ 5202280 w 12192572"/>
              <a:gd name="connsiteY186" fmla="*/ 4348840 h 6575753"/>
              <a:gd name="connsiteX187" fmla="*/ 1563613 w 12192572"/>
              <a:gd name="connsiteY187" fmla="*/ 4314469 h 6575753"/>
              <a:gd name="connsiteX188" fmla="*/ 723324 w 12192572"/>
              <a:gd name="connsiteY188" fmla="*/ 4693317 h 6575753"/>
              <a:gd name="connsiteX189" fmla="*/ 656615 w 12192572"/>
              <a:gd name="connsiteY189" fmla="*/ 4609390 h 6575753"/>
              <a:gd name="connsiteX190" fmla="*/ 323002 w 12192572"/>
              <a:gd name="connsiteY190" fmla="*/ 4748781 h 6575753"/>
              <a:gd name="connsiteX191" fmla="*/ 500260 w 12192572"/>
              <a:gd name="connsiteY191" fmla="*/ 4976357 h 6575753"/>
              <a:gd name="connsiteX192" fmla="*/ 660998 w 12192572"/>
              <a:gd name="connsiteY192" fmla="*/ 4894399 h 6575753"/>
              <a:gd name="connsiteX193" fmla="*/ 815511 w 12192572"/>
              <a:gd name="connsiteY193" fmla="*/ 4812950 h 6575753"/>
              <a:gd name="connsiteX194" fmla="*/ 762524 w 12192572"/>
              <a:gd name="connsiteY194" fmla="*/ 4741221 h 6575753"/>
              <a:gd name="connsiteX195" fmla="*/ 1584261 w 12192572"/>
              <a:gd name="connsiteY195" fmla="*/ 4348396 h 6575753"/>
              <a:gd name="connsiteX196" fmla="*/ 1563613 w 12192572"/>
              <a:gd name="connsiteY196" fmla="*/ 4314469 h 6575753"/>
              <a:gd name="connsiteX197" fmla="*/ 5334384 w 12192572"/>
              <a:gd name="connsiteY197" fmla="*/ 4156113 h 6575753"/>
              <a:gd name="connsiteX198" fmla="*/ 5305776 w 12192572"/>
              <a:gd name="connsiteY198" fmla="*/ 4188419 h 6575753"/>
              <a:gd name="connsiteX199" fmla="*/ 6179483 w 12192572"/>
              <a:gd name="connsiteY199" fmla="*/ 4501129 h 6575753"/>
              <a:gd name="connsiteX200" fmla="*/ 6136471 w 12192572"/>
              <a:gd name="connsiteY200" fmla="*/ 4576480 h 6575753"/>
              <a:gd name="connsiteX201" fmla="*/ 6478025 w 12192572"/>
              <a:gd name="connsiteY201" fmla="*/ 4700623 h 6575753"/>
              <a:gd name="connsiteX202" fmla="*/ 6596069 w 12192572"/>
              <a:gd name="connsiteY202" fmla="*/ 4502146 h 6575753"/>
              <a:gd name="connsiteX203" fmla="*/ 6255024 w 12192572"/>
              <a:gd name="connsiteY203" fmla="*/ 4383148 h 6575753"/>
              <a:gd name="connsiteX204" fmla="*/ 6203816 w 12192572"/>
              <a:gd name="connsiteY204" fmla="*/ 4460595 h 6575753"/>
              <a:gd name="connsiteX205" fmla="*/ 6183041 w 12192572"/>
              <a:gd name="connsiteY205" fmla="*/ 4454877 h 6575753"/>
              <a:gd name="connsiteX206" fmla="*/ 5634941 w 12192572"/>
              <a:gd name="connsiteY206" fmla="*/ 4261482 h 6575753"/>
              <a:gd name="connsiteX207" fmla="*/ 5353997 w 12192572"/>
              <a:gd name="connsiteY207" fmla="*/ 4162180 h 6575753"/>
              <a:gd name="connsiteX208" fmla="*/ 5334384 w 12192572"/>
              <a:gd name="connsiteY208" fmla="*/ 4156113 h 6575753"/>
              <a:gd name="connsiteX209" fmla="*/ 1417614 w 12192572"/>
              <a:gd name="connsiteY209" fmla="*/ 4096931 h 6575753"/>
              <a:gd name="connsiteX210" fmla="*/ 169951 w 12192572"/>
              <a:gd name="connsiteY210" fmla="*/ 4492044 h 6575753"/>
              <a:gd name="connsiteX211" fmla="*/ 317920 w 12192572"/>
              <a:gd name="connsiteY211" fmla="*/ 4731373 h 6575753"/>
              <a:gd name="connsiteX212" fmla="*/ 646386 w 12192572"/>
              <a:gd name="connsiteY212" fmla="*/ 4594777 h 6575753"/>
              <a:gd name="connsiteX213" fmla="*/ 597592 w 12192572"/>
              <a:gd name="connsiteY213" fmla="*/ 4516949 h 6575753"/>
              <a:gd name="connsiteX214" fmla="*/ 1470346 w 12192572"/>
              <a:gd name="connsiteY214" fmla="*/ 4182002 h 6575753"/>
              <a:gd name="connsiteX215" fmla="*/ 1417614 w 12192572"/>
              <a:gd name="connsiteY215" fmla="*/ 4096931 h 6575753"/>
              <a:gd name="connsiteX216" fmla="*/ 1350777 w 12192572"/>
              <a:gd name="connsiteY216" fmla="*/ 3952521 h 6575753"/>
              <a:gd name="connsiteX217" fmla="*/ 39899 w 12192572"/>
              <a:gd name="connsiteY217" fmla="*/ 4206209 h 6575753"/>
              <a:gd name="connsiteX218" fmla="*/ 163280 w 12192572"/>
              <a:gd name="connsiteY218" fmla="*/ 4475398 h 6575753"/>
              <a:gd name="connsiteX219" fmla="*/ 1409228 w 12192572"/>
              <a:gd name="connsiteY219" fmla="*/ 4082001 h 6575753"/>
              <a:gd name="connsiteX220" fmla="*/ 1350777 w 12192572"/>
              <a:gd name="connsiteY220" fmla="*/ 3952521 h 6575753"/>
              <a:gd name="connsiteX221" fmla="*/ 5498344 w 12192572"/>
              <a:gd name="connsiteY221" fmla="*/ 3848771 h 6575753"/>
              <a:gd name="connsiteX222" fmla="*/ 5420389 w 12192572"/>
              <a:gd name="connsiteY222" fmla="*/ 3983906 h 6575753"/>
              <a:gd name="connsiteX223" fmla="*/ 6304706 w 12192572"/>
              <a:gd name="connsiteY223" fmla="*/ 4292105 h 6575753"/>
              <a:gd name="connsiteX224" fmla="*/ 6264299 w 12192572"/>
              <a:gd name="connsiteY224" fmla="*/ 4367773 h 6575753"/>
              <a:gd name="connsiteX225" fmla="*/ 6606108 w 12192572"/>
              <a:gd name="connsiteY225" fmla="*/ 4486771 h 6575753"/>
              <a:gd name="connsiteX226" fmla="*/ 6729488 w 12192572"/>
              <a:gd name="connsiteY226" fmla="*/ 4278700 h 6575753"/>
              <a:gd name="connsiteX227" fmla="*/ 5498344 w 12192572"/>
              <a:gd name="connsiteY227" fmla="*/ 3848771 h 6575753"/>
              <a:gd name="connsiteX228" fmla="*/ 5586123 w 12192572"/>
              <a:gd name="connsiteY228" fmla="*/ 3724271 h 6575753"/>
              <a:gd name="connsiteX229" fmla="*/ 5566642 w 12192572"/>
              <a:gd name="connsiteY229" fmla="*/ 3737906 h 6575753"/>
              <a:gd name="connsiteX230" fmla="*/ 5509526 w 12192572"/>
              <a:gd name="connsiteY230" fmla="*/ 3834413 h 6575753"/>
              <a:gd name="connsiteX231" fmla="*/ 6739654 w 12192572"/>
              <a:gd name="connsiteY231" fmla="*/ 4264151 h 6575753"/>
              <a:gd name="connsiteX232" fmla="*/ 6849566 w 12192572"/>
              <a:gd name="connsiteY232" fmla="*/ 4083844 h 6575753"/>
              <a:gd name="connsiteX233" fmla="*/ 6510236 w 12192572"/>
              <a:gd name="connsiteY233" fmla="*/ 3958112 h 6575753"/>
              <a:gd name="connsiteX234" fmla="*/ 6458139 w 12192572"/>
              <a:gd name="connsiteY234" fmla="*/ 4030857 h 6575753"/>
              <a:gd name="connsiteX235" fmla="*/ 6419003 w 12192572"/>
              <a:gd name="connsiteY235" fmla="*/ 4018468 h 6575753"/>
              <a:gd name="connsiteX236" fmla="*/ 5774967 w 12192572"/>
              <a:gd name="connsiteY236" fmla="*/ 3788161 h 6575753"/>
              <a:gd name="connsiteX237" fmla="*/ 5609273 w 12192572"/>
              <a:gd name="connsiteY237" fmla="*/ 3729265 h 6575753"/>
              <a:gd name="connsiteX238" fmla="*/ 5586123 w 12192572"/>
              <a:gd name="connsiteY238" fmla="*/ 3724271 h 6575753"/>
              <a:gd name="connsiteX239" fmla="*/ 5722279 w 12192572"/>
              <a:gd name="connsiteY239" fmla="*/ 3511126 h 6575753"/>
              <a:gd name="connsiteX240" fmla="*/ 5691866 w 12192572"/>
              <a:gd name="connsiteY240" fmla="*/ 3545210 h 6575753"/>
              <a:gd name="connsiteX241" fmla="*/ 6560491 w 12192572"/>
              <a:gd name="connsiteY241" fmla="*/ 3868085 h 6575753"/>
              <a:gd name="connsiteX242" fmla="*/ 6520592 w 12192572"/>
              <a:gd name="connsiteY242" fmla="*/ 3943499 h 6575753"/>
              <a:gd name="connsiteX243" fmla="*/ 6860304 w 12192572"/>
              <a:gd name="connsiteY243" fmla="*/ 4068786 h 6575753"/>
              <a:gd name="connsiteX244" fmla="*/ 6975934 w 12192572"/>
              <a:gd name="connsiteY244" fmla="*/ 3878505 h 6575753"/>
              <a:gd name="connsiteX245" fmla="*/ 6639145 w 12192572"/>
              <a:gd name="connsiteY245" fmla="*/ 3753154 h 6575753"/>
              <a:gd name="connsiteX246" fmla="*/ 6585587 w 12192572"/>
              <a:gd name="connsiteY246" fmla="*/ 3829457 h 6575753"/>
              <a:gd name="connsiteX247" fmla="*/ 6471417 w 12192572"/>
              <a:gd name="connsiteY247" fmla="*/ 3788097 h 6575753"/>
              <a:gd name="connsiteX248" fmla="*/ 5743519 w 12192572"/>
              <a:gd name="connsiteY248" fmla="*/ 3518145 h 6575753"/>
              <a:gd name="connsiteX249" fmla="*/ 5722279 w 12192572"/>
              <a:gd name="connsiteY249" fmla="*/ 3511126 h 6575753"/>
              <a:gd name="connsiteX250" fmla="*/ 5902606 w 12192572"/>
              <a:gd name="connsiteY250" fmla="*/ 3200988 h 6575753"/>
              <a:gd name="connsiteX251" fmla="*/ 5817153 w 12192572"/>
              <a:gd name="connsiteY251" fmla="*/ 3336758 h 6575753"/>
              <a:gd name="connsiteX252" fmla="*/ 6689717 w 12192572"/>
              <a:gd name="connsiteY252" fmla="*/ 3663890 h 6575753"/>
              <a:gd name="connsiteX253" fmla="*/ 6648929 w 12192572"/>
              <a:gd name="connsiteY253" fmla="*/ 3738287 h 6575753"/>
              <a:gd name="connsiteX254" fmla="*/ 6987115 w 12192572"/>
              <a:gd name="connsiteY254" fmla="*/ 3863892 h 6575753"/>
              <a:gd name="connsiteX255" fmla="*/ 7113356 w 12192572"/>
              <a:gd name="connsiteY255" fmla="*/ 3662429 h 6575753"/>
              <a:gd name="connsiteX256" fmla="*/ 5902606 w 12192572"/>
              <a:gd name="connsiteY256" fmla="*/ 3200988 h 6575753"/>
              <a:gd name="connsiteX257" fmla="*/ 5986469 w 12192572"/>
              <a:gd name="connsiteY257" fmla="*/ 3072397 h 6575753"/>
              <a:gd name="connsiteX258" fmla="*/ 5913660 w 12192572"/>
              <a:gd name="connsiteY258" fmla="*/ 3186756 h 6575753"/>
              <a:gd name="connsiteX259" fmla="*/ 7124030 w 12192572"/>
              <a:gd name="connsiteY259" fmla="*/ 3647880 h 6575753"/>
              <a:gd name="connsiteX260" fmla="*/ 7242900 w 12192572"/>
              <a:gd name="connsiteY260" fmla="*/ 3466683 h 6575753"/>
              <a:gd name="connsiteX261" fmla="*/ 6910241 w 12192572"/>
              <a:gd name="connsiteY261" fmla="*/ 3335170 h 6575753"/>
              <a:gd name="connsiteX262" fmla="*/ 6854077 w 12192572"/>
              <a:gd name="connsiteY262" fmla="*/ 3409313 h 6575753"/>
              <a:gd name="connsiteX263" fmla="*/ 5986469 w 12192572"/>
              <a:gd name="connsiteY263" fmla="*/ 3072397 h 6575753"/>
              <a:gd name="connsiteX264" fmla="*/ 6131642 w 12192572"/>
              <a:gd name="connsiteY264" fmla="*/ 2861594 h 6575753"/>
              <a:gd name="connsiteX265" fmla="*/ 6105530 w 12192572"/>
              <a:gd name="connsiteY265" fmla="*/ 2900540 h 6575753"/>
              <a:gd name="connsiteX266" fmla="*/ 6965197 w 12192572"/>
              <a:gd name="connsiteY266" fmla="*/ 3249400 h 6575753"/>
              <a:gd name="connsiteX267" fmla="*/ 6919135 w 12192572"/>
              <a:gd name="connsiteY267" fmla="*/ 3319477 h 6575753"/>
              <a:gd name="connsiteX268" fmla="*/ 7253383 w 12192572"/>
              <a:gd name="connsiteY268" fmla="*/ 3452134 h 6575753"/>
              <a:gd name="connsiteX269" fmla="*/ 7369394 w 12192572"/>
              <a:gd name="connsiteY269" fmla="*/ 3283390 h 6575753"/>
              <a:gd name="connsiteX270" fmla="*/ 7039721 w 12192572"/>
              <a:gd name="connsiteY270" fmla="*/ 3145396 h 6575753"/>
              <a:gd name="connsiteX271" fmla="*/ 6990483 w 12192572"/>
              <a:gd name="connsiteY271" fmla="*/ 3212170 h 6575753"/>
              <a:gd name="connsiteX272" fmla="*/ 6131642 w 12192572"/>
              <a:gd name="connsiteY272" fmla="*/ 2861594 h 6575753"/>
              <a:gd name="connsiteX273" fmla="*/ 6283423 w 12192572"/>
              <a:gd name="connsiteY273" fmla="*/ 2649394 h 6575753"/>
              <a:gd name="connsiteX274" fmla="*/ 6255913 w 12192572"/>
              <a:gd name="connsiteY274" fmla="*/ 2689546 h 6575753"/>
              <a:gd name="connsiteX275" fmla="*/ 7101030 w 12192572"/>
              <a:gd name="connsiteY275" fmla="*/ 3052511 h 6575753"/>
              <a:gd name="connsiteX276" fmla="*/ 7051093 w 12192572"/>
              <a:gd name="connsiteY276" fmla="*/ 3131419 h 6575753"/>
              <a:gd name="connsiteX277" fmla="*/ 7380766 w 12192572"/>
              <a:gd name="connsiteY277" fmla="*/ 3268841 h 6575753"/>
              <a:gd name="connsiteX278" fmla="*/ 7510882 w 12192572"/>
              <a:gd name="connsiteY278" fmla="*/ 3091584 h 6575753"/>
              <a:gd name="connsiteX279" fmla="*/ 7186863 w 12192572"/>
              <a:gd name="connsiteY279" fmla="*/ 2946347 h 6575753"/>
              <a:gd name="connsiteX280" fmla="*/ 7127651 w 12192572"/>
              <a:gd name="connsiteY280" fmla="*/ 3017504 h 6575753"/>
              <a:gd name="connsiteX281" fmla="*/ 6283423 w 12192572"/>
              <a:gd name="connsiteY281" fmla="*/ 2649394 h 6575753"/>
              <a:gd name="connsiteX282" fmla="*/ 6527390 w 12192572"/>
              <a:gd name="connsiteY282" fmla="*/ 2339797 h 6575753"/>
              <a:gd name="connsiteX283" fmla="*/ 6490477 w 12192572"/>
              <a:gd name="connsiteY283" fmla="*/ 2381411 h 6575753"/>
              <a:gd name="connsiteX284" fmla="*/ 6414047 w 12192572"/>
              <a:gd name="connsiteY284" fmla="*/ 2476965 h 6575753"/>
              <a:gd name="connsiteX285" fmla="*/ 7246775 w 12192572"/>
              <a:gd name="connsiteY285" fmla="*/ 2862738 h 6575753"/>
              <a:gd name="connsiteX286" fmla="*/ 7198554 w 12192572"/>
              <a:gd name="connsiteY286" fmla="*/ 2931544 h 6575753"/>
              <a:gd name="connsiteX287" fmla="*/ 7521429 w 12192572"/>
              <a:gd name="connsiteY287" fmla="*/ 3076844 h 6575753"/>
              <a:gd name="connsiteX288" fmla="*/ 7617999 w 12192572"/>
              <a:gd name="connsiteY288" fmla="*/ 2958609 h 6575753"/>
              <a:gd name="connsiteX289" fmla="*/ 7662091 w 12192572"/>
              <a:gd name="connsiteY289" fmla="*/ 2900603 h 6575753"/>
              <a:gd name="connsiteX290" fmla="*/ 6527390 w 12192572"/>
              <a:gd name="connsiteY290" fmla="*/ 2339797 h 6575753"/>
              <a:gd name="connsiteX291" fmla="*/ 6636921 w 12192572"/>
              <a:gd name="connsiteY291" fmla="*/ 2210507 h 6575753"/>
              <a:gd name="connsiteX292" fmla="*/ 6537682 w 12192572"/>
              <a:gd name="connsiteY292" fmla="*/ 2325121 h 6575753"/>
              <a:gd name="connsiteX293" fmla="*/ 7674543 w 12192572"/>
              <a:gd name="connsiteY293" fmla="*/ 2886944 h 6575753"/>
              <a:gd name="connsiteX294" fmla="*/ 7804977 w 12192572"/>
              <a:gd name="connsiteY294" fmla="*/ 2741199 h 6575753"/>
              <a:gd name="connsiteX295" fmla="*/ 7769462 w 12192572"/>
              <a:gd name="connsiteY295" fmla="*/ 2719534 h 6575753"/>
              <a:gd name="connsiteX296" fmla="*/ 7563487 w 12192572"/>
              <a:gd name="connsiteY296" fmla="*/ 2607017 h 6575753"/>
              <a:gd name="connsiteX297" fmla="*/ 7448811 w 12192572"/>
              <a:gd name="connsiteY297" fmla="*/ 2624679 h 6575753"/>
              <a:gd name="connsiteX298" fmla="*/ 7435468 w 12192572"/>
              <a:gd name="connsiteY298" fmla="*/ 2629508 h 6575753"/>
              <a:gd name="connsiteX299" fmla="*/ 6636921 w 12192572"/>
              <a:gd name="connsiteY299" fmla="*/ 2210507 h 6575753"/>
              <a:gd name="connsiteX300" fmla="*/ 12073829 w 12192572"/>
              <a:gd name="connsiteY300" fmla="*/ 2097799 h 6575753"/>
              <a:gd name="connsiteX301" fmla="*/ 11228393 w 12192572"/>
              <a:gd name="connsiteY301" fmla="*/ 2463178 h 6575753"/>
              <a:gd name="connsiteX302" fmla="*/ 11201011 w 12192572"/>
              <a:gd name="connsiteY302" fmla="*/ 2431412 h 6575753"/>
              <a:gd name="connsiteX303" fmla="*/ 11174517 w 12192572"/>
              <a:gd name="connsiteY303" fmla="*/ 2402313 h 6575753"/>
              <a:gd name="connsiteX304" fmla="*/ 10857678 w 12192572"/>
              <a:gd name="connsiteY304" fmla="*/ 2551997 h 6575753"/>
              <a:gd name="connsiteX305" fmla="*/ 10951644 w 12192572"/>
              <a:gd name="connsiteY305" fmla="*/ 2684527 h 6575753"/>
              <a:gd name="connsiteX306" fmla="*/ 12157184 w 12192572"/>
              <a:gd name="connsiteY306" fmla="*/ 2234777 h 6575753"/>
              <a:gd name="connsiteX307" fmla="*/ 12073829 w 12192572"/>
              <a:gd name="connsiteY307" fmla="*/ 2097799 h 6575753"/>
              <a:gd name="connsiteX308" fmla="*/ 6829824 w 12192572"/>
              <a:gd name="connsiteY308" fmla="*/ 2009600 h 6575753"/>
              <a:gd name="connsiteX309" fmla="*/ 6800392 w 12192572"/>
              <a:gd name="connsiteY309" fmla="*/ 2046528 h 6575753"/>
              <a:gd name="connsiteX310" fmla="*/ 7573526 w 12192572"/>
              <a:gd name="connsiteY310" fmla="*/ 2487829 h 6575753"/>
              <a:gd name="connsiteX311" fmla="*/ 7510692 w 12192572"/>
              <a:gd name="connsiteY311" fmla="*/ 2557906 h 6575753"/>
              <a:gd name="connsiteX312" fmla="*/ 7818700 w 12192572"/>
              <a:gd name="connsiteY312" fmla="*/ 2726205 h 6575753"/>
              <a:gd name="connsiteX313" fmla="*/ 7966351 w 12192572"/>
              <a:gd name="connsiteY313" fmla="*/ 2573789 h 6575753"/>
              <a:gd name="connsiteX314" fmla="*/ 7671113 w 12192572"/>
              <a:gd name="connsiteY314" fmla="*/ 2395579 h 6575753"/>
              <a:gd name="connsiteX315" fmla="*/ 7606055 w 12192572"/>
              <a:gd name="connsiteY315" fmla="*/ 2456825 h 6575753"/>
              <a:gd name="connsiteX316" fmla="*/ 7553386 w 12192572"/>
              <a:gd name="connsiteY316" fmla="*/ 2427536 h 6575753"/>
              <a:gd name="connsiteX317" fmla="*/ 6870977 w 12192572"/>
              <a:gd name="connsiteY317" fmla="*/ 2025943 h 6575753"/>
              <a:gd name="connsiteX318" fmla="*/ 6829824 w 12192572"/>
              <a:gd name="connsiteY318" fmla="*/ 2009600 h 6575753"/>
              <a:gd name="connsiteX319" fmla="*/ 11810738 w 12192572"/>
              <a:gd name="connsiteY319" fmla="*/ 1777148 h 6575753"/>
              <a:gd name="connsiteX320" fmla="*/ 10727753 w 12192572"/>
              <a:gd name="connsiteY320" fmla="*/ 2405363 h 6575753"/>
              <a:gd name="connsiteX321" fmla="*/ 10845734 w 12192572"/>
              <a:gd name="connsiteY321" fmla="*/ 2537830 h 6575753"/>
              <a:gd name="connsiteX322" fmla="*/ 11162700 w 12192572"/>
              <a:gd name="connsiteY322" fmla="*/ 2387955 h 6575753"/>
              <a:gd name="connsiteX323" fmla="*/ 11113717 w 12192572"/>
              <a:gd name="connsiteY323" fmla="*/ 2319022 h 6575753"/>
              <a:gd name="connsiteX324" fmla="*/ 11921158 w 12192572"/>
              <a:gd name="connsiteY324" fmla="*/ 1906374 h 6575753"/>
              <a:gd name="connsiteX325" fmla="*/ 11852034 w 12192572"/>
              <a:gd name="connsiteY325" fmla="*/ 1828355 h 6575753"/>
              <a:gd name="connsiteX326" fmla="*/ 11810738 w 12192572"/>
              <a:gd name="connsiteY326" fmla="*/ 1777148 h 6575753"/>
              <a:gd name="connsiteX327" fmla="*/ 7134830 w 12192572"/>
              <a:gd name="connsiteY327" fmla="*/ 1725051 h 6575753"/>
              <a:gd name="connsiteX328" fmla="*/ 7003888 w 12192572"/>
              <a:gd name="connsiteY328" fmla="*/ 1839410 h 6575753"/>
              <a:gd name="connsiteX329" fmla="*/ 7750593 w 12192572"/>
              <a:gd name="connsiteY329" fmla="*/ 2322961 h 6575753"/>
              <a:gd name="connsiteX330" fmla="*/ 7682040 w 12192572"/>
              <a:gd name="connsiteY330" fmla="*/ 2377345 h 6575753"/>
              <a:gd name="connsiteX331" fmla="*/ 7980074 w 12192572"/>
              <a:gd name="connsiteY331" fmla="*/ 2561718 h 6575753"/>
              <a:gd name="connsiteX332" fmla="*/ 8129186 w 12192572"/>
              <a:gd name="connsiteY332" fmla="*/ 2427536 h 6575753"/>
              <a:gd name="connsiteX333" fmla="*/ 7134830 w 12192572"/>
              <a:gd name="connsiteY333" fmla="*/ 1725051 h 6575753"/>
              <a:gd name="connsiteX334" fmla="*/ 11651778 w 12192572"/>
              <a:gd name="connsiteY334" fmla="*/ 1631466 h 6575753"/>
              <a:gd name="connsiteX335" fmla="*/ 10915112 w 12192572"/>
              <a:gd name="connsiteY335" fmla="*/ 2121179 h 6575753"/>
              <a:gd name="connsiteX336" fmla="*/ 10848910 w 12192572"/>
              <a:gd name="connsiteY336" fmla="*/ 2068828 h 6575753"/>
              <a:gd name="connsiteX337" fmla="*/ 10574638 w 12192572"/>
              <a:gd name="connsiteY337" fmla="*/ 2265654 h 6575753"/>
              <a:gd name="connsiteX338" fmla="*/ 10714601 w 12192572"/>
              <a:gd name="connsiteY338" fmla="*/ 2392085 h 6575753"/>
              <a:gd name="connsiteX339" fmla="*/ 11793774 w 12192572"/>
              <a:gd name="connsiteY339" fmla="*/ 1766093 h 6575753"/>
              <a:gd name="connsiteX340" fmla="*/ 11651778 w 12192572"/>
              <a:gd name="connsiteY340" fmla="*/ 1631466 h 6575753"/>
              <a:gd name="connsiteX341" fmla="*/ 7282925 w 12192572"/>
              <a:gd name="connsiteY341" fmla="*/ 1606816 h 6575753"/>
              <a:gd name="connsiteX342" fmla="*/ 7149633 w 12192572"/>
              <a:gd name="connsiteY342" fmla="*/ 1712789 h 6575753"/>
              <a:gd name="connsiteX343" fmla="*/ 8143736 w 12192572"/>
              <a:gd name="connsiteY343" fmla="*/ 2415084 h 6575753"/>
              <a:gd name="connsiteX344" fmla="*/ 8300598 w 12192572"/>
              <a:gd name="connsiteY344" fmla="*/ 2293862 h 6575753"/>
              <a:gd name="connsiteX345" fmla="*/ 8045513 w 12192572"/>
              <a:gd name="connsiteY345" fmla="*/ 2083504 h 6575753"/>
              <a:gd name="connsiteX346" fmla="*/ 7968194 w 12192572"/>
              <a:gd name="connsiteY346" fmla="*/ 2137698 h 6575753"/>
              <a:gd name="connsiteX347" fmla="*/ 7282925 w 12192572"/>
              <a:gd name="connsiteY347" fmla="*/ 1606816 h 6575753"/>
              <a:gd name="connsiteX348" fmla="*/ 11399679 w 12192572"/>
              <a:gd name="connsiteY348" fmla="*/ 1427779 h 6575753"/>
              <a:gd name="connsiteX349" fmla="*/ 10731120 w 12192572"/>
              <a:gd name="connsiteY349" fmla="*/ 1973592 h 6575753"/>
              <a:gd name="connsiteX350" fmla="*/ 10651641 w 12192572"/>
              <a:gd name="connsiteY350" fmla="*/ 1921177 h 6575753"/>
              <a:gd name="connsiteX351" fmla="*/ 10406212 w 12192572"/>
              <a:gd name="connsiteY351" fmla="*/ 2139541 h 6575753"/>
              <a:gd name="connsiteX352" fmla="*/ 10558945 w 12192572"/>
              <a:gd name="connsiteY352" fmla="*/ 2253328 h 6575753"/>
              <a:gd name="connsiteX353" fmla="*/ 10832773 w 12192572"/>
              <a:gd name="connsiteY353" fmla="*/ 2057392 h 6575753"/>
              <a:gd name="connsiteX354" fmla="*/ 10766254 w 12192572"/>
              <a:gd name="connsiteY354" fmla="*/ 1997290 h 6575753"/>
              <a:gd name="connsiteX355" fmla="*/ 11449807 w 12192572"/>
              <a:gd name="connsiteY355" fmla="*/ 1468377 h 6575753"/>
              <a:gd name="connsiteX356" fmla="*/ 11399679 w 12192572"/>
              <a:gd name="connsiteY356" fmla="*/ 1427779 h 6575753"/>
              <a:gd name="connsiteX357" fmla="*/ 7554911 w 12192572"/>
              <a:gd name="connsiteY357" fmla="*/ 1417932 h 6575753"/>
              <a:gd name="connsiteX358" fmla="*/ 7492648 w 12192572"/>
              <a:gd name="connsiteY358" fmla="*/ 1459292 h 6575753"/>
              <a:gd name="connsiteX359" fmla="*/ 8131981 w 12192572"/>
              <a:gd name="connsiteY359" fmla="*/ 2021496 h 6575753"/>
              <a:gd name="connsiteX360" fmla="*/ 8060825 w 12192572"/>
              <a:gd name="connsiteY360" fmla="*/ 2071687 h 6575753"/>
              <a:gd name="connsiteX361" fmla="*/ 8317308 w 12192572"/>
              <a:gd name="connsiteY361" fmla="*/ 2282299 h 6575753"/>
              <a:gd name="connsiteX362" fmla="*/ 8480714 w 12192572"/>
              <a:gd name="connsiteY362" fmla="*/ 2174801 h 6575753"/>
              <a:gd name="connsiteX363" fmla="*/ 8255109 w 12192572"/>
              <a:gd name="connsiteY363" fmla="*/ 1944621 h 6575753"/>
              <a:gd name="connsiteX364" fmla="*/ 8175819 w 12192572"/>
              <a:gd name="connsiteY364" fmla="*/ 1991254 h 6575753"/>
              <a:gd name="connsiteX365" fmla="*/ 7554911 w 12192572"/>
              <a:gd name="connsiteY365" fmla="*/ 1417932 h 6575753"/>
              <a:gd name="connsiteX366" fmla="*/ 7841000 w 12192572"/>
              <a:gd name="connsiteY366" fmla="*/ 1250903 h 6575753"/>
              <a:gd name="connsiteX367" fmla="*/ 7786934 w 12192572"/>
              <a:gd name="connsiteY367" fmla="*/ 1281653 h 6575753"/>
              <a:gd name="connsiteX368" fmla="*/ 7820416 w 12192572"/>
              <a:gd name="connsiteY368" fmla="*/ 1320853 h 6575753"/>
              <a:gd name="connsiteX369" fmla="*/ 8328553 w 12192572"/>
              <a:gd name="connsiteY369" fmla="*/ 1862409 h 6575753"/>
              <a:gd name="connsiteX370" fmla="*/ 8347740 w 12192572"/>
              <a:gd name="connsiteY370" fmla="*/ 1890364 h 6575753"/>
              <a:gd name="connsiteX371" fmla="*/ 8284715 w 12192572"/>
              <a:gd name="connsiteY371" fmla="*/ 1929564 h 6575753"/>
              <a:gd name="connsiteX372" fmla="*/ 8507525 w 12192572"/>
              <a:gd name="connsiteY372" fmla="*/ 2159172 h 6575753"/>
              <a:gd name="connsiteX373" fmla="*/ 8677540 w 12192572"/>
              <a:gd name="connsiteY373" fmla="*/ 2068574 h 6575753"/>
              <a:gd name="connsiteX374" fmla="*/ 8477792 w 12192572"/>
              <a:gd name="connsiteY374" fmla="*/ 1824480 h 6575753"/>
              <a:gd name="connsiteX375" fmla="*/ 8389672 w 12192572"/>
              <a:gd name="connsiteY375" fmla="*/ 1865459 h 6575753"/>
              <a:gd name="connsiteX376" fmla="*/ 7841000 w 12192572"/>
              <a:gd name="connsiteY376" fmla="*/ 1250903 h 6575753"/>
              <a:gd name="connsiteX377" fmla="*/ 10991923 w 12192572"/>
              <a:gd name="connsiteY377" fmla="*/ 1180381 h 6575753"/>
              <a:gd name="connsiteX378" fmla="*/ 10233085 w 12192572"/>
              <a:gd name="connsiteY378" fmla="*/ 2035727 h 6575753"/>
              <a:gd name="connsiteX379" fmla="*/ 10389376 w 12192572"/>
              <a:gd name="connsiteY379" fmla="*/ 2128676 h 6575753"/>
              <a:gd name="connsiteX380" fmla="*/ 10634233 w 12192572"/>
              <a:gd name="connsiteY380" fmla="*/ 1910567 h 6575753"/>
              <a:gd name="connsiteX381" fmla="*/ 10567141 w 12192572"/>
              <a:gd name="connsiteY381" fmla="*/ 1863362 h 6575753"/>
              <a:gd name="connsiteX382" fmla="*/ 11172485 w 12192572"/>
              <a:gd name="connsiteY382" fmla="*/ 1279874 h 6575753"/>
              <a:gd name="connsiteX383" fmla="*/ 11084174 w 12192572"/>
              <a:gd name="connsiteY383" fmla="*/ 1227523 h 6575753"/>
              <a:gd name="connsiteX384" fmla="*/ 10991923 w 12192572"/>
              <a:gd name="connsiteY384" fmla="*/ 1180381 h 6575753"/>
              <a:gd name="connsiteX385" fmla="*/ 10785441 w 12192572"/>
              <a:gd name="connsiteY385" fmla="*/ 1080063 h 6575753"/>
              <a:gd name="connsiteX386" fmla="*/ 10304241 w 12192572"/>
              <a:gd name="connsiteY386" fmla="*/ 1727465 h 6575753"/>
              <a:gd name="connsiteX387" fmla="*/ 10222030 w 12192572"/>
              <a:gd name="connsiteY387" fmla="*/ 1695508 h 6575753"/>
              <a:gd name="connsiteX388" fmla="*/ 10052587 w 12192572"/>
              <a:gd name="connsiteY388" fmla="*/ 1951483 h 6575753"/>
              <a:gd name="connsiteX389" fmla="*/ 10215104 w 12192572"/>
              <a:gd name="connsiteY389" fmla="*/ 2026325 h 6575753"/>
              <a:gd name="connsiteX390" fmla="*/ 10976040 w 12192572"/>
              <a:gd name="connsiteY390" fmla="*/ 1168374 h 6575753"/>
              <a:gd name="connsiteX391" fmla="*/ 10785441 w 12192572"/>
              <a:gd name="connsiteY391" fmla="*/ 1080063 h 6575753"/>
              <a:gd name="connsiteX392" fmla="*/ 8287320 w 12192572"/>
              <a:gd name="connsiteY392" fmla="*/ 1047470 h 6575753"/>
              <a:gd name="connsiteX393" fmla="*/ 8088652 w 12192572"/>
              <a:gd name="connsiteY393" fmla="*/ 1131334 h 6575753"/>
              <a:gd name="connsiteX394" fmla="*/ 8576078 w 12192572"/>
              <a:gd name="connsiteY394" fmla="*/ 1776004 h 6575753"/>
              <a:gd name="connsiteX395" fmla="*/ 8498313 w 12192572"/>
              <a:gd name="connsiteY395" fmla="*/ 1817555 h 6575753"/>
              <a:gd name="connsiteX396" fmla="*/ 8696219 w 12192572"/>
              <a:gd name="connsiteY396" fmla="*/ 2059425 h 6575753"/>
              <a:gd name="connsiteX397" fmla="*/ 8883705 w 12192572"/>
              <a:gd name="connsiteY397" fmla="*/ 1977277 h 6575753"/>
              <a:gd name="connsiteX398" fmla="*/ 8287320 w 12192572"/>
              <a:gd name="connsiteY398" fmla="*/ 1047470 h 6575753"/>
              <a:gd name="connsiteX399" fmla="*/ 8503777 w 12192572"/>
              <a:gd name="connsiteY399" fmla="*/ 970976 h 6575753"/>
              <a:gd name="connsiteX400" fmla="*/ 8307015 w 12192572"/>
              <a:gd name="connsiteY400" fmla="*/ 1040545 h 6575753"/>
              <a:gd name="connsiteX401" fmla="*/ 8904417 w 12192572"/>
              <a:gd name="connsiteY401" fmla="*/ 1971368 h 6575753"/>
              <a:gd name="connsiteX402" fmla="*/ 9100924 w 12192572"/>
              <a:gd name="connsiteY402" fmla="*/ 1905612 h 6575753"/>
              <a:gd name="connsiteX403" fmla="*/ 8973795 w 12192572"/>
              <a:gd name="connsiteY403" fmla="*/ 1637566 h 6575753"/>
              <a:gd name="connsiteX404" fmla="*/ 8876144 w 12192572"/>
              <a:gd name="connsiteY404" fmla="*/ 1662852 h 6575753"/>
              <a:gd name="connsiteX405" fmla="*/ 8503777 w 12192572"/>
              <a:gd name="connsiteY405" fmla="*/ 970976 h 6575753"/>
              <a:gd name="connsiteX406" fmla="*/ 10422921 w 12192572"/>
              <a:gd name="connsiteY406" fmla="*/ 944356 h 6575753"/>
              <a:gd name="connsiteX407" fmla="*/ 10065421 w 12192572"/>
              <a:gd name="connsiteY407" fmla="*/ 1636930 h 6575753"/>
              <a:gd name="connsiteX408" fmla="*/ 9970248 w 12192572"/>
              <a:gd name="connsiteY408" fmla="*/ 1615011 h 6575753"/>
              <a:gd name="connsiteX409" fmla="*/ 9855316 w 12192572"/>
              <a:gd name="connsiteY409" fmla="*/ 1886806 h 6575753"/>
              <a:gd name="connsiteX410" fmla="*/ 10032383 w 12192572"/>
              <a:gd name="connsiteY410" fmla="*/ 1943477 h 6575753"/>
              <a:gd name="connsiteX411" fmla="*/ 10202144 w 12192572"/>
              <a:gd name="connsiteY411" fmla="*/ 1688392 h 6575753"/>
              <a:gd name="connsiteX412" fmla="*/ 10115294 w 12192572"/>
              <a:gd name="connsiteY412" fmla="*/ 1653385 h 6575753"/>
              <a:gd name="connsiteX413" fmla="*/ 10508818 w 12192572"/>
              <a:gd name="connsiteY413" fmla="*/ 972056 h 6575753"/>
              <a:gd name="connsiteX414" fmla="*/ 10422921 w 12192572"/>
              <a:gd name="connsiteY414" fmla="*/ 944356 h 6575753"/>
              <a:gd name="connsiteX415" fmla="*/ 8852955 w 12192572"/>
              <a:gd name="connsiteY415" fmla="*/ 878282 h 6575753"/>
              <a:gd name="connsiteX416" fmla="*/ 8781798 w 12192572"/>
              <a:gd name="connsiteY416" fmla="*/ 896134 h 6575753"/>
              <a:gd name="connsiteX417" fmla="*/ 9081293 w 12192572"/>
              <a:gd name="connsiteY417" fmla="*/ 1603385 h 6575753"/>
              <a:gd name="connsiteX418" fmla="*/ 8994634 w 12192572"/>
              <a:gd name="connsiteY418" fmla="*/ 1633245 h 6575753"/>
              <a:gd name="connsiteX419" fmla="*/ 9122717 w 12192572"/>
              <a:gd name="connsiteY419" fmla="*/ 1900529 h 6575753"/>
              <a:gd name="connsiteX420" fmla="*/ 9295781 w 12192572"/>
              <a:gd name="connsiteY420" fmla="*/ 1858534 h 6575753"/>
              <a:gd name="connsiteX421" fmla="*/ 9216110 w 12192572"/>
              <a:gd name="connsiteY421" fmla="*/ 1579496 h 6575753"/>
              <a:gd name="connsiteX422" fmla="*/ 9126084 w 12192572"/>
              <a:gd name="connsiteY422" fmla="*/ 1594871 h 6575753"/>
              <a:gd name="connsiteX423" fmla="*/ 8852955 w 12192572"/>
              <a:gd name="connsiteY423" fmla="*/ 878282 h 6575753"/>
              <a:gd name="connsiteX424" fmla="*/ 10039245 w 12192572"/>
              <a:gd name="connsiteY424" fmla="*/ 852487 h 6575753"/>
              <a:gd name="connsiteX425" fmla="*/ 9826282 w 12192572"/>
              <a:gd name="connsiteY425" fmla="*/ 1579877 h 6575753"/>
              <a:gd name="connsiteX426" fmla="*/ 9729966 w 12192572"/>
              <a:gd name="connsiteY426" fmla="*/ 1566853 h 6575753"/>
              <a:gd name="connsiteX427" fmla="*/ 9673104 w 12192572"/>
              <a:gd name="connsiteY427" fmla="*/ 1851418 h 6575753"/>
              <a:gd name="connsiteX428" fmla="*/ 9834096 w 12192572"/>
              <a:gd name="connsiteY428" fmla="*/ 1881596 h 6575753"/>
              <a:gd name="connsiteX429" fmla="*/ 9948964 w 12192572"/>
              <a:gd name="connsiteY429" fmla="*/ 1610437 h 6575753"/>
              <a:gd name="connsiteX430" fmla="*/ 9869611 w 12192572"/>
              <a:gd name="connsiteY430" fmla="*/ 1585087 h 6575753"/>
              <a:gd name="connsiteX431" fmla="*/ 10117327 w 12192572"/>
              <a:gd name="connsiteY431" fmla="*/ 866210 h 6575753"/>
              <a:gd name="connsiteX432" fmla="*/ 10039245 w 12192572"/>
              <a:gd name="connsiteY432" fmla="*/ 852487 h 6575753"/>
              <a:gd name="connsiteX433" fmla="*/ 9441335 w 12192572"/>
              <a:gd name="connsiteY433" fmla="*/ 805282 h 6575753"/>
              <a:gd name="connsiteX434" fmla="*/ 9179134 w 12192572"/>
              <a:gd name="connsiteY434" fmla="*/ 821991 h 6575753"/>
              <a:gd name="connsiteX435" fmla="*/ 9322909 w 12192572"/>
              <a:gd name="connsiteY435" fmla="*/ 1561898 h 6575753"/>
              <a:gd name="connsiteX436" fmla="*/ 9238219 w 12192572"/>
              <a:gd name="connsiteY436" fmla="*/ 1574350 h 6575753"/>
              <a:gd name="connsiteX437" fmla="*/ 9317128 w 12192572"/>
              <a:gd name="connsiteY437" fmla="*/ 1855293 h 6575753"/>
              <a:gd name="connsiteX438" fmla="*/ 9474816 w 12192572"/>
              <a:gd name="connsiteY438" fmla="*/ 1841697 h 6575753"/>
              <a:gd name="connsiteX439" fmla="*/ 9441335 w 12192572"/>
              <a:gd name="connsiteY439" fmla="*/ 805282 h 6575753"/>
              <a:gd name="connsiteX440" fmla="*/ 9463445 w 12192572"/>
              <a:gd name="connsiteY440" fmla="*/ 802169 h 6575753"/>
              <a:gd name="connsiteX441" fmla="*/ 9497307 w 12192572"/>
              <a:gd name="connsiteY441" fmla="*/ 1841570 h 6575753"/>
              <a:gd name="connsiteX442" fmla="*/ 9649914 w 12192572"/>
              <a:gd name="connsiteY442" fmla="*/ 1849575 h 6575753"/>
              <a:gd name="connsiteX443" fmla="*/ 9708555 w 12192572"/>
              <a:gd name="connsiteY443" fmla="*/ 1566980 h 6575753"/>
              <a:gd name="connsiteX444" fmla="*/ 9624692 w 12192572"/>
              <a:gd name="connsiteY444" fmla="*/ 1553575 h 6575753"/>
              <a:gd name="connsiteX445" fmla="*/ 9714972 w 12192572"/>
              <a:gd name="connsiteY445" fmla="*/ 813795 h 6575753"/>
              <a:gd name="connsiteX446" fmla="*/ 9463445 w 12192572"/>
              <a:gd name="connsiteY446" fmla="*/ 802169 h 6575753"/>
              <a:gd name="connsiteX447" fmla="*/ 0 w 12192572"/>
              <a:gd name="connsiteY447" fmla="*/ 0 h 6575753"/>
              <a:gd name="connsiteX448" fmla="*/ 12188442 w 12192572"/>
              <a:gd name="connsiteY448" fmla="*/ 0 h 6575753"/>
              <a:gd name="connsiteX449" fmla="*/ 12192382 w 12192572"/>
              <a:gd name="connsiteY449" fmla="*/ 53368 h 6575753"/>
              <a:gd name="connsiteX450" fmla="*/ 12192572 w 12192572"/>
              <a:gd name="connsiteY450" fmla="*/ 2180202 h 6575753"/>
              <a:gd name="connsiteX451" fmla="*/ 12192572 w 12192572"/>
              <a:gd name="connsiteY451" fmla="*/ 2239986 h 6575753"/>
              <a:gd name="connsiteX452" fmla="*/ 10942177 w 12192572"/>
              <a:gd name="connsiteY452" fmla="*/ 2706256 h 6575753"/>
              <a:gd name="connsiteX453" fmla="*/ 10907678 w 12192572"/>
              <a:gd name="connsiteY453" fmla="*/ 2658034 h 6575753"/>
              <a:gd name="connsiteX454" fmla="*/ 10340010 w 12192572"/>
              <a:gd name="connsiteY454" fmla="*/ 2120608 h 6575753"/>
              <a:gd name="connsiteX455" fmla="*/ 9797565 w 12192572"/>
              <a:gd name="connsiteY455" fmla="*/ 1892143 h 6575753"/>
              <a:gd name="connsiteX456" fmla="*/ 9125384 w 12192572"/>
              <a:gd name="connsiteY456" fmla="*/ 1917810 h 6575753"/>
              <a:gd name="connsiteX457" fmla="*/ 8115590 w 12192572"/>
              <a:gd name="connsiteY457" fmla="*/ 2466736 h 6575753"/>
              <a:gd name="connsiteX458" fmla="*/ 7500717 w 12192572"/>
              <a:gd name="connsiteY458" fmla="*/ 3140631 h 6575753"/>
              <a:gd name="connsiteX459" fmla="*/ 7011258 w 12192572"/>
              <a:gd name="connsiteY459" fmla="*/ 3864654 h 6575753"/>
              <a:gd name="connsiteX460" fmla="*/ 6526881 w 12192572"/>
              <a:gd name="connsiteY460" fmla="*/ 4661232 h 6575753"/>
              <a:gd name="connsiteX461" fmla="*/ 5752859 w 12192572"/>
              <a:gd name="connsiteY461" fmla="*/ 5701650 h 6575753"/>
              <a:gd name="connsiteX462" fmla="*/ 4779150 w 12192572"/>
              <a:gd name="connsiteY462" fmla="*/ 6377325 h 6575753"/>
              <a:gd name="connsiteX463" fmla="*/ 4186322 w 12192572"/>
              <a:gd name="connsiteY463" fmla="*/ 6539017 h 6575753"/>
              <a:gd name="connsiteX464" fmla="*/ 3654678 w 12192572"/>
              <a:gd name="connsiteY464" fmla="*/ 6574341 h 6575753"/>
              <a:gd name="connsiteX465" fmla="*/ 2896219 w 12192572"/>
              <a:gd name="connsiteY465" fmla="*/ 6463603 h 6575753"/>
              <a:gd name="connsiteX466" fmla="*/ 1473714 w 12192572"/>
              <a:gd name="connsiteY466" fmla="*/ 5830241 h 6575753"/>
              <a:gd name="connsiteX467" fmla="*/ 612141 w 12192572"/>
              <a:gd name="connsiteY467" fmla="*/ 5125215 h 6575753"/>
              <a:gd name="connsiteX468" fmla="*/ 144538 w 12192572"/>
              <a:gd name="connsiteY468" fmla="*/ 4489884 h 6575753"/>
              <a:gd name="connsiteX469" fmla="*/ 26176 w 12192572"/>
              <a:gd name="connsiteY469" fmla="*/ 4227874 h 6575753"/>
              <a:gd name="connsiteX470" fmla="*/ 191 w 12192572"/>
              <a:gd name="connsiteY470" fmla="*/ 4195471 h 6575753"/>
              <a:gd name="connsiteX471" fmla="*/ 0 w 12192572"/>
              <a:gd name="connsiteY471" fmla="*/ 0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2192572" h="6575753">
                <a:moveTo>
                  <a:pt x="3673737" y="5517849"/>
                </a:move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ubicBezTo>
                  <a:pt x="3681679" y="5521725"/>
                  <a:pt x="3677676" y="5519755"/>
                  <a:pt x="3673737" y="5517849"/>
                </a:cubicBezTo>
                <a:close/>
                <a:moveTo>
                  <a:pt x="3913257" y="5506477"/>
                </a:move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lose/>
                <a:moveTo>
                  <a:pt x="4030857" y="5482842"/>
                </a:move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ubicBezTo>
                  <a:pt x="4253413" y="5947460"/>
                  <a:pt x="4142230" y="5715374"/>
                  <a:pt x="4030857" y="5482842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4174505" y="5431929"/>
                </a:moveTo>
                <a:cubicBezTo>
                  <a:pt x="4170134" y="5432405"/>
                  <a:pt x="4164992" y="5434271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7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9" y="6404453"/>
                </a:cubicBez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2" y="6081769"/>
                  <a:pt x="4812187" y="6003814"/>
                </a:cubicBezTo>
                <a:cubicBezTo>
                  <a:pt x="4774512" y="6021921"/>
                  <a:pt x="4738298" y="6039265"/>
                  <a:pt x="4698210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4" y="5938565"/>
                  <a:pt x="4520697" y="5841360"/>
                  <a:pt x="4441409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3788" y="5441578"/>
                  <a:pt x="4187617" y="5430499"/>
                  <a:pt x="4174505" y="5431929"/>
                </a:cubicBezTo>
                <a:close/>
                <a:moveTo>
                  <a:pt x="3033769" y="5373820"/>
                </a:move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lose/>
                <a:moveTo>
                  <a:pt x="4341383" y="5342395"/>
                </a:moveTo>
                <a:cubicBezTo>
                  <a:pt x="4333402" y="5340894"/>
                  <a:pt x="4325079" y="5344627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9" y="6073827"/>
                  <a:pt x="4976230" y="6149241"/>
                  <a:pt x="5050120" y="6227196"/>
                </a:cubicBez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3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57005" y="5350631"/>
                  <a:pt x="4349365" y="5343896"/>
                  <a:pt x="4341383" y="5342395"/>
                </a:cubicBezTo>
                <a:close/>
                <a:moveTo>
                  <a:pt x="2815660" y="5281506"/>
                </a:move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lose/>
                <a:moveTo>
                  <a:pt x="4552972" y="5167401"/>
                </a:move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5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4652528" y="5076675"/>
                </a:moveTo>
                <a:cubicBezTo>
                  <a:pt x="4622414" y="5104884"/>
                  <a:pt x="4596938" y="5128836"/>
                  <a:pt x="4568347" y="5155583"/>
                </a:cubicBezTo>
                <a:cubicBezTo>
                  <a:pt x="4916064" y="5376552"/>
                  <a:pt x="5260541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ubicBezTo>
                  <a:pt x="5486465" y="5457810"/>
                  <a:pt x="5481381" y="5466324"/>
                  <a:pt x="5474647" y="5473249"/>
                </a:cubicBezTo>
                <a:cubicBezTo>
                  <a:pt x="5428649" y="5521153"/>
                  <a:pt x="5440340" y="5521598"/>
                  <a:pt x="5382842" y="5489069"/>
                </a:cubicBezTo>
                <a:cubicBezTo>
                  <a:pt x="5153169" y="5359144"/>
                  <a:pt x="4923943" y="5228456"/>
                  <a:pt x="4694460" y="5098213"/>
                </a:cubicBezTo>
                <a:cubicBezTo>
                  <a:pt x="4679340" y="5089636"/>
                  <a:pt x="4663521" y="5082266"/>
                  <a:pt x="4652528" y="5076675"/>
                </a:cubicBezTo>
                <a:close/>
                <a:moveTo>
                  <a:pt x="2402822" y="5054375"/>
                </a:move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lose/>
                <a:moveTo>
                  <a:pt x="2211683" y="4931931"/>
                </a:moveTo>
                <a:cubicBezTo>
                  <a:pt x="2203042" y="4932582"/>
                  <a:pt x="2194942" y="4938491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ubicBezTo>
                  <a:pt x="1808597" y="5312002"/>
                  <a:pt x="2026769" y="5133029"/>
                  <a:pt x="2240050" y="4950054"/>
                </a:cubicBezTo>
                <a:cubicBezTo>
                  <a:pt x="2229504" y="4935886"/>
                  <a:pt x="2220323" y="4931280"/>
                  <a:pt x="2211683" y="4931931"/>
                </a:cubicBezTo>
                <a:close/>
                <a:moveTo>
                  <a:pt x="4798845" y="4908249"/>
                </a:move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8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7" y="5289321"/>
                  <a:pt x="5678969" y="5240210"/>
                </a:cubicBezTo>
                <a:cubicBezTo>
                  <a:pt x="5658257" y="5263844"/>
                  <a:pt x="5640214" y="5284429"/>
                  <a:pt x="5618614" y="5309080"/>
                </a:cubicBezTo>
                <a:cubicBezTo>
                  <a:pt x="5343324" y="5174517"/>
                  <a:pt x="5071720" y="5041669"/>
                  <a:pt x="4798845" y="4908249"/>
                </a:cubicBezTo>
                <a:close/>
                <a:moveTo>
                  <a:pt x="1956502" y="4725274"/>
                </a:move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lose/>
                <a:moveTo>
                  <a:pt x="4985251" y="4665934"/>
                </a:move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4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6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ubicBezTo>
                  <a:pt x="5771664" y="4996687"/>
                  <a:pt x="5379220" y="4831628"/>
                  <a:pt x="4985251" y="4665934"/>
                </a:cubicBezTo>
                <a:close/>
                <a:moveTo>
                  <a:pt x="1850401" y="4631054"/>
                </a:move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8" y="4615552"/>
                  <a:pt x="4996307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2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4" y="4773813"/>
                  <a:pt x="5358889" y="4660915"/>
                  <a:pt x="5069051" y="4545793"/>
                </a:cubicBezTo>
                <a:close/>
                <a:moveTo>
                  <a:pt x="1698748" y="4478448"/>
                </a:move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lose/>
                <a:moveTo>
                  <a:pt x="5202280" y="4348840"/>
                </a:moveTo>
                <a:cubicBezTo>
                  <a:pt x="5192433" y="4361420"/>
                  <a:pt x="5183728" y="4372348"/>
                  <a:pt x="5170577" y="4388930"/>
                </a:cubicBez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lose/>
                <a:moveTo>
                  <a:pt x="1563613" y="4314469"/>
                </a:move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lose/>
                <a:moveTo>
                  <a:pt x="5334384" y="4156113"/>
                </a:moveTo>
                <a:cubicBezTo>
                  <a:pt x="5319523" y="4153123"/>
                  <a:pt x="5316688" y="4160497"/>
                  <a:pt x="5305776" y="4188419"/>
                </a:cubicBezTo>
                <a:cubicBezTo>
                  <a:pt x="5596504" y="4292487"/>
                  <a:pt x="5887104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20" y="4390454"/>
                  <a:pt x="5817662" y="4325969"/>
                  <a:pt x="5634941" y="4261482"/>
                </a:cubicBezTo>
                <a:cubicBezTo>
                  <a:pt x="5541293" y="4228382"/>
                  <a:pt x="5447773" y="4194963"/>
                  <a:pt x="5353997" y="4162180"/>
                </a:cubicBezTo>
                <a:cubicBezTo>
                  <a:pt x="5345627" y="4159258"/>
                  <a:pt x="5339337" y="4157109"/>
                  <a:pt x="5334384" y="4156113"/>
                </a:cubicBezTo>
                <a:close/>
                <a:moveTo>
                  <a:pt x="1417614" y="4096931"/>
                </a:move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lose/>
                <a:moveTo>
                  <a:pt x="1350777" y="3952521"/>
                </a:move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ubicBezTo>
                  <a:pt x="1388833" y="4036766"/>
                  <a:pt x="1370472" y="3996041"/>
                  <a:pt x="1350777" y="3952521"/>
                </a:cubicBezTo>
                <a:close/>
                <a:moveTo>
                  <a:pt x="5498344" y="3848771"/>
                </a:moveTo>
                <a:cubicBezTo>
                  <a:pt x="5471978" y="3894515"/>
                  <a:pt x="5447329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ubicBezTo>
                  <a:pt x="6316841" y="4134607"/>
                  <a:pt x="5909721" y="3992420"/>
                  <a:pt x="5498344" y="3848771"/>
                </a:cubicBezTo>
                <a:close/>
                <a:moveTo>
                  <a:pt x="5586123" y="3724271"/>
                </a:moveTo>
                <a:cubicBezTo>
                  <a:pt x="5578873" y="3724755"/>
                  <a:pt x="5572233" y="3728345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601236" y="3726407"/>
                  <a:pt x="5593374" y="3723786"/>
                  <a:pt x="5586123" y="3724271"/>
                </a:cubicBezTo>
                <a:close/>
                <a:moveTo>
                  <a:pt x="5722279" y="3511126"/>
                </a:moveTo>
                <a:cubicBezTo>
                  <a:pt x="5706209" y="3507495"/>
                  <a:pt x="5703255" y="3515239"/>
                  <a:pt x="5691866" y="3545210"/>
                </a:cubicBez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34450" y="3514810"/>
                  <a:pt x="5727636" y="3512336"/>
                  <a:pt x="5722279" y="3511126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5986469" y="3072397"/>
                </a:move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ubicBezTo>
                  <a:pt x="6563096" y="3296288"/>
                  <a:pt x="6275227" y="3184533"/>
                  <a:pt x="5986469" y="3072397"/>
                </a:cubicBezTo>
                <a:close/>
                <a:moveTo>
                  <a:pt x="6131642" y="2861594"/>
                </a:moveTo>
                <a:cubicBezTo>
                  <a:pt x="6123193" y="2874237"/>
                  <a:pt x="6116077" y="2884784"/>
                  <a:pt x="6105530" y="2900540"/>
                </a:cubicBez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lose/>
                <a:moveTo>
                  <a:pt x="6283423" y="2649394"/>
                </a:move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lose/>
                <a:moveTo>
                  <a:pt x="6527390" y="2339797"/>
                </a:move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lose/>
                <a:moveTo>
                  <a:pt x="6636921" y="2210507"/>
                </a:moveTo>
                <a:cubicBezTo>
                  <a:pt x="6603121" y="2249580"/>
                  <a:pt x="6572689" y="2284714"/>
                  <a:pt x="6537682" y="2325121"/>
                </a:cubicBez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lose/>
                <a:moveTo>
                  <a:pt x="12073829" y="2097799"/>
                </a:move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lose/>
                <a:moveTo>
                  <a:pt x="6829824" y="2009600"/>
                </a:moveTo>
                <a:cubicBezTo>
                  <a:pt x="6820992" y="2012205"/>
                  <a:pt x="6814115" y="202368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49439" y="2013269"/>
                  <a:pt x="6838654" y="2006995"/>
                  <a:pt x="6829824" y="2009600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7134830" y="1725051"/>
                </a:moveTo>
                <a:cubicBezTo>
                  <a:pt x="7091310" y="1763107"/>
                  <a:pt x="7049759" y="1799384"/>
                  <a:pt x="7003888" y="1839410"/>
                </a:cubicBez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lose/>
                <a:moveTo>
                  <a:pt x="11651778" y="1631466"/>
                </a:move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lose/>
                <a:moveTo>
                  <a:pt x="7282925" y="1606816"/>
                </a:moveTo>
                <a:cubicBezTo>
                  <a:pt x="7238071" y="1642457"/>
                  <a:pt x="7197410" y="1674796"/>
                  <a:pt x="7149633" y="1712789"/>
                </a:cubicBez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lose/>
                <a:moveTo>
                  <a:pt x="11399679" y="1427779"/>
                </a:moveTo>
                <a:cubicBezTo>
                  <a:pt x="11177250" y="1609357"/>
                  <a:pt x="10955710" y="1790236"/>
                  <a:pt x="10731120" y="1973592"/>
                </a:cubicBez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lose/>
                <a:moveTo>
                  <a:pt x="7554911" y="1417932"/>
                </a:moveTo>
                <a:cubicBezTo>
                  <a:pt x="7534580" y="1431464"/>
                  <a:pt x="7516346" y="1443535"/>
                  <a:pt x="7492648" y="1459292"/>
                </a:cubicBez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lose/>
                <a:moveTo>
                  <a:pt x="7841000" y="1250903"/>
                </a:moveTo>
                <a:cubicBezTo>
                  <a:pt x="7822068" y="1261767"/>
                  <a:pt x="7807073" y="1270217"/>
                  <a:pt x="7786934" y="1281653"/>
                </a:cubicBez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lose/>
                <a:moveTo>
                  <a:pt x="10991923" y="1180381"/>
                </a:moveTo>
                <a:cubicBezTo>
                  <a:pt x="10738808" y="1465645"/>
                  <a:pt x="10488296" y="1748050"/>
                  <a:pt x="10233085" y="2035727"/>
                </a:cubicBez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lose/>
                <a:moveTo>
                  <a:pt x="10785441" y="1080063"/>
                </a:move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ubicBezTo>
                  <a:pt x="10907043" y="1136416"/>
                  <a:pt x="10845861" y="1108081"/>
                  <a:pt x="10785441" y="1080063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8503777" y="970976"/>
                </a:move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ubicBezTo>
                  <a:pt x="8751365" y="1431019"/>
                  <a:pt x="8628302" y="1202364"/>
                  <a:pt x="8503777" y="970976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8852955" y="878282"/>
                </a:moveTo>
                <a:cubicBezTo>
                  <a:pt x="8826653" y="884889"/>
                  <a:pt x="8806639" y="889908"/>
                  <a:pt x="8781798" y="896134"/>
                </a:cubicBez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lose/>
                <a:moveTo>
                  <a:pt x="10039245" y="852487"/>
                </a:move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lose/>
                <a:moveTo>
                  <a:pt x="9441335" y="805282"/>
                </a:move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ubicBezTo>
                  <a:pt x="9463635" y="1494743"/>
                  <a:pt x="9452517" y="1151474"/>
                  <a:pt x="9441335" y="805282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0" y="0"/>
                </a:moveTo>
                <a:lnTo>
                  <a:pt x="12188442" y="0"/>
                </a:ln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4" y="5388941"/>
                  <a:pt x="5752859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FF09B2D-0546-42FB-A0D6-28E21B535124}"/>
              </a:ext>
            </a:extLst>
          </p:cNvPr>
          <p:cNvGrpSpPr/>
          <p:nvPr/>
        </p:nvGrpSpPr>
        <p:grpSpPr>
          <a:xfrm rot="12940366">
            <a:off x="1085514" y="3220253"/>
            <a:ext cx="3051706" cy="1036501"/>
            <a:chOff x="3038273" y="2225871"/>
            <a:chExt cx="9121646" cy="309813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C03C346-C115-4A71-80F5-30820C73B3DF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Graphic 225">
              <a:extLst>
                <a:ext uri="{FF2B5EF4-FFF2-40B4-BE49-F238E27FC236}">
                  <a16:creationId xmlns:a16="http://schemas.microsoft.com/office/drawing/2014/main" id="{CBEA892D-38DC-4F52-9AFC-D584CDFC6273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225">
              <a:extLst>
                <a:ext uri="{FF2B5EF4-FFF2-40B4-BE49-F238E27FC236}">
                  <a16:creationId xmlns:a16="http://schemas.microsoft.com/office/drawing/2014/main" id="{41898AD1-BF22-40EF-8640-85107DE1507C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225">
              <a:extLst>
                <a:ext uri="{FF2B5EF4-FFF2-40B4-BE49-F238E27FC236}">
                  <a16:creationId xmlns:a16="http://schemas.microsoft.com/office/drawing/2014/main" id="{D1719789-6530-4604-9FCA-2BB7AB232E3D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DE1C7C8-3A17-44CF-91E8-BD49C16D93BC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8" name="Graphic 225">
              <a:extLst>
                <a:ext uri="{FF2B5EF4-FFF2-40B4-BE49-F238E27FC236}">
                  <a16:creationId xmlns:a16="http://schemas.microsoft.com/office/drawing/2014/main" id="{F21FFEC8-CC01-4FE3-912B-48C4FCB8303C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25">
              <a:extLst>
                <a:ext uri="{FF2B5EF4-FFF2-40B4-BE49-F238E27FC236}">
                  <a16:creationId xmlns:a16="http://schemas.microsoft.com/office/drawing/2014/main" id="{7B6E5B00-B7BC-4215-AF82-F608803ADDAD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25">
              <a:extLst>
                <a:ext uri="{FF2B5EF4-FFF2-40B4-BE49-F238E27FC236}">
                  <a16:creationId xmlns:a16="http://schemas.microsoft.com/office/drawing/2014/main" id="{8F20164A-975D-4EA8-831F-296F03BF7D9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225">
              <a:extLst>
                <a:ext uri="{FF2B5EF4-FFF2-40B4-BE49-F238E27FC236}">
                  <a16:creationId xmlns:a16="http://schemas.microsoft.com/office/drawing/2014/main" id="{ED18F7D9-DE13-4560-A7BD-810DC6695D05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25">
              <a:extLst>
                <a:ext uri="{FF2B5EF4-FFF2-40B4-BE49-F238E27FC236}">
                  <a16:creationId xmlns:a16="http://schemas.microsoft.com/office/drawing/2014/main" id="{AF4FB4F1-A182-4707-84CB-B20E61DCB6A8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25">
              <a:extLst>
                <a:ext uri="{FF2B5EF4-FFF2-40B4-BE49-F238E27FC236}">
                  <a16:creationId xmlns:a16="http://schemas.microsoft.com/office/drawing/2014/main" id="{CE88D9A5-25BF-4A03-9705-5318B3D5D4D8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25">
              <a:extLst>
                <a:ext uri="{FF2B5EF4-FFF2-40B4-BE49-F238E27FC236}">
                  <a16:creationId xmlns:a16="http://schemas.microsoft.com/office/drawing/2014/main" id="{021D66E8-AF69-4DC6-9DB3-587322D45EA2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25">
              <a:extLst>
                <a:ext uri="{FF2B5EF4-FFF2-40B4-BE49-F238E27FC236}">
                  <a16:creationId xmlns:a16="http://schemas.microsoft.com/office/drawing/2014/main" id="{44FD0E6B-F546-4FF5-9CD8-B535180751EF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25">
              <a:extLst>
                <a:ext uri="{FF2B5EF4-FFF2-40B4-BE49-F238E27FC236}">
                  <a16:creationId xmlns:a16="http://schemas.microsoft.com/office/drawing/2014/main" id="{E6E46880-C7C5-4077-84C6-8006D39D735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70A5E63-EA19-431B-9CF4-C8A2D40A1B48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97EB04-2B14-4DB9-AE45-68BE4CCAA744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D60456D-5CB8-4A48-9507-DD98DD9AB2E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4708C853-2213-4E7F-B98B-96886EE04EBE}"/>
              </a:ext>
            </a:extLst>
          </p:cNvPr>
          <p:cNvSpPr/>
          <p:nvPr/>
        </p:nvSpPr>
        <p:spPr>
          <a:xfrm rot="20788004">
            <a:off x="4957575" y="2972191"/>
            <a:ext cx="914471" cy="1278806"/>
          </a:xfrm>
          <a:custGeom>
            <a:avLst/>
            <a:gdLst/>
            <a:ahLst/>
            <a:cxnLst/>
            <a:rect l="l" t="t" r="r" b="b"/>
            <a:pathLst>
              <a:path w="600671" h="839985">
                <a:moveTo>
                  <a:pt x="0" y="0"/>
                </a:moveTo>
                <a:lnTo>
                  <a:pt x="261343" y="0"/>
                </a:lnTo>
                <a:lnTo>
                  <a:pt x="261343" y="519949"/>
                </a:lnTo>
                <a:cubicBezTo>
                  <a:pt x="261343" y="560666"/>
                  <a:pt x="274532" y="581025"/>
                  <a:pt x="300912" y="581025"/>
                </a:cubicBezTo>
                <a:cubicBezTo>
                  <a:pt x="326523" y="581025"/>
                  <a:pt x="339329" y="560666"/>
                  <a:pt x="339329" y="519949"/>
                </a:cubicBezTo>
                <a:lnTo>
                  <a:pt x="339329" y="0"/>
                </a:lnTo>
                <a:lnTo>
                  <a:pt x="600671" y="0"/>
                </a:lnTo>
                <a:lnTo>
                  <a:pt x="600671" y="528135"/>
                </a:lnTo>
                <a:cubicBezTo>
                  <a:pt x="600671" y="622393"/>
                  <a:pt x="572347" y="697932"/>
                  <a:pt x="515699" y="754753"/>
                </a:cubicBezTo>
                <a:cubicBezTo>
                  <a:pt x="459051" y="811575"/>
                  <a:pt x="383760" y="839985"/>
                  <a:pt x="289825" y="839985"/>
                </a:cubicBezTo>
                <a:cubicBezTo>
                  <a:pt x="196298" y="839985"/>
                  <a:pt x="124613" y="812328"/>
                  <a:pt x="74768" y="757014"/>
                </a:cubicBezTo>
                <a:cubicBezTo>
                  <a:pt x="24923" y="701699"/>
                  <a:pt x="0" y="622873"/>
                  <a:pt x="0" y="52053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B90EF5-F7B8-45C4-A665-72934010F7D3}"/>
              </a:ext>
            </a:extLst>
          </p:cNvPr>
          <p:cNvGrpSpPr/>
          <p:nvPr/>
        </p:nvGrpSpPr>
        <p:grpSpPr>
          <a:xfrm rot="2930618">
            <a:off x="4346044" y="3646786"/>
            <a:ext cx="871829" cy="1605844"/>
            <a:chOff x="6201020" y="320372"/>
            <a:chExt cx="871829" cy="160584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BEFAB42-BDB9-4C6B-AA7D-07C7C97AEEB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17F5366A-83FC-4CF4-86DF-7C72E64671D7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A618844C-C567-4B66-9B8A-F0CCF36E67E2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2C2B41E-8132-47EA-AA78-49BFB3EC252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3EB3569-AC22-4ABA-989E-64D698752FBE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7A36F6D-FB3C-48E1-AE87-E18156B49B9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F27F9BD-CCAB-4BF7-9867-625E78CEB9B7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421DDCE-75A4-446C-94CF-9CBE8B3E0C4A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956F30-FD36-4C3F-B00A-37079F3E34FC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FB9DA7C-1F47-4E74-9B6F-6CB6367D745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8CAA824-7164-4D54-B49E-1FBC9A1218B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CAD451C5-6FD6-4A1C-A000-378013091CF1}"/>
              </a:ext>
            </a:extLst>
          </p:cNvPr>
          <p:cNvSpPr/>
          <p:nvPr/>
        </p:nvSpPr>
        <p:spPr>
          <a:xfrm rot="20262736">
            <a:off x="5740766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40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29" y="564765"/>
                </a:lnTo>
                <a:lnTo>
                  <a:pt x="275629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6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5FEADE-BF7A-4F8A-B2B9-77CE4F4AB1A5}"/>
              </a:ext>
            </a:extLst>
          </p:cNvPr>
          <p:cNvGrpSpPr/>
          <p:nvPr/>
        </p:nvGrpSpPr>
        <p:grpSpPr>
          <a:xfrm rot="20960709">
            <a:off x="6146694" y="566882"/>
            <a:ext cx="1160188" cy="782477"/>
            <a:chOff x="2351625" y="1014889"/>
            <a:chExt cx="7401212" cy="4991671"/>
          </a:xfrm>
        </p:grpSpPr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1CB21C6B-C15D-4A63-958A-CFE6AA6A3BE4}"/>
              </a:ext>
            </a:extLst>
          </p:cNvPr>
          <p:cNvSpPr/>
          <p:nvPr/>
        </p:nvSpPr>
        <p:spPr>
          <a:xfrm rot="1008221">
            <a:off x="3443738" y="2807680"/>
            <a:ext cx="1321405" cy="1279713"/>
          </a:xfrm>
          <a:custGeom>
            <a:avLst/>
            <a:gdLst/>
            <a:ahLst/>
            <a:cxnLst/>
            <a:rect l="l" t="t" r="r" b="b"/>
            <a:pathLst>
              <a:path w="867966" h="840581">
                <a:moveTo>
                  <a:pt x="244832" y="0"/>
                </a:moveTo>
                <a:cubicBezTo>
                  <a:pt x="331407" y="0"/>
                  <a:pt x="394538" y="37613"/>
                  <a:pt x="434225" y="112840"/>
                </a:cubicBezTo>
                <a:cubicBezTo>
                  <a:pt x="454826" y="74399"/>
                  <a:pt x="481426" y="45982"/>
                  <a:pt x="514025" y="27589"/>
                </a:cubicBezTo>
                <a:cubicBezTo>
                  <a:pt x="546625" y="9196"/>
                  <a:pt x="586492" y="0"/>
                  <a:pt x="633627" y="0"/>
                </a:cubicBezTo>
                <a:cubicBezTo>
                  <a:pt x="709077" y="0"/>
                  <a:pt x="766995" y="23893"/>
                  <a:pt x="807384" y="71679"/>
                </a:cubicBezTo>
                <a:cubicBezTo>
                  <a:pt x="847772" y="119466"/>
                  <a:pt x="867966" y="187068"/>
                  <a:pt x="867966" y="274486"/>
                </a:cubicBezTo>
                <a:lnTo>
                  <a:pt x="867966" y="840581"/>
                </a:lnTo>
                <a:lnTo>
                  <a:pt x="606624" y="840581"/>
                </a:lnTo>
                <a:lnTo>
                  <a:pt x="606624" y="310111"/>
                </a:lnTo>
                <a:cubicBezTo>
                  <a:pt x="606624" y="286497"/>
                  <a:pt x="605294" y="271969"/>
                  <a:pt x="602633" y="266528"/>
                </a:cubicBezTo>
                <a:cubicBezTo>
                  <a:pt x="599973" y="261086"/>
                  <a:pt x="594941" y="258366"/>
                  <a:pt x="587537" y="258366"/>
                </a:cubicBezTo>
                <a:cubicBezTo>
                  <a:pt x="572481" y="258366"/>
                  <a:pt x="564952" y="274253"/>
                  <a:pt x="564952" y="306028"/>
                </a:cubicBezTo>
                <a:lnTo>
                  <a:pt x="564952" y="840581"/>
                </a:lnTo>
                <a:lnTo>
                  <a:pt x="303610" y="840581"/>
                </a:lnTo>
                <a:lnTo>
                  <a:pt x="303610" y="310111"/>
                </a:lnTo>
                <a:cubicBezTo>
                  <a:pt x="303610" y="286913"/>
                  <a:pt x="302196" y="272489"/>
                  <a:pt x="299368" y="266839"/>
                </a:cubicBezTo>
                <a:cubicBezTo>
                  <a:pt x="296540" y="261190"/>
                  <a:pt x="291397" y="258366"/>
                  <a:pt x="283937" y="258366"/>
                </a:cubicBezTo>
                <a:cubicBezTo>
                  <a:pt x="268874" y="258366"/>
                  <a:pt x="261343" y="275614"/>
                  <a:pt x="261343" y="310111"/>
                </a:cubicBezTo>
                <a:lnTo>
                  <a:pt x="261343" y="840581"/>
                </a:lnTo>
                <a:lnTo>
                  <a:pt x="0" y="840581"/>
                </a:lnTo>
                <a:lnTo>
                  <a:pt x="0" y="254050"/>
                </a:lnTo>
                <a:cubicBezTo>
                  <a:pt x="0" y="179611"/>
                  <a:pt x="22722" y="118659"/>
                  <a:pt x="68164" y="71196"/>
                </a:cubicBezTo>
                <a:cubicBezTo>
                  <a:pt x="113606" y="23732"/>
                  <a:pt x="172496" y="0"/>
                  <a:pt x="244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E5A371C9-C3C6-4FF4-A0B9-E41E098BFA5F}"/>
              </a:ext>
            </a:extLst>
          </p:cNvPr>
          <p:cNvSpPr/>
          <p:nvPr/>
        </p:nvSpPr>
        <p:spPr>
          <a:xfrm rot="809550">
            <a:off x="7388362" y="2861880"/>
            <a:ext cx="1308717" cy="1309621"/>
          </a:xfrm>
          <a:custGeom>
            <a:avLst/>
            <a:gdLst/>
            <a:ahLst/>
            <a:cxnLst/>
            <a:rect l="l" t="t" r="r" b="b"/>
            <a:pathLst>
              <a:path w="859632" h="860226">
                <a:moveTo>
                  <a:pt x="435648" y="0"/>
                </a:moveTo>
                <a:cubicBezTo>
                  <a:pt x="556689" y="0"/>
                  <a:pt x="657674" y="40866"/>
                  <a:pt x="738606" y="122597"/>
                </a:cubicBezTo>
                <a:cubicBezTo>
                  <a:pt x="794814" y="179195"/>
                  <a:pt x="834573" y="262086"/>
                  <a:pt x="857883" y="371270"/>
                </a:cubicBezTo>
                <a:lnTo>
                  <a:pt x="582988" y="389176"/>
                </a:lnTo>
                <a:cubicBezTo>
                  <a:pt x="554462" y="301969"/>
                  <a:pt x="503418" y="258366"/>
                  <a:pt x="429853" y="258366"/>
                </a:cubicBezTo>
                <a:cubicBezTo>
                  <a:pt x="382948" y="258366"/>
                  <a:pt x="344228" y="274641"/>
                  <a:pt x="313693" y="307190"/>
                </a:cubicBezTo>
                <a:cubicBezTo>
                  <a:pt x="283158" y="339740"/>
                  <a:pt x="267891" y="381589"/>
                  <a:pt x="267891" y="432736"/>
                </a:cubicBezTo>
                <a:cubicBezTo>
                  <a:pt x="267891" y="481918"/>
                  <a:pt x="282860" y="522301"/>
                  <a:pt x="312800" y="553887"/>
                </a:cubicBezTo>
                <a:cubicBezTo>
                  <a:pt x="342739" y="585473"/>
                  <a:pt x="380588" y="601266"/>
                  <a:pt x="426346" y="601266"/>
                </a:cubicBezTo>
                <a:cubicBezTo>
                  <a:pt x="473159" y="601266"/>
                  <a:pt x="510372" y="587361"/>
                  <a:pt x="537986" y="559552"/>
                </a:cubicBezTo>
                <a:cubicBezTo>
                  <a:pt x="565600" y="531743"/>
                  <a:pt x="582343" y="487648"/>
                  <a:pt x="588216" y="427267"/>
                </a:cubicBezTo>
                <a:lnTo>
                  <a:pt x="859632" y="434234"/>
                </a:lnTo>
                <a:cubicBezTo>
                  <a:pt x="842820" y="573984"/>
                  <a:pt x="797051" y="679920"/>
                  <a:pt x="722324" y="752042"/>
                </a:cubicBezTo>
                <a:cubicBezTo>
                  <a:pt x="647596" y="824165"/>
                  <a:pt x="550090" y="860226"/>
                  <a:pt x="429806" y="860226"/>
                </a:cubicBezTo>
                <a:cubicBezTo>
                  <a:pt x="307668" y="860226"/>
                  <a:pt x="205500" y="819325"/>
                  <a:pt x="123300" y="737522"/>
                </a:cubicBezTo>
                <a:cubicBezTo>
                  <a:pt x="41100" y="655720"/>
                  <a:pt x="0" y="554124"/>
                  <a:pt x="0" y="432736"/>
                </a:cubicBezTo>
                <a:cubicBezTo>
                  <a:pt x="0" y="310691"/>
                  <a:pt x="41911" y="208057"/>
                  <a:pt x="125732" y="124834"/>
                </a:cubicBezTo>
                <a:cubicBezTo>
                  <a:pt x="209553" y="41611"/>
                  <a:pt x="312858" y="0"/>
                  <a:pt x="435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D5B2DF25-D25C-4C7A-8276-C55A4DD2DDC0}"/>
              </a:ext>
            </a:extLst>
          </p:cNvPr>
          <p:cNvSpPr/>
          <p:nvPr/>
        </p:nvSpPr>
        <p:spPr>
          <a:xfrm rot="20512809">
            <a:off x="6971937" y="2848651"/>
            <a:ext cx="397871" cy="1248898"/>
          </a:xfrm>
          <a:custGeom>
            <a:avLst/>
            <a:gdLst/>
            <a:ahLst/>
            <a:cxnLst/>
            <a:rect l="l" t="t" r="r" b="b"/>
            <a:pathLst>
              <a:path w="261342" h="820340">
                <a:moveTo>
                  <a:pt x="0" y="0"/>
                </a:moveTo>
                <a:lnTo>
                  <a:pt x="261342" y="0"/>
                </a:lnTo>
                <a:lnTo>
                  <a:pt x="261342" y="820340"/>
                </a:lnTo>
                <a:lnTo>
                  <a:pt x="0" y="8203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06810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6816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32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9999871" y="320372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245156" y="414519"/>
            <a:ext cx="1241631" cy="244755"/>
            <a:chOff x="1795462" y="2549841"/>
            <a:chExt cx="8943975" cy="17630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56A415-B8A2-4A60-9439-DDFE21A83E2F}"/>
                </a:ext>
              </a:extLst>
            </p:cNvPr>
            <p:cNvSpPr/>
            <p:nvPr/>
          </p:nvSpPr>
          <p:spPr>
            <a:xfrm>
              <a:off x="5654992" y="2549841"/>
              <a:ext cx="3864292" cy="1695450"/>
            </a:xfrm>
            <a:custGeom>
              <a:avLst/>
              <a:gdLst>
                <a:gd name="connsiteX0" fmla="*/ 1693545 w 3864292"/>
                <a:gd name="connsiteY0" fmla="*/ 286703 h 1695450"/>
                <a:gd name="connsiteX1" fmla="*/ 1693545 w 3864292"/>
                <a:gd name="connsiteY1" fmla="*/ 767715 h 1695450"/>
                <a:gd name="connsiteX2" fmla="*/ 1858327 w 3864292"/>
                <a:gd name="connsiteY2" fmla="*/ 767715 h 1695450"/>
                <a:gd name="connsiteX3" fmla="*/ 2096452 w 3864292"/>
                <a:gd name="connsiteY3" fmla="*/ 741045 h 1695450"/>
                <a:gd name="connsiteX4" fmla="*/ 2190750 w 3864292"/>
                <a:gd name="connsiteY4" fmla="*/ 658178 h 1695450"/>
                <a:gd name="connsiteX5" fmla="*/ 2225040 w 3864292"/>
                <a:gd name="connsiteY5" fmla="*/ 526733 h 1695450"/>
                <a:gd name="connsiteX6" fmla="*/ 2177415 w 3864292"/>
                <a:gd name="connsiteY6" fmla="*/ 374333 h 1695450"/>
                <a:gd name="connsiteX7" fmla="*/ 2056447 w 3864292"/>
                <a:gd name="connsiteY7" fmla="*/ 299085 h 1695450"/>
                <a:gd name="connsiteX8" fmla="*/ 1839277 w 3864292"/>
                <a:gd name="connsiteY8" fmla="*/ 287655 h 1695450"/>
                <a:gd name="connsiteX9" fmla="*/ 1693545 w 3864292"/>
                <a:gd name="connsiteY9" fmla="*/ 287655 h 1695450"/>
                <a:gd name="connsiteX10" fmla="*/ 301943 w 3864292"/>
                <a:gd name="connsiteY10" fmla="*/ 286703 h 1695450"/>
                <a:gd name="connsiteX11" fmla="*/ 301943 w 3864292"/>
                <a:gd name="connsiteY11" fmla="*/ 767715 h 1695450"/>
                <a:gd name="connsiteX12" fmla="*/ 466725 w 3864292"/>
                <a:gd name="connsiteY12" fmla="*/ 767715 h 1695450"/>
                <a:gd name="connsiteX13" fmla="*/ 704850 w 3864292"/>
                <a:gd name="connsiteY13" fmla="*/ 741045 h 1695450"/>
                <a:gd name="connsiteX14" fmla="*/ 799147 w 3864292"/>
                <a:gd name="connsiteY14" fmla="*/ 658178 h 1695450"/>
                <a:gd name="connsiteX15" fmla="*/ 833438 w 3864292"/>
                <a:gd name="connsiteY15" fmla="*/ 526733 h 1695450"/>
                <a:gd name="connsiteX16" fmla="*/ 785813 w 3864292"/>
                <a:gd name="connsiteY16" fmla="*/ 374333 h 1695450"/>
                <a:gd name="connsiteX17" fmla="*/ 664845 w 3864292"/>
                <a:gd name="connsiteY17" fmla="*/ 299085 h 1695450"/>
                <a:gd name="connsiteX18" fmla="*/ 447675 w 3864292"/>
                <a:gd name="connsiteY18" fmla="*/ 287655 h 1695450"/>
                <a:gd name="connsiteX19" fmla="*/ 301943 w 3864292"/>
                <a:gd name="connsiteY19" fmla="*/ 287655 h 1695450"/>
                <a:gd name="connsiteX20" fmla="*/ 2676525 w 3864292"/>
                <a:gd name="connsiteY20" fmla="*/ 0 h 1695450"/>
                <a:gd name="connsiteX21" fmla="*/ 3864293 w 3864292"/>
                <a:gd name="connsiteY21" fmla="*/ 0 h 1695450"/>
                <a:gd name="connsiteX22" fmla="*/ 3864293 w 3864292"/>
                <a:gd name="connsiteY22" fmla="*/ 286703 h 1695450"/>
                <a:gd name="connsiteX23" fmla="*/ 3422333 w 3864292"/>
                <a:gd name="connsiteY23" fmla="*/ 286703 h 1695450"/>
                <a:gd name="connsiteX24" fmla="*/ 3422333 w 3864292"/>
                <a:gd name="connsiteY24" fmla="*/ 1695450 h 1695450"/>
                <a:gd name="connsiteX25" fmla="*/ 3120390 w 3864292"/>
                <a:gd name="connsiteY25" fmla="*/ 1695450 h 1695450"/>
                <a:gd name="connsiteX26" fmla="*/ 3120390 w 3864292"/>
                <a:gd name="connsiteY26" fmla="*/ 286703 h 1695450"/>
                <a:gd name="connsiteX27" fmla="*/ 2676525 w 3864292"/>
                <a:gd name="connsiteY27" fmla="*/ 286703 h 1695450"/>
                <a:gd name="connsiteX28" fmla="*/ 2676525 w 3864292"/>
                <a:gd name="connsiteY28" fmla="*/ 0 h 1695450"/>
                <a:gd name="connsiteX29" fmla="*/ 2676525 w 3864292"/>
                <a:gd name="connsiteY29" fmla="*/ 0 h 1695450"/>
                <a:gd name="connsiteX30" fmla="*/ 1392555 w 3864292"/>
                <a:gd name="connsiteY30" fmla="*/ 0 h 1695450"/>
                <a:gd name="connsiteX31" fmla="*/ 1876425 w 3864292"/>
                <a:gd name="connsiteY31" fmla="*/ 0 h 1695450"/>
                <a:gd name="connsiteX32" fmla="*/ 2235518 w 3864292"/>
                <a:gd name="connsiteY32" fmla="*/ 25718 h 1695450"/>
                <a:gd name="connsiteX33" fmla="*/ 2450783 w 3864292"/>
                <a:gd name="connsiteY33" fmla="*/ 191453 h 1695450"/>
                <a:gd name="connsiteX34" fmla="*/ 2537460 w 3864292"/>
                <a:gd name="connsiteY34" fmla="*/ 521970 h 1695450"/>
                <a:gd name="connsiteX35" fmla="*/ 2487930 w 3864292"/>
                <a:gd name="connsiteY35" fmla="*/ 784860 h 1695450"/>
                <a:gd name="connsiteX36" fmla="*/ 2361247 w 3864292"/>
                <a:gd name="connsiteY36" fmla="*/ 951548 h 1695450"/>
                <a:gd name="connsiteX37" fmla="*/ 2205038 w 3864292"/>
                <a:gd name="connsiteY37" fmla="*/ 1031558 h 1695450"/>
                <a:gd name="connsiteX38" fmla="*/ 1891665 w 3864292"/>
                <a:gd name="connsiteY38" fmla="*/ 1055370 h 1695450"/>
                <a:gd name="connsiteX39" fmla="*/ 1694497 w 3864292"/>
                <a:gd name="connsiteY39" fmla="*/ 1055370 h 1695450"/>
                <a:gd name="connsiteX40" fmla="*/ 1694497 w 3864292"/>
                <a:gd name="connsiteY40" fmla="*/ 1694498 h 1695450"/>
                <a:gd name="connsiteX41" fmla="*/ 1392555 w 3864292"/>
                <a:gd name="connsiteY41" fmla="*/ 1694498 h 1695450"/>
                <a:gd name="connsiteX42" fmla="*/ 1392555 w 3864292"/>
                <a:gd name="connsiteY42" fmla="*/ 0 h 1695450"/>
                <a:gd name="connsiteX43" fmla="*/ 1392555 w 3864292"/>
                <a:gd name="connsiteY43" fmla="*/ 0 h 1695450"/>
                <a:gd name="connsiteX44" fmla="*/ 0 w 3864292"/>
                <a:gd name="connsiteY44" fmla="*/ 0 h 1695450"/>
                <a:gd name="connsiteX45" fmla="*/ 483870 w 3864292"/>
                <a:gd name="connsiteY45" fmla="*/ 0 h 1695450"/>
                <a:gd name="connsiteX46" fmla="*/ 842963 w 3864292"/>
                <a:gd name="connsiteY46" fmla="*/ 25718 h 1695450"/>
                <a:gd name="connsiteX47" fmla="*/ 1058227 w 3864292"/>
                <a:gd name="connsiteY47" fmla="*/ 191453 h 1695450"/>
                <a:gd name="connsiteX48" fmla="*/ 1144905 w 3864292"/>
                <a:gd name="connsiteY48" fmla="*/ 521970 h 1695450"/>
                <a:gd name="connsiteX49" fmla="*/ 1095375 w 3864292"/>
                <a:gd name="connsiteY49" fmla="*/ 784860 h 1695450"/>
                <a:gd name="connsiteX50" fmla="*/ 968693 w 3864292"/>
                <a:gd name="connsiteY50" fmla="*/ 951548 h 1695450"/>
                <a:gd name="connsiteX51" fmla="*/ 812482 w 3864292"/>
                <a:gd name="connsiteY51" fmla="*/ 1031558 h 1695450"/>
                <a:gd name="connsiteX52" fmla="*/ 499110 w 3864292"/>
                <a:gd name="connsiteY52" fmla="*/ 1055370 h 1695450"/>
                <a:gd name="connsiteX53" fmla="*/ 301943 w 3864292"/>
                <a:gd name="connsiteY53" fmla="*/ 1055370 h 1695450"/>
                <a:gd name="connsiteX54" fmla="*/ 301943 w 3864292"/>
                <a:gd name="connsiteY54" fmla="*/ 1694498 h 1695450"/>
                <a:gd name="connsiteX55" fmla="*/ 0 w 3864292"/>
                <a:gd name="connsiteY55" fmla="*/ 1694498 h 1695450"/>
                <a:gd name="connsiteX56" fmla="*/ 0 w 3864292"/>
                <a:gd name="connsiteY56" fmla="*/ 0 h 1695450"/>
                <a:gd name="connsiteX57" fmla="*/ 0 w 3864292"/>
                <a:gd name="connsiteY57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64292" h="1695450">
                  <a:moveTo>
                    <a:pt x="1693545" y="286703"/>
                  </a:moveTo>
                  <a:lnTo>
                    <a:pt x="1693545" y="767715"/>
                  </a:lnTo>
                  <a:lnTo>
                    <a:pt x="1858327" y="767715"/>
                  </a:lnTo>
                  <a:cubicBezTo>
                    <a:pt x="1977390" y="767715"/>
                    <a:pt x="2056447" y="759143"/>
                    <a:pt x="2096452" y="741045"/>
                  </a:cubicBezTo>
                  <a:cubicBezTo>
                    <a:pt x="2136458" y="722948"/>
                    <a:pt x="2167890" y="695325"/>
                    <a:pt x="2190750" y="658178"/>
                  </a:cubicBezTo>
                  <a:cubicBezTo>
                    <a:pt x="2213610" y="620078"/>
                    <a:pt x="2225040" y="576263"/>
                    <a:pt x="2225040" y="526733"/>
                  </a:cubicBezTo>
                  <a:cubicBezTo>
                    <a:pt x="2225040" y="464820"/>
                    <a:pt x="2208847" y="414338"/>
                    <a:pt x="2177415" y="374333"/>
                  </a:cubicBezTo>
                  <a:cubicBezTo>
                    <a:pt x="2145030" y="334328"/>
                    <a:pt x="2105025" y="309563"/>
                    <a:pt x="2056447" y="299085"/>
                  </a:cubicBezTo>
                  <a:cubicBezTo>
                    <a:pt x="2020252" y="291465"/>
                    <a:pt x="1947863" y="287655"/>
                    <a:pt x="1839277" y="287655"/>
                  </a:cubicBezTo>
                  <a:lnTo>
                    <a:pt x="1693545" y="287655"/>
                  </a:lnTo>
                  <a:close/>
                  <a:moveTo>
                    <a:pt x="301943" y="286703"/>
                  </a:moveTo>
                  <a:lnTo>
                    <a:pt x="301943" y="767715"/>
                  </a:lnTo>
                  <a:lnTo>
                    <a:pt x="466725" y="767715"/>
                  </a:lnTo>
                  <a:cubicBezTo>
                    <a:pt x="585788" y="767715"/>
                    <a:pt x="664845" y="759143"/>
                    <a:pt x="704850" y="741045"/>
                  </a:cubicBezTo>
                  <a:cubicBezTo>
                    <a:pt x="744855" y="722948"/>
                    <a:pt x="776288" y="695325"/>
                    <a:pt x="799147" y="658178"/>
                  </a:cubicBezTo>
                  <a:cubicBezTo>
                    <a:pt x="822007" y="620078"/>
                    <a:pt x="833438" y="576263"/>
                    <a:pt x="833438" y="526733"/>
                  </a:cubicBezTo>
                  <a:cubicBezTo>
                    <a:pt x="833438" y="464820"/>
                    <a:pt x="817245" y="414338"/>
                    <a:pt x="785813" y="374333"/>
                  </a:cubicBezTo>
                  <a:cubicBezTo>
                    <a:pt x="753427" y="334328"/>
                    <a:pt x="713422" y="309563"/>
                    <a:pt x="664845" y="299085"/>
                  </a:cubicBezTo>
                  <a:cubicBezTo>
                    <a:pt x="628650" y="291465"/>
                    <a:pt x="556260" y="287655"/>
                    <a:pt x="447675" y="287655"/>
                  </a:cubicBezTo>
                  <a:lnTo>
                    <a:pt x="301943" y="287655"/>
                  </a:lnTo>
                  <a:close/>
                  <a:moveTo>
                    <a:pt x="2676525" y="0"/>
                  </a:moveTo>
                  <a:lnTo>
                    <a:pt x="3864293" y="0"/>
                  </a:lnTo>
                  <a:lnTo>
                    <a:pt x="3864293" y="286703"/>
                  </a:lnTo>
                  <a:lnTo>
                    <a:pt x="3422333" y="286703"/>
                  </a:lnTo>
                  <a:lnTo>
                    <a:pt x="3422333" y="1695450"/>
                  </a:lnTo>
                  <a:lnTo>
                    <a:pt x="3120390" y="1695450"/>
                  </a:lnTo>
                  <a:lnTo>
                    <a:pt x="3120390" y="286703"/>
                  </a:lnTo>
                  <a:lnTo>
                    <a:pt x="2676525" y="286703"/>
                  </a:lnTo>
                  <a:lnTo>
                    <a:pt x="2676525" y="0"/>
                  </a:lnTo>
                  <a:lnTo>
                    <a:pt x="2676525" y="0"/>
                  </a:lnTo>
                  <a:close/>
                  <a:moveTo>
                    <a:pt x="1392555" y="0"/>
                  </a:moveTo>
                  <a:lnTo>
                    <a:pt x="1876425" y="0"/>
                  </a:lnTo>
                  <a:cubicBezTo>
                    <a:pt x="2060257" y="0"/>
                    <a:pt x="2179320" y="8573"/>
                    <a:pt x="2235518" y="25718"/>
                  </a:cubicBezTo>
                  <a:cubicBezTo>
                    <a:pt x="2321243" y="51435"/>
                    <a:pt x="2392680" y="106680"/>
                    <a:pt x="2450783" y="191453"/>
                  </a:cubicBezTo>
                  <a:cubicBezTo>
                    <a:pt x="2508885" y="276225"/>
                    <a:pt x="2537460" y="386715"/>
                    <a:pt x="2537460" y="521970"/>
                  </a:cubicBezTo>
                  <a:cubicBezTo>
                    <a:pt x="2537460" y="625793"/>
                    <a:pt x="2521268" y="713423"/>
                    <a:pt x="2487930" y="784860"/>
                  </a:cubicBezTo>
                  <a:cubicBezTo>
                    <a:pt x="2454593" y="855345"/>
                    <a:pt x="2412683" y="911543"/>
                    <a:pt x="2361247" y="951548"/>
                  </a:cubicBezTo>
                  <a:cubicBezTo>
                    <a:pt x="2309813" y="991553"/>
                    <a:pt x="2257425" y="1019175"/>
                    <a:pt x="2205038" y="1031558"/>
                  </a:cubicBezTo>
                  <a:cubicBezTo>
                    <a:pt x="2132647" y="1047750"/>
                    <a:pt x="2028825" y="1055370"/>
                    <a:pt x="1891665" y="1055370"/>
                  </a:cubicBezTo>
                  <a:lnTo>
                    <a:pt x="1694497" y="1055370"/>
                  </a:lnTo>
                  <a:lnTo>
                    <a:pt x="1694497" y="1694498"/>
                  </a:lnTo>
                  <a:lnTo>
                    <a:pt x="1392555" y="1694498"/>
                  </a:lnTo>
                  <a:lnTo>
                    <a:pt x="1392555" y="0"/>
                  </a:lnTo>
                  <a:lnTo>
                    <a:pt x="1392555" y="0"/>
                  </a:lnTo>
                  <a:close/>
                  <a:moveTo>
                    <a:pt x="0" y="0"/>
                  </a:moveTo>
                  <a:lnTo>
                    <a:pt x="483870" y="0"/>
                  </a:lnTo>
                  <a:cubicBezTo>
                    <a:pt x="667702" y="0"/>
                    <a:pt x="786765" y="8573"/>
                    <a:pt x="842963" y="25718"/>
                  </a:cubicBezTo>
                  <a:cubicBezTo>
                    <a:pt x="928688" y="51435"/>
                    <a:pt x="1000125" y="106680"/>
                    <a:pt x="1058227" y="191453"/>
                  </a:cubicBezTo>
                  <a:cubicBezTo>
                    <a:pt x="1116330" y="276225"/>
                    <a:pt x="1144905" y="386715"/>
                    <a:pt x="1144905" y="521970"/>
                  </a:cubicBezTo>
                  <a:cubicBezTo>
                    <a:pt x="1144905" y="625793"/>
                    <a:pt x="1128713" y="713423"/>
                    <a:pt x="1095375" y="784860"/>
                  </a:cubicBezTo>
                  <a:cubicBezTo>
                    <a:pt x="1062038" y="855345"/>
                    <a:pt x="1020127" y="911543"/>
                    <a:pt x="968693" y="951548"/>
                  </a:cubicBezTo>
                  <a:cubicBezTo>
                    <a:pt x="917257" y="991553"/>
                    <a:pt x="864870" y="1019175"/>
                    <a:pt x="812482" y="1031558"/>
                  </a:cubicBezTo>
                  <a:cubicBezTo>
                    <a:pt x="740093" y="1047750"/>
                    <a:pt x="636270" y="1055370"/>
                    <a:pt x="499110" y="1055370"/>
                  </a:cubicBezTo>
                  <a:lnTo>
                    <a:pt x="301943" y="1055370"/>
                  </a:lnTo>
                  <a:lnTo>
                    <a:pt x="301943" y="1694498"/>
                  </a:lnTo>
                  <a:lnTo>
                    <a:pt x="0" y="16944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615564"/>
              <a:ext cx="8943975" cy="1697354"/>
              <a:chOff x="1795462" y="2615564"/>
              <a:chExt cx="8943975" cy="1697354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BF55E03-EA07-4906-BB8F-E8D00F3A60D3}"/>
                  </a:ext>
                </a:extLst>
              </p:cNvPr>
              <p:cNvSpPr/>
              <p:nvPr/>
            </p:nvSpPr>
            <p:spPr>
              <a:xfrm>
                <a:off x="1795462" y="2615564"/>
                <a:ext cx="1414462" cy="1697354"/>
              </a:xfrm>
              <a:custGeom>
                <a:avLst/>
                <a:gdLst>
                  <a:gd name="connsiteX0" fmla="*/ 1288732 w 1414462"/>
                  <a:gd name="connsiteY0" fmla="*/ 1835468 h 1835467"/>
                  <a:gd name="connsiteX1" fmla="*/ 689610 w 1414462"/>
                  <a:gd name="connsiteY1" fmla="*/ 365760 h 1835467"/>
                  <a:gd name="connsiteX2" fmla="*/ 126683 w 1414462"/>
                  <a:gd name="connsiteY2" fmla="*/ 1798320 h 1835467"/>
                  <a:gd name="connsiteX3" fmla="*/ 0 w 1414462"/>
                  <a:gd name="connsiteY3" fmla="*/ 1747838 h 1835467"/>
                  <a:gd name="connsiteX4" fmla="*/ 687705 w 1414462"/>
                  <a:gd name="connsiteY4" fmla="*/ 0 h 1835467"/>
                  <a:gd name="connsiteX5" fmla="*/ 1414463 w 1414462"/>
                  <a:gd name="connsiteY5" fmla="*/ 1784985 h 183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4462" h="1835467">
                    <a:moveTo>
                      <a:pt x="1288732" y="1835468"/>
                    </a:moveTo>
                    <a:lnTo>
                      <a:pt x="689610" y="365760"/>
                    </a:lnTo>
                    <a:lnTo>
                      <a:pt x="126683" y="1798320"/>
                    </a:lnTo>
                    <a:lnTo>
                      <a:pt x="0" y="1747838"/>
                    </a:lnTo>
                    <a:lnTo>
                      <a:pt x="687705" y="0"/>
                    </a:lnTo>
                    <a:lnTo>
                      <a:pt x="1414463" y="17849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3416617" y="2615564"/>
                <a:ext cx="7322820" cy="1697354"/>
                <a:chOff x="3416617" y="2615564"/>
                <a:chExt cx="7322820" cy="1697354"/>
              </a:xfrm>
              <a:grpFill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1BD0B22-2415-4008-BFAE-7EE8BEC602DA}"/>
                    </a:ext>
                  </a:extLst>
                </p:cNvPr>
                <p:cNvSpPr/>
                <p:nvPr/>
              </p:nvSpPr>
              <p:spPr>
                <a:xfrm>
                  <a:off x="3416617" y="2615564"/>
                  <a:ext cx="815339" cy="1697354"/>
                </a:xfrm>
                <a:custGeom>
                  <a:avLst/>
                  <a:gdLst>
                    <a:gd name="connsiteX0" fmla="*/ 815340 w 815339"/>
                    <a:gd name="connsiteY0" fmla="*/ 1697355 h 1697354"/>
                    <a:gd name="connsiteX1" fmla="*/ 0 w 815339"/>
                    <a:gd name="connsiteY1" fmla="*/ 1697355 h 1697354"/>
                    <a:gd name="connsiteX2" fmla="*/ 37147 w 815339"/>
                    <a:gd name="connsiteY2" fmla="*/ 0 h 1697354"/>
                    <a:gd name="connsiteX3" fmla="*/ 172402 w 815339"/>
                    <a:gd name="connsiteY3" fmla="*/ 3810 h 1697354"/>
                    <a:gd name="connsiteX4" fmla="*/ 139065 w 815339"/>
                    <a:gd name="connsiteY4" fmla="*/ 1561148 h 1697354"/>
                    <a:gd name="connsiteX5" fmla="*/ 815340 w 815339"/>
                    <a:gd name="connsiteY5" fmla="*/ 1561148 h 1697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339" h="1697354">
                      <a:moveTo>
                        <a:pt x="815340" y="1697355"/>
                      </a:moveTo>
                      <a:lnTo>
                        <a:pt x="0" y="1697355"/>
                      </a:lnTo>
                      <a:lnTo>
                        <a:pt x="37147" y="0"/>
                      </a:lnTo>
                      <a:lnTo>
                        <a:pt x="172402" y="3810"/>
                      </a:lnTo>
                      <a:lnTo>
                        <a:pt x="139065" y="1561148"/>
                      </a:lnTo>
                      <a:lnTo>
                        <a:pt x="815340" y="15611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2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4501515" y="2615564"/>
                  <a:ext cx="6237922" cy="1697354"/>
                  <a:chOff x="4501515" y="2615564"/>
                  <a:chExt cx="6237922" cy="1697354"/>
                </a:xfrm>
                <a:grpFill/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B10E363-7F63-4F0C-B916-6CF34FC8F53D}"/>
                      </a:ext>
                    </a:extLst>
                  </p:cNvPr>
                  <p:cNvSpPr/>
                  <p:nvPr/>
                </p:nvSpPr>
                <p:spPr>
                  <a:xfrm>
                    <a:off x="4501515" y="2615564"/>
                    <a:ext cx="882967" cy="1697354"/>
                  </a:xfrm>
                  <a:custGeom>
                    <a:avLst/>
                    <a:gdLst>
                      <a:gd name="connsiteX0" fmla="*/ 882967 w 882967"/>
                      <a:gd name="connsiteY0" fmla="*/ 1697355 h 1697354"/>
                      <a:gd name="connsiteX1" fmla="*/ 0 w 882967"/>
                      <a:gd name="connsiteY1" fmla="*/ 1697355 h 1697354"/>
                      <a:gd name="connsiteX2" fmla="*/ 40005 w 882967"/>
                      <a:gd name="connsiteY2" fmla="*/ 0 h 1697354"/>
                      <a:gd name="connsiteX3" fmla="*/ 175260 w 882967"/>
                      <a:gd name="connsiteY3" fmla="*/ 3810 h 1697354"/>
                      <a:gd name="connsiteX4" fmla="*/ 138113 w 882967"/>
                      <a:gd name="connsiteY4" fmla="*/ 1561148 h 1697354"/>
                      <a:gd name="connsiteX5" fmla="*/ 882967 w 882967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82967" h="1697354">
                        <a:moveTo>
                          <a:pt x="882967" y="1697355"/>
                        </a:moveTo>
                        <a:lnTo>
                          <a:pt x="0" y="1697355"/>
                        </a:lnTo>
                        <a:lnTo>
                          <a:pt x="40005" y="0"/>
                        </a:lnTo>
                        <a:lnTo>
                          <a:pt x="175260" y="3810"/>
                        </a:lnTo>
                        <a:lnTo>
                          <a:pt x="138113" y="1561148"/>
                        </a:lnTo>
                        <a:lnTo>
                          <a:pt x="882967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078E0373-37EF-469E-89D2-6214E7756EC3}"/>
                      </a:ext>
                    </a:extLst>
                  </p:cNvPr>
                  <p:cNvSpPr/>
                  <p:nvPr/>
                </p:nvSpPr>
                <p:spPr>
                  <a:xfrm>
                    <a:off x="9180194" y="3837621"/>
                    <a:ext cx="1559242" cy="407670"/>
                  </a:xfrm>
                  <a:custGeom>
                    <a:avLst/>
                    <a:gdLst>
                      <a:gd name="connsiteX0" fmla="*/ 0 w 1559242"/>
                      <a:gd name="connsiteY0" fmla="*/ 324803 h 407670"/>
                      <a:gd name="connsiteX1" fmla="*/ 88582 w 1559242"/>
                      <a:gd name="connsiteY1" fmla="*/ 324803 h 407670"/>
                      <a:gd name="connsiteX2" fmla="*/ 88582 w 1559242"/>
                      <a:gd name="connsiteY2" fmla="*/ 400050 h 407670"/>
                      <a:gd name="connsiteX3" fmla="*/ 0 w 1559242"/>
                      <a:gd name="connsiteY3" fmla="*/ 400050 h 407670"/>
                      <a:gd name="connsiteX4" fmla="*/ 0 w 1559242"/>
                      <a:gd name="connsiteY4" fmla="*/ 324803 h 407670"/>
                      <a:gd name="connsiteX5" fmla="*/ 0 w 1559242"/>
                      <a:gd name="connsiteY5" fmla="*/ 324803 h 407670"/>
                      <a:gd name="connsiteX6" fmla="*/ 851535 w 1559242"/>
                      <a:gd name="connsiteY6" fmla="*/ 68580 h 407670"/>
                      <a:gd name="connsiteX7" fmla="*/ 758190 w 1559242"/>
                      <a:gd name="connsiteY7" fmla="*/ 101918 h 407670"/>
                      <a:gd name="connsiteX8" fmla="*/ 722947 w 1559242"/>
                      <a:gd name="connsiteY8" fmla="*/ 203835 h 407670"/>
                      <a:gd name="connsiteX9" fmla="*/ 759143 w 1559242"/>
                      <a:gd name="connsiteY9" fmla="*/ 304800 h 407670"/>
                      <a:gd name="connsiteX10" fmla="*/ 851535 w 1559242"/>
                      <a:gd name="connsiteY10" fmla="*/ 339090 h 407670"/>
                      <a:gd name="connsiteX11" fmla="*/ 942976 w 1559242"/>
                      <a:gd name="connsiteY11" fmla="*/ 304800 h 407670"/>
                      <a:gd name="connsiteX12" fmla="*/ 979170 w 1559242"/>
                      <a:gd name="connsiteY12" fmla="*/ 201930 h 407670"/>
                      <a:gd name="connsiteX13" fmla="*/ 943928 w 1559242"/>
                      <a:gd name="connsiteY13" fmla="*/ 100965 h 407670"/>
                      <a:gd name="connsiteX14" fmla="*/ 851535 w 1559242"/>
                      <a:gd name="connsiteY14" fmla="*/ 68580 h 407670"/>
                      <a:gd name="connsiteX15" fmla="*/ 851535 w 1559242"/>
                      <a:gd name="connsiteY15" fmla="*/ 68580 h 407670"/>
                      <a:gd name="connsiteX16" fmla="*/ 1113472 w 1559242"/>
                      <a:gd name="connsiteY16" fmla="*/ 6668 h 407670"/>
                      <a:gd name="connsiteX17" fmla="*/ 1252538 w 1559242"/>
                      <a:gd name="connsiteY17" fmla="*/ 6668 h 407670"/>
                      <a:gd name="connsiteX18" fmla="*/ 1336357 w 1559242"/>
                      <a:gd name="connsiteY18" fmla="*/ 275273 h 407670"/>
                      <a:gd name="connsiteX19" fmla="*/ 1419226 w 1559242"/>
                      <a:gd name="connsiteY19" fmla="*/ 6668 h 407670"/>
                      <a:gd name="connsiteX20" fmla="*/ 1559243 w 1559242"/>
                      <a:gd name="connsiteY20" fmla="*/ 6668 h 407670"/>
                      <a:gd name="connsiteX21" fmla="*/ 1559243 w 1559242"/>
                      <a:gd name="connsiteY21" fmla="*/ 400050 h 407670"/>
                      <a:gd name="connsiteX22" fmla="*/ 1472565 w 1559242"/>
                      <a:gd name="connsiteY22" fmla="*/ 400050 h 407670"/>
                      <a:gd name="connsiteX23" fmla="*/ 1472565 w 1559242"/>
                      <a:gd name="connsiteY23" fmla="*/ 90488 h 407670"/>
                      <a:gd name="connsiteX24" fmla="*/ 1381126 w 1559242"/>
                      <a:gd name="connsiteY24" fmla="*/ 400050 h 407670"/>
                      <a:gd name="connsiteX25" fmla="*/ 1291590 w 1559242"/>
                      <a:gd name="connsiteY25" fmla="*/ 400050 h 407670"/>
                      <a:gd name="connsiteX26" fmla="*/ 1200151 w 1559242"/>
                      <a:gd name="connsiteY26" fmla="*/ 90488 h 407670"/>
                      <a:gd name="connsiteX27" fmla="*/ 1200151 w 1559242"/>
                      <a:gd name="connsiteY27" fmla="*/ 400050 h 407670"/>
                      <a:gd name="connsiteX28" fmla="*/ 1113472 w 1559242"/>
                      <a:gd name="connsiteY28" fmla="*/ 400050 h 407670"/>
                      <a:gd name="connsiteX29" fmla="*/ 1113472 w 1559242"/>
                      <a:gd name="connsiteY29" fmla="*/ 6668 h 407670"/>
                      <a:gd name="connsiteX30" fmla="*/ 1113472 w 1559242"/>
                      <a:gd name="connsiteY30" fmla="*/ 6668 h 407670"/>
                      <a:gd name="connsiteX31" fmla="*/ 850582 w 1559242"/>
                      <a:gd name="connsiteY31" fmla="*/ 0 h 407670"/>
                      <a:gd name="connsiteX32" fmla="*/ 1013460 w 1559242"/>
                      <a:gd name="connsiteY32" fmla="*/ 54293 h 407670"/>
                      <a:gd name="connsiteX33" fmla="*/ 1074420 w 1559242"/>
                      <a:gd name="connsiteY33" fmla="*/ 203835 h 407670"/>
                      <a:gd name="connsiteX34" fmla="*/ 1013460 w 1559242"/>
                      <a:gd name="connsiteY34" fmla="*/ 352425 h 407670"/>
                      <a:gd name="connsiteX35" fmla="*/ 850582 w 1559242"/>
                      <a:gd name="connsiteY35" fmla="*/ 405765 h 407670"/>
                      <a:gd name="connsiteX36" fmla="*/ 686753 w 1559242"/>
                      <a:gd name="connsiteY36" fmla="*/ 352425 h 407670"/>
                      <a:gd name="connsiteX37" fmla="*/ 625793 w 1559242"/>
                      <a:gd name="connsiteY37" fmla="*/ 204788 h 407670"/>
                      <a:gd name="connsiteX38" fmla="*/ 646747 w 1559242"/>
                      <a:gd name="connsiteY38" fmla="*/ 103823 h 407670"/>
                      <a:gd name="connsiteX39" fmla="*/ 689610 w 1559242"/>
                      <a:gd name="connsiteY39" fmla="*/ 49530 h 407670"/>
                      <a:gd name="connsiteX40" fmla="*/ 749618 w 1559242"/>
                      <a:gd name="connsiteY40" fmla="*/ 14288 h 407670"/>
                      <a:gd name="connsiteX41" fmla="*/ 850582 w 1559242"/>
                      <a:gd name="connsiteY41" fmla="*/ 0 h 407670"/>
                      <a:gd name="connsiteX42" fmla="*/ 850582 w 1559242"/>
                      <a:gd name="connsiteY42" fmla="*/ 0 h 407670"/>
                      <a:gd name="connsiteX43" fmla="*/ 376238 w 1559242"/>
                      <a:gd name="connsiteY43" fmla="*/ 0 h 407670"/>
                      <a:gd name="connsiteX44" fmla="*/ 513398 w 1559242"/>
                      <a:gd name="connsiteY44" fmla="*/ 42863 h 407670"/>
                      <a:gd name="connsiteX45" fmla="*/ 561023 w 1559242"/>
                      <a:gd name="connsiteY45" fmla="*/ 115253 h 407670"/>
                      <a:gd name="connsiteX46" fmla="*/ 468630 w 1559242"/>
                      <a:gd name="connsiteY46" fmla="*/ 134303 h 407670"/>
                      <a:gd name="connsiteX47" fmla="*/ 434340 w 1559242"/>
                      <a:gd name="connsiteY47" fmla="*/ 85725 h 407670"/>
                      <a:gd name="connsiteX48" fmla="*/ 371475 w 1559242"/>
                      <a:gd name="connsiteY48" fmla="*/ 67628 h 407670"/>
                      <a:gd name="connsiteX49" fmla="*/ 288607 w 1559242"/>
                      <a:gd name="connsiteY49" fmla="*/ 99060 h 407670"/>
                      <a:gd name="connsiteX50" fmla="*/ 256223 w 1559242"/>
                      <a:gd name="connsiteY50" fmla="*/ 200978 h 407670"/>
                      <a:gd name="connsiteX51" fmla="*/ 287655 w 1559242"/>
                      <a:gd name="connsiteY51" fmla="*/ 307658 h 407670"/>
                      <a:gd name="connsiteX52" fmla="*/ 369570 w 1559242"/>
                      <a:gd name="connsiteY52" fmla="*/ 339090 h 407670"/>
                      <a:gd name="connsiteX53" fmla="*/ 433388 w 1559242"/>
                      <a:gd name="connsiteY53" fmla="*/ 319088 h 407670"/>
                      <a:gd name="connsiteX54" fmla="*/ 471488 w 1559242"/>
                      <a:gd name="connsiteY54" fmla="*/ 256223 h 407670"/>
                      <a:gd name="connsiteX55" fmla="*/ 561975 w 1559242"/>
                      <a:gd name="connsiteY55" fmla="*/ 280988 h 407670"/>
                      <a:gd name="connsiteX56" fmla="*/ 492443 w 1559242"/>
                      <a:gd name="connsiteY56" fmla="*/ 376238 h 407670"/>
                      <a:gd name="connsiteX57" fmla="*/ 369570 w 1559242"/>
                      <a:gd name="connsiteY57" fmla="*/ 407670 h 407670"/>
                      <a:gd name="connsiteX58" fmla="*/ 218123 w 1559242"/>
                      <a:gd name="connsiteY58" fmla="*/ 354330 h 407670"/>
                      <a:gd name="connsiteX59" fmla="*/ 159068 w 1559242"/>
                      <a:gd name="connsiteY59" fmla="*/ 207645 h 407670"/>
                      <a:gd name="connsiteX60" fmla="*/ 218123 w 1559242"/>
                      <a:gd name="connsiteY60" fmla="*/ 55245 h 407670"/>
                      <a:gd name="connsiteX61" fmla="*/ 376238 w 1559242"/>
                      <a:gd name="connsiteY61" fmla="*/ 0 h 407670"/>
                      <a:gd name="connsiteX62" fmla="*/ 376238 w 1559242"/>
                      <a:gd name="connsiteY62" fmla="*/ 0 h 407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559242" h="407670">
                        <a:moveTo>
                          <a:pt x="0" y="324803"/>
                        </a:moveTo>
                        <a:lnTo>
                          <a:pt x="88582" y="324803"/>
                        </a:lnTo>
                        <a:lnTo>
                          <a:pt x="88582" y="400050"/>
                        </a:lnTo>
                        <a:lnTo>
                          <a:pt x="0" y="400050"/>
                        </a:lnTo>
                        <a:lnTo>
                          <a:pt x="0" y="324803"/>
                        </a:lnTo>
                        <a:lnTo>
                          <a:pt x="0" y="324803"/>
                        </a:lnTo>
                        <a:close/>
                        <a:moveTo>
                          <a:pt x="851535" y="68580"/>
                        </a:moveTo>
                        <a:cubicBezTo>
                          <a:pt x="813435" y="68580"/>
                          <a:pt x="782003" y="80010"/>
                          <a:pt x="758190" y="101918"/>
                        </a:cubicBezTo>
                        <a:cubicBezTo>
                          <a:pt x="734378" y="124778"/>
                          <a:pt x="722947" y="158115"/>
                          <a:pt x="722947" y="203835"/>
                        </a:cubicBezTo>
                        <a:cubicBezTo>
                          <a:pt x="722947" y="248603"/>
                          <a:pt x="735330" y="281940"/>
                          <a:pt x="759143" y="304800"/>
                        </a:cubicBezTo>
                        <a:cubicBezTo>
                          <a:pt x="782955" y="327660"/>
                          <a:pt x="814388" y="339090"/>
                          <a:pt x="851535" y="339090"/>
                        </a:cubicBezTo>
                        <a:cubicBezTo>
                          <a:pt x="888682" y="339090"/>
                          <a:pt x="919163" y="327660"/>
                          <a:pt x="942976" y="304800"/>
                        </a:cubicBezTo>
                        <a:cubicBezTo>
                          <a:pt x="966788" y="281940"/>
                          <a:pt x="979170" y="247650"/>
                          <a:pt x="979170" y="201930"/>
                        </a:cubicBezTo>
                        <a:cubicBezTo>
                          <a:pt x="979170" y="157163"/>
                          <a:pt x="967740" y="122873"/>
                          <a:pt x="943928" y="100965"/>
                        </a:cubicBezTo>
                        <a:cubicBezTo>
                          <a:pt x="920115" y="79058"/>
                          <a:pt x="889635" y="68580"/>
                          <a:pt x="851535" y="68580"/>
                        </a:cubicBezTo>
                        <a:lnTo>
                          <a:pt x="851535" y="68580"/>
                        </a:lnTo>
                        <a:close/>
                        <a:moveTo>
                          <a:pt x="1113472" y="6668"/>
                        </a:moveTo>
                        <a:lnTo>
                          <a:pt x="1252538" y="6668"/>
                        </a:lnTo>
                        <a:lnTo>
                          <a:pt x="1336357" y="275273"/>
                        </a:lnTo>
                        <a:lnTo>
                          <a:pt x="1419226" y="6668"/>
                        </a:lnTo>
                        <a:lnTo>
                          <a:pt x="1559243" y="6668"/>
                        </a:lnTo>
                        <a:lnTo>
                          <a:pt x="1559243" y="400050"/>
                        </a:lnTo>
                        <a:lnTo>
                          <a:pt x="1472565" y="400050"/>
                        </a:lnTo>
                        <a:lnTo>
                          <a:pt x="1472565" y="90488"/>
                        </a:lnTo>
                        <a:lnTo>
                          <a:pt x="1381126" y="400050"/>
                        </a:lnTo>
                        <a:lnTo>
                          <a:pt x="1291590" y="400050"/>
                        </a:lnTo>
                        <a:lnTo>
                          <a:pt x="1200151" y="90488"/>
                        </a:lnTo>
                        <a:lnTo>
                          <a:pt x="1200151" y="400050"/>
                        </a:lnTo>
                        <a:lnTo>
                          <a:pt x="1113472" y="400050"/>
                        </a:lnTo>
                        <a:lnTo>
                          <a:pt x="1113472" y="6668"/>
                        </a:lnTo>
                        <a:lnTo>
                          <a:pt x="1113472" y="6668"/>
                        </a:lnTo>
                        <a:close/>
                        <a:moveTo>
                          <a:pt x="850582" y="0"/>
                        </a:moveTo>
                        <a:cubicBezTo>
                          <a:pt x="918210" y="0"/>
                          <a:pt x="973455" y="18098"/>
                          <a:pt x="1013460" y="54293"/>
                        </a:cubicBezTo>
                        <a:cubicBezTo>
                          <a:pt x="1054418" y="90488"/>
                          <a:pt x="1074420" y="140018"/>
                          <a:pt x="1074420" y="203835"/>
                        </a:cubicBezTo>
                        <a:cubicBezTo>
                          <a:pt x="1074420" y="267653"/>
                          <a:pt x="1054418" y="317183"/>
                          <a:pt x="1013460" y="352425"/>
                        </a:cubicBezTo>
                        <a:cubicBezTo>
                          <a:pt x="972503" y="388620"/>
                          <a:pt x="919163" y="405765"/>
                          <a:pt x="850582" y="405765"/>
                        </a:cubicBezTo>
                        <a:cubicBezTo>
                          <a:pt x="782003" y="405765"/>
                          <a:pt x="727710" y="387668"/>
                          <a:pt x="686753" y="352425"/>
                        </a:cubicBezTo>
                        <a:cubicBezTo>
                          <a:pt x="645795" y="317183"/>
                          <a:pt x="625793" y="267653"/>
                          <a:pt x="625793" y="204788"/>
                        </a:cubicBezTo>
                        <a:cubicBezTo>
                          <a:pt x="625793" y="164783"/>
                          <a:pt x="632460" y="131445"/>
                          <a:pt x="646747" y="103823"/>
                        </a:cubicBezTo>
                        <a:cubicBezTo>
                          <a:pt x="657226" y="83820"/>
                          <a:pt x="671513" y="65723"/>
                          <a:pt x="689610" y="49530"/>
                        </a:cubicBezTo>
                        <a:cubicBezTo>
                          <a:pt x="707707" y="33338"/>
                          <a:pt x="727710" y="21908"/>
                          <a:pt x="749618" y="14288"/>
                        </a:cubicBezTo>
                        <a:cubicBezTo>
                          <a:pt x="779145" y="5715"/>
                          <a:pt x="812482" y="0"/>
                          <a:pt x="850582" y="0"/>
                        </a:cubicBezTo>
                        <a:lnTo>
                          <a:pt x="850582" y="0"/>
                        </a:lnTo>
                        <a:close/>
                        <a:moveTo>
                          <a:pt x="376238" y="0"/>
                        </a:moveTo>
                        <a:cubicBezTo>
                          <a:pt x="432435" y="0"/>
                          <a:pt x="478155" y="14288"/>
                          <a:pt x="513398" y="42863"/>
                        </a:cubicBezTo>
                        <a:cubicBezTo>
                          <a:pt x="534353" y="60008"/>
                          <a:pt x="550545" y="83820"/>
                          <a:pt x="561023" y="115253"/>
                        </a:cubicBezTo>
                        <a:lnTo>
                          <a:pt x="468630" y="134303"/>
                        </a:lnTo>
                        <a:cubicBezTo>
                          <a:pt x="462915" y="114300"/>
                          <a:pt x="451485" y="98108"/>
                          <a:pt x="434340" y="85725"/>
                        </a:cubicBezTo>
                        <a:cubicBezTo>
                          <a:pt x="417195" y="74295"/>
                          <a:pt x="396240" y="67628"/>
                          <a:pt x="371475" y="67628"/>
                        </a:cubicBezTo>
                        <a:cubicBezTo>
                          <a:pt x="337185" y="67628"/>
                          <a:pt x="309563" y="78105"/>
                          <a:pt x="288607" y="99060"/>
                        </a:cubicBezTo>
                        <a:cubicBezTo>
                          <a:pt x="267653" y="120015"/>
                          <a:pt x="256223" y="154305"/>
                          <a:pt x="256223" y="200978"/>
                        </a:cubicBezTo>
                        <a:cubicBezTo>
                          <a:pt x="256223" y="250508"/>
                          <a:pt x="266700" y="285750"/>
                          <a:pt x="287655" y="307658"/>
                        </a:cubicBezTo>
                        <a:cubicBezTo>
                          <a:pt x="308610" y="328613"/>
                          <a:pt x="336232" y="339090"/>
                          <a:pt x="369570" y="339090"/>
                        </a:cubicBezTo>
                        <a:cubicBezTo>
                          <a:pt x="394335" y="339090"/>
                          <a:pt x="415290" y="332423"/>
                          <a:pt x="433388" y="319088"/>
                        </a:cubicBezTo>
                        <a:cubicBezTo>
                          <a:pt x="451485" y="305753"/>
                          <a:pt x="463868" y="284798"/>
                          <a:pt x="471488" y="256223"/>
                        </a:cubicBezTo>
                        <a:lnTo>
                          <a:pt x="561975" y="280988"/>
                        </a:lnTo>
                        <a:cubicBezTo>
                          <a:pt x="547688" y="323850"/>
                          <a:pt x="524828" y="356235"/>
                          <a:pt x="492443" y="376238"/>
                        </a:cubicBezTo>
                        <a:cubicBezTo>
                          <a:pt x="460057" y="397193"/>
                          <a:pt x="419100" y="407670"/>
                          <a:pt x="369570" y="407670"/>
                        </a:cubicBezTo>
                        <a:cubicBezTo>
                          <a:pt x="308610" y="407670"/>
                          <a:pt x="258128" y="389573"/>
                          <a:pt x="218123" y="354330"/>
                        </a:cubicBezTo>
                        <a:cubicBezTo>
                          <a:pt x="179070" y="319088"/>
                          <a:pt x="159068" y="269558"/>
                          <a:pt x="159068" y="207645"/>
                        </a:cubicBezTo>
                        <a:cubicBezTo>
                          <a:pt x="159068" y="141923"/>
                          <a:pt x="179070" y="91440"/>
                          <a:pt x="218123" y="55245"/>
                        </a:cubicBezTo>
                        <a:cubicBezTo>
                          <a:pt x="257175" y="19050"/>
                          <a:pt x="311468" y="0"/>
                          <a:pt x="376238" y="0"/>
                        </a:cubicBezTo>
                        <a:lnTo>
                          <a:pt x="376238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4800D9-EF98-4D2C-A96E-1BDB2B5A2842}"/>
              </a:ext>
            </a:extLst>
          </p:cNvPr>
          <p:cNvGrpSpPr/>
          <p:nvPr/>
        </p:nvGrpSpPr>
        <p:grpSpPr>
          <a:xfrm rot="2483349">
            <a:off x="8596647" y="619475"/>
            <a:ext cx="920492" cy="873742"/>
            <a:chOff x="705213" y="376535"/>
            <a:chExt cx="1779858" cy="16894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827E42-133D-4ABD-A46E-EF61B1D33FA9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8C3B08-0CC0-4086-9B7C-01C09AD2882C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6FB7DD-C76B-43AB-B1D1-F93023F538D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7CF326-9A9B-468C-A6B3-BB9F7B0DE68C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3316CA-436F-4948-97FD-88AE9F63C98F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9EBF05-63A4-45BF-B518-AD9265A5E479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1F064F-BB43-4776-AC47-BD9D24646FAE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E4A015-C73A-4536-A1CA-946159DA9C24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5E6A5B-D6F8-4D71-922F-E210800EF551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E984AB-8FD0-4B0F-9A11-A1A0A504B617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30D776-D066-4109-8113-D053B563160F}"/>
              </a:ext>
            </a:extLst>
          </p:cNvPr>
          <p:cNvGrpSpPr/>
          <p:nvPr/>
        </p:nvGrpSpPr>
        <p:grpSpPr>
          <a:xfrm rot="19528475">
            <a:off x="3195939" y="583760"/>
            <a:ext cx="552086" cy="865861"/>
            <a:chOff x="3443794" y="982314"/>
            <a:chExt cx="552086" cy="8658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866C73-8B76-4E8C-9319-8DD97E17EE12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AC2E3A-74B4-44D8-AD97-0C1F5981B4CF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4D355D-16BE-40D3-99FE-72D239F6F64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B1D6DB-609F-4FBB-B88A-DE8299DCF94D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3A86CC-8B4C-4A26-BEB7-91B9450926C0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E3A287D-2395-4266-BAE3-20E5172D76F9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D73EF3-1559-4E50-9A08-526F30B86245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AE030F-994B-4100-BE92-C448FA33FFE0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EED0A0-EE46-4B8B-AFB2-6712BF3C3E54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319F09-E647-431F-A80A-8C5DEEE86508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19F30-D99A-4470-94FE-E316C9D0BF3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60187E-658B-410E-8CEB-B8BF42E2C9FF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35C5B9-CD4C-46FE-BC81-D23661E1830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E45E9D-D115-423C-B7DA-90113250F39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FE252B-C6DD-4120-8FEA-C249EC7270AC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0290E06A-88E9-4EDE-A6FF-3E238D2B8BCD}"/>
              </a:ext>
            </a:extLst>
          </p:cNvPr>
          <p:cNvSpPr/>
          <p:nvPr/>
        </p:nvSpPr>
        <p:spPr>
          <a:xfrm rot="3040826">
            <a:off x="4059877" y="2417094"/>
            <a:ext cx="633296" cy="591669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1E7A372-3014-411B-BD2F-A60B1AFB45AB}"/>
              </a:ext>
            </a:extLst>
          </p:cNvPr>
          <p:cNvGrpSpPr/>
          <p:nvPr/>
        </p:nvGrpSpPr>
        <p:grpSpPr>
          <a:xfrm rot="13645319">
            <a:off x="4791624" y="2065624"/>
            <a:ext cx="1771456" cy="1260214"/>
            <a:chOff x="1276544" y="-21"/>
            <a:chExt cx="9638369" cy="6856739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691AFFC-9323-4F65-BAA3-ECE0D6D6F69A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Graphic 90">
              <a:extLst>
                <a:ext uri="{FF2B5EF4-FFF2-40B4-BE49-F238E27FC236}">
                  <a16:creationId xmlns:a16="http://schemas.microsoft.com/office/drawing/2014/main" id="{E61A9605-AD50-424D-93B9-6A7BCCAB57D8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Graphic 90">
              <a:extLst>
                <a:ext uri="{FF2B5EF4-FFF2-40B4-BE49-F238E27FC236}">
                  <a16:creationId xmlns:a16="http://schemas.microsoft.com/office/drawing/2014/main" id="{FC200144-8513-4458-BA22-9E2CE58A70D6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Graphic 90">
              <a:extLst>
                <a:ext uri="{FF2B5EF4-FFF2-40B4-BE49-F238E27FC236}">
                  <a16:creationId xmlns:a16="http://schemas.microsoft.com/office/drawing/2014/main" id="{7A91197D-C477-4584-A626-2C68C13A2406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Graphic 90">
              <a:extLst>
                <a:ext uri="{FF2B5EF4-FFF2-40B4-BE49-F238E27FC236}">
                  <a16:creationId xmlns:a16="http://schemas.microsoft.com/office/drawing/2014/main" id="{46FE0B57-72F5-429F-9146-BF39C2481FD5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1FF2934-83F9-4D16-B990-875FC9CDB669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Graphic 90">
              <a:extLst>
                <a:ext uri="{FF2B5EF4-FFF2-40B4-BE49-F238E27FC236}">
                  <a16:creationId xmlns:a16="http://schemas.microsoft.com/office/drawing/2014/main" id="{866DA78B-007B-4C49-9EE5-1429A533FD73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Graphic 90">
              <a:extLst>
                <a:ext uri="{FF2B5EF4-FFF2-40B4-BE49-F238E27FC236}">
                  <a16:creationId xmlns:a16="http://schemas.microsoft.com/office/drawing/2014/main" id="{C9E17F48-D7BD-4DD5-98FF-150F572FEB2E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Graphic 90">
              <a:extLst>
                <a:ext uri="{FF2B5EF4-FFF2-40B4-BE49-F238E27FC236}">
                  <a16:creationId xmlns:a16="http://schemas.microsoft.com/office/drawing/2014/main" id="{3FAD8A04-1D37-4A05-BDA4-D6AB6790CE25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Graphic 90">
              <a:extLst>
                <a:ext uri="{FF2B5EF4-FFF2-40B4-BE49-F238E27FC236}">
                  <a16:creationId xmlns:a16="http://schemas.microsoft.com/office/drawing/2014/main" id="{4A7B44D4-08CE-4316-962A-A11C7FDB0B28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Graphic 90">
              <a:extLst>
                <a:ext uri="{FF2B5EF4-FFF2-40B4-BE49-F238E27FC236}">
                  <a16:creationId xmlns:a16="http://schemas.microsoft.com/office/drawing/2014/main" id="{893614FC-3720-4C39-A61B-35CD6C40C311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Graphic 90">
              <a:extLst>
                <a:ext uri="{FF2B5EF4-FFF2-40B4-BE49-F238E27FC236}">
                  <a16:creationId xmlns:a16="http://schemas.microsoft.com/office/drawing/2014/main" id="{1B0099A0-36E9-416D-940B-F413EFC0E1D6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Graphic 90">
              <a:extLst>
                <a:ext uri="{FF2B5EF4-FFF2-40B4-BE49-F238E27FC236}">
                  <a16:creationId xmlns:a16="http://schemas.microsoft.com/office/drawing/2014/main" id="{6A9047BC-170D-4371-8AB6-34DF6DE8F15E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90">
              <a:extLst>
                <a:ext uri="{FF2B5EF4-FFF2-40B4-BE49-F238E27FC236}">
                  <a16:creationId xmlns:a16="http://schemas.microsoft.com/office/drawing/2014/main" id="{AB2C87C4-2692-4504-BD5F-A321BAB7F0AE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90">
              <a:extLst>
                <a:ext uri="{FF2B5EF4-FFF2-40B4-BE49-F238E27FC236}">
                  <a16:creationId xmlns:a16="http://schemas.microsoft.com/office/drawing/2014/main" id="{A65E185A-ED23-46D8-A28B-586A8607976F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90">
              <a:extLst>
                <a:ext uri="{FF2B5EF4-FFF2-40B4-BE49-F238E27FC236}">
                  <a16:creationId xmlns:a16="http://schemas.microsoft.com/office/drawing/2014/main" id="{C8A07AC1-1704-49EF-B8BE-AC7EE6D2D298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Graphic 90">
              <a:extLst>
                <a:ext uri="{FF2B5EF4-FFF2-40B4-BE49-F238E27FC236}">
                  <a16:creationId xmlns:a16="http://schemas.microsoft.com/office/drawing/2014/main" id="{87A4C124-77E1-477E-ACAC-B1D660049EF8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Graphic 90">
              <a:extLst>
                <a:ext uri="{FF2B5EF4-FFF2-40B4-BE49-F238E27FC236}">
                  <a16:creationId xmlns:a16="http://schemas.microsoft.com/office/drawing/2014/main" id="{53D85880-F2C9-45BF-A078-6803FE7DD82F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Graphic 90">
              <a:extLst>
                <a:ext uri="{FF2B5EF4-FFF2-40B4-BE49-F238E27FC236}">
                  <a16:creationId xmlns:a16="http://schemas.microsoft.com/office/drawing/2014/main" id="{BD4752D2-C9D9-4F3E-807E-67E0F8C4AC65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90">
              <a:extLst>
                <a:ext uri="{FF2B5EF4-FFF2-40B4-BE49-F238E27FC236}">
                  <a16:creationId xmlns:a16="http://schemas.microsoft.com/office/drawing/2014/main" id="{CCA96514-A95C-4A95-A009-CA777679639E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90">
              <a:extLst>
                <a:ext uri="{FF2B5EF4-FFF2-40B4-BE49-F238E27FC236}">
                  <a16:creationId xmlns:a16="http://schemas.microsoft.com/office/drawing/2014/main" id="{B710C6B3-8C72-4964-81D4-00F5DCC7433F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Graphic 90">
              <a:extLst>
                <a:ext uri="{FF2B5EF4-FFF2-40B4-BE49-F238E27FC236}">
                  <a16:creationId xmlns:a16="http://schemas.microsoft.com/office/drawing/2014/main" id="{0506B3D1-BAD6-42C7-91EF-175D2C553FD4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Graphic 90">
              <a:extLst>
                <a:ext uri="{FF2B5EF4-FFF2-40B4-BE49-F238E27FC236}">
                  <a16:creationId xmlns:a16="http://schemas.microsoft.com/office/drawing/2014/main" id="{E5ECA586-CD11-4125-B342-8AEF112FA2C6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Graphic 90">
              <a:extLst>
                <a:ext uri="{FF2B5EF4-FFF2-40B4-BE49-F238E27FC236}">
                  <a16:creationId xmlns:a16="http://schemas.microsoft.com/office/drawing/2014/main" id="{9DBBC70E-80C6-4B82-9133-7C7547C8357C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90">
              <a:extLst>
                <a:ext uri="{FF2B5EF4-FFF2-40B4-BE49-F238E27FC236}">
                  <a16:creationId xmlns:a16="http://schemas.microsoft.com/office/drawing/2014/main" id="{9A827720-6864-4D1C-A153-FB3D44F23722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90">
              <a:extLst>
                <a:ext uri="{FF2B5EF4-FFF2-40B4-BE49-F238E27FC236}">
                  <a16:creationId xmlns:a16="http://schemas.microsoft.com/office/drawing/2014/main" id="{2BD015A7-E124-48D7-8523-747F3B4C14DC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90">
              <a:extLst>
                <a:ext uri="{FF2B5EF4-FFF2-40B4-BE49-F238E27FC236}">
                  <a16:creationId xmlns:a16="http://schemas.microsoft.com/office/drawing/2014/main" id="{6C4AC681-419F-4B7D-A378-081A5ADCDA71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90">
              <a:extLst>
                <a:ext uri="{FF2B5EF4-FFF2-40B4-BE49-F238E27FC236}">
                  <a16:creationId xmlns:a16="http://schemas.microsoft.com/office/drawing/2014/main" id="{348B557C-07BB-4489-8DE4-13651FCC1AE3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90">
              <a:extLst>
                <a:ext uri="{FF2B5EF4-FFF2-40B4-BE49-F238E27FC236}">
                  <a16:creationId xmlns:a16="http://schemas.microsoft.com/office/drawing/2014/main" id="{FE7DA7E0-5517-4739-B8B1-3C0A6E29E426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Graphic 90">
              <a:extLst>
                <a:ext uri="{FF2B5EF4-FFF2-40B4-BE49-F238E27FC236}">
                  <a16:creationId xmlns:a16="http://schemas.microsoft.com/office/drawing/2014/main" id="{F08D3C2F-7CB6-4A52-8C12-29A20679E6A6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D3C48A36-3B2A-4F4D-AE93-533A3AF0759F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296" name="Graphic 90">
                <a:extLst>
                  <a:ext uri="{FF2B5EF4-FFF2-40B4-BE49-F238E27FC236}">
                    <a16:creationId xmlns:a16="http://schemas.microsoft.com/office/drawing/2014/main" id="{939A57F5-987B-440C-A1FF-95E7EC7C5FCC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Graphic 90">
                <a:extLst>
                  <a:ext uri="{FF2B5EF4-FFF2-40B4-BE49-F238E27FC236}">
                    <a16:creationId xmlns:a16="http://schemas.microsoft.com/office/drawing/2014/main" id="{8B961947-3EEA-4C1A-B663-D0B6384352F2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Graphic 90">
                <a:extLst>
                  <a:ext uri="{FF2B5EF4-FFF2-40B4-BE49-F238E27FC236}">
                    <a16:creationId xmlns:a16="http://schemas.microsoft.com/office/drawing/2014/main" id="{ED457B9F-3196-45C2-BDC4-F332F35831D3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Graphic 90">
                <a:extLst>
                  <a:ext uri="{FF2B5EF4-FFF2-40B4-BE49-F238E27FC236}">
                    <a16:creationId xmlns:a16="http://schemas.microsoft.com/office/drawing/2014/main" id="{82AF867C-BB44-41F5-B0E7-A4ADF7652AA8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Graphic 90">
                <a:extLst>
                  <a:ext uri="{FF2B5EF4-FFF2-40B4-BE49-F238E27FC236}">
                    <a16:creationId xmlns:a16="http://schemas.microsoft.com/office/drawing/2014/main" id="{0983C447-0A6C-4E30-A87C-E26F92D27251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Graphic 90">
                <a:extLst>
                  <a:ext uri="{FF2B5EF4-FFF2-40B4-BE49-F238E27FC236}">
                    <a16:creationId xmlns:a16="http://schemas.microsoft.com/office/drawing/2014/main" id="{74512D86-89FB-4712-856A-DEEA17D3DAE8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Graphic 90">
                <a:extLst>
                  <a:ext uri="{FF2B5EF4-FFF2-40B4-BE49-F238E27FC236}">
                    <a16:creationId xmlns:a16="http://schemas.microsoft.com/office/drawing/2014/main" id="{79E26B10-DE46-41FB-B350-190B048091A2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Graphic 90">
                <a:extLst>
                  <a:ext uri="{FF2B5EF4-FFF2-40B4-BE49-F238E27FC236}">
                    <a16:creationId xmlns:a16="http://schemas.microsoft.com/office/drawing/2014/main" id="{E2648150-C794-4934-B9A5-2CF9CCA1239A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Graphic 90">
                <a:extLst>
                  <a:ext uri="{FF2B5EF4-FFF2-40B4-BE49-F238E27FC236}">
                    <a16:creationId xmlns:a16="http://schemas.microsoft.com/office/drawing/2014/main" id="{9752EA87-70CE-49B9-A5D3-1AB1543DA997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Graphic 90">
                <a:extLst>
                  <a:ext uri="{FF2B5EF4-FFF2-40B4-BE49-F238E27FC236}">
                    <a16:creationId xmlns:a16="http://schemas.microsoft.com/office/drawing/2014/main" id="{5A06B443-A535-4A78-B9A9-DF938065D75F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Graphic 90">
                <a:extLst>
                  <a:ext uri="{FF2B5EF4-FFF2-40B4-BE49-F238E27FC236}">
                    <a16:creationId xmlns:a16="http://schemas.microsoft.com/office/drawing/2014/main" id="{4E5E1A55-5815-4C25-AEBB-008BA65CFEDF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8" name="Graphic 90">
              <a:extLst>
                <a:ext uri="{FF2B5EF4-FFF2-40B4-BE49-F238E27FC236}">
                  <a16:creationId xmlns:a16="http://schemas.microsoft.com/office/drawing/2014/main" id="{CAEC5B31-5EAB-4582-BB27-41D562F2C6CA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Graphic 90">
              <a:extLst>
                <a:ext uri="{FF2B5EF4-FFF2-40B4-BE49-F238E27FC236}">
                  <a16:creationId xmlns:a16="http://schemas.microsoft.com/office/drawing/2014/main" id="{2C0A54A7-3C54-4955-97E9-38B9D10D07C3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Graphic 90">
              <a:extLst>
                <a:ext uri="{FF2B5EF4-FFF2-40B4-BE49-F238E27FC236}">
                  <a16:creationId xmlns:a16="http://schemas.microsoft.com/office/drawing/2014/main" id="{B54AC52B-6D2B-4922-9649-B03B2D29BFF5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Graphic 90">
              <a:extLst>
                <a:ext uri="{FF2B5EF4-FFF2-40B4-BE49-F238E27FC236}">
                  <a16:creationId xmlns:a16="http://schemas.microsoft.com/office/drawing/2014/main" id="{026E97D4-0EBE-4A45-A3A6-E58BF903C8DA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Graphic 90">
              <a:extLst>
                <a:ext uri="{FF2B5EF4-FFF2-40B4-BE49-F238E27FC236}">
                  <a16:creationId xmlns:a16="http://schemas.microsoft.com/office/drawing/2014/main" id="{B8E6F58C-A242-4FB7-9EA0-D832A0A9EC3C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Graphic 90">
              <a:extLst>
                <a:ext uri="{FF2B5EF4-FFF2-40B4-BE49-F238E27FC236}">
                  <a16:creationId xmlns:a16="http://schemas.microsoft.com/office/drawing/2014/main" id="{C751FB1A-73FC-4A65-877D-648E4324FFDA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Graphic 90">
              <a:extLst>
                <a:ext uri="{FF2B5EF4-FFF2-40B4-BE49-F238E27FC236}">
                  <a16:creationId xmlns:a16="http://schemas.microsoft.com/office/drawing/2014/main" id="{68D53DB7-C6E2-4D83-9ACA-0DCA7F6EC3D0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90">
              <a:extLst>
                <a:ext uri="{FF2B5EF4-FFF2-40B4-BE49-F238E27FC236}">
                  <a16:creationId xmlns:a16="http://schemas.microsoft.com/office/drawing/2014/main" id="{35D3EE44-6129-4801-B9B2-62F946121603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3742C00-B9B7-46C2-ADF1-AA1CFD869A5C}"/>
              </a:ext>
            </a:extLst>
          </p:cNvPr>
          <p:cNvGrpSpPr/>
          <p:nvPr/>
        </p:nvGrpSpPr>
        <p:grpSpPr>
          <a:xfrm rot="18310883">
            <a:off x="2600596" y="2218005"/>
            <a:ext cx="1097296" cy="999280"/>
            <a:chOff x="9826436" y="3646627"/>
            <a:chExt cx="2026429" cy="1845419"/>
          </a:xfrm>
        </p:grpSpPr>
        <p:sp>
          <p:nvSpPr>
            <p:cNvPr id="81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8E16BB-178B-45E3-94FF-F68F9C0CE327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6E934A1-DDBB-47B9-A8F2-07BC62B47A3E}"/>
              </a:ext>
            </a:extLst>
          </p:cNvPr>
          <p:cNvGrpSpPr/>
          <p:nvPr/>
        </p:nvGrpSpPr>
        <p:grpSpPr>
          <a:xfrm rot="1295755">
            <a:off x="8356255" y="1874386"/>
            <a:ext cx="2320440" cy="1824836"/>
            <a:chOff x="4995397" y="1133635"/>
            <a:chExt cx="4681284" cy="3681446"/>
          </a:xfrm>
        </p:grpSpPr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17124E3E-4BA7-4305-8779-E9E177A2C8F9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E009527-D427-4F94-B188-C46431D52E56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0B90AB5-05AC-4E8C-BDDF-A751B45F61DF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150D91C-6DEC-4262-946F-313D25796E94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EFCEF9CB-027B-4F3A-ABA2-6D7BBBF80A23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5E58B0F-7780-4804-94D7-CC9D0B9160C3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634B77B-F802-4167-BB4F-8505991A1172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EC052C3E-7D06-42AC-931D-13D5682C8727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55D758AE-C3ED-49E3-8B70-E2C5634BFD32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11F80142-C7D9-41D6-AF6D-13403B573D78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AFAABF7A-304A-40EE-A1DE-118E6249CC6E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85966F3-767A-4A28-BA56-2854B528B91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323B3447-AFEB-47A2-9848-266E75A6E5D6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2697EA53-E263-4374-A667-63192081B464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CB87C419-DB59-4604-96F5-D3390677217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0D57BCA1-3169-4482-AEBF-0903C42DE643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F9141E90-959D-4725-AF38-0AD6D363A8A5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0B405A01-B8B5-4533-8023-C7594A44FD5F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2A8138F-119E-46C2-AB0B-54F2DF2CB1F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5D2203CC-C431-43E5-9B09-5B490051BF0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EB247271-31D8-4E3C-8986-33D78A51A801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3CE94256-E4BF-4118-A0C8-A38596A20AA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Graphic 162">
              <a:extLst>
                <a:ext uri="{FF2B5EF4-FFF2-40B4-BE49-F238E27FC236}">
                  <a16:creationId xmlns:a16="http://schemas.microsoft.com/office/drawing/2014/main" id="{8DECB9AD-0989-45CD-A63D-04B9C2925A8E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Graphic 162">
              <a:extLst>
                <a:ext uri="{FF2B5EF4-FFF2-40B4-BE49-F238E27FC236}">
                  <a16:creationId xmlns:a16="http://schemas.microsoft.com/office/drawing/2014/main" id="{06411B4B-96FF-4B7B-B131-3A70F061B189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162">
              <a:extLst>
                <a:ext uri="{FF2B5EF4-FFF2-40B4-BE49-F238E27FC236}">
                  <a16:creationId xmlns:a16="http://schemas.microsoft.com/office/drawing/2014/main" id="{8261CDFA-4CDE-407E-A943-8A94C665D01C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162">
              <a:extLst>
                <a:ext uri="{FF2B5EF4-FFF2-40B4-BE49-F238E27FC236}">
                  <a16:creationId xmlns:a16="http://schemas.microsoft.com/office/drawing/2014/main" id="{FD69418E-EB22-4B68-951D-C96FB42E88F6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Graphic 162">
              <a:extLst>
                <a:ext uri="{FF2B5EF4-FFF2-40B4-BE49-F238E27FC236}">
                  <a16:creationId xmlns:a16="http://schemas.microsoft.com/office/drawing/2014/main" id="{E61A0B74-C445-46B7-9967-BDC63EFC2BB4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Graphic 162">
              <a:extLst>
                <a:ext uri="{FF2B5EF4-FFF2-40B4-BE49-F238E27FC236}">
                  <a16:creationId xmlns:a16="http://schemas.microsoft.com/office/drawing/2014/main" id="{2EE5A5AE-6030-4D6B-8F2B-842BB2EE16D0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Graphic 162">
              <a:extLst>
                <a:ext uri="{FF2B5EF4-FFF2-40B4-BE49-F238E27FC236}">
                  <a16:creationId xmlns:a16="http://schemas.microsoft.com/office/drawing/2014/main" id="{DEB9E9C5-6161-4E55-859F-C5F5199D457C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162">
              <a:extLst>
                <a:ext uri="{FF2B5EF4-FFF2-40B4-BE49-F238E27FC236}">
                  <a16:creationId xmlns:a16="http://schemas.microsoft.com/office/drawing/2014/main" id="{CEA51008-B649-427C-A1A8-80A08D5253F6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Graphic 162">
              <a:extLst>
                <a:ext uri="{FF2B5EF4-FFF2-40B4-BE49-F238E27FC236}">
                  <a16:creationId xmlns:a16="http://schemas.microsoft.com/office/drawing/2014/main" id="{05436BC4-8476-448D-ABE3-3E12D7B0EED5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Graphic 162">
              <a:extLst>
                <a:ext uri="{FF2B5EF4-FFF2-40B4-BE49-F238E27FC236}">
                  <a16:creationId xmlns:a16="http://schemas.microsoft.com/office/drawing/2014/main" id="{BC2775FA-87E9-4210-BD7E-8E60986E3180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Graphic 162">
              <a:extLst>
                <a:ext uri="{FF2B5EF4-FFF2-40B4-BE49-F238E27FC236}">
                  <a16:creationId xmlns:a16="http://schemas.microsoft.com/office/drawing/2014/main" id="{6636025E-2E9D-4C30-826E-6052DBF2D12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Graphic 162">
              <a:extLst>
                <a:ext uri="{FF2B5EF4-FFF2-40B4-BE49-F238E27FC236}">
                  <a16:creationId xmlns:a16="http://schemas.microsoft.com/office/drawing/2014/main" id="{A11BE49C-89EC-4B5B-AF18-F0A889385996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Graphic 162">
              <a:extLst>
                <a:ext uri="{FF2B5EF4-FFF2-40B4-BE49-F238E27FC236}">
                  <a16:creationId xmlns:a16="http://schemas.microsoft.com/office/drawing/2014/main" id="{DF62153F-6A93-465B-A64D-9673FC7AAF91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Graphic 162">
              <a:extLst>
                <a:ext uri="{FF2B5EF4-FFF2-40B4-BE49-F238E27FC236}">
                  <a16:creationId xmlns:a16="http://schemas.microsoft.com/office/drawing/2014/main" id="{E0B07554-9F94-4D0A-A445-7B0B87219E4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Graphic 162">
              <a:extLst>
                <a:ext uri="{FF2B5EF4-FFF2-40B4-BE49-F238E27FC236}">
                  <a16:creationId xmlns:a16="http://schemas.microsoft.com/office/drawing/2014/main" id="{473EE77C-5541-409D-9DDD-153B29BAAA7D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DF27444D-78D8-4B0A-A7A1-446E5C2582AC}"/>
              </a:ext>
            </a:extLst>
          </p:cNvPr>
          <p:cNvSpPr/>
          <p:nvPr/>
        </p:nvSpPr>
        <p:spPr>
          <a:xfrm rot="507645">
            <a:off x="4624189" y="1104410"/>
            <a:ext cx="919907" cy="1279713"/>
          </a:xfrm>
          <a:custGeom>
            <a:avLst/>
            <a:gdLst/>
            <a:ahLst/>
            <a:cxnLst/>
            <a:rect l="l" t="t" r="r" b="b"/>
            <a:pathLst>
              <a:path w="604242" h="840581">
                <a:moveTo>
                  <a:pt x="317571" y="0"/>
                </a:moveTo>
                <a:cubicBezTo>
                  <a:pt x="414657" y="0"/>
                  <a:pt x="486706" y="25865"/>
                  <a:pt x="533720" y="77595"/>
                </a:cubicBezTo>
                <a:cubicBezTo>
                  <a:pt x="580735" y="129325"/>
                  <a:pt x="604242" y="207993"/>
                  <a:pt x="604242" y="313599"/>
                </a:cubicBezTo>
                <a:lnTo>
                  <a:pt x="604242" y="840581"/>
                </a:lnTo>
                <a:lnTo>
                  <a:pt x="342900" y="840581"/>
                </a:lnTo>
                <a:lnTo>
                  <a:pt x="342900" y="329375"/>
                </a:lnTo>
                <a:cubicBezTo>
                  <a:pt x="342900" y="300627"/>
                  <a:pt x="340060" y="281604"/>
                  <a:pt x="334379" y="272309"/>
                </a:cubicBezTo>
                <a:cubicBezTo>
                  <a:pt x="328699" y="263013"/>
                  <a:pt x="318622" y="258366"/>
                  <a:pt x="304149" y="258366"/>
                </a:cubicBezTo>
                <a:cubicBezTo>
                  <a:pt x="275611" y="258366"/>
                  <a:pt x="261342" y="282035"/>
                  <a:pt x="261342" y="329375"/>
                </a:cubicBezTo>
                <a:lnTo>
                  <a:pt x="261342" y="416719"/>
                </a:lnTo>
                <a:lnTo>
                  <a:pt x="329803" y="416719"/>
                </a:lnTo>
                <a:lnTo>
                  <a:pt x="329803" y="650677"/>
                </a:lnTo>
                <a:lnTo>
                  <a:pt x="261342" y="650677"/>
                </a:lnTo>
                <a:lnTo>
                  <a:pt x="261342" y="840581"/>
                </a:lnTo>
                <a:lnTo>
                  <a:pt x="0" y="840581"/>
                </a:lnTo>
                <a:lnTo>
                  <a:pt x="0" y="321776"/>
                </a:lnTo>
                <a:cubicBezTo>
                  <a:pt x="0" y="220542"/>
                  <a:pt x="27905" y="141604"/>
                  <a:pt x="83716" y="84962"/>
                </a:cubicBezTo>
                <a:cubicBezTo>
                  <a:pt x="139526" y="28321"/>
                  <a:pt x="217478" y="0"/>
                  <a:pt x="3175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A0A531CF-98EC-4C8A-B5F3-4B9E0F568501}"/>
              </a:ext>
            </a:extLst>
          </p:cNvPr>
          <p:cNvSpPr/>
          <p:nvPr/>
        </p:nvSpPr>
        <p:spPr>
          <a:xfrm rot="20781687">
            <a:off x="6799340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39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30" y="564765"/>
                </a:lnTo>
                <a:lnTo>
                  <a:pt x="275630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5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F22864F3-AA76-4D6F-B525-69FF0B72F3C3}"/>
              </a:ext>
            </a:extLst>
          </p:cNvPr>
          <p:cNvSpPr/>
          <p:nvPr/>
        </p:nvSpPr>
        <p:spPr>
          <a:xfrm rot="20377446">
            <a:off x="3488578" y="1135223"/>
            <a:ext cx="920817" cy="1248898"/>
          </a:xfrm>
          <a:custGeom>
            <a:avLst/>
            <a:gdLst>
              <a:gd name="connsiteX0" fmla="*/ 522944 w 920817"/>
              <a:gd name="connsiteY0" fmla="*/ 0 h 1248898"/>
              <a:gd name="connsiteX1" fmla="*/ 920817 w 920817"/>
              <a:gd name="connsiteY1" fmla="*/ 0 h 1248898"/>
              <a:gd name="connsiteX2" fmla="*/ 920817 w 920817"/>
              <a:gd name="connsiteY2" fmla="*/ 1248898 h 1248898"/>
              <a:gd name="connsiteX3" fmla="*/ 522944 w 920817"/>
              <a:gd name="connsiteY3" fmla="*/ 1248898 h 1248898"/>
              <a:gd name="connsiteX4" fmla="*/ 0 w 920817"/>
              <a:gd name="connsiteY4" fmla="*/ 0 h 1248898"/>
              <a:gd name="connsiteX5" fmla="*/ 397871 w 920817"/>
              <a:gd name="connsiteY5" fmla="*/ 0 h 1248898"/>
              <a:gd name="connsiteX6" fmla="*/ 397871 w 920817"/>
              <a:gd name="connsiteY6" fmla="*/ 433217 h 1248898"/>
              <a:gd name="connsiteX7" fmla="*/ 498472 w 920817"/>
              <a:gd name="connsiteY7" fmla="*/ 433217 h 1248898"/>
              <a:gd name="connsiteX8" fmla="*/ 498472 w 920817"/>
              <a:gd name="connsiteY8" fmla="*/ 789398 h 1248898"/>
              <a:gd name="connsiteX9" fmla="*/ 397871 w 920817"/>
              <a:gd name="connsiteY9" fmla="*/ 789398 h 1248898"/>
              <a:gd name="connsiteX10" fmla="*/ 397871 w 920817"/>
              <a:gd name="connsiteY10" fmla="*/ 1248898 h 1248898"/>
              <a:gd name="connsiteX11" fmla="*/ 0 w 920817"/>
              <a:gd name="connsiteY11" fmla="*/ 1248898 h 12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817" h="1248898">
                <a:moveTo>
                  <a:pt x="522944" y="0"/>
                </a:moveTo>
                <a:lnTo>
                  <a:pt x="920817" y="0"/>
                </a:lnTo>
                <a:lnTo>
                  <a:pt x="920817" y="1248898"/>
                </a:lnTo>
                <a:lnTo>
                  <a:pt x="522944" y="1248898"/>
                </a:lnTo>
                <a:close/>
                <a:moveTo>
                  <a:pt x="0" y="0"/>
                </a:moveTo>
                <a:lnTo>
                  <a:pt x="397871" y="0"/>
                </a:lnTo>
                <a:lnTo>
                  <a:pt x="397871" y="433217"/>
                </a:lnTo>
                <a:lnTo>
                  <a:pt x="498472" y="433217"/>
                </a:lnTo>
                <a:lnTo>
                  <a:pt x="498472" y="789398"/>
                </a:lnTo>
                <a:lnTo>
                  <a:pt x="397871" y="789398"/>
                </a:lnTo>
                <a:lnTo>
                  <a:pt x="397871" y="1248898"/>
                </a:lnTo>
                <a:lnTo>
                  <a:pt x="0" y="124889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F2F0C0-7C92-4A38-A05A-82E7886E02DF}"/>
              </a:ext>
            </a:extLst>
          </p:cNvPr>
          <p:cNvGrpSpPr/>
          <p:nvPr/>
        </p:nvGrpSpPr>
        <p:grpSpPr>
          <a:xfrm rot="1284956">
            <a:off x="5373724" y="545204"/>
            <a:ext cx="729623" cy="1056215"/>
            <a:chOff x="5293990" y="1900827"/>
            <a:chExt cx="825158" cy="119451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D1FA326-BB49-427A-B91F-B01F6F56A192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11F91A-A71E-46DE-8A78-78C51D0B09A2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22D8AB-83CF-4A5A-B2FE-30595619ED1D}"/>
              </a:ext>
            </a:extLst>
          </p:cNvPr>
          <p:cNvGrpSpPr/>
          <p:nvPr/>
        </p:nvGrpSpPr>
        <p:grpSpPr>
          <a:xfrm rot="20066092">
            <a:off x="5705307" y="4104463"/>
            <a:ext cx="1486441" cy="723477"/>
            <a:chOff x="5787255" y="4292778"/>
            <a:chExt cx="3758184" cy="2112264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EF9E70BE-0254-42B9-A680-8A5F13F631B4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10CD86D-9CAC-4CB9-90E3-C2CF663A2440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FA92BC-0407-4BD5-9B0F-A0190E476094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85BB9B7-4ED9-46D6-9A43-FA7CC34656BE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AB781F-947F-4D69-955A-3A9694115DE6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Graphic 127">
                <a:extLst>
                  <a:ext uri="{FF2B5EF4-FFF2-40B4-BE49-F238E27FC236}">
                    <a16:creationId xmlns:a16="http://schemas.microsoft.com/office/drawing/2014/main" id="{A166DF6E-D4E6-465B-9DA2-46D0657D96FF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852545-DAC6-4F7D-8373-157385ABDE50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EE081C5C-5EFD-4D79-B18E-C43384FAB92F}"/>
              </a:ext>
            </a:extLst>
          </p:cNvPr>
          <p:cNvSpPr/>
          <p:nvPr/>
        </p:nvSpPr>
        <p:spPr>
          <a:xfrm rot="21247294">
            <a:off x="7372101" y="4133545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F86EB-517F-4DF9-BF0F-4670E92BB5B0}"/>
              </a:ext>
            </a:extLst>
          </p:cNvPr>
          <p:cNvGrpSpPr/>
          <p:nvPr/>
        </p:nvGrpSpPr>
        <p:grpSpPr>
          <a:xfrm>
            <a:off x="7514269" y="468359"/>
            <a:ext cx="470803" cy="1012722"/>
            <a:chOff x="10019575" y="3052626"/>
            <a:chExt cx="1673786" cy="3600405"/>
          </a:xfrm>
        </p:grpSpPr>
        <p:sp>
          <p:nvSpPr>
            <p:cNvPr id="141" name="Graphic 570">
              <a:extLst>
                <a:ext uri="{FF2B5EF4-FFF2-40B4-BE49-F238E27FC236}">
                  <a16:creationId xmlns:a16="http://schemas.microsoft.com/office/drawing/2014/main" id="{6DE6BE39-A1B5-450E-8E69-19E6A694CBAC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570">
              <a:extLst>
                <a:ext uri="{FF2B5EF4-FFF2-40B4-BE49-F238E27FC236}">
                  <a16:creationId xmlns:a16="http://schemas.microsoft.com/office/drawing/2014/main" id="{65BF63DC-DB39-4A2B-B4A8-C83805230FA9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570">
              <a:extLst>
                <a:ext uri="{FF2B5EF4-FFF2-40B4-BE49-F238E27FC236}">
                  <a16:creationId xmlns:a16="http://schemas.microsoft.com/office/drawing/2014/main" id="{E2DE91CF-9C69-4E1D-A13C-66CA13FEFC5D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570">
              <a:extLst>
                <a:ext uri="{FF2B5EF4-FFF2-40B4-BE49-F238E27FC236}">
                  <a16:creationId xmlns:a16="http://schemas.microsoft.com/office/drawing/2014/main" id="{49A7EA83-8543-4491-AD83-6D13CA8AA0E7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48E288B-116F-46E2-9D51-77A297EA47A3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Graphic 570">
              <a:extLst>
                <a:ext uri="{FF2B5EF4-FFF2-40B4-BE49-F238E27FC236}">
                  <a16:creationId xmlns:a16="http://schemas.microsoft.com/office/drawing/2014/main" id="{15107870-108F-40BA-9977-C9314263ED1E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570">
              <a:extLst>
                <a:ext uri="{FF2B5EF4-FFF2-40B4-BE49-F238E27FC236}">
                  <a16:creationId xmlns:a16="http://schemas.microsoft.com/office/drawing/2014/main" id="{3B1EDA12-3028-4A90-9B71-F83DDB0631CC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397F92A3-C9C1-4CCF-9746-2B3EB16C1DB7}"/>
              </a:ext>
            </a:extLst>
          </p:cNvPr>
          <p:cNvSpPr/>
          <p:nvPr/>
        </p:nvSpPr>
        <p:spPr>
          <a:xfrm rot="877876">
            <a:off x="7674086" y="1256205"/>
            <a:ext cx="1086557" cy="1248898"/>
          </a:xfrm>
          <a:custGeom>
            <a:avLst/>
            <a:gdLst/>
            <a:ahLst/>
            <a:cxnLst/>
            <a:rect l="l" t="t" r="r" b="b"/>
            <a:pathLst>
              <a:path w="713706" h="820340">
                <a:moveTo>
                  <a:pt x="0" y="0"/>
                </a:moveTo>
                <a:lnTo>
                  <a:pt x="259426" y="0"/>
                </a:lnTo>
                <a:lnTo>
                  <a:pt x="355653" y="163645"/>
                </a:lnTo>
                <a:lnTo>
                  <a:pt x="458986" y="0"/>
                </a:lnTo>
                <a:lnTo>
                  <a:pt x="713706" y="0"/>
                </a:lnTo>
                <a:lnTo>
                  <a:pt x="488399" y="368926"/>
                </a:lnTo>
                <a:lnTo>
                  <a:pt x="488399" y="820340"/>
                </a:lnTo>
                <a:lnTo>
                  <a:pt x="227056" y="820340"/>
                </a:lnTo>
                <a:lnTo>
                  <a:pt x="227056" y="36939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6DFE7C7-768B-4545-9112-5D3215907967}"/>
              </a:ext>
            </a:extLst>
          </p:cNvPr>
          <p:cNvSpPr/>
          <p:nvPr/>
        </p:nvSpPr>
        <p:spPr>
          <a:xfrm rot="1797959">
            <a:off x="7601676" y="1933666"/>
            <a:ext cx="487108" cy="785104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C3473-09AA-49EB-BAE0-EB71251F4E76}"/>
              </a:ext>
            </a:extLst>
          </p:cNvPr>
          <p:cNvGrpSpPr/>
          <p:nvPr/>
        </p:nvGrpSpPr>
        <p:grpSpPr>
          <a:xfrm>
            <a:off x="4368734" y="495313"/>
            <a:ext cx="1195324" cy="741746"/>
            <a:chOff x="4474952" y="485299"/>
            <a:chExt cx="1195324" cy="741746"/>
          </a:xfrm>
        </p:grpSpPr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A4539-ABB8-406B-85E3-90BFE4567CB5}"/>
              </a:ext>
            </a:extLst>
          </p:cNvPr>
          <p:cNvGrpSpPr/>
          <p:nvPr/>
        </p:nvGrpSpPr>
        <p:grpSpPr>
          <a:xfrm rot="17416223">
            <a:off x="2559639" y="1199968"/>
            <a:ext cx="1008837" cy="946927"/>
            <a:chOff x="10180901" y="4095157"/>
            <a:chExt cx="1068467" cy="10028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C55EAF-8F2F-4F56-AA5D-37AF9EBA9C71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08BFD60-473E-439D-A223-E7790C981A01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88" name="Graphic 5">
                <a:extLst>
                  <a:ext uri="{FF2B5EF4-FFF2-40B4-BE49-F238E27FC236}">
                    <a16:creationId xmlns:a16="http://schemas.microsoft.com/office/drawing/2014/main" id="{038F2612-FC35-4182-8567-3B9147E6B6A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5">
                <a:extLst>
                  <a:ext uri="{FF2B5EF4-FFF2-40B4-BE49-F238E27FC236}">
                    <a16:creationId xmlns:a16="http://schemas.microsoft.com/office/drawing/2014/main" id="{E9952640-392A-4008-8D91-16A79F0E5B2F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5">
                <a:extLst>
                  <a:ext uri="{FF2B5EF4-FFF2-40B4-BE49-F238E27FC236}">
                    <a16:creationId xmlns:a16="http://schemas.microsoft.com/office/drawing/2014/main" id="{CEDAAA05-8D24-4D4A-9ABA-8BB8C40A3B0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5">
                <a:extLst>
                  <a:ext uri="{FF2B5EF4-FFF2-40B4-BE49-F238E27FC236}">
                    <a16:creationId xmlns:a16="http://schemas.microsoft.com/office/drawing/2014/main" id="{2AB12634-6D03-4F07-B912-914A89D0F624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59" name="Freeform: Shape 358">
            <a:extLst>
              <a:ext uri="{FF2B5EF4-FFF2-40B4-BE49-F238E27FC236}">
                <a16:creationId xmlns:a16="http://schemas.microsoft.com/office/drawing/2014/main" id="{11C699E3-F3DC-4529-911B-73C981468B28}"/>
              </a:ext>
            </a:extLst>
          </p:cNvPr>
          <p:cNvSpPr/>
          <p:nvPr/>
        </p:nvSpPr>
        <p:spPr>
          <a:xfrm rot="605397">
            <a:off x="6052222" y="2865073"/>
            <a:ext cx="667952" cy="1309621"/>
          </a:xfrm>
          <a:custGeom>
            <a:avLst/>
            <a:gdLst/>
            <a:ahLst/>
            <a:cxnLst/>
            <a:rect l="l" t="t" r="r" b="b"/>
            <a:pathLst>
              <a:path w="438745" h="860226">
                <a:moveTo>
                  <a:pt x="329887" y="0"/>
                </a:moveTo>
                <a:cubicBezTo>
                  <a:pt x="363925" y="0"/>
                  <a:pt x="400211" y="6821"/>
                  <a:pt x="438745" y="20464"/>
                </a:cubicBezTo>
                <a:lnTo>
                  <a:pt x="438745" y="267119"/>
                </a:lnTo>
                <a:cubicBezTo>
                  <a:pt x="411727" y="261283"/>
                  <a:pt x="394292" y="258366"/>
                  <a:pt x="386441" y="258366"/>
                </a:cubicBezTo>
                <a:cubicBezTo>
                  <a:pt x="372055" y="258366"/>
                  <a:pt x="359613" y="263758"/>
                  <a:pt x="349118" y="274541"/>
                </a:cubicBezTo>
                <a:cubicBezTo>
                  <a:pt x="338623" y="285325"/>
                  <a:pt x="333375" y="298537"/>
                  <a:pt x="333375" y="314176"/>
                </a:cubicBezTo>
                <a:cubicBezTo>
                  <a:pt x="333375" y="328327"/>
                  <a:pt x="339837" y="346611"/>
                  <a:pt x="352760" y="369029"/>
                </a:cubicBezTo>
                <a:lnTo>
                  <a:pt x="370973" y="400459"/>
                </a:lnTo>
                <a:cubicBezTo>
                  <a:pt x="405042" y="459302"/>
                  <a:pt x="422076" y="516161"/>
                  <a:pt x="422076" y="571035"/>
                </a:cubicBezTo>
                <a:cubicBezTo>
                  <a:pt x="422076" y="651650"/>
                  <a:pt x="393311" y="720002"/>
                  <a:pt x="335779" y="776092"/>
                </a:cubicBezTo>
                <a:cubicBezTo>
                  <a:pt x="278248" y="832182"/>
                  <a:pt x="208052" y="860226"/>
                  <a:pt x="125192" y="860226"/>
                </a:cubicBezTo>
                <a:cubicBezTo>
                  <a:pt x="85027" y="860226"/>
                  <a:pt x="43297" y="850162"/>
                  <a:pt x="0" y="830033"/>
                </a:cubicBezTo>
                <a:lnTo>
                  <a:pt x="0" y="579676"/>
                </a:lnTo>
                <a:cubicBezTo>
                  <a:pt x="32835" y="594069"/>
                  <a:pt x="56883" y="601266"/>
                  <a:pt x="72144" y="601266"/>
                </a:cubicBezTo>
                <a:cubicBezTo>
                  <a:pt x="89911" y="601266"/>
                  <a:pt x="104454" y="596412"/>
                  <a:pt x="115774" y="586704"/>
                </a:cubicBezTo>
                <a:cubicBezTo>
                  <a:pt x="127094" y="576996"/>
                  <a:pt x="132755" y="564998"/>
                  <a:pt x="132755" y="550711"/>
                </a:cubicBezTo>
                <a:cubicBezTo>
                  <a:pt x="132755" y="541254"/>
                  <a:pt x="122092" y="517748"/>
                  <a:pt x="100766" y="480194"/>
                </a:cubicBezTo>
                <a:cubicBezTo>
                  <a:pt x="64148" y="416192"/>
                  <a:pt x="45839" y="351938"/>
                  <a:pt x="45839" y="287434"/>
                </a:cubicBezTo>
                <a:cubicBezTo>
                  <a:pt x="45839" y="209131"/>
                  <a:pt x="73774" y="141650"/>
                  <a:pt x="129643" y="84990"/>
                </a:cubicBezTo>
                <a:cubicBezTo>
                  <a:pt x="185512" y="28330"/>
                  <a:pt x="252261" y="0"/>
                  <a:pt x="3298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Graphic 78">
            <a:extLst>
              <a:ext uri="{FF2B5EF4-FFF2-40B4-BE49-F238E27FC236}">
                <a16:creationId xmlns:a16="http://schemas.microsoft.com/office/drawing/2014/main" id="{2A9C909D-92EF-40E1-9D01-BB281EFF0ABA}"/>
              </a:ext>
            </a:extLst>
          </p:cNvPr>
          <p:cNvSpPr/>
          <p:nvPr/>
        </p:nvSpPr>
        <p:spPr>
          <a:xfrm rot="19064314">
            <a:off x="9080376" y="3551355"/>
            <a:ext cx="401863" cy="1129864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2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0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aphic 6">
            <a:extLst>
              <a:ext uri="{FF2B5EF4-FFF2-40B4-BE49-F238E27FC236}">
                <a16:creationId xmlns:a16="http://schemas.microsoft.com/office/drawing/2014/main" id="{8C3EFEBF-49FD-4D2A-A772-0F7952E54805}"/>
              </a:ext>
            </a:extLst>
          </p:cNvPr>
          <p:cNvSpPr/>
          <p:nvPr/>
        </p:nvSpPr>
        <p:spPr>
          <a:xfrm rot="21140430">
            <a:off x="5141112" y="1548144"/>
            <a:ext cx="6428974" cy="3948072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8DD5CB-54C7-4281-A4E1-3244BFB86C24}"/>
              </a:ext>
            </a:extLst>
          </p:cNvPr>
          <p:cNvGrpSpPr/>
          <p:nvPr/>
        </p:nvGrpSpPr>
        <p:grpSpPr>
          <a:xfrm>
            <a:off x="1578913" y="2272955"/>
            <a:ext cx="2909979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DF4EE7-596D-4980-B7D3-F41250D6B5F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FD7D33-3E04-4C4A-A977-94524F5ECDE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3CF79-F208-4A50-8C71-7F01952A0AC0}"/>
              </a:ext>
            </a:extLst>
          </p:cNvPr>
          <p:cNvGrpSpPr/>
          <p:nvPr/>
        </p:nvGrpSpPr>
        <p:grpSpPr>
          <a:xfrm>
            <a:off x="1578913" y="3105357"/>
            <a:ext cx="2909979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026067-EF53-4524-9EF1-A10B55718D2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EBF5F6-3C74-4643-A4FB-A1D9982F7BF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1B058E-716B-4038-BA16-8B12901D4088}"/>
              </a:ext>
            </a:extLst>
          </p:cNvPr>
          <p:cNvGrpSpPr/>
          <p:nvPr/>
        </p:nvGrpSpPr>
        <p:grpSpPr>
          <a:xfrm>
            <a:off x="1578913" y="3937759"/>
            <a:ext cx="2909979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74E546-3249-4330-B2EA-C39DD9D609D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EA4E2C-0E94-40D9-8735-9A598E5B0A5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2F9858-1EC2-484D-B15E-BA67603A52B4}"/>
              </a:ext>
            </a:extLst>
          </p:cNvPr>
          <p:cNvGrpSpPr/>
          <p:nvPr/>
        </p:nvGrpSpPr>
        <p:grpSpPr>
          <a:xfrm>
            <a:off x="1578913" y="4770160"/>
            <a:ext cx="2909979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B8ACB-C59D-451C-8C4C-66C72BBD42E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E050F7-5104-4FBC-8465-C77E66CC0CB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51C4C4-D178-42D1-AEE4-0E50554325CD}"/>
              </a:ext>
            </a:extLst>
          </p:cNvPr>
          <p:cNvGrpSpPr/>
          <p:nvPr/>
        </p:nvGrpSpPr>
        <p:grpSpPr>
          <a:xfrm>
            <a:off x="1578913" y="5602560"/>
            <a:ext cx="2909979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A2C424-8F14-4F13-AE01-BFABBCD5D1C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1D67A4-4EC0-441F-B375-9D7C91CC4C0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>
            <a:extLst>
              <a:ext uri="{FF2B5EF4-FFF2-40B4-BE49-F238E27FC236}">
                <a16:creationId xmlns:a16="http://schemas.microsoft.com/office/drawing/2014/main" id="{63F8C1D2-D681-4A3A-8BF3-D1D7D233E70C}"/>
              </a:ext>
            </a:extLst>
          </p:cNvPr>
          <p:cNvSpPr/>
          <p:nvPr/>
        </p:nvSpPr>
        <p:spPr>
          <a:xfrm rot="20700000">
            <a:off x="1062489" y="329323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rapezoid 3">
            <a:extLst>
              <a:ext uri="{FF2B5EF4-FFF2-40B4-BE49-F238E27FC236}">
                <a16:creationId xmlns:a16="http://schemas.microsoft.com/office/drawing/2014/main" id="{86774BE4-9652-4F0D-A77A-F887A9B61BCA}"/>
              </a:ext>
            </a:extLst>
          </p:cNvPr>
          <p:cNvSpPr/>
          <p:nvPr/>
        </p:nvSpPr>
        <p:spPr>
          <a:xfrm>
            <a:off x="1121425" y="587052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Down Arrow 1">
            <a:extLst>
              <a:ext uri="{FF2B5EF4-FFF2-40B4-BE49-F238E27FC236}">
                <a16:creationId xmlns:a16="http://schemas.microsoft.com/office/drawing/2014/main" id="{A7D580B2-0FAF-4B7A-ADF6-1897271ED920}"/>
              </a:ext>
            </a:extLst>
          </p:cNvPr>
          <p:cNvSpPr/>
          <p:nvPr/>
        </p:nvSpPr>
        <p:spPr>
          <a:xfrm rot="10800000" flipH="1">
            <a:off x="1098527" y="498676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0931DB6-9C3B-4834-9036-ADF748C2B9F3}"/>
              </a:ext>
            </a:extLst>
          </p:cNvPr>
          <p:cNvSpPr/>
          <p:nvPr/>
        </p:nvSpPr>
        <p:spPr>
          <a:xfrm rot="14270044">
            <a:off x="1091002" y="415577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Frame 1">
            <a:extLst>
              <a:ext uri="{FF2B5EF4-FFF2-40B4-BE49-F238E27FC236}">
                <a16:creationId xmlns:a16="http://schemas.microsoft.com/office/drawing/2014/main" id="{A4266FF0-FBB1-4AC2-8B8E-C00C6A325116}"/>
              </a:ext>
            </a:extLst>
          </p:cNvPr>
          <p:cNvSpPr/>
          <p:nvPr/>
        </p:nvSpPr>
        <p:spPr>
          <a:xfrm>
            <a:off x="1085669" y="2425453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E1FF2-8951-470B-8350-3D892FE2B45A}"/>
              </a:ext>
            </a:extLst>
          </p:cNvPr>
          <p:cNvSpPr txBox="1"/>
          <p:nvPr/>
        </p:nvSpPr>
        <p:spPr>
          <a:xfrm>
            <a:off x="866076" y="209462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0968B1-F1A4-4D31-8E2D-392DD20CA016}"/>
              </a:ext>
            </a:extLst>
          </p:cNvPr>
          <p:cNvGrpSpPr/>
          <p:nvPr/>
        </p:nvGrpSpPr>
        <p:grpSpPr>
          <a:xfrm rot="20796990">
            <a:off x="8089389" y="-48131"/>
            <a:ext cx="1057294" cy="2509800"/>
            <a:chOff x="3203626" y="308113"/>
            <a:chExt cx="1057294" cy="2509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05C078-1262-4EB0-912B-2E6132599211}"/>
                </a:ext>
              </a:extLst>
            </p:cNvPr>
            <p:cNvSpPr/>
            <p:nvPr/>
          </p:nvSpPr>
          <p:spPr>
            <a:xfrm rot="9900000">
              <a:off x="3203626" y="1153022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Rectangle 165">
              <a:extLst>
                <a:ext uri="{FF2B5EF4-FFF2-40B4-BE49-F238E27FC236}">
                  <a16:creationId xmlns:a16="http://schemas.microsoft.com/office/drawing/2014/main" id="{B3000EF1-C36F-429D-9F99-D78263D0D115}"/>
                </a:ext>
              </a:extLst>
            </p:cNvPr>
            <p:cNvSpPr/>
            <p:nvPr/>
          </p:nvSpPr>
          <p:spPr>
            <a:xfrm rot="10632520">
              <a:off x="3339149" y="904048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37615C-65F0-4AAE-A6D6-B9FDCB080207}"/>
                </a:ext>
              </a:extLst>
            </p:cNvPr>
            <p:cNvSpPr/>
            <p:nvPr/>
          </p:nvSpPr>
          <p:spPr>
            <a:xfrm rot="21403670">
              <a:off x="3238426" y="308113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74B677-96FE-4E26-80E5-BA429D929ABC}"/>
              </a:ext>
            </a:extLst>
          </p:cNvPr>
          <p:cNvGrpSpPr/>
          <p:nvPr/>
        </p:nvGrpSpPr>
        <p:grpSpPr>
          <a:xfrm>
            <a:off x="6655701" y="4232095"/>
            <a:ext cx="1157575" cy="2468186"/>
            <a:chOff x="1265095" y="3601854"/>
            <a:chExt cx="1157575" cy="246818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054E3B-186C-4AC0-8433-C8C4C1DB9B05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Rectangle 165">
              <a:extLst>
                <a:ext uri="{FF2B5EF4-FFF2-40B4-BE49-F238E27FC236}">
                  <a16:creationId xmlns:a16="http://schemas.microsoft.com/office/drawing/2014/main" id="{5F19DE64-8BBF-4199-9084-9850CC30AEAA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BE6D5C-E3A6-43DB-A1A5-9BA7C3F77C1F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A78896-6BF6-441B-BB2C-F1498B10E832}"/>
              </a:ext>
            </a:extLst>
          </p:cNvPr>
          <p:cNvGrpSpPr/>
          <p:nvPr/>
        </p:nvGrpSpPr>
        <p:grpSpPr>
          <a:xfrm>
            <a:off x="9022611" y="4256573"/>
            <a:ext cx="2594623" cy="1518478"/>
            <a:chOff x="3443738" y="1104410"/>
            <a:chExt cx="5376573" cy="3146587"/>
          </a:xfr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684D40-6268-43ED-9B49-FB53408C822B}"/>
                </a:ext>
              </a:extLst>
            </p:cNvPr>
            <p:cNvSpPr/>
            <p:nvPr/>
          </p:nvSpPr>
          <p:spPr>
            <a:xfrm>
              <a:off x="4957575" y="2972191"/>
              <a:ext cx="914471" cy="1278806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3BCD694-36D8-4626-BD34-F22641502652}"/>
                </a:ext>
              </a:extLst>
            </p:cNvPr>
            <p:cNvSpPr/>
            <p:nvPr/>
          </p:nvSpPr>
          <p:spPr>
            <a:xfrm>
              <a:off x="5740766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5D629D-8D27-49DC-9A0E-7547EBD5D8DB}"/>
                </a:ext>
              </a:extLst>
            </p:cNvPr>
            <p:cNvSpPr/>
            <p:nvPr/>
          </p:nvSpPr>
          <p:spPr>
            <a:xfrm>
              <a:off x="3443738" y="2807680"/>
              <a:ext cx="1321405" cy="127971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E50D20-47CA-4CD6-AC8D-8D8C0ABED495}"/>
                </a:ext>
              </a:extLst>
            </p:cNvPr>
            <p:cNvSpPr/>
            <p:nvPr/>
          </p:nvSpPr>
          <p:spPr>
            <a:xfrm>
              <a:off x="7511594" y="2815784"/>
              <a:ext cx="1308717" cy="1309621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3BBA91B-9957-41ED-9E36-4CB3F23996A7}"/>
                </a:ext>
              </a:extLst>
            </p:cNvPr>
            <p:cNvSpPr/>
            <p:nvPr/>
          </p:nvSpPr>
          <p:spPr>
            <a:xfrm>
              <a:off x="6971937" y="2848651"/>
              <a:ext cx="397871" cy="1248898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8B9393-923C-47FB-98CE-290C6B393CC7}"/>
                </a:ext>
              </a:extLst>
            </p:cNvPr>
            <p:cNvSpPr/>
            <p:nvPr/>
          </p:nvSpPr>
          <p:spPr>
            <a:xfrm>
              <a:off x="4624189" y="1104410"/>
              <a:ext cx="919907" cy="127971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483E56-EE94-40CD-AADF-99BF2F361E94}"/>
                </a:ext>
              </a:extLst>
            </p:cNvPr>
            <p:cNvSpPr/>
            <p:nvPr/>
          </p:nvSpPr>
          <p:spPr>
            <a:xfrm>
              <a:off x="6799340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38189F5-7F6D-4096-A088-FA71B72AAECF}"/>
                </a:ext>
              </a:extLst>
            </p:cNvPr>
            <p:cNvSpPr/>
            <p:nvPr/>
          </p:nvSpPr>
          <p:spPr>
            <a:xfrm>
              <a:off x="3488578" y="1135223"/>
              <a:ext cx="920817" cy="1248898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12658F-6BD2-4D97-9417-32EB7C9F39D9}"/>
                </a:ext>
              </a:extLst>
            </p:cNvPr>
            <p:cNvSpPr/>
            <p:nvPr/>
          </p:nvSpPr>
          <p:spPr>
            <a:xfrm>
              <a:off x="7674086" y="1256205"/>
              <a:ext cx="1086557" cy="1248898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C5AEB5-22EC-4971-A4D7-8AF7666A7058}"/>
                </a:ext>
              </a:extLst>
            </p:cNvPr>
            <p:cNvSpPr/>
            <p:nvPr/>
          </p:nvSpPr>
          <p:spPr>
            <a:xfrm>
              <a:off x="6052222" y="2865073"/>
              <a:ext cx="667952" cy="1309621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08B6615-1D86-4FDE-84AB-DFCEB1B397C5}"/>
              </a:ext>
            </a:extLst>
          </p:cNvPr>
          <p:cNvSpPr/>
          <p:nvPr/>
        </p:nvSpPr>
        <p:spPr>
          <a:xfrm>
            <a:off x="9981558" y="5834634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2094C9-C70F-4609-9909-08074C34A935}"/>
              </a:ext>
            </a:extLst>
          </p:cNvPr>
          <p:cNvSpPr txBox="1"/>
          <p:nvPr/>
        </p:nvSpPr>
        <p:spPr>
          <a:xfrm>
            <a:off x="7239582" y="1974758"/>
            <a:ext cx="41142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llppt.com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id="{EF6B1086-2E1D-4430-994E-B7E0C0D3F1B0}"/>
              </a:ext>
            </a:extLst>
          </p:cNvPr>
          <p:cNvSpPr/>
          <p:nvPr/>
        </p:nvSpPr>
        <p:spPr>
          <a:xfrm>
            <a:off x="7529895" y="3196453"/>
            <a:ext cx="38239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BA1E-438A-4637-B528-36AA44245CD0}"/>
              </a:ext>
            </a:extLst>
          </p:cNvPr>
          <p:cNvSpPr txBox="1"/>
          <p:nvPr/>
        </p:nvSpPr>
        <p:spPr>
          <a:xfrm>
            <a:off x="6096000" y="528853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D74B78-7CFF-40EA-8035-4FFB2D07ED6A}"/>
              </a:ext>
            </a:extLst>
          </p:cNvPr>
          <p:cNvGrpSpPr/>
          <p:nvPr/>
        </p:nvGrpSpPr>
        <p:grpSpPr>
          <a:xfrm>
            <a:off x="-434365" y="5242589"/>
            <a:ext cx="13088984" cy="1885376"/>
            <a:chOff x="0" y="5943600"/>
            <a:chExt cx="12191492" cy="912558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4" name="Graphic 216">
              <a:extLst>
                <a:ext uri="{FF2B5EF4-FFF2-40B4-BE49-F238E27FC236}">
                  <a16:creationId xmlns:a16="http://schemas.microsoft.com/office/drawing/2014/main" id="{CA5B66BE-BDF9-43F6-ABD5-8B79C1A25309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  <a:sp3d extrusionH="76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16">
              <a:extLst>
                <a:ext uri="{FF2B5EF4-FFF2-40B4-BE49-F238E27FC236}">
                  <a16:creationId xmlns:a16="http://schemas.microsoft.com/office/drawing/2014/main" id="{2CF9F2F2-6685-447A-BF96-0CF9038EF8C3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16">
              <a:extLst>
                <a:ext uri="{FF2B5EF4-FFF2-40B4-BE49-F238E27FC236}">
                  <a16:creationId xmlns:a16="http://schemas.microsoft.com/office/drawing/2014/main" id="{7B7ACE61-3A8B-4268-85C3-B1A964F3A802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16">
              <a:extLst>
                <a:ext uri="{FF2B5EF4-FFF2-40B4-BE49-F238E27FC236}">
                  <a16:creationId xmlns:a16="http://schemas.microsoft.com/office/drawing/2014/main" id="{798E5F15-6B1F-4D13-9736-E59D2C174081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16">
              <a:extLst>
                <a:ext uri="{FF2B5EF4-FFF2-40B4-BE49-F238E27FC236}">
                  <a16:creationId xmlns:a16="http://schemas.microsoft.com/office/drawing/2014/main" id="{F4798018-90E9-40FC-BCB1-CA48AAAEF19D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16">
              <a:extLst>
                <a:ext uri="{FF2B5EF4-FFF2-40B4-BE49-F238E27FC236}">
                  <a16:creationId xmlns:a16="http://schemas.microsoft.com/office/drawing/2014/main" id="{ADB543F9-6635-4817-86AD-EF206A6EDA20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16">
              <a:extLst>
                <a:ext uri="{FF2B5EF4-FFF2-40B4-BE49-F238E27FC236}">
                  <a16:creationId xmlns:a16="http://schemas.microsoft.com/office/drawing/2014/main" id="{C55FFC26-FB85-40C8-9898-9B1065661685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16">
              <a:extLst>
                <a:ext uri="{FF2B5EF4-FFF2-40B4-BE49-F238E27FC236}">
                  <a16:creationId xmlns:a16="http://schemas.microsoft.com/office/drawing/2014/main" id="{AD58EC13-F5C1-4E26-925C-81090237F6CA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16">
              <a:extLst>
                <a:ext uri="{FF2B5EF4-FFF2-40B4-BE49-F238E27FC236}">
                  <a16:creationId xmlns:a16="http://schemas.microsoft.com/office/drawing/2014/main" id="{A42ED32B-F9BF-467E-A1B0-FF3C4F8FBD31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16">
              <a:extLst>
                <a:ext uri="{FF2B5EF4-FFF2-40B4-BE49-F238E27FC236}">
                  <a16:creationId xmlns:a16="http://schemas.microsoft.com/office/drawing/2014/main" id="{8029FE67-8D3A-400C-AC99-01AD8B7EE330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16">
              <a:extLst>
                <a:ext uri="{FF2B5EF4-FFF2-40B4-BE49-F238E27FC236}">
                  <a16:creationId xmlns:a16="http://schemas.microsoft.com/office/drawing/2014/main" id="{FB67ED26-1098-4134-B430-237123B471B4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16">
              <a:extLst>
                <a:ext uri="{FF2B5EF4-FFF2-40B4-BE49-F238E27FC236}">
                  <a16:creationId xmlns:a16="http://schemas.microsoft.com/office/drawing/2014/main" id="{5A3F72E8-D4F0-4390-93BE-CFDBD7473DE2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16">
              <a:extLst>
                <a:ext uri="{FF2B5EF4-FFF2-40B4-BE49-F238E27FC236}">
                  <a16:creationId xmlns:a16="http://schemas.microsoft.com/office/drawing/2014/main" id="{3516351A-8607-4DA5-B582-C1CDDA7BAD5E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16">
              <a:extLst>
                <a:ext uri="{FF2B5EF4-FFF2-40B4-BE49-F238E27FC236}">
                  <a16:creationId xmlns:a16="http://schemas.microsoft.com/office/drawing/2014/main" id="{2A558914-7F45-4742-89E3-888BF86F0D5B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16">
              <a:extLst>
                <a:ext uri="{FF2B5EF4-FFF2-40B4-BE49-F238E27FC236}">
                  <a16:creationId xmlns:a16="http://schemas.microsoft.com/office/drawing/2014/main" id="{5B952431-C94C-4D87-AFF6-0D07904F445A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16">
              <a:extLst>
                <a:ext uri="{FF2B5EF4-FFF2-40B4-BE49-F238E27FC236}">
                  <a16:creationId xmlns:a16="http://schemas.microsoft.com/office/drawing/2014/main" id="{C5221A5C-15A3-4607-9069-A1207776B4DE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16">
              <a:extLst>
                <a:ext uri="{FF2B5EF4-FFF2-40B4-BE49-F238E27FC236}">
                  <a16:creationId xmlns:a16="http://schemas.microsoft.com/office/drawing/2014/main" id="{0D425E81-42E4-4BBD-958D-E24ACBABB325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6">
              <a:extLst>
                <a:ext uri="{FF2B5EF4-FFF2-40B4-BE49-F238E27FC236}">
                  <a16:creationId xmlns:a16="http://schemas.microsoft.com/office/drawing/2014/main" id="{D226E120-9BB4-49C0-8C1C-D1F08C9DF70B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16">
              <a:extLst>
                <a:ext uri="{FF2B5EF4-FFF2-40B4-BE49-F238E27FC236}">
                  <a16:creationId xmlns:a16="http://schemas.microsoft.com/office/drawing/2014/main" id="{815B7968-AD28-4CAE-9B01-15AD87C59837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B4386C-0BE2-463F-B1A1-27B3625CF69C}"/>
              </a:ext>
            </a:extLst>
          </p:cNvPr>
          <p:cNvGrpSpPr/>
          <p:nvPr/>
        </p:nvGrpSpPr>
        <p:grpSpPr>
          <a:xfrm>
            <a:off x="-597282" y="1397949"/>
            <a:ext cx="5599121" cy="5396558"/>
            <a:chOff x="5919228" y="1262115"/>
            <a:chExt cx="5599121" cy="539655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BCA58F-EDF4-442A-A488-FD46B34BE9B0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B0CA814-AE03-46C2-A6D0-2F517B0AF43E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DCDB265-41A5-4A57-9B14-B5A564B8583F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23" name="Graphic 1">
                <a:extLst>
                  <a:ext uri="{FF2B5EF4-FFF2-40B4-BE49-F238E27FC236}">
                    <a16:creationId xmlns:a16="http://schemas.microsoft.com/office/drawing/2014/main" id="{E95AE6C3-1EF7-4B22-9329-7DACBC664C8D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ED03712-8D57-44B6-890C-667AC7D46B7D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0C43979-D843-4800-BF63-33FA5D1BE591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84B7772-CB10-43A2-BE2F-F30D667AAF90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4E78365-FC14-43DE-916A-27FF28892EA3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CD46F6E-3B3F-46CA-A3BF-94B1065E6AA8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028BD9A-AA0B-4416-8BF0-FE19F204618E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5E5FF10-A451-4166-AF19-C73A69890AD5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5FE1009-A884-4ADC-9531-4AE81DE63214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1A0F7DAF-FFBA-43C5-BAF2-D4A2A8E83EE1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89278D1-E515-4787-9514-A3C31AE74683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573338-313E-4CD7-A058-C7B052B61A3A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1C0D337-88A8-4ABC-A8DF-8859F601C12D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09C3D9D-49C2-4DD4-B169-0F8146C56818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488C225-6CF6-496C-864B-32F853F69D7D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31B1608-58C6-4C35-8AB7-5F5BA31D0A85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D51428E-D9C8-4493-8DB6-D71B1EA7040A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55EEF0C-E560-4BE4-98B3-1D654A2E9B1E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2E7C660-7DC6-4516-BA7E-5BAA0D6FA1D7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E1D377C-94BC-44E1-BE52-D094732B3E19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C7EB6EB-F7FF-418A-BFE7-0CACAE84FAB1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E9D88C0-C6EE-4346-A435-94665522F04B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AB9978D-1E53-4EC3-B5FE-596709EB2708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11833EC-CB72-4765-9330-C06E8CC15E6E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FBF6EB8E-14F7-4B06-A3E9-9DCC04EAFABF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240ADAB-1091-47D5-9D26-B5206C1C0704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BF8EB47-5101-47C8-B160-A66E555A9DC4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03B9223-2D72-421C-971E-EE66DA1C8C2B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D973EA2-C5D5-4541-A704-9E6B0BCD8C69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431007-D17D-4EAF-BD3C-BDEA77F03202}"/>
              </a:ext>
            </a:extLst>
          </p:cNvPr>
          <p:cNvGrpSpPr/>
          <p:nvPr/>
        </p:nvGrpSpPr>
        <p:grpSpPr>
          <a:xfrm>
            <a:off x="5329932" y="1588689"/>
            <a:ext cx="2499394" cy="934380"/>
            <a:chOff x="2113657" y="4283314"/>
            <a:chExt cx="3647460" cy="9343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482984-BDD8-41DA-8726-6BFEDA61280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10FDBE-3845-4115-AA72-7614DC83377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C99E27-CC8E-44C2-BF43-9E916B47AF1E}"/>
              </a:ext>
            </a:extLst>
          </p:cNvPr>
          <p:cNvGrpSpPr/>
          <p:nvPr/>
        </p:nvGrpSpPr>
        <p:grpSpPr>
          <a:xfrm>
            <a:off x="8724633" y="1588689"/>
            <a:ext cx="2499394" cy="934380"/>
            <a:chOff x="2113657" y="4283314"/>
            <a:chExt cx="3647460" cy="9343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7942B9A-6C09-4C05-B038-BA1142F8D9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D4CF98-B20C-440E-BCD3-4E78955E7DA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FA463C-E479-4A60-A311-2160120C95DE}"/>
              </a:ext>
            </a:extLst>
          </p:cNvPr>
          <p:cNvGrpSpPr/>
          <p:nvPr/>
        </p:nvGrpSpPr>
        <p:grpSpPr>
          <a:xfrm>
            <a:off x="5329932" y="2909948"/>
            <a:ext cx="2499394" cy="934380"/>
            <a:chOff x="2113657" y="4283314"/>
            <a:chExt cx="3647460" cy="9343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8552D-8D69-400A-9033-1FCD48C6C27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85DDFD-DC75-48FF-839E-F6A6146718B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43BF11-AE4E-491F-A190-922D8D58DC41}"/>
              </a:ext>
            </a:extLst>
          </p:cNvPr>
          <p:cNvGrpSpPr/>
          <p:nvPr/>
        </p:nvGrpSpPr>
        <p:grpSpPr>
          <a:xfrm>
            <a:off x="8724633" y="2909948"/>
            <a:ext cx="2499394" cy="934380"/>
            <a:chOff x="2113657" y="4283314"/>
            <a:chExt cx="3647460" cy="9343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8577D37-7758-44F9-B1A0-5B545B4F34C6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E1AE58-DE75-44D1-A02D-5B101942EFA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AA71466-4CC9-4423-AB81-5D9BEFCFF1FA}"/>
              </a:ext>
            </a:extLst>
          </p:cNvPr>
          <p:cNvGrpSpPr/>
          <p:nvPr/>
        </p:nvGrpSpPr>
        <p:grpSpPr>
          <a:xfrm>
            <a:off x="4987731" y="4267666"/>
            <a:ext cx="6507096" cy="1097280"/>
            <a:chOff x="4727642" y="5120805"/>
            <a:chExt cx="6507096" cy="1097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ACD3299-C136-49CC-9034-76E660853638}"/>
                </a:ext>
              </a:extLst>
            </p:cNvPr>
            <p:cNvSpPr/>
            <p:nvPr/>
          </p:nvSpPr>
          <p:spPr>
            <a:xfrm>
              <a:off x="4727642" y="5120805"/>
              <a:ext cx="6507096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994A0F-83B7-48CA-9A65-C972A010698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16">
            <a:extLst>
              <a:ext uri="{FF2B5EF4-FFF2-40B4-BE49-F238E27FC236}">
                <a16:creationId xmlns:a16="http://schemas.microsoft.com/office/drawing/2014/main" id="{1894B362-80C7-4193-B2E4-F82232124803}"/>
              </a:ext>
            </a:extLst>
          </p:cNvPr>
          <p:cNvSpPr/>
          <p:nvPr/>
        </p:nvSpPr>
        <p:spPr>
          <a:xfrm rot="2700000">
            <a:off x="10751493" y="446725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5DC9DD-EFF5-4A50-A854-0E34AE34D43C}"/>
              </a:ext>
            </a:extLst>
          </p:cNvPr>
          <p:cNvSpPr txBox="1"/>
          <p:nvPr/>
        </p:nvSpPr>
        <p:spPr>
          <a:xfrm>
            <a:off x="6120101" y="4413348"/>
            <a:ext cx="3126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EDA169-F354-41A7-AFA7-9885801F7AC9}"/>
              </a:ext>
            </a:extLst>
          </p:cNvPr>
          <p:cNvSpPr txBox="1"/>
          <p:nvPr/>
        </p:nvSpPr>
        <p:spPr>
          <a:xfrm>
            <a:off x="5133645" y="4894269"/>
            <a:ext cx="50997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20317-0628-49D5-80BE-A5F0AFC7A16A}"/>
              </a:ext>
            </a:extLst>
          </p:cNvPr>
          <p:cNvGrpSpPr/>
          <p:nvPr/>
        </p:nvGrpSpPr>
        <p:grpSpPr>
          <a:xfrm>
            <a:off x="769097" y="1681153"/>
            <a:ext cx="5223663" cy="646331"/>
            <a:chOff x="769097" y="1463875"/>
            <a:chExt cx="5223663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32D0A1-ECC6-4BE0-9D92-879E0B54EA25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E35A6D-850F-4BB5-AD51-D1E8B18E8036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73A20F-D613-4C80-BEEA-58E63138455E}"/>
              </a:ext>
            </a:extLst>
          </p:cNvPr>
          <p:cNvGrpSpPr/>
          <p:nvPr/>
        </p:nvGrpSpPr>
        <p:grpSpPr>
          <a:xfrm>
            <a:off x="6199242" y="1681153"/>
            <a:ext cx="5223663" cy="646331"/>
            <a:chOff x="769097" y="1463875"/>
            <a:chExt cx="5223663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EB3B9F-218A-4754-BE14-9F508D2D49E7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ALLPPT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2E131-A244-44B1-859C-78F805A2DFCB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9" name="Chart 37">
            <a:extLst>
              <a:ext uri="{FF2B5EF4-FFF2-40B4-BE49-F238E27FC236}">
                <a16:creationId xmlns:a16="http://schemas.microsoft.com/office/drawing/2014/main" id="{4A8F8CD7-7AEF-4E8F-8B4B-EE6397DA0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928726"/>
              </p:ext>
            </p:extLst>
          </p:nvPr>
        </p:nvGraphicFramePr>
        <p:xfrm>
          <a:off x="1731111" y="2335786"/>
          <a:ext cx="3299634" cy="245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7">
            <a:extLst>
              <a:ext uri="{FF2B5EF4-FFF2-40B4-BE49-F238E27FC236}">
                <a16:creationId xmlns:a16="http://schemas.microsoft.com/office/drawing/2014/main" id="{AE9D6D8C-0C09-4E46-A7A4-3B7F67748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93775"/>
              </p:ext>
            </p:extLst>
          </p:nvPr>
        </p:nvGraphicFramePr>
        <p:xfrm>
          <a:off x="7161256" y="2335786"/>
          <a:ext cx="3299634" cy="245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0">
            <a:extLst>
              <a:ext uri="{FF2B5EF4-FFF2-40B4-BE49-F238E27FC236}">
                <a16:creationId xmlns:a16="http://schemas.microsoft.com/office/drawing/2014/main" id="{D6567874-DA47-4304-BB02-67E09160D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170700"/>
              </p:ext>
            </p:extLst>
          </p:nvPr>
        </p:nvGraphicFramePr>
        <p:xfrm>
          <a:off x="652965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254F99-9788-4C0C-916A-DCA54B99F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401178"/>
              </p:ext>
            </p:extLst>
          </p:nvPr>
        </p:nvGraphicFramePr>
        <p:xfrm>
          <a:off x="429533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41964-3B03-4F01-8938-248C981F431A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7AF621-FF2A-43BA-94F3-69EA17A2CBA7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8ECABB-61FA-463E-B9EF-2AB23A354306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99E5CC-008F-452B-98AE-838A4F9C1C45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6AA780-8A37-462E-85EE-683EE1AC2D0E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4FED36-8C4A-4F8F-9F14-93DCD96E6F9D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393B05-6015-48D3-9F93-10B5B99C676F}"/>
              </a:ext>
            </a:extLst>
          </p:cNvPr>
          <p:cNvSpPr txBox="1"/>
          <p:nvPr/>
        </p:nvSpPr>
        <p:spPr>
          <a:xfrm>
            <a:off x="699302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4E43E-8C54-4A06-BE72-58A88196C8BA}"/>
              </a:ext>
            </a:extLst>
          </p:cNvPr>
          <p:cNvSpPr txBox="1"/>
          <p:nvPr/>
        </p:nvSpPr>
        <p:spPr>
          <a:xfrm>
            <a:off x="447960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331C8-AB92-4EB9-B094-DA8B8F141E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EEDC9-39D1-4B35-BB50-5781798EA02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B3205777-6C60-4749-9C18-788193D8A838}"/>
              </a:ext>
            </a:extLst>
          </p:cNvPr>
          <p:cNvSpPr/>
          <p:nvPr/>
        </p:nvSpPr>
        <p:spPr>
          <a:xfrm>
            <a:off x="723407" y="3050687"/>
            <a:ext cx="640080" cy="640080"/>
          </a:xfrm>
          <a:prstGeom prst="roundRect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BE7B85A-D0F3-43BE-A108-AA800B64DC34}"/>
              </a:ext>
            </a:extLst>
          </p:cNvPr>
          <p:cNvSpPr/>
          <p:nvPr/>
        </p:nvSpPr>
        <p:spPr>
          <a:xfrm>
            <a:off x="723407" y="4186220"/>
            <a:ext cx="640080" cy="640080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B9B1518-8DA2-4957-901A-1DEEC0AA26F1}"/>
              </a:ext>
            </a:extLst>
          </p:cNvPr>
          <p:cNvSpPr/>
          <p:nvPr/>
        </p:nvSpPr>
        <p:spPr>
          <a:xfrm>
            <a:off x="723407" y="5321753"/>
            <a:ext cx="640080" cy="640080"/>
          </a:xfrm>
          <a:prstGeom prst="round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2A0FE9F6-C911-43CE-86BF-9FA0727A06EE}"/>
              </a:ext>
            </a:extLst>
          </p:cNvPr>
          <p:cNvGrpSpPr/>
          <p:nvPr/>
        </p:nvGrpSpPr>
        <p:grpSpPr>
          <a:xfrm>
            <a:off x="1644014" y="1773529"/>
            <a:ext cx="4756787" cy="923330"/>
            <a:chOff x="3017859" y="4283314"/>
            <a:chExt cx="136253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F8BE04-E927-4D87-A389-1B0240294372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75D311-983B-45FE-B9B8-ACE71BD4A87E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0">
            <a:extLst>
              <a:ext uri="{FF2B5EF4-FFF2-40B4-BE49-F238E27FC236}">
                <a16:creationId xmlns:a16="http://schemas.microsoft.com/office/drawing/2014/main" id="{4842F1B3-1D28-4835-A2D3-70E9D9BBB3F2}"/>
              </a:ext>
            </a:extLst>
          </p:cNvPr>
          <p:cNvSpPr/>
          <p:nvPr/>
        </p:nvSpPr>
        <p:spPr>
          <a:xfrm>
            <a:off x="723407" y="1915154"/>
            <a:ext cx="640080" cy="640080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7" name="Group 110">
            <a:extLst>
              <a:ext uri="{FF2B5EF4-FFF2-40B4-BE49-F238E27FC236}">
                <a16:creationId xmlns:a16="http://schemas.microsoft.com/office/drawing/2014/main" id="{F9FBF6A5-E5E9-4F11-89A2-0FFF6BE23608}"/>
              </a:ext>
            </a:extLst>
          </p:cNvPr>
          <p:cNvGrpSpPr/>
          <p:nvPr/>
        </p:nvGrpSpPr>
        <p:grpSpPr>
          <a:xfrm>
            <a:off x="1644014" y="2909062"/>
            <a:ext cx="4756787" cy="923330"/>
            <a:chOff x="3017859" y="4283314"/>
            <a:chExt cx="136253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715236-38D5-4AE1-B8E7-825C045644A4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E2BAB6-E78B-401F-86DE-BF113914FD52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10">
            <a:extLst>
              <a:ext uri="{FF2B5EF4-FFF2-40B4-BE49-F238E27FC236}">
                <a16:creationId xmlns:a16="http://schemas.microsoft.com/office/drawing/2014/main" id="{F62782B4-734F-480E-ABAF-89A2ABE2C0DB}"/>
              </a:ext>
            </a:extLst>
          </p:cNvPr>
          <p:cNvGrpSpPr/>
          <p:nvPr/>
        </p:nvGrpSpPr>
        <p:grpSpPr>
          <a:xfrm>
            <a:off x="1644014" y="4044595"/>
            <a:ext cx="4756787" cy="923330"/>
            <a:chOff x="3017859" y="4283314"/>
            <a:chExt cx="136253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BB0857-6B43-401A-A0BE-E5EFC9F2F97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4279E0-F223-47B3-BCAD-AD86B83A0473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110">
            <a:extLst>
              <a:ext uri="{FF2B5EF4-FFF2-40B4-BE49-F238E27FC236}">
                <a16:creationId xmlns:a16="http://schemas.microsoft.com/office/drawing/2014/main" id="{5A0A487A-E3CE-44E3-8BE4-982414AAFE0B}"/>
              </a:ext>
            </a:extLst>
          </p:cNvPr>
          <p:cNvGrpSpPr/>
          <p:nvPr/>
        </p:nvGrpSpPr>
        <p:grpSpPr>
          <a:xfrm>
            <a:off x="1644014" y="5180128"/>
            <a:ext cx="4756787" cy="923330"/>
            <a:chOff x="3017859" y="4283314"/>
            <a:chExt cx="136253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0DBF99-017D-4F84-8AFB-50869199A67D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4685BD-81E4-4BB1-A724-C976E84B25B6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Rectangle 36">
            <a:extLst>
              <a:ext uri="{FF2B5EF4-FFF2-40B4-BE49-F238E27FC236}">
                <a16:creationId xmlns:a16="http://schemas.microsoft.com/office/drawing/2014/main" id="{7ED5AA87-B850-47F7-BCEA-19AE58AB6459}"/>
              </a:ext>
            </a:extLst>
          </p:cNvPr>
          <p:cNvSpPr/>
          <p:nvPr/>
        </p:nvSpPr>
        <p:spPr>
          <a:xfrm>
            <a:off x="871539" y="207610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F08506DC-39D2-46E1-870B-3ACFDA9D079C}"/>
              </a:ext>
            </a:extLst>
          </p:cNvPr>
          <p:cNvSpPr>
            <a:spLocks noChangeAspect="1"/>
          </p:cNvSpPr>
          <p:nvPr/>
        </p:nvSpPr>
        <p:spPr>
          <a:xfrm>
            <a:off x="871539" y="433741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F062CCB-9CF8-4339-81ED-BE3D767216EF}"/>
              </a:ext>
            </a:extLst>
          </p:cNvPr>
          <p:cNvSpPr/>
          <p:nvPr/>
        </p:nvSpPr>
        <p:spPr>
          <a:xfrm rot="2700000">
            <a:off x="927873" y="3169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D5A912C-970D-428B-A5B1-A4197B195583}"/>
              </a:ext>
            </a:extLst>
          </p:cNvPr>
          <p:cNvSpPr/>
          <p:nvPr/>
        </p:nvSpPr>
        <p:spPr>
          <a:xfrm>
            <a:off x="871539" y="548040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43955-39A4-4449-AED6-F13A4CBB60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B17C39-AF23-4A1A-A246-F567EE92C6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22346-3A13-4E1C-9B7B-7F1D94085C41}"/>
              </a:ext>
            </a:extLst>
          </p:cNvPr>
          <p:cNvGrpSpPr/>
          <p:nvPr/>
        </p:nvGrpSpPr>
        <p:grpSpPr>
          <a:xfrm rot="14894995">
            <a:off x="-792719" y="2713024"/>
            <a:ext cx="5646888" cy="1917945"/>
            <a:chOff x="271452" y="1447789"/>
            <a:chExt cx="11653407" cy="3958039"/>
          </a:xfrm>
        </p:grpSpPr>
        <p:sp>
          <p:nvSpPr>
            <p:cNvPr id="4" name="Graphic 43">
              <a:extLst>
                <a:ext uri="{FF2B5EF4-FFF2-40B4-BE49-F238E27FC236}">
                  <a16:creationId xmlns:a16="http://schemas.microsoft.com/office/drawing/2014/main" id="{059173B4-8801-4043-8180-EC72241D38B2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3">
              <a:extLst>
                <a:ext uri="{FF2B5EF4-FFF2-40B4-BE49-F238E27FC236}">
                  <a16:creationId xmlns:a16="http://schemas.microsoft.com/office/drawing/2014/main" id="{E01220E3-8799-4CED-99F7-87A89B0328A2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3">
              <a:extLst>
                <a:ext uri="{FF2B5EF4-FFF2-40B4-BE49-F238E27FC236}">
                  <a16:creationId xmlns:a16="http://schemas.microsoft.com/office/drawing/2014/main" id="{4785EF41-0F69-452C-8193-37EE76A453DA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3">
              <a:extLst>
                <a:ext uri="{FF2B5EF4-FFF2-40B4-BE49-F238E27FC236}">
                  <a16:creationId xmlns:a16="http://schemas.microsoft.com/office/drawing/2014/main" id="{238D838A-46E8-458E-B3B0-3937A105E471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3">
              <a:extLst>
                <a:ext uri="{FF2B5EF4-FFF2-40B4-BE49-F238E27FC236}">
                  <a16:creationId xmlns:a16="http://schemas.microsoft.com/office/drawing/2014/main" id="{25C30CF9-8E0F-4ADC-A71F-E2ED94A61B91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3">
              <a:extLst>
                <a:ext uri="{FF2B5EF4-FFF2-40B4-BE49-F238E27FC236}">
                  <a16:creationId xmlns:a16="http://schemas.microsoft.com/office/drawing/2014/main" id="{BB9574B4-6803-4388-BDE8-AF06E71D6401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3">
              <a:extLst>
                <a:ext uri="{FF2B5EF4-FFF2-40B4-BE49-F238E27FC236}">
                  <a16:creationId xmlns:a16="http://schemas.microsoft.com/office/drawing/2014/main" id="{FB4574F6-7BF3-4FA8-9221-F6AAF3B88FAE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3">
              <a:extLst>
                <a:ext uri="{FF2B5EF4-FFF2-40B4-BE49-F238E27FC236}">
                  <a16:creationId xmlns:a16="http://schemas.microsoft.com/office/drawing/2014/main" id="{E94374AF-CE83-45C3-BB83-C3ECC846A0CE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3">
              <a:extLst>
                <a:ext uri="{FF2B5EF4-FFF2-40B4-BE49-F238E27FC236}">
                  <a16:creationId xmlns:a16="http://schemas.microsoft.com/office/drawing/2014/main" id="{AC962229-88A8-46D9-BCD1-6E02E4C9C332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3">
              <a:extLst>
                <a:ext uri="{FF2B5EF4-FFF2-40B4-BE49-F238E27FC236}">
                  <a16:creationId xmlns:a16="http://schemas.microsoft.com/office/drawing/2014/main" id="{4D2BFC0E-124D-4D50-9DB1-D559B8E67A0D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3">
              <a:extLst>
                <a:ext uri="{FF2B5EF4-FFF2-40B4-BE49-F238E27FC236}">
                  <a16:creationId xmlns:a16="http://schemas.microsoft.com/office/drawing/2014/main" id="{C9CE6B41-DBD2-42DF-A4D3-A46F54048C30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3">
              <a:extLst>
                <a:ext uri="{FF2B5EF4-FFF2-40B4-BE49-F238E27FC236}">
                  <a16:creationId xmlns:a16="http://schemas.microsoft.com/office/drawing/2014/main" id="{3F2443B0-64AD-46CA-BA97-141E4D06BC56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3">
              <a:extLst>
                <a:ext uri="{FF2B5EF4-FFF2-40B4-BE49-F238E27FC236}">
                  <a16:creationId xmlns:a16="http://schemas.microsoft.com/office/drawing/2014/main" id="{6AB3EE83-BBBC-48DC-BEC3-9F69ED73D351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3">
              <a:extLst>
                <a:ext uri="{FF2B5EF4-FFF2-40B4-BE49-F238E27FC236}">
                  <a16:creationId xmlns:a16="http://schemas.microsoft.com/office/drawing/2014/main" id="{1E631C37-3C1C-4CC9-A248-9A9D6A734B83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3">
              <a:extLst>
                <a:ext uri="{FF2B5EF4-FFF2-40B4-BE49-F238E27FC236}">
                  <a16:creationId xmlns:a16="http://schemas.microsoft.com/office/drawing/2014/main" id="{BED74675-46E1-4B61-B8A2-62BE9EEB7FAF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3">
              <a:extLst>
                <a:ext uri="{FF2B5EF4-FFF2-40B4-BE49-F238E27FC236}">
                  <a16:creationId xmlns:a16="http://schemas.microsoft.com/office/drawing/2014/main" id="{7BC3B2CE-8CAF-493E-9BF3-676752E97533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3">
              <a:extLst>
                <a:ext uri="{FF2B5EF4-FFF2-40B4-BE49-F238E27FC236}">
                  <a16:creationId xmlns:a16="http://schemas.microsoft.com/office/drawing/2014/main" id="{EC9E32F2-A3A6-4876-ADA8-BA07701BFDA8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3">
              <a:extLst>
                <a:ext uri="{FF2B5EF4-FFF2-40B4-BE49-F238E27FC236}">
                  <a16:creationId xmlns:a16="http://schemas.microsoft.com/office/drawing/2014/main" id="{424F4B04-517C-4985-AAAC-2B4674AF04BD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3">
              <a:extLst>
                <a:ext uri="{FF2B5EF4-FFF2-40B4-BE49-F238E27FC236}">
                  <a16:creationId xmlns:a16="http://schemas.microsoft.com/office/drawing/2014/main" id="{C4A53975-9CA8-49FE-8D84-6BDD49DA5B45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3">
              <a:extLst>
                <a:ext uri="{FF2B5EF4-FFF2-40B4-BE49-F238E27FC236}">
                  <a16:creationId xmlns:a16="http://schemas.microsoft.com/office/drawing/2014/main" id="{04269B5C-0E88-4597-AFB8-4AD3B8C7C2DE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3">
              <a:extLst>
                <a:ext uri="{FF2B5EF4-FFF2-40B4-BE49-F238E27FC236}">
                  <a16:creationId xmlns:a16="http://schemas.microsoft.com/office/drawing/2014/main" id="{10901C25-1794-4CE0-9EB5-C3F0FBEE0621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43">
              <a:extLst>
                <a:ext uri="{FF2B5EF4-FFF2-40B4-BE49-F238E27FC236}">
                  <a16:creationId xmlns:a16="http://schemas.microsoft.com/office/drawing/2014/main" id="{62525F87-94B4-4A22-A4A9-BF888BD8FC8E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3">
              <a:extLst>
                <a:ext uri="{FF2B5EF4-FFF2-40B4-BE49-F238E27FC236}">
                  <a16:creationId xmlns:a16="http://schemas.microsoft.com/office/drawing/2014/main" id="{3EB2CC76-F72E-464E-93C3-97810230BE1D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3">
              <a:extLst>
                <a:ext uri="{FF2B5EF4-FFF2-40B4-BE49-F238E27FC236}">
                  <a16:creationId xmlns:a16="http://schemas.microsoft.com/office/drawing/2014/main" id="{98143B72-FAA1-4147-A1DA-3656AD166A3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43">
              <a:extLst>
                <a:ext uri="{FF2B5EF4-FFF2-40B4-BE49-F238E27FC236}">
                  <a16:creationId xmlns:a16="http://schemas.microsoft.com/office/drawing/2014/main" id="{CAD66124-696B-43C8-AF54-6049F32F1643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3">
              <a:extLst>
                <a:ext uri="{FF2B5EF4-FFF2-40B4-BE49-F238E27FC236}">
                  <a16:creationId xmlns:a16="http://schemas.microsoft.com/office/drawing/2014/main" id="{A86BC3E4-5CE0-4BE8-B307-4334E570BD84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3">
              <a:extLst>
                <a:ext uri="{FF2B5EF4-FFF2-40B4-BE49-F238E27FC236}">
                  <a16:creationId xmlns:a16="http://schemas.microsoft.com/office/drawing/2014/main" id="{307759D5-C16B-4B4E-9316-65BCC5C83F13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3">
              <a:extLst>
                <a:ext uri="{FF2B5EF4-FFF2-40B4-BE49-F238E27FC236}">
                  <a16:creationId xmlns:a16="http://schemas.microsoft.com/office/drawing/2014/main" id="{E1F35737-D7CE-41CE-85A0-E617239577CD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3">
              <a:extLst>
                <a:ext uri="{FF2B5EF4-FFF2-40B4-BE49-F238E27FC236}">
                  <a16:creationId xmlns:a16="http://schemas.microsoft.com/office/drawing/2014/main" id="{AB8C1847-0D1E-4246-87A5-1509C580FFC4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3">
              <a:extLst>
                <a:ext uri="{FF2B5EF4-FFF2-40B4-BE49-F238E27FC236}">
                  <a16:creationId xmlns:a16="http://schemas.microsoft.com/office/drawing/2014/main" id="{A4F04B83-B41F-43F8-B352-9E31AD3E6468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3">
              <a:extLst>
                <a:ext uri="{FF2B5EF4-FFF2-40B4-BE49-F238E27FC236}">
                  <a16:creationId xmlns:a16="http://schemas.microsoft.com/office/drawing/2014/main" id="{2B0BDBAD-D9D2-42FA-8BD3-048BB2C8FE87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3">
              <a:extLst>
                <a:ext uri="{FF2B5EF4-FFF2-40B4-BE49-F238E27FC236}">
                  <a16:creationId xmlns:a16="http://schemas.microsoft.com/office/drawing/2014/main" id="{9FF90027-6BAB-4CD1-AA23-5EB9398F969E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E9367B9-165A-4F7D-BB48-69C656E6A220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7911258-0CEF-4D22-AF59-63D2978C6135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C0B3D37-0291-40FE-837B-D021495DBEBD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495197F-4B4F-46C3-A008-F01EF02E62E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A199354-17D9-4398-AD2B-419E54FB2C77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263F50C-9B58-43A2-805C-533FDD32CE0B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0062F1B-ABC8-4684-8082-83C653041F96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60BC40A-CAEF-4523-BEE0-A59FD37B3C6D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1073363-30D7-41A9-A30D-25E8FAF4B193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1FCFE7F-749B-4B04-8D7C-D5CF5EF21DF1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6AA8343-99CF-4FBE-9DD6-86DBCF60B55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Graphic 43">
              <a:extLst>
                <a:ext uri="{FF2B5EF4-FFF2-40B4-BE49-F238E27FC236}">
                  <a16:creationId xmlns:a16="http://schemas.microsoft.com/office/drawing/2014/main" id="{0D6B1943-A3D6-486C-BF55-FE000233514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3">
              <a:extLst>
                <a:ext uri="{FF2B5EF4-FFF2-40B4-BE49-F238E27FC236}">
                  <a16:creationId xmlns:a16="http://schemas.microsoft.com/office/drawing/2014/main" id="{7C086150-28FF-4813-AA19-E84FE5E0678B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3">
              <a:extLst>
                <a:ext uri="{FF2B5EF4-FFF2-40B4-BE49-F238E27FC236}">
                  <a16:creationId xmlns:a16="http://schemas.microsoft.com/office/drawing/2014/main" id="{E90FD086-5B62-44BE-AD8A-BD365B7866C2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3">
              <a:extLst>
                <a:ext uri="{FF2B5EF4-FFF2-40B4-BE49-F238E27FC236}">
                  <a16:creationId xmlns:a16="http://schemas.microsoft.com/office/drawing/2014/main" id="{92D60AA4-578F-4A1D-A95B-1A1920D26F34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3">
              <a:extLst>
                <a:ext uri="{FF2B5EF4-FFF2-40B4-BE49-F238E27FC236}">
                  <a16:creationId xmlns:a16="http://schemas.microsoft.com/office/drawing/2014/main" id="{7F69E054-A19A-438E-835C-B31173FE3F90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3">
              <a:extLst>
                <a:ext uri="{FF2B5EF4-FFF2-40B4-BE49-F238E27FC236}">
                  <a16:creationId xmlns:a16="http://schemas.microsoft.com/office/drawing/2014/main" id="{1EA35711-EA69-4453-8401-E3FD16FBB79B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3">
              <a:extLst>
                <a:ext uri="{FF2B5EF4-FFF2-40B4-BE49-F238E27FC236}">
                  <a16:creationId xmlns:a16="http://schemas.microsoft.com/office/drawing/2014/main" id="{EDB45E1F-22F5-4ABB-A1AD-E9BA5BB97F56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3">
              <a:extLst>
                <a:ext uri="{FF2B5EF4-FFF2-40B4-BE49-F238E27FC236}">
                  <a16:creationId xmlns:a16="http://schemas.microsoft.com/office/drawing/2014/main" id="{FF9E57C8-9483-423F-A453-505959D3FE49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3">
              <a:extLst>
                <a:ext uri="{FF2B5EF4-FFF2-40B4-BE49-F238E27FC236}">
                  <a16:creationId xmlns:a16="http://schemas.microsoft.com/office/drawing/2014/main" id="{DE43D25E-C07E-449C-8CE4-5F0B183DEF80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3">
              <a:extLst>
                <a:ext uri="{FF2B5EF4-FFF2-40B4-BE49-F238E27FC236}">
                  <a16:creationId xmlns:a16="http://schemas.microsoft.com/office/drawing/2014/main" id="{1CF3B56A-C381-4189-8CE0-A7AD8332865C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43">
              <a:extLst>
                <a:ext uri="{FF2B5EF4-FFF2-40B4-BE49-F238E27FC236}">
                  <a16:creationId xmlns:a16="http://schemas.microsoft.com/office/drawing/2014/main" id="{42A477B7-62BD-4412-A00C-3D9A1DAE2D55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43">
              <a:extLst>
                <a:ext uri="{FF2B5EF4-FFF2-40B4-BE49-F238E27FC236}">
                  <a16:creationId xmlns:a16="http://schemas.microsoft.com/office/drawing/2014/main" id="{E28A4D50-8613-422F-B135-C092497D1CD6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aphic 43">
              <a:extLst>
                <a:ext uri="{FF2B5EF4-FFF2-40B4-BE49-F238E27FC236}">
                  <a16:creationId xmlns:a16="http://schemas.microsoft.com/office/drawing/2014/main" id="{77F58DED-E6CE-4279-8E5B-C51FD0C637CD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D405025-F12A-4630-837D-1E7A5DB10FB5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796EBA-89AE-4EFC-BAA8-11481DE1F72A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543CAD0-ADD1-4E63-9054-44AF72DCD01E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B369048-9B69-4771-968D-339267655163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9B7794A-F429-468D-92EF-39A0181DA217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DD965E-A3B9-428C-8771-F2060757897A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DA221B9-3A22-4BB0-A793-A276F3F557B1}"/>
              </a:ext>
            </a:extLst>
          </p:cNvPr>
          <p:cNvSpPr/>
          <p:nvPr/>
        </p:nvSpPr>
        <p:spPr>
          <a:xfrm>
            <a:off x="5500286" y="181879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7CB9FB-30E8-4F1A-868D-0894D2AF755B}"/>
              </a:ext>
            </a:extLst>
          </p:cNvPr>
          <p:cNvSpPr/>
          <p:nvPr/>
        </p:nvSpPr>
        <p:spPr>
          <a:xfrm>
            <a:off x="5500286" y="292008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E2DB4C2-0386-4A20-A224-471232A641AB}"/>
              </a:ext>
            </a:extLst>
          </p:cNvPr>
          <p:cNvSpPr/>
          <p:nvPr/>
        </p:nvSpPr>
        <p:spPr>
          <a:xfrm>
            <a:off x="5500286" y="402136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4489A-C87B-4D05-BE01-485F72A3553D}"/>
              </a:ext>
            </a:extLst>
          </p:cNvPr>
          <p:cNvSpPr/>
          <p:nvPr/>
        </p:nvSpPr>
        <p:spPr>
          <a:xfrm>
            <a:off x="5500286" y="512264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0" name="Freeform 4">
            <a:extLst>
              <a:ext uri="{FF2B5EF4-FFF2-40B4-BE49-F238E27FC236}">
                <a16:creationId xmlns:a16="http://schemas.microsoft.com/office/drawing/2014/main" id="{57B7DD60-53F3-49FB-8F7F-1A6058AF85BD}"/>
              </a:ext>
            </a:extLst>
          </p:cNvPr>
          <p:cNvSpPr/>
          <p:nvPr/>
        </p:nvSpPr>
        <p:spPr>
          <a:xfrm>
            <a:off x="3423260" y="2889509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DA47BA7B-76AE-459E-8AF7-BBC5FABD3AF2}"/>
              </a:ext>
            </a:extLst>
          </p:cNvPr>
          <p:cNvSpPr/>
          <p:nvPr/>
        </p:nvSpPr>
        <p:spPr>
          <a:xfrm>
            <a:off x="3420942" y="1787884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Freeform 59">
            <a:extLst>
              <a:ext uri="{FF2B5EF4-FFF2-40B4-BE49-F238E27FC236}">
                <a16:creationId xmlns:a16="http://schemas.microsoft.com/office/drawing/2014/main" id="{5A22FF1C-E39C-4DD3-8C42-06DF6BD9920D}"/>
              </a:ext>
            </a:extLst>
          </p:cNvPr>
          <p:cNvSpPr/>
          <p:nvPr/>
        </p:nvSpPr>
        <p:spPr>
          <a:xfrm flipV="1">
            <a:off x="3430557" y="3918111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Freeform 60">
            <a:extLst>
              <a:ext uri="{FF2B5EF4-FFF2-40B4-BE49-F238E27FC236}">
                <a16:creationId xmlns:a16="http://schemas.microsoft.com/office/drawing/2014/main" id="{49A2A2CA-57E5-41C3-A9B0-C2752C01AE2F}"/>
              </a:ext>
            </a:extLst>
          </p:cNvPr>
          <p:cNvSpPr/>
          <p:nvPr/>
        </p:nvSpPr>
        <p:spPr>
          <a:xfrm flipV="1">
            <a:off x="3428670" y="3918113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B4D048-5893-4349-A69B-CC3AC2538BBD}"/>
              </a:ext>
            </a:extLst>
          </p:cNvPr>
          <p:cNvGrpSpPr/>
          <p:nvPr/>
        </p:nvGrpSpPr>
        <p:grpSpPr>
          <a:xfrm>
            <a:off x="6771202" y="1862204"/>
            <a:ext cx="4785072" cy="892552"/>
            <a:chOff x="1353016" y="1766707"/>
            <a:chExt cx="4320480" cy="89255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01BE19-6B4D-49D3-8967-CF47D513B3A7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2264CB-EB21-40E1-8AC1-2EC7C82D952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B239D5-6B7D-471B-BA9E-B6B992C4A0D4}"/>
              </a:ext>
            </a:extLst>
          </p:cNvPr>
          <p:cNvGrpSpPr/>
          <p:nvPr/>
        </p:nvGrpSpPr>
        <p:grpSpPr>
          <a:xfrm>
            <a:off x="6771202" y="2960324"/>
            <a:ext cx="4785072" cy="892552"/>
            <a:chOff x="1353016" y="1766707"/>
            <a:chExt cx="4320480" cy="8925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05AC53-A814-4F69-919F-B041239F814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4DABA5-892B-403C-B407-3C7C3DD9B58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07E812-E864-4334-A375-6B02664DBC03}"/>
              </a:ext>
            </a:extLst>
          </p:cNvPr>
          <p:cNvGrpSpPr/>
          <p:nvPr/>
        </p:nvGrpSpPr>
        <p:grpSpPr>
          <a:xfrm>
            <a:off x="6771202" y="4058442"/>
            <a:ext cx="4785072" cy="892552"/>
            <a:chOff x="1353016" y="1766707"/>
            <a:chExt cx="4320480" cy="89255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D4C6E4-11AD-4334-8AFA-CE1D075FCBA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5A47D82-9237-4AA3-B18D-9EE8A03564EC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BE7164-42B9-4676-8F9B-CE530C82B52D}"/>
              </a:ext>
            </a:extLst>
          </p:cNvPr>
          <p:cNvGrpSpPr/>
          <p:nvPr/>
        </p:nvGrpSpPr>
        <p:grpSpPr>
          <a:xfrm>
            <a:off x="6771202" y="5156562"/>
            <a:ext cx="4785072" cy="892552"/>
            <a:chOff x="1353016" y="1766707"/>
            <a:chExt cx="4320480" cy="8925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A37384-6849-4376-89A1-D7D36FE7DD2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4A8A796-9845-4931-A2A5-D421E2985F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rapezoid 13">
            <a:extLst>
              <a:ext uri="{FF2B5EF4-FFF2-40B4-BE49-F238E27FC236}">
                <a16:creationId xmlns:a16="http://schemas.microsoft.com/office/drawing/2014/main" id="{8B33E6D9-BC37-4C23-8A46-899EF7025DF0}"/>
              </a:ext>
            </a:extLst>
          </p:cNvPr>
          <p:cNvSpPr/>
          <p:nvPr/>
        </p:nvSpPr>
        <p:spPr>
          <a:xfrm>
            <a:off x="5741063" y="2053640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2A50CACE-61CB-4877-83CF-DB656F694F74}"/>
              </a:ext>
            </a:extLst>
          </p:cNvPr>
          <p:cNvSpPr/>
          <p:nvPr/>
        </p:nvSpPr>
        <p:spPr>
          <a:xfrm>
            <a:off x="5864400" y="423234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AF9433D-A06C-4572-9B3A-674C9E538E94}"/>
              </a:ext>
            </a:extLst>
          </p:cNvPr>
          <p:cNvSpPr/>
          <p:nvPr/>
        </p:nvSpPr>
        <p:spPr>
          <a:xfrm>
            <a:off x="5760458" y="3170732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id="{BAAFEC19-D43E-4F15-A059-3FE6897115B2}"/>
              </a:ext>
            </a:extLst>
          </p:cNvPr>
          <p:cNvSpPr/>
          <p:nvPr/>
        </p:nvSpPr>
        <p:spPr>
          <a:xfrm>
            <a:off x="5829188" y="5321034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75BAB3-4579-4458-A483-F76E5C1D4A8D}"/>
              </a:ext>
            </a:extLst>
          </p:cNvPr>
          <p:cNvSpPr/>
          <p:nvPr/>
        </p:nvSpPr>
        <p:spPr>
          <a:xfrm>
            <a:off x="1108953" y="4036505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74AD7D02-D233-4062-A1F2-BCDBF2F6F5C9}"/>
              </a:ext>
            </a:extLst>
          </p:cNvPr>
          <p:cNvSpPr/>
          <p:nvPr/>
        </p:nvSpPr>
        <p:spPr>
          <a:xfrm rot="18900000">
            <a:off x="5218284" y="3712870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86BCC4CF-A61A-4025-8A66-ED25EDB101E4}"/>
              </a:ext>
            </a:extLst>
          </p:cNvPr>
          <p:cNvSpPr/>
          <p:nvPr/>
        </p:nvSpPr>
        <p:spPr>
          <a:xfrm rot="8100000">
            <a:off x="770882" y="5192206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7E53F33-B4D6-4622-95A7-435447FDCED0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3E141BCB-95E3-4D76-82E4-CF222289F6D5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Chevron 8">
            <a:extLst>
              <a:ext uri="{FF2B5EF4-FFF2-40B4-BE49-F238E27FC236}">
                <a16:creationId xmlns:a16="http://schemas.microsoft.com/office/drawing/2014/main" id="{A7AB687A-3AAA-4287-8BF7-B3EC6075C142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F47260C-F185-4DCE-A82D-227DBF3C0FE5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75922AAE-B9ED-48D9-997E-DA25183C3C07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32AE11C9-FBE0-4AAE-BE32-A5A559BBCBD8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85C21E7-B75A-474A-981B-3D09E23A6615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3" name="Chevron 15">
            <a:extLst>
              <a:ext uri="{FF2B5EF4-FFF2-40B4-BE49-F238E27FC236}">
                <a16:creationId xmlns:a16="http://schemas.microsoft.com/office/drawing/2014/main" id="{FBF8F298-AE4F-41BF-8921-9FD7F84CC70F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Chevron 16">
            <a:extLst>
              <a:ext uri="{FF2B5EF4-FFF2-40B4-BE49-F238E27FC236}">
                <a16:creationId xmlns:a16="http://schemas.microsoft.com/office/drawing/2014/main" id="{1BED08DD-F3AB-47A5-915D-B7DE1AC4D09E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A532F-F75C-4D70-A80B-2731F087CCA5}"/>
              </a:ext>
            </a:extLst>
          </p:cNvPr>
          <p:cNvGrpSpPr/>
          <p:nvPr/>
        </p:nvGrpSpPr>
        <p:grpSpPr>
          <a:xfrm>
            <a:off x="6939712" y="2157269"/>
            <a:ext cx="3555242" cy="1096224"/>
            <a:chOff x="5319625" y="2032389"/>
            <a:chExt cx="2492735" cy="10962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61CB7-D68B-46C1-A088-96DA9927C5B6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3D7D2-C244-471E-8072-1719F88B595C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04F6C5-8D91-4769-BCCA-5DDE08D1E0F3}"/>
              </a:ext>
            </a:extLst>
          </p:cNvPr>
          <p:cNvGrpSpPr/>
          <p:nvPr/>
        </p:nvGrpSpPr>
        <p:grpSpPr>
          <a:xfrm>
            <a:off x="6939712" y="4401851"/>
            <a:ext cx="3555242" cy="1096224"/>
            <a:chOff x="5319625" y="4394533"/>
            <a:chExt cx="2492735" cy="10962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BCAD20-3F7E-495F-B09A-E274404C4BC4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57FE27-1DC0-4CF4-84AF-437C67882F5B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A43955-BB16-4FC1-A657-AF359BD6F2A3}"/>
              </a:ext>
            </a:extLst>
          </p:cNvPr>
          <p:cNvGrpSpPr/>
          <p:nvPr/>
        </p:nvGrpSpPr>
        <p:grpSpPr>
          <a:xfrm>
            <a:off x="1699504" y="2157269"/>
            <a:ext cx="3555242" cy="1096224"/>
            <a:chOff x="1324730" y="2032389"/>
            <a:chExt cx="2492735" cy="1096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4AE136-2F38-44D1-9F12-A91DDC892E70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402D53-8DE9-4C59-B11D-941021CE0D40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2C0D8B-B95C-420A-AFB4-000F40BA495A}"/>
              </a:ext>
            </a:extLst>
          </p:cNvPr>
          <p:cNvGrpSpPr/>
          <p:nvPr/>
        </p:nvGrpSpPr>
        <p:grpSpPr>
          <a:xfrm>
            <a:off x="1699504" y="4401851"/>
            <a:ext cx="3555242" cy="1096224"/>
            <a:chOff x="1324730" y="4394533"/>
            <a:chExt cx="2492735" cy="10962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B1C49C-8D77-4B4D-B495-83E4285E8D2F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6AEAB-F272-420A-8473-1B4E954724BD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E99D31-8D51-43AD-A388-E595590AB93F}"/>
              </a:ext>
            </a:extLst>
          </p:cNvPr>
          <p:cNvSpPr txBox="1"/>
          <p:nvPr/>
        </p:nvSpPr>
        <p:spPr>
          <a:xfrm>
            <a:off x="587430" y="37918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21A08F-61C5-4741-893F-463539538C50}"/>
              </a:ext>
            </a:extLst>
          </p:cNvPr>
          <p:cNvGrpSpPr/>
          <p:nvPr/>
        </p:nvGrpSpPr>
        <p:grpSpPr>
          <a:xfrm>
            <a:off x="7495686" y="3174685"/>
            <a:ext cx="3190181" cy="1191709"/>
            <a:chOff x="7064909" y="2797430"/>
            <a:chExt cx="3190181" cy="11917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3B3886-BF1F-41E8-B20D-C6A74291C6B1}"/>
                </a:ext>
              </a:extLst>
            </p:cNvPr>
            <p:cNvSpPr txBox="1"/>
            <p:nvPr/>
          </p:nvSpPr>
          <p:spPr>
            <a:xfrm>
              <a:off x="7064909" y="3558252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B7403-3F51-44DB-AD3C-34AF03A9F0BE}"/>
                </a:ext>
              </a:extLst>
            </p:cNvPr>
            <p:cNvSpPr txBox="1"/>
            <p:nvPr/>
          </p:nvSpPr>
          <p:spPr>
            <a:xfrm>
              <a:off x="7284248" y="2797430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6DEC7-E8F3-4035-8B18-4809AD0AFAFA}"/>
              </a:ext>
            </a:extLst>
          </p:cNvPr>
          <p:cNvGrpSpPr/>
          <p:nvPr/>
        </p:nvGrpSpPr>
        <p:grpSpPr>
          <a:xfrm>
            <a:off x="6441041" y="1098577"/>
            <a:ext cx="3190181" cy="1191709"/>
            <a:chOff x="8550330" y="1016192"/>
            <a:chExt cx="3190181" cy="1191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9B5006-78C1-4001-ABEB-DF89DF448DF6}"/>
                </a:ext>
              </a:extLst>
            </p:cNvPr>
            <p:cNvSpPr txBox="1"/>
            <p:nvPr/>
          </p:nvSpPr>
          <p:spPr>
            <a:xfrm>
              <a:off x="8550330" y="1777014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F84AE-E9C9-4079-BECC-3747E1198BFF}"/>
                </a:ext>
              </a:extLst>
            </p:cNvPr>
            <p:cNvSpPr txBox="1"/>
            <p:nvPr/>
          </p:nvSpPr>
          <p:spPr>
            <a:xfrm>
              <a:off x="8769669" y="1016192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BE51E-D32F-495F-814A-C16DB2D39FB5}"/>
              </a:ext>
            </a:extLst>
          </p:cNvPr>
          <p:cNvGrpSpPr/>
          <p:nvPr/>
        </p:nvGrpSpPr>
        <p:grpSpPr>
          <a:xfrm>
            <a:off x="8550330" y="5250793"/>
            <a:ext cx="3190181" cy="1191709"/>
            <a:chOff x="8550330" y="5250793"/>
            <a:chExt cx="3190181" cy="11917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0C54F8-3D8F-4497-9BDA-337934481D73}"/>
                </a:ext>
              </a:extLst>
            </p:cNvPr>
            <p:cNvSpPr txBox="1"/>
            <p:nvPr/>
          </p:nvSpPr>
          <p:spPr>
            <a:xfrm>
              <a:off x="8550330" y="6011615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5B5023-6487-4788-9217-43397CA2C888}"/>
                </a:ext>
              </a:extLst>
            </p:cNvPr>
            <p:cNvSpPr txBox="1"/>
            <p:nvPr/>
          </p:nvSpPr>
          <p:spPr>
            <a:xfrm>
              <a:off x="8769669" y="5250793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7562B2-C761-45CA-AB59-6E6AA8D82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60541"/>
              </p:ext>
            </p:extLst>
          </p:nvPr>
        </p:nvGraphicFramePr>
        <p:xfrm>
          <a:off x="922020" y="1613330"/>
          <a:ext cx="1034796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300" dirty="0">
                          <a:solidFill>
                            <a:schemeClr val="accent5"/>
                          </a:solidFill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">
            <a:extLst>
              <a:ext uri="{FF2B5EF4-FFF2-40B4-BE49-F238E27FC236}">
                <a16:creationId xmlns:a16="http://schemas.microsoft.com/office/drawing/2014/main" id="{6E036AD6-2A08-480D-BCA1-5316DA2FF613}"/>
              </a:ext>
            </a:extLst>
          </p:cNvPr>
          <p:cNvSpPr/>
          <p:nvPr/>
        </p:nvSpPr>
        <p:spPr>
          <a:xfrm>
            <a:off x="0" y="0"/>
            <a:ext cx="12192571" cy="6575753"/>
          </a:xfrm>
          <a:custGeom>
            <a:avLst/>
            <a:gdLst>
              <a:gd name="connsiteX0" fmla="*/ 12188442 w 12192571"/>
              <a:gd name="connsiteY0" fmla="*/ 0 h 6575753"/>
              <a:gd name="connsiteX1" fmla="*/ 12192382 w 12192571"/>
              <a:gd name="connsiteY1" fmla="*/ 53368 h 6575753"/>
              <a:gd name="connsiteX2" fmla="*/ 12192572 w 12192571"/>
              <a:gd name="connsiteY2" fmla="*/ 2180202 h 6575753"/>
              <a:gd name="connsiteX3" fmla="*/ 12192572 w 12192571"/>
              <a:gd name="connsiteY3" fmla="*/ 2239986 h 6575753"/>
              <a:gd name="connsiteX4" fmla="*/ 10942177 w 12192571"/>
              <a:gd name="connsiteY4" fmla="*/ 2706256 h 6575753"/>
              <a:gd name="connsiteX5" fmla="*/ 10907678 w 12192571"/>
              <a:gd name="connsiteY5" fmla="*/ 2658034 h 6575753"/>
              <a:gd name="connsiteX6" fmla="*/ 10340010 w 12192571"/>
              <a:gd name="connsiteY6" fmla="*/ 2120608 h 6575753"/>
              <a:gd name="connsiteX7" fmla="*/ 9797565 w 12192571"/>
              <a:gd name="connsiteY7" fmla="*/ 1892143 h 6575753"/>
              <a:gd name="connsiteX8" fmla="*/ 9125384 w 12192571"/>
              <a:gd name="connsiteY8" fmla="*/ 1917810 h 6575753"/>
              <a:gd name="connsiteX9" fmla="*/ 8115590 w 12192571"/>
              <a:gd name="connsiteY9" fmla="*/ 2466736 h 6575753"/>
              <a:gd name="connsiteX10" fmla="*/ 7500717 w 12192571"/>
              <a:gd name="connsiteY10" fmla="*/ 3140631 h 6575753"/>
              <a:gd name="connsiteX11" fmla="*/ 7011258 w 12192571"/>
              <a:gd name="connsiteY11" fmla="*/ 3864654 h 6575753"/>
              <a:gd name="connsiteX12" fmla="*/ 6526881 w 12192571"/>
              <a:gd name="connsiteY12" fmla="*/ 4661232 h 6575753"/>
              <a:gd name="connsiteX13" fmla="*/ 5752858 w 12192571"/>
              <a:gd name="connsiteY13" fmla="*/ 5701650 h 6575753"/>
              <a:gd name="connsiteX14" fmla="*/ 4779150 w 12192571"/>
              <a:gd name="connsiteY14" fmla="*/ 6377325 h 6575753"/>
              <a:gd name="connsiteX15" fmla="*/ 4186322 w 12192571"/>
              <a:gd name="connsiteY15" fmla="*/ 6539017 h 6575753"/>
              <a:gd name="connsiteX16" fmla="*/ 3654678 w 12192571"/>
              <a:gd name="connsiteY16" fmla="*/ 6574341 h 6575753"/>
              <a:gd name="connsiteX17" fmla="*/ 2896219 w 12192571"/>
              <a:gd name="connsiteY17" fmla="*/ 6463603 h 6575753"/>
              <a:gd name="connsiteX18" fmla="*/ 1473714 w 12192571"/>
              <a:gd name="connsiteY18" fmla="*/ 5830241 h 6575753"/>
              <a:gd name="connsiteX19" fmla="*/ 612141 w 12192571"/>
              <a:gd name="connsiteY19" fmla="*/ 5125215 h 6575753"/>
              <a:gd name="connsiteX20" fmla="*/ 144538 w 12192571"/>
              <a:gd name="connsiteY20" fmla="*/ 4489884 h 6575753"/>
              <a:gd name="connsiteX21" fmla="*/ 26176 w 12192571"/>
              <a:gd name="connsiteY21" fmla="*/ 4227874 h 6575753"/>
              <a:gd name="connsiteX22" fmla="*/ 191 w 12192571"/>
              <a:gd name="connsiteY22" fmla="*/ 4195471 h 6575753"/>
              <a:gd name="connsiteX23" fmla="*/ 0 w 12192571"/>
              <a:gd name="connsiteY23" fmla="*/ 0 h 6575753"/>
              <a:gd name="connsiteX24" fmla="*/ 12188442 w 12192571"/>
              <a:gd name="connsiteY24" fmla="*/ 0 h 6575753"/>
              <a:gd name="connsiteX25" fmla="*/ 1409228 w 12192571"/>
              <a:gd name="connsiteY25" fmla="*/ 4082001 h 6575753"/>
              <a:gd name="connsiteX26" fmla="*/ 1350777 w 12192571"/>
              <a:gd name="connsiteY26" fmla="*/ 3952521 h 6575753"/>
              <a:gd name="connsiteX27" fmla="*/ 39899 w 12192571"/>
              <a:gd name="connsiteY27" fmla="*/ 4206209 h 6575753"/>
              <a:gd name="connsiteX28" fmla="*/ 163280 w 12192571"/>
              <a:gd name="connsiteY28" fmla="*/ 4475398 h 6575753"/>
              <a:gd name="connsiteX29" fmla="*/ 1409228 w 12192571"/>
              <a:gd name="connsiteY29" fmla="*/ 4082001 h 6575753"/>
              <a:gd name="connsiteX30" fmla="*/ 4365994 w 12192571"/>
              <a:gd name="connsiteY30" fmla="*/ 6182532 h 6575753"/>
              <a:gd name="connsiteX31" fmla="*/ 4030857 w 12192571"/>
              <a:gd name="connsiteY31" fmla="*/ 5482842 h 6575753"/>
              <a:gd name="connsiteX32" fmla="*/ 3935303 w 12192571"/>
              <a:gd name="connsiteY32" fmla="*/ 5505651 h 6575753"/>
              <a:gd name="connsiteX33" fmla="*/ 4240262 w 12192571"/>
              <a:gd name="connsiteY33" fmla="*/ 6512269 h 6575753"/>
              <a:gd name="connsiteX34" fmla="*/ 4637662 w 12192571"/>
              <a:gd name="connsiteY34" fmla="*/ 6410108 h 6575753"/>
              <a:gd name="connsiteX35" fmla="*/ 4482641 w 12192571"/>
              <a:gd name="connsiteY35" fmla="*/ 6149178 h 6575753"/>
              <a:gd name="connsiteX36" fmla="*/ 4365994 w 12192571"/>
              <a:gd name="connsiteY36" fmla="*/ 6182532 h 6575753"/>
              <a:gd name="connsiteX37" fmla="*/ 6729488 w 12192571"/>
              <a:gd name="connsiteY37" fmla="*/ 4278700 h 6575753"/>
              <a:gd name="connsiteX38" fmla="*/ 5498344 w 12192571"/>
              <a:gd name="connsiteY38" fmla="*/ 3848771 h 6575753"/>
              <a:gd name="connsiteX39" fmla="*/ 5420389 w 12192571"/>
              <a:gd name="connsiteY39" fmla="*/ 3983906 h 6575753"/>
              <a:gd name="connsiteX40" fmla="*/ 6304706 w 12192571"/>
              <a:gd name="connsiteY40" fmla="*/ 4292105 h 6575753"/>
              <a:gd name="connsiteX41" fmla="*/ 6264299 w 12192571"/>
              <a:gd name="connsiteY41" fmla="*/ 4367773 h 6575753"/>
              <a:gd name="connsiteX42" fmla="*/ 6606108 w 12192571"/>
              <a:gd name="connsiteY42" fmla="*/ 4486771 h 6575753"/>
              <a:gd name="connsiteX43" fmla="*/ 6729488 w 12192571"/>
              <a:gd name="connsiteY43" fmla="*/ 4278700 h 6575753"/>
              <a:gd name="connsiteX44" fmla="*/ 5902606 w 12192571"/>
              <a:gd name="connsiteY44" fmla="*/ 3200988 h 6575753"/>
              <a:gd name="connsiteX45" fmla="*/ 5817153 w 12192571"/>
              <a:gd name="connsiteY45" fmla="*/ 3336758 h 6575753"/>
              <a:gd name="connsiteX46" fmla="*/ 6689717 w 12192571"/>
              <a:gd name="connsiteY46" fmla="*/ 3663890 h 6575753"/>
              <a:gd name="connsiteX47" fmla="*/ 6648929 w 12192571"/>
              <a:gd name="connsiteY47" fmla="*/ 3738287 h 6575753"/>
              <a:gd name="connsiteX48" fmla="*/ 6987115 w 12192571"/>
              <a:gd name="connsiteY48" fmla="*/ 3863892 h 6575753"/>
              <a:gd name="connsiteX49" fmla="*/ 7113356 w 12192571"/>
              <a:gd name="connsiteY49" fmla="*/ 3662429 h 6575753"/>
              <a:gd name="connsiteX50" fmla="*/ 5902606 w 12192571"/>
              <a:gd name="connsiteY50" fmla="*/ 3200988 h 6575753"/>
              <a:gd name="connsiteX51" fmla="*/ 6414047 w 12192571"/>
              <a:gd name="connsiteY51" fmla="*/ 2476965 h 6575753"/>
              <a:gd name="connsiteX52" fmla="*/ 7246775 w 12192571"/>
              <a:gd name="connsiteY52" fmla="*/ 2862738 h 6575753"/>
              <a:gd name="connsiteX53" fmla="*/ 7198554 w 12192571"/>
              <a:gd name="connsiteY53" fmla="*/ 2931544 h 6575753"/>
              <a:gd name="connsiteX54" fmla="*/ 7521429 w 12192571"/>
              <a:gd name="connsiteY54" fmla="*/ 3076844 h 6575753"/>
              <a:gd name="connsiteX55" fmla="*/ 7617999 w 12192571"/>
              <a:gd name="connsiteY55" fmla="*/ 2958609 h 6575753"/>
              <a:gd name="connsiteX56" fmla="*/ 7662091 w 12192571"/>
              <a:gd name="connsiteY56" fmla="*/ 2900603 h 6575753"/>
              <a:gd name="connsiteX57" fmla="*/ 6527390 w 12192571"/>
              <a:gd name="connsiteY57" fmla="*/ 2339797 h 6575753"/>
              <a:gd name="connsiteX58" fmla="*/ 6490477 w 12192571"/>
              <a:gd name="connsiteY58" fmla="*/ 2381411 h 6575753"/>
              <a:gd name="connsiteX59" fmla="*/ 6414047 w 12192571"/>
              <a:gd name="connsiteY59" fmla="*/ 2476965 h 6575753"/>
              <a:gd name="connsiteX60" fmla="*/ 3378563 w 12192571"/>
              <a:gd name="connsiteY60" fmla="*/ 5477379 h 6575753"/>
              <a:gd name="connsiteX61" fmla="*/ 2993679 w 12192571"/>
              <a:gd name="connsiteY61" fmla="*/ 6469067 h 6575753"/>
              <a:gd name="connsiteX62" fmla="*/ 3366301 w 12192571"/>
              <a:gd name="connsiteY62" fmla="*/ 6533172 h 6575753"/>
              <a:gd name="connsiteX63" fmla="*/ 3419732 w 12192571"/>
              <a:gd name="connsiteY63" fmla="*/ 6249877 h 6575753"/>
              <a:gd name="connsiteX64" fmla="*/ 3305246 w 12192571"/>
              <a:gd name="connsiteY64" fmla="*/ 6231135 h 6575753"/>
              <a:gd name="connsiteX65" fmla="*/ 3496925 w 12192571"/>
              <a:gd name="connsiteY65" fmla="*/ 5501204 h 6575753"/>
              <a:gd name="connsiteX66" fmla="*/ 3378563 w 12192571"/>
              <a:gd name="connsiteY66" fmla="*/ 5477379 h 6575753"/>
              <a:gd name="connsiteX67" fmla="*/ 1363039 w 12192571"/>
              <a:gd name="connsiteY67" fmla="*/ 5329410 h 6575753"/>
              <a:gd name="connsiteX68" fmla="*/ 2061141 w 12192571"/>
              <a:gd name="connsiteY68" fmla="*/ 4811679 h 6575753"/>
              <a:gd name="connsiteX69" fmla="*/ 1956502 w 12192571"/>
              <a:gd name="connsiteY69" fmla="*/ 4725274 h 6575753"/>
              <a:gd name="connsiteX70" fmla="*/ 947850 w 12192571"/>
              <a:gd name="connsiteY70" fmla="*/ 5409970 h 6575753"/>
              <a:gd name="connsiteX71" fmla="*/ 1175680 w 12192571"/>
              <a:gd name="connsiteY71" fmla="*/ 5593009 h 6575753"/>
              <a:gd name="connsiteX72" fmla="*/ 1436166 w 12192571"/>
              <a:gd name="connsiteY72" fmla="*/ 5391545 h 6575753"/>
              <a:gd name="connsiteX73" fmla="*/ 1363039 w 12192571"/>
              <a:gd name="connsiteY73" fmla="*/ 5329410 h 6575753"/>
              <a:gd name="connsiteX74" fmla="*/ 2530777 w 12192571"/>
              <a:gd name="connsiteY74" fmla="*/ 5130425 h 6575753"/>
              <a:gd name="connsiteX75" fmla="*/ 1709803 w 12192571"/>
              <a:gd name="connsiteY75" fmla="*/ 5957308 h 6575753"/>
              <a:gd name="connsiteX76" fmla="*/ 1984266 w 12192571"/>
              <a:gd name="connsiteY76" fmla="*/ 6106610 h 6575753"/>
              <a:gd name="connsiteX77" fmla="*/ 2190240 w 12192571"/>
              <a:gd name="connsiteY77" fmla="*/ 5863533 h 6575753"/>
              <a:gd name="connsiteX78" fmla="*/ 2090811 w 12192571"/>
              <a:gd name="connsiteY78" fmla="*/ 5808704 h 6575753"/>
              <a:gd name="connsiteX79" fmla="*/ 2644184 w 12192571"/>
              <a:gd name="connsiteY79" fmla="*/ 5194593 h 6575753"/>
              <a:gd name="connsiteX80" fmla="*/ 2530777 w 12192571"/>
              <a:gd name="connsiteY80" fmla="*/ 5130425 h 6575753"/>
              <a:gd name="connsiteX81" fmla="*/ 3814971 w 12192571"/>
              <a:gd name="connsiteY81" fmla="*/ 6553820 h 6575753"/>
              <a:gd name="connsiteX82" fmla="*/ 4216946 w 12192571"/>
              <a:gd name="connsiteY82" fmla="*/ 6508775 h 6575753"/>
              <a:gd name="connsiteX83" fmla="*/ 3913257 w 12192571"/>
              <a:gd name="connsiteY83" fmla="*/ 5506477 h 6575753"/>
              <a:gd name="connsiteX84" fmla="*/ 3835366 w 12192571"/>
              <a:gd name="connsiteY84" fmla="*/ 5520899 h 6575753"/>
              <a:gd name="connsiteX85" fmla="*/ 3927235 w 12192571"/>
              <a:gd name="connsiteY85" fmla="*/ 6260297 h 6575753"/>
              <a:gd name="connsiteX86" fmla="*/ 3800613 w 12192571"/>
              <a:gd name="connsiteY86" fmla="*/ 6267476 h 6575753"/>
              <a:gd name="connsiteX87" fmla="*/ 3814971 w 12192571"/>
              <a:gd name="connsiteY87" fmla="*/ 6553820 h 6575753"/>
              <a:gd name="connsiteX88" fmla="*/ 5069051 w 12192571"/>
              <a:gd name="connsiteY88" fmla="*/ 4545793 h 6575753"/>
              <a:gd name="connsiteX89" fmla="*/ 4996306 w 12192571"/>
              <a:gd name="connsiteY89" fmla="*/ 4651703 h 6575753"/>
              <a:gd name="connsiteX90" fmla="*/ 6181770 w 12192571"/>
              <a:gd name="connsiteY90" fmla="*/ 5150247 h 6575753"/>
              <a:gd name="connsiteX91" fmla="*/ 6323766 w 12192571"/>
              <a:gd name="connsiteY91" fmla="*/ 4938427 h 6575753"/>
              <a:gd name="connsiteX92" fmla="*/ 5988629 w 12192571"/>
              <a:gd name="connsiteY92" fmla="*/ 4809455 h 6575753"/>
              <a:gd name="connsiteX93" fmla="*/ 5932212 w 12192571"/>
              <a:gd name="connsiteY93" fmla="*/ 4888618 h 6575753"/>
              <a:gd name="connsiteX94" fmla="*/ 5069051 w 12192571"/>
              <a:gd name="connsiteY94" fmla="*/ 4545793 h 6575753"/>
              <a:gd name="connsiteX95" fmla="*/ 5494469 w 12192571"/>
              <a:gd name="connsiteY95" fmla="*/ 5447073 h 6575753"/>
              <a:gd name="connsiteX96" fmla="*/ 5474647 w 12192571"/>
              <a:gd name="connsiteY96" fmla="*/ 5473249 h 6575753"/>
              <a:gd name="connsiteX97" fmla="*/ 5382841 w 12192571"/>
              <a:gd name="connsiteY97" fmla="*/ 5489069 h 6575753"/>
              <a:gd name="connsiteX98" fmla="*/ 4694460 w 12192571"/>
              <a:gd name="connsiteY98" fmla="*/ 5098213 h 6575753"/>
              <a:gd name="connsiteX99" fmla="*/ 4652528 w 12192571"/>
              <a:gd name="connsiteY99" fmla="*/ 5076675 h 6575753"/>
              <a:gd name="connsiteX100" fmla="*/ 4568347 w 12192571"/>
              <a:gd name="connsiteY100" fmla="*/ 5155583 h 6575753"/>
              <a:gd name="connsiteX101" fmla="*/ 5607812 w 12192571"/>
              <a:gd name="connsiteY101" fmla="*/ 5816264 h 6575753"/>
              <a:gd name="connsiteX102" fmla="*/ 5805464 w 12192571"/>
              <a:gd name="connsiteY102" fmla="*/ 5614420 h 6575753"/>
              <a:gd name="connsiteX103" fmla="*/ 5494469 w 12192571"/>
              <a:gd name="connsiteY103" fmla="*/ 5447073 h 6575753"/>
              <a:gd name="connsiteX104" fmla="*/ 10714601 w 12192571"/>
              <a:gd name="connsiteY104" fmla="*/ 2392085 h 6575753"/>
              <a:gd name="connsiteX105" fmla="*/ 11793774 w 12192571"/>
              <a:gd name="connsiteY105" fmla="*/ 1766093 h 6575753"/>
              <a:gd name="connsiteX106" fmla="*/ 11651778 w 12192571"/>
              <a:gd name="connsiteY106" fmla="*/ 1631466 h 6575753"/>
              <a:gd name="connsiteX107" fmla="*/ 10915112 w 12192571"/>
              <a:gd name="connsiteY107" fmla="*/ 2121179 h 6575753"/>
              <a:gd name="connsiteX108" fmla="*/ 10848910 w 12192571"/>
              <a:gd name="connsiteY108" fmla="*/ 2068828 h 6575753"/>
              <a:gd name="connsiteX109" fmla="*/ 10574638 w 12192571"/>
              <a:gd name="connsiteY109" fmla="*/ 2265654 h 6575753"/>
              <a:gd name="connsiteX110" fmla="*/ 10714601 w 12192571"/>
              <a:gd name="connsiteY110" fmla="*/ 2392085 h 6575753"/>
              <a:gd name="connsiteX111" fmla="*/ 8287320 w 12192571"/>
              <a:gd name="connsiteY111" fmla="*/ 1047470 h 6575753"/>
              <a:gd name="connsiteX112" fmla="*/ 8088652 w 12192571"/>
              <a:gd name="connsiteY112" fmla="*/ 1131334 h 6575753"/>
              <a:gd name="connsiteX113" fmla="*/ 8576078 w 12192571"/>
              <a:gd name="connsiteY113" fmla="*/ 1776004 h 6575753"/>
              <a:gd name="connsiteX114" fmla="*/ 8498313 w 12192571"/>
              <a:gd name="connsiteY114" fmla="*/ 1817555 h 6575753"/>
              <a:gd name="connsiteX115" fmla="*/ 8696219 w 12192571"/>
              <a:gd name="connsiteY115" fmla="*/ 2059425 h 6575753"/>
              <a:gd name="connsiteX116" fmla="*/ 8883705 w 12192571"/>
              <a:gd name="connsiteY116" fmla="*/ 1977277 h 6575753"/>
              <a:gd name="connsiteX117" fmla="*/ 8287320 w 12192571"/>
              <a:gd name="connsiteY117" fmla="*/ 1047470 h 6575753"/>
              <a:gd name="connsiteX118" fmla="*/ 597592 w 12192571"/>
              <a:gd name="connsiteY118" fmla="*/ 4516949 h 6575753"/>
              <a:gd name="connsiteX119" fmla="*/ 1470346 w 12192571"/>
              <a:gd name="connsiteY119" fmla="*/ 4182002 h 6575753"/>
              <a:gd name="connsiteX120" fmla="*/ 1417614 w 12192571"/>
              <a:gd name="connsiteY120" fmla="*/ 4096931 h 6575753"/>
              <a:gd name="connsiteX121" fmla="*/ 169951 w 12192571"/>
              <a:gd name="connsiteY121" fmla="*/ 4492044 h 6575753"/>
              <a:gd name="connsiteX122" fmla="*/ 317920 w 12192571"/>
              <a:gd name="connsiteY122" fmla="*/ 4731373 h 6575753"/>
              <a:gd name="connsiteX123" fmla="*/ 646386 w 12192571"/>
              <a:gd name="connsiteY123" fmla="*/ 4594777 h 6575753"/>
              <a:gd name="connsiteX124" fmla="*/ 597592 w 12192571"/>
              <a:gd name="connsiteY124" fmla="*/ 4516949 h 6575753"/>
              <a:gd name="connsiteX125" fmla="*/ 6172494 w 12192571"/>
              <a:gd name="connsiteY125" fmla="*/ 5165304 h 6575753"/>
              <a:gd name="connsiteX126" fmla="*/ 4985251 w 12192571"/>
              <a:gd name="connsiteY126" fmla="*/ 4665934 h 6575753"/>
              <a:gd name="connsiteX127" fmla="*/ 4911934 w 12192571"/>
              <a:gd name="connsiteY127" fmla="*/ 4766634 h 6575753"/>
              <a:gd name="connsiteX128" fmla="*/ 5750253 w 12192571"/>
              <a:gd name="connsiteY128" fmla="*/ 5143004 h 6575753"/>
              <a:gd name="connsiteX129" fmla="*/ 5690151 w 12192571"/>
              <a:gd name="connsiteY129" fmla="*/ 5225533 h 6575753"/>
              <a:gd name="connsiteX130" fmla="*/ 6012645 w 12192571"/>
              <a:gd name="connsiteY130" fmla="*/ 5376615 h 6575753"/>
              <a:gd name="connsiteX131" fmla="*/ 6172494 w 12192571"/>
              <a:gd name="connsiteY131" fmla="*/ 5165304 h 6575753"/>
              <a:gd name="connsiteX132" fmla="*/ 3245270 w 12192571"/>
              <a:gd name="connsiteY132" fmla="*/ 5443198 h 6575753"/>
              <a:gd name="connsiteX133" fmla="*/ 3065027 w 12192571"/>
              <a:gd name="connsiteY133" fmla="*/ 5806988 h 6575753"/>
              <a:gd name="connsiteX134" fmla="*/ 2911468 w 12192571"/>
              <a:gd name="connsiteY134" fmla="*/ 6116966 h 6575753"/>
              <a:gd name="connsiteX135" fmla="*/ 2871696 w 12192571"/>
              <a:gd name="connsiteY135" fmla="*/ 6134184 h 6575753"/>
              <a:gd name="connsiteX136" fmla="*/ 2790755 w 12192571"/>
              <a:gd name="connsiteY136" fmla="*/ 6109469 h 6575753"/>
              <a:gd name="connsiteX137" fmla="*/ 2645582 w 12192571"/>
              <a:gd name="connsiteY137" fmla="*/ 6375927 h 6575753"/>
              <a:gd name="connsiteX138" fmla="*/ 2973349 w 12192571"/>
              <a:gd name="connsiteY138" fmla="*/ 6462650 h 6575753"/>
              <a:gd name="connsiteX139" fmla="*/ 3357470 w 12192571"/>
              <a:gd name="connsiteY139" fmla="*/ 5472931 h 6575753"/>
              <a:gd name="connsiteX140" fmla="*/ 3245270 w 12192571"/>
              <a:gd name="connsiteY140" fmla="*/ 5443198 h 6575753"/>
              <a:gd name="connsiteX141" fmla="*/ 5096434 w 12192571"/>
              <a:gd name="connsiteY141" fmla="*/ 5817789 h 6575753"/>
              <a:gd name="connsiteX142" fmla="*/ 5361685 w 12192571"/>
              <a:gd name="connsiteY142" fmla="*/ 6026114 h 6575753"/>
              <a:gd name="connsiteX143" fmla="*/ 5595995 w 12192571"/>
              <a:gd name="connsiteY143" fmla="*/ 5830115 h 6575753"/>
              <a:gd name="connsiteX144" fmla="*/ 4552972 w 12192571"/>
              <a:gd name="connsiteY144" fmla="*/ 5167401 h 6575753"/>
              <a:gd name="connsiteX145" fmla="*/ 4469871 w 12192571"/>
              <a:gd name="connsiteY145" fmla="*/ 5239638 h 6575753"/>
              <a:gd name="connsiteX146" fmla="*/ 5177502 w 12192571"/>
              <a:gd name="connsiteY146" fmla="*/ 5751651 h 6575753"/>
              <a:gd name="connsiteX147" fmla="*/ 5096434 w 12192571"/>
              <a:gd name="connsiteY147" fmla="*/ 5817789 h 6575753"/>
              <a:gd name="connsiteX148" fmla="*/ 723896 w 12192571"/>
              <a:gd name="connsiteY148" fmla="*/ 5212382 h 6575753"/>
              <a:gd name="connsiteX149" fmla="*/ 918561 w 12192571"/>
              <a:gd name="connsiteY149" fmla="*/ 5385637 h 6575753"/>
              <a:gd name="connsiteX150" fmla="*/ 949248 w 12192571"/>
              <a:gd name="connsiteY150" fmla="*/ 5386526 h 6575753"/>
              <a:gd name="connsiteX151" fmla="*/ 977584 w 12192571"/>
              <a:gd name="connsiteY151" fmla="*/ 5367657 h 6575753"/>
              <a:gd name="connsiteX152" fmla="*/ 1770858 w 12192571"/>
              <a:gd name="connsiteY152" fmla="*/ 4829595 h 6575753"/>
              <a:gd name="connsiteX153" fmla="*/ 1942334 w 12192571"/>
              <a:gd name="connsiteY153" fmla="*/ 4712059 h 6575753"/>
              <a:gd name="connsiteX154" fmla="*/ 1850401 w 12192571"/>
              <a:gd name="connsiteY154" fmla="*/ 4631054 h 6575753"/>
              <a:gd name="connsiteX155" fmla="*/ 1097471 w 12192571"/>
              <a:gd name="connsiteY155" fmla="*/ 5100119 h 6575753"/>
              <a:gd name="connsiteX156" fmla="*/ 1023836 w 12192571"/>
              <a:gd name="connsiteY156" fmla="*/ 5034998 h 6575753"/>
              <a:gd name="connsiteX157" fmla="*/ 723896 w 12192571"/>
              <a:gd name="connsiteY157" fmla="*/ 5212382 h 6575753"/>
              <a:gd name="connsiteX158" fmla="*/ 9474816 w 12192571"/>
              <a:gd name="connsiteY158" fmla="*/ 1841697 h 6575753"/>
              <a:gd name="connsiteX159" fmla="*/ 9441335 w 12192571"/>
              <a:gd name="connsiteY159" fmla="*/ 805282 h 6575753"/>
              <a:gd name="connsiteX160" fmla="*/ 9179134 w 12192571"/>
              <a:gd name="connsiteY160" fmla="*/ 821991 h 6575753"/>
              <a:gd name="connsiteX161" fmla="*/ 9322909 w 12192571"/>
              <a:gd name="connsiteY161" fmla="*/ 1561898 h 6575753"/>
              <a:gd name="connsiteX162" fmla="*/ 9238219 w 12192571"/>
              <a:gd name="connsiteY162" fmla="*/ 1574350 h 6575753"/>
              <a:gd name="connsiteX163" fmla="*/ 9317128 w 12192571"/>
              <a:gd name="connsiteY163" fmla="*/ 1855293 h 6575753"/>
              <a:gd name="connsiteX164" fmla="*/ 9474816 w 12192571"/>
              <a:gd name="connsiteY164" fmla="*/ 1841697 h 6575753"/>
              <a:gd name="connsiteX165" fmla="*/ 1446013 w 12192571"/>
              <a:gd name="connsiteY165" fmla="*/ 5791423 h 6575753"/>
              <a:gd name="connsiteX166" fmla="*/ 1693411 w 12192571"/>
              <a:gd name="connsiteY166" fmla="*/ 5946444 h 6575753"/>
              <a:gd name="connsiteX167" fmla="*/ 2513179 w 12192571"/>
              <a:gd name="connsiteY167" fmla="*/ 5120259 h 6575753"/>
              <a:gd name="connsiteX168" fmla="*/ 2402822 w 12192571"/>
              <a:gd name="connsiteY168" fmla="*/ 5054375 h 6575753"/>
              <a:gd name="connsiteX169" fmla="*/ 1780642 w 12192571"/>
              <a:gd name="connsiteY169" fmla="*/ 5628524 h 6575753"/>
              <a:gd name="connsiteX170" fmla="*/ 1693411 w 12192571"/>
              <a:gd name="connsiteY170" fmla="*/ 5574076 h 6575753"/>
              <a:gd name="connsiteX171" fmla="*/ 1446013 w 12192571"/>
              <a:gd name="connsiteY171" fmla="*/ 5791423 h 6575753"/>
              <a:gd name="connsiteX172" fmla="*/ 8876144 w 12192571"/>
              <a:gd name="connsiteY172" fmla="*/ 1662852 h 6575753"/>
              <a:gd name="connsiteX173" fmla="*/ 8503777 w 12192571"/>
              <a:gd name="connsiteY173" fmla="*/ 970976 h 6575753"/>
              <a:gd name="connsiteX174" fmla="*/ 8307015 w 12192571"/>
              <a:gd name="connsiteY174" fmla="*/ 1040545 h 6575753"/>
              <a:gd name="connsiteX175" fmla="*/ 8904417 w 12192571"/>
              <a:gd name="connsiteY175" fmla="*/ 1971368 h 6575753"/>
              <a:gd name="connsiteX176" fmla="*/ 9100924 w 12192571"/>
              <a:gd name="connsiteY176" fmla="*/ 1905612 h 6575753"/>
              <a:gd name="connsiteX177" fmla="*/ 8973795 w 12192571"/>
              <a:gd name="connsiteY177" fmla="*/ 1637566 h 6575753"/>
              <a:gd name="connsiteX178" fmla="*/ 8876144 w 12192571"/>
              <a:gd name="connsiteY178" fmla="*/ 1662852 h 6575753"/>
              <a:gd name="connsiteX179" fmla="*/ 7003888 w 12192571"/>
              <a:gd name="connsiteY179" fmla="*/ 1839410 h 6575753"/>
              <a:gd name="connsiteX180" fmla="*/ 7750593 w 12192571"/>
              <a:gd name="connsiteY180" fmla="*/ 2322961 h 6575753"/>
              <a:gd name="connsiteX181" fmla="*/ 7682040 w 12192571"/>
              <a:gd name="connsiteY181" fmla="*/ 2377345 h 6575753"/>
              <a:gd name="connsiteX182" fmla="*/ 7980074 w 12192571"/>
              <a:gd name="connsiteY182" fmla="*/ 2561718 h 6575753"/>
              <a:gd name="connsiteX183" fmla="*/ 8129186 w 12192571"/>
              <a:gd name="connsiteY183" fmla="*/ 2427536 h 6575753"/>
              <a:gd name="connsiteX184" fmla="*/ 7134830 w 12192571"/>
              <a:gd name="connsiteY184" fmla="*/ 1725051 h 6575753"/>
              <a:gd name="connsiteX185" fmla="*/ 7003888 w 12192571"/>
              <a:gd name="connsiteY185" fmla="*/ 1839410 h 6575753"/>
              <a:gd name="connsiteX186" fmla="*/ 10233085 w 12192571"/>
              <a:gd name="connsiteY186" fmla="*/ 2035727 h 6575753"/>
              <a:gd name="connsiteX187" fmla="*/ 10389376 w 12192571"/>
              <a:gd name="connsiteY187" fmla="*/ 2128676 h 6575753"/>
              <a:gd name="connsiteX188" fmla="*/ 10634233 w 12192571"/>
              <a:gd name="connsiteY188" fmla="*/ 1910567 h 6575753"/>
              <a:gd name="connsiteX189" fmla="*/ 10567141 w 12192571"/>
              <a:gd name="connsiteY189" fmla="*/ 1863362 h 6575753"/>
              <a:gd name="connsiteX190" fmla="*/ 11172485 w 12192571"/>
              <a:gd name="connsiteY190" fmla="*/ 1279874 h 6575753"/>
              <a:gd name="connsiteX191" fmla="*/ 11084174 w 12192571"/>
              <a:gd name="connsiteY191" fmla="*/ 1227523 h 6575753"/>
              <a:gd name="connsiteX192" fmla="*/ 10991923 w 12192571"/>
              <a:gd name="connsiteY192" fmla="*/ 1180381 h 6575753"/>
              <a:gd name="connsiteX193" fmla="*/ 10233085 w 12192571"/>
              <a:gd name="connsiteY193" fmla="*/ 2035727 h 6575753"/>
              <a:gd name="connsiteX194" fmla="*/ 9463445 w 12192571"/>
              <a:gd name="connsiteY194" fmla="*/ 802169 h 6575753"/>
              <a:gd name="connsiteX195" fmla="*/ 9497307 w 12192571"/>
              <a:gd name="connsiteY195" fmla="*/ 1841570 h 6575753"/>
              <a:gd name="connsiteX196" fmla="*/ 9649914 w 12192571"/>
              <a:gd name="connsiteY196" fmla="*/ 1849575 h 6575753"/>
              <a:gd name="connsiteX197" fmla="*/ 9708555 w 12192571"/>
              <a:gd name="connsiteY197" fmla="*/ 1566980 h 6575753"/>
              <a:gd name="connsiteX198" fmla="*/ 9624692 w 12192571"/>
              <a:gd name="connsiteY198" fmla="*/ 1553575 h 6575753"/>
              <a:gd name="connsiteX199" fmla="*/ 9714972 w 12192571"/>
              <a:gd name="connsiteY199" fmla="*/ 813795 h 6575753"/>
              <a:gd name="connsiteX200" fmla="*/ 9463445 w 12192571"/>
              <a:gd name="connsiteY200" fmla="*/ 802169 h 6575753"/>
              <a:gd name="connsiteX201" fmla="*/ 10976040 w 12192571"/>
              <a:gd name="connsiteY201" fmla="*/ 1168374 h 6575753"/>
              <a:gd name="connsiteX202" fmla="*/ 10785441 w 12192571"/>
              <a:gd name="connsiteY202" fmla="*/ 1080063 h 6575753"/>
              <a:gd name="connsiteX203" fmla="*/ 10304241 w 12192571"/>
              <a:gd name="connsiteY203" fmla="*/ 1727465 h 6575753"/>
              <a:gd name="connsiteX204" fmla="*/ 10222030 w 12192571"/>
              <a:gd name="connsiteY204" fmla="*/ 1695508 h 6575753"/>
              <a:gd name="connsiteX205" fmla="*/ 10052587 w 12192571"/>
              <a:gd name="connsiteY205" fmla="*/ 1951483 h 6575753"/>
              <a:gd name="connsiteX206" fmla="*/ 10215104 w 12192571"/>
              <a:gd name="connsiteY206" fmla="*/ 2026325 h 6575753"/>
              <a:gd name="connsiteX207" fmla="*/ 10976040 w 12192571"/>
              <a:gd name="connsiteY207" fmla="*/ 1168374 h 6575753"/>
              <a:gd name="connsiteX208" fmla="*/ 6854077 w 12192571"/>
              <a:gd name="connsiteY208" fmla="*/ 3409313 h 6575753"/>
              <a:gd name="connsiteX209" fmla="*/ 5986469 w 12192571"/>
              <a:gd name="connsiteY209" fmla="*/ 3072397 h 6575753"/>
              <a:gd name="connsiteX210" fmla="*/ 5913660 w 12192571"/>
              <a:gd name="connsiteY210" fmla="*/ 3186756 h 6575753"/>
              <a:gd name="connsiteX211" fmla="*/ 7124030 w 12192571"/>
              <a:gd name="connsiteY211" fmla="*/ 3647880 h 6575753"/>
              <a:gd name="connsiteX212" fmla="*/ 7242900 w 12192571"/>
              <a:gd name="connsiteY212" fmla="*/ 3466683 h 6575753"/>
              <a:gd name="connsiteX213" fmla="*/ 6910241 w 12192571"/>
              <a:gd name="connsiteY213" fmla="*/ 3335170 h 6575753"/>
              <a:gd name="connsiteX214" fmla="*/ 6854077 w 12192571"/>
              <a:gd name="connsiteY214" fmla="*/ 3409313 h 6575753"/>
              <a:gd name="connsiteX215" fmla="*/ 5509526 w 12192571"/>
              <a:gd name="connsiteY215" fmla="*/ 3834413 h 6575753"/>
              <a:gd name="connsiteX216" fmla="*/ 6739654 w 12192571"/>
              <a:gd name="connsiteY216" fmla="*/ 4264151 h 6575753"/>
              <a:gd name="connsiteX217" fmla="*/ 6849566 w 12192571"/>
              <a:gd name="connsiteY217" fmla="*/ 4083844 h 6575753"/>
              <a:gd name="connsiteX218" fmla="*/ 6510236 w 12192571"/>
              <a:gd name="connsiteY218" fmla="*/ 3958112 h 6575753"/>
              <a:gd name="connsiteX219" fmla="*/ 6458139 w 12192571"/>
              <a:gd name="connsiteY219" fmla="*/ 4030857 h 6575753"/>
              <a:gd name="connsiteX220" fmla="*/ 6419003 w 12192571"/>
              <a:gd name="connsiteY220" fmla="*/ 4018468 h 6575753"/>
              <a:gd name="connsiteX221" fmla="*/ 5774967 w 12192571"/>
              <a:gd name="connsiteY221" fmla="*/ 3788161 h 6575753"/>
              <a:gd name="connsiteX222" fmla="*/ 5609273 w 12192571"/>
              <a:gd name="connsiteY222" fmla="*/ 3729265 h 6575753"/>
              <a:gd name="connsiteX223" fmla="*/ 5566642 w 12192571"/>
              <a:gd name="connsiteY223" fmla="*/ 3737906 h 6575753"/>
              <a:gd name="connsiteX224" fmla="*/ 5509526 w 12192571"/>
              <a:gd name="connsiteY224" fmla="*/ 3834413 h 6575753"/>
              <a:gd name="connsiteX225" fmla="*/ 7149633 w 12192571"/>
              <a:gd name="connsiteY225" fmla="*/ 1712789 h 6575753"/>
              <a:gd name="connsiteX226" fmla="*/ 8143736 w 12192571"/>
              <a:gd name="connsiteY226" fmla="*/ 2415084 h 6575753"/>
              <a:gd name="connsiteX227" fmla="*/ 8300598 w 12192571"/>
              <a:gd name="connsiteY227" fmla="*/ 2293862 h 6575753"/>
              <a:gd name="connsiteX228" fmla="*/ 8045513 w 12192571"/>
              <a:gd name="connsiteY228" fmla="*/ 2083504 h 6575753"/>
              <a:gd name="connsiteX229" fmla="*/ 7968194 w 12192571"/>
              <a:gd name="connsiteY229" fmla="*/ 2137698 h 6575753"/>
              <a:gd name="connsiteX230" fmla="*/ 7282925 w 12192571"/>
              <a:gd name="connsiteY230" fmla="*/ 1606816 h 6575753"/>
              <a:gd name="connsiteX231" fmla="*/ 7149633 w 12192571"/>
              <a:gd name="connsiteY231" fmla="*/ 1712789 h 6575753"/>
              <a:gd name="connsiteX232" fmla="*/ 11810738 w 12192571"/>
              <a:gd name="connsiteY232" fmla="*/ 1777148 h 6575753"/>
              <a:gd name="connsiteX233" fmla="*/ 10727753 w 12192571"/>
              <a:gd name="connsiteY233" fmla="*/ 2405363 h 6575753"/>
              <a:gd name="connsiteX234" fmla="*/ 10845734 w 12192571"/>
              <a:gd name="connsiteY234" fmla="*/ 2537830 h 6575753"/>
              <a:gd name="connsiteX235" fmla="*/ 11162700 w 12192571"/>
              <a:gd name="connsiteY235" fmla="*/ 2387955 h 6575753"/>
              <a:gd name="connsiteX236" fmla="*/ 11113717 w 12192571"/>
              <a:gd name="connsiteY236" fmla="*/ 2319022 h 6575753"/>
              <a:gd name="connsiteX237" fmla="*/ 11921158 w 12192571"/>
              <a:gd name="connsiteY237" fmla="*/ 1906374 h 6575753"/>
              <a:gd name="connsiteX238" fmla="*/ 11852034 w 12192571"/>
              <a:gd name="connsiteY238" fmla="*/ 1828355 h 6575753"/>
              <a:gd name="connsiteX239" fmla="*/ 11810738 w 12192571"/>
              <a:gd name="connsiteY239" fmla="*/ 1777148 h 6575753"/>
              <a:gd name="connsiteX240" fmla="*/ 6537682 w 12192571"/>
              <a:gd name="connsiteY240" fmla="*/ 2325121 h 6575753"/>
              <a:gd name="connsiteX241" fmla="*/ 7674543 w 12192571"/>
              <a:gd name="connsiteY241" fmla="*/ 2886944 h 6575753"/>
              <a:gd name="connsiteX242" fmla="*/ 7804977 w 12192571"/>
              <a:gd name="connsiteY242" fmla="*/ 2741199 h 6575753"/>
              <a:gd name="connsiteX243" fmla="*/ 7769462 w 12192571"/>
              <a:gd name="connsiteY243" fmla="*/ 2719534 h 6575753"/>
              <a:gd name="connsiteX244" fmla="*/ 7563487 w 12192571"/>
              <a:gd name="connsiteY244" fmla="*/ 2607017 h 6575753"/>
              <a:gd name="connsiteX245" fmla="*/ 7448811 w 12192571"/>
              <a:gd name="connsiteY245" fmla="*/ 2624679 h 6575753"/>
              <a:gd name="connsiteX246" fmla="*/ 7435468 w 12192571"/>
              <a:gd name="connsiteY246" fmla="*/ 2629508 h 6575753"/>
              <a:gd name="connsiteX247" fmla="*/ 6636921 w 12192571"/>
              <a:gd name="connsiteY247" fmla="*/ 2210507 h 6575753"/>
              <a:gd name="connsiteX248" fmla="*/ 6537682 w 12192571"/>
              <a:gd name="connsiteY248" fmla="*/ 2325121 h 6575753"/>
              <a:gd name="connsiteX249" fmla="*/ 10951644 w 12192571"/>
              <a:gd name="connsiteY249" fmla="*/ 2684527 h 6575753"/>
              <a:gd name="connsiteX250" fmla="*/ 12157184 w 12192571"/>
              <a:gd name="connsiteY250" fmla="*/ 2234777 h 6575753"/>
              <a:gd name="connsiteX251" fmla="*/ 12073829 w 12192571"/>
              <a:gd name="connsiteY251" fmla="*/ 2097799 h 6575753"/>
              <a:gd name="connsiteX252" fmla="*/ 11228393 w 12192571"/>
              <a:gd name="connsiteY252" fmla="*/ 2463178 h 6575753"/>
              <a:gd name="connsiteX253" fmla="*/ 11201011 w 12192571"/>
              <a:gd name="connsiteY253" fmla="*/ 2431412 h 6575753"/>
              <a:gd name="connsiteX254" fmla="*/ 11174517 w 12192571"/>
              <a:gd name="connsiteY254" fmla="*/ 2402313 h 6575753"/>
              <a:gd name="connsiteX255" fmla="*/ 10857678 w 12192571"/>
              <a:gd name="connsiteY255" fmla="*/ 2551997 h 6575753"/>
              <a:gd name="connsiteX256" fmla="*/ 10951644 w 12192571"/>
              <a:gd name="connsiteY256" fmla="*/ 2684527 h 6575753"/>
              <a:gd name="connsiteX257" fmla="*/ 4658818 w 12192571"/>
              <a:gd name="connsiteY257" fmla="*/ 6404453 h 6575753"/>
              <a:gd name="connsiteX258" fmla="*/ 5030614 w 12192571"/>
              <a:gd name="connsiteY258" fmla="*/ 6236408 h 6575753"/>
              <a:gd name="connsiteX259" fmla="*/ 4812187 w 12192571"/>
              <a:gd name="connsiteY259" fmla="*/ 6003814 h 6575753"/>
              <a:gd name="connsiteX260" fmla="*/ 4698209 w 12192571"/>
              <a:gd name="connsiteY260" fmla="*/ 6058579 h 6575753"/>
              <a:gd name="connsiteX261" fmla="*/ 4679212 w 12192571"/>
              <a:gd name="connsiteY261" fmla="*/ 6035708 h 6575753"/>
              <a:gd name="connsiteX262" fmla="*/ 4441408 w 12192571"/>
              <a:gd name="connsiteY262" fmla="*/ 5744218 h 6575753"/>
              <a:gd name="connsiteX263" fmla="*/ 4200173 w 12192571"/>
              <a:gd name="connsiteY263" fmla="*/ 5449297 h 6575753"/>
              <a:gd name="connsiteX264" fmla="*/ 4158813 w 12192571"/>
              <a:gd name="connsiteY264" fmla="*/ 5438115 h 6575753"/>
              <a:gd name="connsiteX265" fmla="*/ 4224316 w 12192571"/>
              <a:gd name="connsiteY265" fmla="*/ 5531636 h 6575753"/>
              <a:gd name="connsiteX266" fmla="*/ 4606403 w 12192571"/>
              <a:gd name="connsiteY266" fmla="*/ 6062900 h 6575753"/>
              <a:gd name="connsiteX267" fmla="*/ 4621334 w 12192571"/>
              <a:gd name="connsiteY267" fmla="*/ 6093015 h 6575753"/>
              <a:gd name="connsiteX268" fmla="*/ 4503226 w 12192571"/>
              <a:gd name="connsiteY268" fmla="*/ 6142634 h 6575753"/>
              <a:gd name="connsiteX269" fmla="*/ 4658818 w 12192571"/>
              <a:gd name="connsiteY269" fmla="*/ 6404453 h 6575753"/>
              <a:gd name="connsiteX270" fmla="*/ 5050119 w 12192571"/>
              <a:gd name="connsiteY270" fmla="*/ 6227196 h 6575753"/>
              <a:gd name="connsiteX271" fmla="*/ 5343324 w 12192571"/>
              <a:gd name="connsiteY271" fmla="*/ 6035898 h 6575753"/>
              <a:gd name="connsiteX272" fmla="*/ 5081123 w 12192571"/>
              <a:gd name="connsiteY272" fmla="*/ 5829924 h 6575753"/>
              <a:gd name="connsiteX273" fmla="*/ 4986141 w 12192571"/>
              <a:gd name="connsiteY273" fmla="*/ 5893711 h 6575753"/>
              <a:gd name="connsiteX274" fmla="*/ 4962252 w 12192571"/>
              <a:gd name="connsiteY274" fmla="*/ 5877192 h 6575753"/>
              <a:gd name="connsiteX275" fmla="*/ 4597001 w 12192571"/>
              <a:gd name="connsiteY275" fmla="*/ 5559845 h 6575753"/>
              <a:gd name="connsiteX276" fmla="*/ 4364978 w 12192571"/>
              <a:gd name="connsiteY276" fmla="*/ 5357619 h 6575753"/>
              <a:gd name="connsiteX277" fmla="*/ 4315739 w 12192571"/>
              <a:gd name="connsiteY277" fmla="*/ 5358572 h 6575753"/>
              <a:gd name="connsiteX278" fmla="*/ 4924069 w 12192571"/>
              <a:gd name="connsiteY278" fmla="*/ 5934372 h 6575753"/>
              <a:gd name="connsiteX279" fmla="*/ 4829595 w 12192571"/>
              <a:gd name="connsiteY279" fmla="*/ 5994284 h 6575753"/>
              <a:gd name="connsiteX280" fmla="*/ 5050119 w 12192571"/>
              <a:gd name="connsiteY280" fmla="*/ 6227196 h 6575753"/>
              <a:gd name="connsiteX281" fmla="*/ 3685682 w 12192571"/>
              <a:gd name="connsiteY281" fmla="*/ 5523631 h 6575753"/>
              <a:gd name="connsiteX282" fmla="*/ 3673737 w 12192571"/>
              <a:gd name="connsiteY282" fmla="*/ 5517849 h 6575753"/>
              <a:gd name="connsiteX283" fmla="*/ 3660078 w 12192571"/>
              <a:gd name="connsiteY283" fmla="*/ 5541801 h 6575753"/>
              <a:gd name="connsiteX284" fmla="*/ 3643242 w 12192571"/>
              <a:gd name="connsiteY284" fmla="*/ 5682527 h 6575753"/>
              <a:gd name="connsiteX285" fmla="*/ 3597498 w 12192571"/>
              <a:gd name="connsiteY285" fmla="*/ 6105594 h 6575753"/>
              <a:gd name="connsiteX286" fmla="*/ 3575452 w 12192571"/>
              <a:gd name="connsiteY286" fmla="*/ 6262457 h 6575753"/>
              <a:gd name="connsiteX287" fmla="*/ 3443112 w 12192571"/>
              <a:gd name="connsiteY287" fmla="*/ 6253118 h 6575753"/>
              <a:gd name="connsiteX288" fmla="*/ 3386631 w 12192571"/>
              <a:gd name="connsiteY288" fmla="*/ 6537047 h 6575753"/>
              <a:gd name="connsiteX289" fmla="*/ 3792608 w 12192571"/>
              <a:gd name="connsiteY289" fmla="*/ 6555662 h 6575753"/>
              <a:gd name="connsiteX290" fmla="*/ 3777042 w 12192571"/>
              <a:gd name="connsiteY290" fmla="*/ 6264681 h 6575753"/>
              <a:gd name="connsiteX291" fmla="*/ 3645465 w 12192571"/>
              <a:gd name="connsiteY291" fmla="*/ 6264681 h 6575753"/>
              <a:gd name="connsiteX292" fmla="*/ 3685682 w 12192571"/>
              <a:gd name="connsiteY292" fmla="*/ 5523631 h 6575753"/>
              <a:gd name="connsiteX293" fmla="*/ 2297103 w 12192571"/>
              <a:gd name="connsiteY293" fmla="*/ 6251021 h 6575753"/>
              <a:gd name="connsiteX294" fmla="*/ 2476457 w 12192571"/>
              <a:gd name="connsiteY294" fmla="*/ 5993903 h 6575753"/>
              <a:gd name="connsiteX295" fmla="*/ 2370674 w 12192571"/>
              <a:gd name="connsiteY295" fmla="*/ 5945300 h 6575753"/>
              <a:gd name="connsiteX296" fmla="*/ 2859243 w 12192571"/>
              <a:gd name="connsiteY296" fmla="*/ 5298660 h 6575753"/>
              <a:gd name="connsiteX297" fmla="*/ 2815660 w 12192571"/>
              <a:gd name="connsiteY297" fmla="*/ 5281506 h 6575753"/>
              <a:gd name="connsiteX298" fmla="*/ 2307077 w 12192571"/>
              <a:gd name="connsiteY298" fmla="*/ 5917091 h 6575753"/>
              <a:gd name="connsiteX299" fmla="*/ 2209681 w 12192571"/>
              <a:gd name="connsiteY299" fmla="*/ 5871792 h 6575753"/>
              <a:gd name="connsiteX300" fmla="*/ 2002309 w 12192571"/>
              <a:gd name="connsiteY300" fmla="*/ 6116776 h 6575753"/>
              <a:gd name="connsiteX301" fmla="*/ 2297103 w 12192571"/>
              <a:gd name="connsiteY301" fmla="*/ 6251021 h 6575753"/>
              <a:gd name="connsiteX302" fmla="*/ 500260 w 12192571"/>
              <a:gd name="connsiteY302" fmla="*/ 4976357 h 6575753"/>
              <a:gd name="connsiteX303" fmla="*/ 660998 w 12192571"/>
              <a:gd name="connsiteY303" fmla="*/ 4894399 h 6575753"/>
              <a:gd name="connsiteX304" fmla="*/ 815511 w 12192571"/>
              <a:gd name="connsiteY304" fmla="*/ 4812950 h 6575753"/>
              <a:gd name="connsiteX305" fmla="*/ 762524 w 12192571"/>
              <a:gd name="connsiteY305" fmla="*/ 4741221 h 6575753"/>
              <a:gd name="connsiteX306" fmla="*/ 1584261 w 12192571"/>
              <a:gd name="connsiteY306" fmla="*/ 4348396 h 6575753"/>
              <a:gd name="connsiteX307" fmla="*/ 1563613 w 12192571"/>
              <a:gd name="connsiteY307" fmla="*/ 4314469 h 6575753"/>
              <a:gd name="connsiteX308" fmla="*/ 723324 w 12192571"/>
              <a:gd name="connsiteY308" fmla="*/ 4693317 h 6575753"/>
              <a:gd name="connsiteX309" fmla="*/ 656615 w 12192571"/>
              <a:gd name="connsiteY309" fmla="*/ 4609390 h 6575753"/>
              <a:gd name="connsiteX310" fmla="*/ 323002 w 12192571"/>
              <a:gd name="connsiteY310" fmla="*/ 4748781 h 6575753"/>
              <a:gd name="connsiteX311" fmla="*/ 500260 w 12192571"/>
              <a:gd name="connsiteY311" fmla="*/ 4976357 h 6575753"/>
              <a:gd name="connsiteX312" fmla="*/ 5618613 w 12192571"/>
              <a:gd name="connsiteY312" fmla="*/ 5309080 h 6575753"/>
              <a:gd name="connsiteX313" fmla="*/ 4798845 w 12192571"/>
              <a:gd name="connsiteY313" fmla="*/ 4908249 h 6575753"/>
              <a:gd name="connsiteX314" fmla="*/ 4770001 w 12192571"/>
              <a:gd name="connsiteY314" fmla="*/ 4942748 h 6575753"/>
              <a:gd name="connsiteX315" fmla="*/ 5579413 w 12192571"/>
              <a:gd name="connsiteY315" fmla="*/ 5355141 h 6575753"/>
              <a:gd name="connsiteX316" fmla="*/ 5512830 w 12192571"/>
              <a:gd name="connsiteY316" fmla="*/ 5436209 h 6575753"/>
              <a:gd name="connsiteX317" fmla="*/ 5818361 w 12192571"/>
              <a:gd name="connsiteY317" fmla="*/ 5600633 h 6575753"/>
              <a:gd name="connsiteX318" fmla="*/ 5998286 w 12192571"/>
              <a:gd name="connsiteY318" fmla="*/ 5389512 h 6575753"/>
              <a:gd name="connsiteX319" fmla="*/ 5678969 w 12192571"/>
              <a:gd name="connsiteY319" fmla="*/ 5240210 h 6575753"/>
              <a:gd name="connsiteX320" fmla="*/ 5618613 w 12192571"/>
              <a:gd name="connsiteY320" fmla="*/ 5309080 h 6575753"/>
              <a:gd name="connsiteX321" fmla="*/ 5170577 w 12192571"/>
              <a:gd name="connsiteY321" fmla="*/ 4388930 h 6575753"/>
              <a:gd name="connsiteX322" fmla="*/ 6044856 w 12192571"/>
              <a:gd name="connsiteY322" fmla="*/ 4719048 h 6575753"/>
              <a:gd name="connsiteX323" fmla="*/ 5999112 w 12192571"/>
              <a:gd name="connsiteY323" fmla="*/ 4794207 h 6575753"/>
              <a:gd name="connsiteX324" fmla="*/ 6336346 w 12192571"/>
              <a:gd name="connsiteY324" fmla="*/ 4924577 h 6575753"/>
              <a:gd name="connsiteX325" fmla="*/ 6468685 w 12192571"/>
              <a:gd name="connsiteY325" fmla="*/ 4715808 h 6575753"/>
              <a:gd name="connsiteX326" fmla="*/ 6127703 w 12192571"/>
              <a:gd name="connsiteY326" fmla="*/ 4592236 h 6575753"/>
              <a:gd name="connsiteX327" fmla="*/ 6073382 w 12192571"/>
              <a:gd name="connsiteY327" fmla="*/ 4671080 h 6575753"/>
              <a:gd name="connsiteX328" fmla="*/ 5202280 w 12192571"/>
              <a:gd name="connsiteY328" fmla="*/ 4348840 h 6575753"/>
              <a:gd name="connsiteX329" fmla="*/ 5170577 w 12192571"/>
              <a:gd name="connsiteY329" fmla="*/ 4388930 h 6575753"/>
              <a:gd name="connsiteX330" fmla="*/ 940544 w 12192571"/>
              <a:gd name="connsiteY330" fmla="*/ 4944146 h 6575753"/>
              <a:gd name="connsiteX331" fmla="*/ 1721937 w 12192571"/>
              <a:gd name="connsiteY331" fmla="*/ 4504814 h 6575753"/>
              <a:gd name="connsiteX332" fmla="*/ 1698748 w 12192571"/>
              <a:gd name="connsiteY332" fmla="*/ 4478448 h 6575753"/>
              <a:gd name="connsiteX333" fmla="*/ 903186 w 12192571"/>
              <a:gd name="connsiteY333" fmla="*/ 4906724 h 6575753"/>
              <a:gd name="connsiteX334" fmla="*/ 830886 w 12192571"/>
              <a:gd name="connsiteY334" fmla="*/ 4828579 h 6575753"/>
              <a:gd name="connsiteX335" fmla="*/ 512077 w 12192571"/>
              <a:gd name="connsiteY335" fmla="*/ 4990842 h 6575753"/>
              <a:gd name="connsiteX336" fmla="*/ 710872 w 12192571"/>
              <a:gd name="connsiteY336" fmla="*/ 5199421 h 6575753"/>
              <a:gd name="connsiteX337" fmla="*/ 1009350 w 12192571"/>
              <a:gd name="connsiteY337" fmla="*/ 5021656 h 6575753"/>
              <a:gd name="connsiteX338" fmla="*/ 940544 w 12192571"/>
              <a:gd name="connsiteY338" fmla="*/ 4944146 h 6575753"/>
              <a:gd name="connsiteX339" fmla="*/ 2655556 w 12192571"/>
              <a:gd name="connsiteY339" fmla="*/ 6061502 h 6575753"/>
              <a:gd name="connsiteX340" fmla="*/ 3068585 w 12192571"/>
              <a:gd name="connsiteY340" fmla="*/ 5386082 h 6575753"/>
              <a:gd name="connsiteX341" fmla="*/ 3033769 w 12192571"/>
              <a:gd name="connsiteY341" fmla="*/ 5373820 h 6575753"/>
              <a:gd name="connsiteX342" fmla="*/ 2599838 w 12192571"/>
              <a:gd name="connsiteY342" fmla="*/ 6040854 h 6575753"/>
              <a:gd name="connsiteX343" fmla="*/ 2495516 w 12192571"/>
              <a:gd name="connsiteY343" fmla="*/ 6002416 h 6575753"/>
              <a:gd name="connsiteX344" fmla="*/ 2321309 w 12192571"/>
              <a:gd name="connsiteY344" fmla="*/ 6258518 h 6575753"/>
              <a:gd name="connsiteX345" fmla="*/ 2623726 w 12192571"/>
              <a:gd name="connsiteY345" fmla="*/ 6366080 h 6575753"/>
              <a:gd name="connsiteX346" fmla="*/ 2768582 w 12192571"/>
              <a:gd name="connsiteY346" fmla="*/ 6102862 h 6575753"/>
              <a:gd name="connsiteX347" fmla="*/ 2655556 w 12192571"/>
              <a:gd name="connsiteY347" fmla="*/ 6061502 h 6575753"/>
              <a:gd name="connsiteX348" fmla="*/ 1587184 w 12192571"/>
              <a:gd name="connsiteY348" fmla="*/ 5499552 h 6575753"/>
              <a:gd name="connsiteX349" fmla="*/ 2240050 w 12192571"/>
              <a:gd name="connsiteY349" fmla="*/ 4950054 h 6575753"/>
              <a:gd name="connsiteX350" fmla="*/ 2186555 w 12192571"/>
              <a:gd name="connsiteY350" fmla="*/ 4945353 h 6575753"/>
              <a:gd name="connsiteX351" fmla="*/ 1796335 w 12192571"/>
              <a:gd name="connsiteY351" fmla="*/ 5263780 h 6575753"/>
              <a:gd name="connsiteX352" fmla="*/ 1543791 w 12192571"/>
              <a:gd name="connsiteY352" fmla="*/ 5467849 h 6575753"/>
              <a:gd name="connsiteX353" fmla="*/ 1452621 w 12192571"/>
              <a:gd name="connsiteY353" fmla="*/ 5403172 h 6575753"/>
              <a:gd name="connsiteX354" fmla="*/ 1186671 w 12192571"/>
              <a:gd name="connsiteY354" fmla="*/ 5608511 h 6575753"/>
              <a:gd name="connsiteX355" fmla="*/ 1411832 w 12192571"/>
              <a:gd name="connsiteY355" fmla="*/ 5768424 h 6575753"/>
              <a:gd name="connsiteX356" fmla="*/ 1454209 w 12192571"/>
              <a:gd name="connsiteY356" fmla="*/ 5759021 h 6575753"/>
              <a:gd name="connsiteX357" fmla="*/ 1582228 w 12192571"/>
              <a:gd name="connsiteY357" fmla="*/ 5645678 h 6575753"/>
              <a:gd name="connsiteX358" fmla="*/ 1676448 w 12192571"/>
              <a:gd name="connsiteY358" fmla="*/ 5561878 h 6575753"/>
              <a:gd name="connsiteX359" fmla="*/ 1587184 w 12192571"/>
              <a:gd name="connsiteY359" fmla="*/ 5499552 h 6575753"/>
              <a:gd name="connsiteX360" fmla="*/ 7492648 w 12192571"/>
              <a:gd name="connsiteY360" fmla="*/ 1459292 h 6575753"/>
              <a:gd name="connsiteX361" fmla="*/ 8131981 w 12192571"/>
              <a:gd name="connsiteY361" fmla="*/ 2021496 h 6575753"/>
              <a:gd name="connsiteX362" fmla="*/ 8060825 w 12192571"/>
              <a:gd name="connsiteY362" fmla="*/ 2071687 h 6575753"/>
              <a:gd name="connsiteX363" fmla="*/ 8317308 w 12192571"/>
              <a:gd name="connsiteY363" fmla="*/ 2282299 h 6575753"/>
              <a:gd name="connsiteX364" fmla="*/ 8480714 w 12192571"/>
              <a:gd name="connsiteY364" fmla="*/ 2174801 h 6575753"/>
              <a:gd name="connsiteX365" fmla="*/ 8255109 w 12192571"/>
              <a:gd name="connsiteY365" fmla="*/ 1944621 h 6575753"/>
              <a:gd name="connsiteX366" fmla="*/ 8175819 w 12192571"/>
              <a:gd name="connsiteY366" fmla="*/ 1991254 h 6575753"/>
              <a:gd name="connsiteX367" fmla="*/ 7554911 w 12192571"/>
              <a:gd name="connsiteY367" fmla="*/ 1417932 h 6575753"/>
              <a:gd name="connsiteX368" fmla="*/ 7492648 w 12192571"/>
              <a:gd name="connsiteY368" fmla="*/ 1459292 h 6575753"/>
              <a:gd name="connsiteX369" fmla="*/ 6478025 w 12192571"/>
              <a:gd name="connsiteY369" fmla="*/ 4700623 h 6575753"/>
              <a:gd name="connsiteX370" fmla="*/ 6596069 w 12192571"/>
              <a:gd name="connsiteY370" fmla="*/ 4502146 h 6575753"/>
              <a:gd name="connsiteX371" fmla="*/ 6255024 w 12192571"/>
              <a:gd name="connsiteY371" fmla="*/ 4383148 h 6575753"/>
              <a:gd name="connsiteX372" fmla="*/ 6203816 w 12192571"/>
              <a:gd name="connsiteY372" fmla="*/ 4460595 h 6575753"/>
              <a:gd name="connsiteX373" fmla="*/ 6183041 w 12192571"/>
              <a:gd name="connsiteY373" fmla="*/ 4454877 h 6575753"/>
              <a:gd name="connsiteX374" fmla="*/ 5634941 w 12192571"/>
              <a:gd name="connsiteY374" fmla="*/ 4261482 h 6575753"/>
              <a:gd name="connsiteX375" fmla="*/ 5353997 w 12192571"/>
              <a:gd name="connsiteY375" fmla="*/ 4162180 h 6575753"/>
              <a:gd name="connsiteX376" fmla="*/ 5305776 w 12192571"/>
              <a:gd name="connsiteY376" fmla="*/ 4188419 h 6575753"/>
              <a:gd name="connsiteX377" fmla="*/ 6179483 w 12192571"/>
              <a:gd name="connsiteY377" fmla="*/ 4501129 h 6575753"/>
              <a:gd name="connsiteX378" fmla="*/ 6136471 w 12192571"/>
              <a:gd name="connsiteY378" fmla="*/ 4576480 h 6575753"/>
              <a:gd name="connsiteX379" fmla="*/ 6478025 w 12192571"/>
              <a:gd name="connsiteY379" fmla="*/ 4700623 h 6575753"/>
              <a:gd name="connsiteX380" fmla="*/ 7510882 w 12192571"/>
              <a:gd name="connsiteY380" fmla="*/ 3091584 h 6575753"/>
              <a:gd name="connsiteX381" fmla="*/ 7186863 w 12192571"/>
              <a:gd name="connsiteY381" fmla="*/ 2946347 h 6575753"/>
              <a:gd name="connsiteX382" fmla="*/ 7127651 w 12192571"/>
              <a:gd name="connsiteY382" fmla="*/ 3017504 h 6575753"/>
              <a:gd name="connsiteX383" fmla="*/ 6283423 w 12192571"/>
              <a:gd name="connsiteY383" fmla="*/ 2649394 h 6575753"/>
              <a:gd name="connsiteX384" fmla="*/ 6255913 w 12192571"/>
              <a:gd name="connsiteY384" fmla="*/ 2689546 h 6575753"/>
              <a:gd name="connsiteX385" fmla="*/ 7101030 w 12192571"/>
              <a:gd name="connsiteY385" fmla="*/ 3052511 h 6575753"/>
              <a:gd name="connsiteX386" fmla="*/ 7051093 w 12192571"/>
              <a:gd name="connsiteY386" fmla="*/ 3131419 h 6575753"/>
              <a:gd name="connsiteX387" fmla="*/ 7380766 w 12192571"/>
              <a:gd name="connsiteY387" fmla="*/ 3268841 h 6575753"/>
              <a:gd name="connsiteX388" fmla="*/ 7510882 w 12192571"/>
              <a:gd name="connsiteY388" fmla="*/ 3091584 h 6575753"/>
              <a:gd name="connsiteX389" fmla="*/ 5691866 w 12192571"/>
              <a:gd name="connsiteY389" fmla="*/ 3545210 h 6575753"/>
              <a:gd name="connsiteX390" fmla="*/ 6560491 w 12192571"/>
              <a:gd name="connsiteY390" fmla="*/ 3868085 h 6575753"/>
              <a:gd name="connsiteX391" fmla="*/ 6520592 w 12192571"/>
              <a:gd name="connsiteY391" fmla="*/ 3943499 h 6575753"/>
              <a:gd name="connsiteX392" fmla="*/ 6860304 w 12192571"/>
              <a:gd name="connsiteY392" fmla="*/ 4068786 h 6575753"/>
              <a:gd name="connsiteX393" fmla="*/ 6975934 w 12192571"/>
              <a:gd name="connsiteY393" fmla="*/ 3878505 h 6575753"/>
              <a:gd name="connsiteX394" fmla="*/ 6639145 w 12192571"/>
              <a:gd name="connsiteY394" fmla="*/ 3753154 h 6575753"/>
              <a:gd name="connsiteX395" fmla="*/ 6585587 w 12192571"/>
              <a:gd name="connsiteY395" fmla="*/ 3829457 h 6575753"/>
              <a:gd name="connsiteX396" fmla="*/ 6471417 w 12192571"/>
              <a:gd name="connsiteY396" fmla="*/ 3788097 h 6575753"/>
              <a:gd name="connsiteX397" fmla="*/ 5743519 w 12192571"/>
              <a:gd name="connsiteY397" fmla="*/ 3518145 h 6575753"/>
              <a:gd name="connsiteX398" fmla="*/ 5691866 w 12192571"/>
              <a:gd name="connsiteY398" fmla="*/ 3545210 h 6575753"/>
              <a:gd name="connsiteX399" fmla="*/ 10422921 w 12192571"/>
              <a:gd name="connsiteY399" fmla="*/ 944356 h 6575753"/>
              <a:gd name="connsiteX400" fmla="*/ 10065421 w 12192571"/>
              <a:gd name="connsiteY400" fmla="*/ 1636930 h 6575753"/>
              <a:gd name="connsiteX401" fmla="*/ 9970248 w 12192571"/>
              <a:gd name="connsiteY401" fmla="*/ 1615011 h 6575753"/>
              <a:gd name="connsiteX402" fmla="*/ 9855316 w 12192571"/>
              <a:gd name="connsiteY402" fmla="*/ 1886806 h 6575753"/>
              <a:gd name="connsiteX403" fmla="*/ 10032383 w 12192571"/>
              <a:gd name="connsiteY403" fmla="*/ 1943477 h 6575753"/>
              <a:gd name="connsiteX404" fmla="*/ 10202144 w 12192571"/>
              <a:gd name="connsiteY404" fmla="*/ 1688392 h 6575753"/>
              <a:gd name="connsiteX405" fmla="*/ 10115294 w 12192571"/>
              <a:gd name="connsiteY405" fmla="*/ 1653385 h 6575753"/>
              <a:gd name="connsiteX406" fmla="*/ 10508818 w 12192571"/>
              <a:gd name="connsiteY406" fmla="*/ 972056 h 6575753"/>
              <a:gd name="connsiteX407" fmla="*/ 10422921 w 12192571"/>
              <a:gd name="connsiteY407" fmla="*/ 944356 h 6575753"/>
              <a:gd name="connsiteX408" fmla="*/ 7606055 w 12192571"/>
              <a:gd name="connsiteY408" fmla="*/ 2456825 h 6575753"/>
              <a:gd name="connsiteX409" fmla="*/ 7553386 w 12192571"/>
              <a:gd name="connsiteY409" fmla="*/ 2427536 h 6575753"/>
              <a:gd name="connsiteX410" fmla="*/ 6870977 w 12192571"/>
              <a:gd name="connsiteY410" fmla="*/ 2025943 h 6575753"/>
              <a:gd name="connsiteX411" fmla="*/ 6800392 w 12192571"/>
              <a:gd name="connsiteY411" fmla="*/ 2046528 h 6575753"/>
              <a:gd name="connsiteX412" fmla="*/ 7573526 w 12192571"/>
              <a:gd name="connsiteY412" fmla="*/ 2487829 h 6575753"/>
              <a:gd name="connsiteX413" fmla="*/ 7510692 w 12192571"/>
              <a:gd name="connsiteY413" fmla="*/ 2557906 h 6575753"/>
              <a:gd name="connsiteX414" fmla="*/ 7818700 w 12192571"/>
              <a:gd name="connsiteY414" fmla="*/ 2726205 h 6575753"/>
              <a:gd name="connsiteX415" fmla="*/ 7966351 w 12192571"/>
              <a:gd name="connsiteY415" fmla="*/ 2573789 h 6575753"/>
              <a:gd name="connsiteX416" fmla="*/ 7671113 w 12192571"/>
              <a:gd name="connsiteY416" fmla="*/ 2395579 h 6575753"/>
              <a:gd name="connsiteX417" fmla="*/ 7606055 w 12192571"/>
              <a:gd name="connsiteY417" fmla="*/ 2456825 h 6575753"/>
              <a:gd name="connsiteX418" fmla="*/ 6105530 w 12192571"/>
              <a:gd name="connsiteY418" fmla="*/ 2900540 h 6575753"/>
              <a:gd name="connsiteX419" fmla="*/ 6965197 w 12192571"/>
              <a:gd name="connsiteY419" fmla="*/ 3249400 h 6575753"/>
              <a:gd name="connsiteX420" fmla="*/ 6919135 w 12192571"/>
              <a:gd name="connsiteY420" fmla="*/ 3319477 h 6575753"/>
              <a:gd name="connsiteX421" fmla="*/ 7253383 w 12192571"/>
              <a:gd name="connsiteY421" fmla="*/ 3452134 h 6575753"/>
              <a:gd name="connsiteX422" fmla="*/ 7369394 w 12192571"/>
              <a:gd name="connsiteY422" fmla="*/ 3283390 h 6575753"/>
              <a:gd name="connsiteX423" fmla="*/ 7039721 w 12192571"/>
              <a:gd name="connsiteY423" fmla="*/ 3145396 h 6575753"/>
              <a:gd name="connsiteX424" fmla="*/ 6990483 w 12192571"/>
              <a:gd name="connsiteY424" fmla="*/ 3212170 h 6575753"/>
              <a:gd name="connsiteX425" fmla="*/ 6131642 w 12192571"/>
              <a:gd name="connsiteY425" fmla="*/ 2861594 h 6575753"/>
              <a:gd name="connsiteX426" fmla="*/ 6105530 w 12192571"/>
              <a:gd name="connsiteY426" fmla="*/ 2900540 h 6575753"/>
              <a:gd name="connsiteX427" fmla="*/ 10731120 w 12192571"/>
              <a:gd name="connsiteY427" fmla="*/ 1973592 h 6575753"/>
              <a:gd name="connsiteX428" fmla="*/ 10651641 w 12192571"/>
              <a:gd name="connsiteY428" fmla="*/ 1921177 h 6575753"/>
              <a:gd name="connsiteX429" fmla="*/ 10406212 w 12192571"/>
              <a:gd name="connsiteY429" fmla="*/ 2139541 h 6575753"/>
              <a:gd name="connsiteX430" fmla="*/ 10558945 w 12192571"/>
              <a:gd name="connsiteY430" fmla="*/ 2253328 h 6575753"/>
              <a:gd name="connsiteX431" fmla="*/ 10832773 w 12192571"/>
              <a:gd name="connsiteY431" fmla="*/ 2057392 h 6575753"/>
              <a:gd name="connsiteX432" fmla="*/ 10766254 w 12192571"/>
              <a:gd name="connsiteY432" fmla="*/ 1997290 h 6575753"/>
              <a:gd name="connsiteX433" fmla="*/ 11449807 w 12192571"/>
              <a:gd name="connsiteY433" fmla="*/ 1468377 h 6575753"/>
              <a:gd name="connsiteX434" fmla="*/ 11399679 w 12192571"/>
              <a:gd name="connsiteY434" fmla="*/ 1427779 h 6575753"/>
              <a:gd name="connsiteX435" fmla="*/ 10731120 w 12192571"/>
              <a:gd name="connsiteY435" fmla="*/ 1973592 h 6575753"/>
              <a:gd name="connsiteX436" fmla="*/ 7786934 w 12192571"/>
              <a:gd name="connsiteY436" fmla="*/ 1281653 h 6575753"/>
              <a:gd name="connsiteX437" fmla="*/ 7820416 w 12192571"/>
              <a:gd name="connsiteY437" fmla="*/ 1320853 h 6575753"/>
              <a:gd name="connsiteX438" fmla="*/ 8328553 w 12192571"/>
              <a:gd name="connsiteY438" fmla="*/ 1862409 h 6575753"/>
              <a:gd name="connsiteX439" fmla="*/ 8347740 w 12192571"/>
              <a:gd name="connsiteY439" fmla="*/ 1890364 h 6575753"/>
              <a:gd name="connsiteX440" fmla="*/ 8284715 w 12192571"/>
              <a:gd name="connsiteY440" fmla="*/ 1929564 h 6575753"/>
              <a:gd name="connsiteX441" fmla="*/ 8507525 w 12192571"/>
              <a:gd name="connsiteY441" fmla="*/ 2159172 h 6575753"/>
              <a:gd name="connsiteX442" fmla="*/ 8677540 w 12192571"/>
              <a:gd name="connsiteY442" fmla="*/ 2068574 h 6575753"/>
              <a:gd name="connsiteX443" fmla="*/ 8477792 w 12192571"/>
              <a:gd name="connsiteY443" fmla="*/ 1824480 h 6575753"/>
              <a:gd name="connsiteX444" fmla="*/ 8389672 w 12192571"/>
              <a:gd name="connsiteY444" fmla="*/ 1865459 h 6575753"/>
              <a:gd name="connsiteX445" fmla="*/ 7841000 w 12192571"/>
              <a:gd name="connsiteY445" fmla="*/ 1250903 h 6575753"/>
              <a:gd name="connsiteX446" fmla="*/ 7786934 w 12192571"/>
              <a:gd name="connsiteY446" fmla="*/ 1281653 h 6575753"/>
              <a:gd name="connsiteX447" fmla="*/ 8781798 w 12192571"/>
              <a:gd name="connsiteY447" fmla="*/ 896134 h 6575753"/>
              <a:gd name="connsiteX448" fmla="*/ 9081293 w 12192571"/>
              <a:gd name="connsiteY448" fmla="*/ 1603385 h 6575753"/>
              <a:gd name="connsiteX449" fmla="*/ 8994634 w 12192571"/>
              <a:gd name="connsiteY449" fmla="*/ 1633245 h 6575753"/>
              <a:gd name="connsiteX450" fmla="*/ 9122717 w 12192571"/>
              <a:gd name="connsiteY450" fmla="*/ 1900529 h 6575753"/>
              <a:gd name="connsiteX451" fmla="*/ 9295781 w 12192571"/>
              <a:gd name="connsiteY451" fmla="*/ 1858534 h 6575753"/>
              <a:gd name="connsiteX452" fmla="*/ 9216110 w 12192571"/>
              <a:gd name="connsiteY452" fmla="*/ 1579496 h 6575753"/>
              <a:gd name="connsiteX453" fmla="*/ 9126084 w 12192571"/>
              <a:gd name="connsiteY453" fmla="*/ 1594871 h 6575753"/>
              <a:gd name="connsiteX454" fmla="*/ 8852955 w 12192571"/>
              <a:gd name="connsiteY454" fmla="*/ 878282 h 6575753"/>
              <a:gd name="connsiteX455" fmla="*/ 8781798 w 12192571"/>
              <a:gd name="connsiteY455" fmla="*/ 896134 h 6575753"/>
              <a:gd name="connsiteX456" fmla="*/ 9729966 w 12192571"/>
              <a:gd name="connsiteY456" fmla="*/ 1566853 h 6575753"/>
              <a:gd name="connsiteX457" fmla="*/ 9673104 w 12192571"/>
              <a:gd name="connsiteY457" fmla="*/ 1851418 h 6575753"/>
              <a:gd name="connsiteX458" fmla="*/ 9834096 w 12192571"/>
              <a:gd name="connsiteY458" fmla="*/ 1881596 h 6575753"/>
              <a:gd name="connsiteX459" fmla="*/ 9948964 w 12192571"/>
              <a:gd name="connsiteY459" fmla="*/ 1610437 h 6575753"/>
              <a:gd name="connsiteX460" fmla="*/ 9869611 w 12192571"/>
              <a:gd name="connsiteY460" fmla="*/ 1585087 h 6575753"/>
              <a:gd name="connsiteX461" fmla="*/ 10117327 w 12192571"/>
              <a:gd name="connsiteY461" fmla="*/ 866210 h 6575753"/>
              <a:gd name="connsiteX462" fmla="*/ 10039245 w 12192571"/>
              <a:gd name="connsiteY462" fmla="*/ 852487 h 6575753"/>
              <a:gd name="connsiteX463" fmla="*/ 9826282 w 12192571"/>
              <a:gd name="connsiteY463" fmla="*/ 1579877 h 6575753"/>
              <a:gd name="connsiteX464" fmla="*/ 9729966 w 12192571"/>
              <a:gd name="connsiteY464" fmla="*/ 1566853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</a:cxnLst>
            <a:rect l="l" t="t" r="r" b="b"/>
            <a:pathLst>
              <a:path w="12192571" h="6575753">
                <a:moveTo>
                  <a:pt x="12188442" y="0"/>
                </a:move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3" y="5388941"/>
                  <a:pt x="5752858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ubicBezTo>
                  <a:pt x="4062814" y="0"/>
                  <a:pt x="8125628" y="0"/>
                  <a:pt x="12188442" y="0"/>
                </a:cubicBezTo>
                <a:close/>
                <a:moveTo>
                  <a:pt x="1409228" y="4082001"/>
                </a:moveTo>
                <a:cubicBezTo>
                  <a:pt x="1388833" y="4036766"/>
                  <a:pt x="1370472" y="3996041"/>
                  <a:pt x="1350777" y="3952521"/>
                </a:cubicBez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lose/>
                <a:moveTo>
                  <a:pt x="4365994" y="6182532"/>
                </a:moveTo>
                <a:cubicBezTo>
                  <a:pt x="4253413" y="5947460"/>
                  <a:pt x="4142230" y="5715374"/>
                  <a:pt x="4030857" y="5482842"/>
                </a:cubicBez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lose/>
                <a:moveTo>
                  <a:pt x="6729488" y="4278700"/>
                </a:moveTo>
                <a:cubicBezTo>
                  <a:pt x="6316841" y="4134607"/>
                  <a:pt x="5909721" y="3992420"/>
                  <a:pt x="5498344" y="3848771"/>
                </a:cubicBezTo>
                <a:cubicBezTo>
                  <a:pt x="5471978" y="3894515"/>
                  <a:pt x="5447328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6414047" y="2476965"/>
                </a:move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1363039" y="5329410"/>
                </a:move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3814971" y="6553820"/>
                </a:move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7" y="4615552"/>
                  <a:pt x="4996306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1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3" y="4773813"/>
                  <a:pt x="5358889" y="4660915"/>
                  <a:pt x="5069051" y="4545793"/>
                </a:cubicBezTo>
                <a:close/>
                <a:moveTo>
                  <a:pt x="5494469" y="5447073"/>
                </a:moveTo>
                <a:cubicBezTo>
                  <a:pt x="5486464" y="5457810"/>
                  <a:pt x="5481381" y="5466324"/>
                  <a:pt x="5474647" y="5473249"/>
                </a:cubicBezTo>
                <a:cubicBezTo>
                  <a:pt x="5428649" y="5521153"/>
                  <a:pt x="5440339" y="5521598"/>
                  <a:pt x="5382841" y="5489069"/>
                </a:cubicBezTo>
                <a:cubicBezTo>
                  <a:pt x="5153169" y="5359144"/>
                  <a:pt x="4923942" y="5228456"/>
                  <a:pt x="4694460" y="5098213"/>
                </a:cubicBezTo>
                <a:cubicBezTo>
                  <a:pt x="4679340" y="5089636"/>
                  <a:pt x="4663520" y="5082266"/>
                  <a:pt x="4652528" y="5076675"/>
                </a:cubicBezTo>
                <a:cubicBezTo>
                  <a:pt x="4622414" y="5104884"/>
                  <a:pt x="4596937" y="5128836"/>
                  <a:pt x="4568347" y="5155583"/>
                </a:cubicBezTo>
                <a:cubicBezTo>
                  <a:pt x="4916064" y="5376552"/>
                  <a:pt x="5260540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lose/>
                <a:moveTo>
                  <a:pt x="10714601" y="2392085"/>
                </a:move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597592" y="4516949"/>
                </a:move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lose/>
                <a:moveTo>
                  <a:pt x="6172494" y="5165304"/>
                </a:moveTo>
                <a:cubicBezTo>
                  <a:pt x="5771664" y="4996687"/>
                  <a:pt x="5379220" y="4831628"/>
                  <a:pt x="4985251" y="4665934"/>
                </a:cubicBez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3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5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5096434" y="5817789"/>
                </a:move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4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lose/>
                <a:moveTo>
                  <a:pt x="723896" y="5212382"/>
                </a:move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lose/>
                <a:moveTo>
                  <a:pt x="9474816" y="1841697"/>
                </a:moveTo>
                <a:cubicBezTo>
                  <a:pt x="9463635" y="1494743"/>
                  <a:pt x="9452517" y="1151474"/>
                  <a:pt x="9441335" y="805282"/>
                </a:cubicBez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lose/>
                <a:moveTo>
                  <a:pt x="1446013" y="5791423"/>
                </a:move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lose/>
                <a:moveTo>
                  <a:pt x="8876144" y="1662852"/>
                </a:moveTo>
                <a:cubicBezTo>
                  <a:pt x="8751365" y="1431019"/>
                  <a:pt x="8628302" y="1202364"/>
                  <a:pt x="8503777" y="970976"/>
                </a:cubicBez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lose/>
                <a:moveTo>
                  <a:pt x="7003888" y="1839410"/>
                </a:move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ubicBezTo>
                  <a:pt x="7091310" y="1763107"/>
                  <a:pt x="7049759" y="1799384"/>
                  <a:pt x="7003888" y="1839410"/>
                </a:cubicBezTo>
                <a:close/>
                <a:moveTo>
                  <a:pt x="10233085" y="2035727"/>
                </a:move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ubicBezTo>
                  <a:pt x="10738808" y="1465645"/>
                  <a:pt x="10488296" y="1748050"/>
                  <a:pt x="10233085" y="2035727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10976040" y="1168374"/>
                </a:moveTo>
                <a:cubicBezTo>
                  <a:pt x="10907043" y="1136416"/>
                  <a:pt x="10845861" y="1108081"/>
                  <a:pt x="10785441" y="1080063"/>
                </a:cubicBez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lose/>
                <a:moveTo>
                  <a:pt x="6854077" y="3409313"/>
                </a:moveTo>
                <a:cubicBezTo>
                  <a:pt x="6563096" y="3296288"/>
                  <a:pt x="6275227" y="3184533"/>
                  <a:pt x="5986469" y="3072397"/>
                </a:cubicBez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lose/>
                <a:moveTo>
                  <a:pt x="5509526" y="3834413"/>
                </a:move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593199" y="3723548"/>
                  <a:pt x="5577824" y="3718783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lose/>
                <a:moveTo>
                  <a:pt x="7149633" y="1712789"/>
                </a:move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ubicBezTo>
                  <a:pt x="7238071" y="1642457"/>
                  <a:pt x="7197410" y="1674796"/>
                  <a:pt x="7149633" y="1712789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6537682" y="2325121"/>
                </a:move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ubicBezTo>
                  <a:pt x="6603121" y="2249580"/>
                  <a:pt x="6572689" y="2284714"/>
                  <a:pt x="6537682" y="2325121"/>
                </a:cubicBezTo>
                <a:close/>
                <a:moveTo>
                  <a:pt x="10951644" y="2684527"/>
                </a:move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lose/>
                <a:moveTo>
                  <a:pt x="4658818" y="6404453"/>
                </a:move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1" y="6081769"/>
                  <a:pt x="4812187" y="6003814"/>
                </a:cubicBezTo>
                <a:cubicBezTo>
                  <a:pt x="4774512" y="6021921"/>
                  <a:pt x="4738298" y="6039265"/>
                  <a:pt x="4698209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3" y="5938565"/>
                  <a:pt x="4520697" y="5841360"/>
                  <a:pt x="4441408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1659" y="5439005"/>
                  <a:pt x="4183527" y="5422740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6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8" y="6404453"/>
                </a:cubicBezTo>
                <a:close/>
                <a:moveTo>
                  <a:pt x="5050119" y="6227196"/>
                </a:move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2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49031" y="5343642"/>
                  <a:pt x="4334418" y="5330681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8" y="6073827"/>
                  <a:pt x="4976230" y="6149241"/>
                  <a:pt x="5050119" y="6227196"/>
                </a:cubicBezTo>
                <a:close/>
                <a:moveTo>
                  <a:pt x="3685682" y="5523631"/>
                </a:moveTo>
                <a:cubicBezTo>
                  <a:pt x="3681679" y="5521725"/>
                  <a:pt x="3677676" y="5519755"/>
                  <a:pt x="3673737" y="5517849"/>
                </a:cubicBez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lose/>
                <a:moveTo>
                  <a:pt x="2297103" y="6251021"/>
                </a:move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lose/>
                <a:moveTo>
                  <a:pt x="500260" y="4976357"/>
                </a:move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lose/>
                <a:moveTo>
                  <a:pt x="5618613" y="5309080"/>
                </a:moveTo>
                <a:cubicBezTo>
                  <a:pt x="5343324" y="5174517"/>
                  <a:pt x="5071720" y="5041669"/>
                  <a:pt x="4798845" y="4908249"/>
                </a:cubicBez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7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6" y="5289321"/>
                  <a:pt x="5678969" y="5240210"/>
                </a:cubicBezTo>
                <a:cubicBezTo>
                  <a:pt x="5658257" y="5263844"/>
                  <a:pt x="5640214" y="5284429"/>
                  <a:pt x="5618613" y="5309080"/>
                </a:cubicBezTo>
                <a:close/>
                <a:moveTo>
                  <a:pt x="5170577" y="4388930"/>
                </a:move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ubicBezTo>
                  <a:pt x="5192433" y="4361420"/>
                  <a:pt x="5183728" y="4372348"/>
                  <a:pt x="5170577" y="4388930"/>
                </a:cubicBezTo>
                <a:close/>
                <a:moveTo>
                  <a:pt x="940544" y="4944146"/>
                </a:move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lose/>
                <a:moveTo>
                  <a:pt x="2655556" y="6061502"/>
                </a:move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lose/>
                <a:moveTo>
                  <a:pt x="1587184" y="5499552"/>
                </a:moveTo>
                <a:cubicBezTo>
                  <a:pt x="1808597" y="5312002"/>
                  <a:pt x="2026769" y="5133029"/>
                  <a:pt x="2240050" y="4950054"/>
                </a:cubicBezTo>
                <a:cubicBezTo>
                  <a:pt x="2218957" y="4921718"/>
                  <a:pt x="2203328" y="4931629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lose/>
                <a:moveTo>
                  <a:pt x="7492648" y="1459292"/>
                </a:move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ubicBezTo>
                  <a:pt x="7534580" y="1431464"/>
                  <a:pt x="7516346" y="1443535"/>
                  <a:pt x="7492648" y="1459292"/>
                </a:cubicBezTo>
                <a:close/>
                <a:moveTo>
                  <a:pt x="6478025" y="4700623"/>
                </a:move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19" y="4390454"/>
                  <a:pt x="5817662" y="4325969"/>
                  <a:pt x="5634941" y="4261482"/>
                </a:cubicBezTo>
                <a:cubicBezTo>
                  <a:pt x="5541293" y="4228382"/>
                  <a:pt x="5447772" y="4194963"/>
                  <a:pt x="5353997" y="4162180"/>
                </a:cubicBezTo>
                <a:cubicBezTo>
                  <a:pt x="5320515" y="4150490"/>
                  <a:pt x="5320325" y="4151189"/>
                  <a:pt x="5305776" y="4188419"/>
                </a:cubicBezTo>
                <a:cubicBezTo>
                  <a:pt x="5596503" y="4292487"/>
                  <a:pt x="5887103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lose/>
                <a:moveTo>
                  <a:pt x="7510882" y="3091584"/>
                </a:move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lose/>
                <a:moveTo>
                  <a:pt x="5691866" y="3545210"/>
                </a:move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07241" y="3504803"/>
                  <a:pt x="5707051" y="3505248"/>
                  <a:pt x="5691866" y="3545210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7606055" y="2456825"/>
                </a:move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27901" y="2000594"/>
                  <a:pt x="6827838" y="200084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lose/>
                <a:moveTo>
                  <a:pt x="6105530" y="2900540"/>
                </a:move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ubicBezTo>
                  <a:pt x="6123193" y="2874237"/>
                  <a:pt x="6116077" y="2884784"/>
                  <a:pt x="6105530" y="2900540"/>
                </a:cubicBezTo>
                <a:close/>
                <a:moveTo>
                  <a:pt x="10731120" y="1973592"/>
                </a:move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ubicBezTo>
                  <a:pt x="11177250" y="1609357"/>
                  <a:pt x="10955710" y="1790236"/>
                  <a:pt x="10731120" y="1973592"/>
                </a:cubicBezTo>
                <a:close/>
                <a:moveTo>
                  <a:pt x="7786934" y="1281653"/>
                </a:move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ubicBezTo>
                  <a:pt x="7822068" y="1261767"/>
                  <a:pt x="7807073" y="1270217"/>
                  <a:pt x="7786934" y="1281653"/>
                </a:cubicBezTo>
                <a:close/>
                <a:moveTo>
                  <a:pt x="8781798" y="896134"/>
                </a:move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ubicBezTo>
                  <a:pt x="8826653" y="884889"/>
                  <a:pt x="8806639" y="889908"/>
                  <a:pt x="8781798" y="896134"/>
                </a:cubicBezTo>
                <a:close/>
                <a:moveTo>
                  <a:pt x="9729966" y="1566853"/>
                </a:move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lose/>
              </a:path>
            </a:pathLst>
          </a:custGeom>
          <a:solidFill>
            <a:schemeClr val="accent2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AA0F08-5DD3-405F-91F2-CD3C7AF9FC7C}"/>
              </a:ext>
            </a:extLst>
          </p:cNvPr>
          <p:cNvSpPr/>
          <p:nvPr/>
        </p:nvSpPr>
        <p:spPr>
          <a:xfrm>
            <a:off x="39906" y="802170"/>
            <a:ext cx="12117277" cy="5755773"/>
          </a:xfrm>
          <a:custGeom>
            <a:avLst/>
            <a:gdLst>
              <a:gd name="connsiteX0" fmla="*/ 3633770 w 12117277"/>
              <a:gd name="connsiteY0" fmla="*/ 4715679 h 5755773"/>
              <a:gd name="connsiteX1" fmla="*/ 3645778 w 12117277"/>
              <a:gd name="connsiteY1" fmla="*/ 4721460 h 5755773"/>
              <a:gd name="connsiteX2" fmla="*/ 3605499 w 12117277"/>
              <a:gd name="connsiteY2" fmla="*/ 5462510 h 5755773"/>
              <a:gd name="connsiteX3" fmla="*/ 3737075 w 12117277"/>
              <a:gd name="connsiteY3" fmla="*/ 5462510 h 5755773"/>
              <a:gd name="connsiteX4" fmla="*/ 3752641 w 12117277"/>
              <a:gd name="connsiteY4" fmla="*/ 5753492 h 5755773"/>
              <a:gd name="connsiteX5" fmla="*/ 3346665 w 12117277"/>
              <a:gd name="connsiteY5" fmla="*/ 5734877 h 5755773"/>
              <a:gd name="connsiteX6" fmla="*/ 3403147 w 12117277"/>
              <a:gd name="connsiteY6" fmla="*/ 5450947 h 5755773"/>
              <a:gd name="connsiteX7" fmla="*/ 3535486 w 12117277"/>
              <a:gd name="connsiteY7" fmla="*/ 5460287 h 5755773"/>
              <a:gd name="connsiteX8" fmla="*/ 3557530 w 12117277"/>
              <a:gd name="connsiteY8" fmla="*/ 5303424 h 5755773"/>
              <a:gd name="connsiteX9" fmla="*/ 3603274 w 12117277"/>
              <a:gd name="connsiteY9" fmla="*/ 4880357 h 5755773"/>
              <a:gd name="connsiteX10" fmla="*/ 3620111 w 12117277"/>
              <a:gd name="connsiteY10" fmla="*/ 4739631 h 5755773"/>
              <a:gd name="connsiteX11" fmla="*/ 3633770 w 12117277"/>
              <a:gd name="connsiteY11" fmla="*/ 4715679 h 5755773"/>
              <a:gd name="connsiteX12" fmla="*/ 3873358 w 12117277"/>
              <a:gd name="connsiteY12" fmla="*/ 4704369 h 5755773"/>
              <a:gd name="connsiteX13" fmla="*/ 4177041 w 12117277"/>
              <a:gd name="connsiteY13" fmla="*/ 5706667 h 5755773"/>
              <a:gd name="connsiteX14" fmla="*/ 3775071 w 12117277"/>
              <a:gd name="connsiteY14" fmla="*/ 5751649 h 5755773"/>
              <a:gd name="connsiteX15" fmla="*/ 3760716 w 12117277"/>
              <a:gd name="connsiteY15" fmla="*/ 5465369 h 5755773"/>
              <a:gd name="connsiteX16" fmla="*/ 3887335 w 12117277"/>
              <a:gd name="connsiteY16" fmla="*/ 5458189 h 5755773"/>
              <a:gd name="connsiteX17" fmla="*/ 3795466 w 12117277"/>
              <a:gd name="connsiteY17" fmla="*/ 4718791 h 5755773"/>
              <a:gd name="connsiteX18" fmla="*/ 3873358 w 12117277"/>
              <a:gd name="connsiteY18" fmla="*/ 4704369 h 5755773"/>
              <a:gd name="connsiteX19" fmla="*/ 3990958 w 12117277"/>
              <a:gd name="connsiteY19" fmla="*/ 4680608 h 5755773"/>
              <a:gd name="connsiteX20" fmla="*/ 4326089 w 12117277"/>
              <a:gd name="connsiteY20" fmla="*/ 5380362 h 5755773"/>
              <a:gd name="connsiteX21" fmla="*/ 4442736 w 12117277"/>
              <a:gd name="connsiteY21" fmla="*/ 5346943 h 5755773"/>
              <a:gd name="connsiteX22" fmla="*/ 4597757 w 12117277"/>
              <a:gd name="connsiteY22" fmla="*/ 5607874 h 5755773"/>
              <a:gd name="connsiteX23" fmla="*/ 4200357 w 12117277"/>
              <a:gd name="connsiteY23" fmla="*/ 5710035 h 5755773"/>
              <a:gd name="connsiteX24" fmla="*/ 3895402 w 12117277"/>
              <a:gd name="connsiteY24" fmla="*/ 4703417 h 5755773"/>
              <a:gd name="connsiteX25" fmla="*/ 3990958 w 12117277"/>
              <a:gd name="connsiteY25" fmla="*/ 4680608 h 5755773"/>
              <a:gd name="connsiteX26" fmla="*/ 3338664 w 12117277"/>
              <a:gd name="connsiteY26" fmla="*/ 4675208 h 5755773"/>
              <a:gd name="connsiteX27" fmla="*/ 3456962 w 12117277"/>
              <a:gd name="connsiteY27" fmla="*/ 4699097 h 5755773"/>
              <a:gd name="connsiteX28" fmla="*/ 3265283 w 12117277"/>
              <a:gd name="connsiteY28" fmla="*/ 5429028 h 5755773"/>
              <a:gd name="connsiteX29" fmla="*/ 3379771 w 12117277"/>
              <a:gd name="connsiteY29" fmla="*/ 5447770 h 5755773"/>
              <a:gd name="connsiteX30" fmla="*/ 3326339 w 12117277"/>
              <a:gd name="connsiteY30" fmla="*/ 5731064 h 5755773"/>
              <a:gd name="connsiteX31" fmla="*/ 2953718 w 12117277"/>
              <a:gd name="connsiteY31" fmla="*/ 5666959 h 5755773"/>
              <a:gd name="connsiteX32" fmla="*/ 3338664 w 12117277"/>
              <a:gd name="connsiteY32" fmla="*/ 4675208 h 5755773"/>
              <a:gd name="connsiteX33" fmla="*/ 3205371 w 12117277"/>
              <a:gd name="connsiteY33" fmla="*/ 4641027 h 5755773"/>
              <a:gd name="connsiteX34" fmla="*/ 3317634 w 12117277"/>
              <a:gd name="connsiteY34" fmla="*/ 4670760 h 5755773"/>
              <a:gd name="connsiteX35" fmla="*/ 2933514 w 12117277"/>
              <a:gd name="connsiteY35" fmla="*/ 5660479 h 5755773"/>
              <a:gd name="connsiteX36" fmla="*/ 2605747 w 12117277"/>
              <a:gd name="connsiteY36" fmla="*/ 5573756 h 5755773"/>
              <a:gd name="connsiteX37" fmla="*/ 2750920 w 12117277"/>
              <a:gd name="connsiteY37" fmla="*/ 5307299 h 5755773"/>
              <a:gd name="connsiteX38" fmla="*/ 2831861 w 12117277"/>
              <a:gd name="connsiteY38" fmla="*/ 5332013 h 5755773"/>
              <a:gd name="connsiteX39" fmla="*/ 2871633 w 12117277"/>
              <a:gd name="connsiteY39" fmla="*/ 5314795 h 5755773"/>
              <a:gd name="connsiteX40" fmla="*/ 3025191 w 12117277"/>
              <a:gd name="connsiteY40" fmla="*/ 5004818 h 5755773"/>
              <a:gd name="connsiteX41" fmla="*/ 3205371 w 12117277"/>
              <a:gd name="connsiteY41" fmla="*/ 4641027 h 5755773"/>
              <a:gd name="connsiteX42" fmla="*/ 4134673 w 12117277"/>
              <a:gd name="connsiteY42" fmla="*/ 4629822 h 5755773"/>
              <a:gd name="connsiteX43" fmla="*/ 4160330 w 12117277"/>
              <a:gd name="connsiteY43" fmla="*/ 4647190 h 5755773"/>
              <a:gd name="connsiteX44" fmla="*/ 4401566 w 12117277"/>
              <a:gd name="connsiteY44" fmla="*/ 4942111 h 5755773"/>
              <a:gd name="connsiteX45" fmla="*/ 4639372 w 12117277"/>
              <a:gd name="connsiteY45" fmla="*/ 5233601 h 5755773"/>
              <a:gd name="connsiteX46" fmla="*/ 4658366 w 12117277"/>
              <a:gd name="connsiteY46" fmla="*/ 5256472 h 5755773"/>
              <a:gd name="connsiteX47" fmla="*/ 4772346 w 12117277"/>
              <a:gd name="connsiteY47" fmla="*/ 5201707 h 5755773"/>
              <a:gd name="connsiteX48" fmla="*/ 4990773 w 12117277"/>
              <a:gd name="connsiteY48" fmla="*/ 5434301 h 5755773"/>
              <a:gd name="connsiteX49" fmla="*/ 4618912 w 12117277"/>
              <a:gd name="connsiteY49" fmla="*/ 5602283 h 5755773"/>
              <a:gd name="connsiteX50" fmla="*/ 4463384 w 12117277"/>
              <a:gd name="connsiteY50" fmla="*/ 5340527 h 5755773"/>
              <a:gd name="connsiteX51" fmla="*/ 4581493 w 12117277"/>
              <a:gd name="connsiteY51" fmla="*/ 5290907 h 5755773"/>
              <a:gd name="connsiteX52" fmla="*/ 4566561 w 12117277"/>
              <a:gd name="connsiteY52" fmla="*/ 5260793 h 5755773"/>
              <a:gd name="connsiteX53" fmla="*/ 4184473 w 12117277"/>
              <a:gd name="connsiteY53" fmla="*/ 4729529 h 5755773"/>
              <a:gd name="connsiteX54" fmla="*/ 4118973 w 12117277"/>
              <a:gd name="connsiteY54" fmla="*/ 4636008 h 5755773"/>
              <a:gd name="connsiteX55" fmla="*/ 4134673 w 12117277"/>
              <a:gd name="connsiteY55" fmla="*/ 4629822 h 5755773"/>
              <a:gd name="connsiteX56" fmla="*/ 2993865 w 12117277"/>
              <a:gd name="connsiteY56" fmla="*/ 4571649 h 5755773"/>
              <a:gd name="connsiteX57" fmla="*/ 3028680 w 12117277"/>
              <a:gd name="connsiteY57" fmla="*/ 4583911 h 5755773"/>
              <a:gd name="connsiteX58" fmla="*/ 2615652 w 12117277"/>
              <a:gd name="connsiteY58" fmla="*/ 5259331 h 5755773"/>
              <a:gd name="connsiteX59" fmla="*/ 2728677 w 12117277"/>
              <a:gd name="connsiteY59" fmla="*/ 5300691 h 5755773"/>
              <a:gd name="connsiteX60" fmla="*/ 2583823 w 12117277"/>
              <a:gd name="connsiteY60" fmla="*/ 5563909 h 5755773"/>
              <a:gd name="connsiteX61" fmla="*/ 2281405 w 12117277"/>
              <a:gd name="connsiteY61" fmla="*/ 5456347 h 5755773"/>
              <a:gd name="connsiteX62" fmla="*/ 2455613 w 12117277"/>
              <a:gd name="connsiteY62" fmla="*/ 5200245 h 5755773"/>
              <a:gd name="connsiteX63" fmla="*/ 2559934 w 12117277"/>
              <a:gd name="connsiteY63" fmla="*/ 5238683 h 5755773"/>
              <a:gd name="connsiteX64" fmla="*/ 2993865 w 12117277"/>
              <a:gd name="connsiteY64" fmla="*/ 4571649 h 5755773"/>
              <a:gd name="connsiteX65" fmla="*/ 4301414 w 12117277"/>
              <a:gd name="connsiteY65" fmla="*/ 4540287 h 5755773"/>
              <a:gd name="connsiteX66" fmla="*/ 4325009 w 12117277"/>
              <a:gd name="connsiteY66" fmla="*/ 4555511 h 5755773"/>
              <a:gd name="connsiteX67" fmla="*/ 4557031 w 12117277"/>
              <a:gd name="connsiteY67" fmla="*/ 4757737 h 5755773"/>
              <a:gd name="connsiteX68" fmla="*/ 4922283 w 12117277"/>
              <a:gd name="connsiteY68" fmla="*/ 5075085 h 5755773"/>
              <a:gd name="connsiteX69" fmla="*/ 4946174 w 12117277"/>
              <a:gd name="connsiteY69" fmla="*/ 5091604 h 5755773"/>
              <a:gd name="connsiteX70" fmla="*/ 5041155 w 12117277"/>
              <a:gd name="connsiteY70" fmla="*/ 5027817 h 5755773"/>
              <a:gd name="connsiteX71" fmla="*/ 5303355 w 12117277"/>
              <a:gd name="connsiteY71" fmla="*/ 5233791 h 5755773"/>
              <a:gd name="connsiteX72" fmla="*/ 5010213 w 12117277"/>
              <a:gd name="connsiteY72" fmla="*/ 5425026 h 5755773"/>
              <a:gd name="connsiteX73" fmla="*/ 4789624 w 12117277"/>
              <a:gd name="connsiteY73" fmla="*/ 5192177 h 5755773"/>
              <a:gd name="connsiteX74" fmla="*/ 4884101 w 12117277"/>
              <a:gd name="connsiteY74" fmla="*/ 5132265 h 5755773"/>
              <a:gd name="connsiteX75" fmla="*/ 4275770 w 12117277"/>
              <a:gd name="connsiteY75" fmla="*/ 4556465 h 5755773"/>
              <a:gd name="connsiteX76" fmla="*/ 4301414 w 12117277"/>
              <a:gd name="connsiteY76" fmla="*/ 4540287 h 5755773"/>
              <a:gd name="connsiteX77" fmla="*/ 2775694 w 12117277"/>
              <a:gd name="connsiteY77" fmla="*/ 4479335 h 5755773"/>
              <a:gd name="connsiteX78" fmla="*/ 2819277 w 12117277"/>
              <a:gd name="connsiteY78" fmla="*/ 4496489 h 5755773"/>
              <a:gd name="connsiteX79" fmla="*/ 2330708 w 12117277"/>
              <a:gd name="connsiteY79" fmla="*/ 5143129 h 5755773"/>
              <a:gd name="connsiteX80" fmla="*/ 2436490 w 12117277"/>
              <a:gd name="connsiteY80" fmla="*/ 5191732 h 5755773"/>
              <a:gd name="connsiteX81" fmla="*/ 2257200 w 12117277"/>
              <a:gd name="connsiteY81" fmla="*/ 5448850 h 5755773"/>
              <a:gd name="connsiteX82" fmla="*/ 1962342 w 12117277"/>
              <a:gd name="connsiteY82" fmla="*/ 5314605 h 5755773"/>
              <a:gd name="connsiteX83" fmla="*/ 2169715 w 12117277"/>
              <a:gd name="connsiteY83" fmla="*/ 5069621 h 5755773"/>
              <a:gd name="connsiteX84" fmla="*/ 2267111 w 12117277"/>
              <a:gd name="connsiteY84" fmla="*/ 5114920 h 5755773"/>
              <a:gd name="connsiteX85" fmla="*/ 2775694 w 12117277"/>
              <a:gd name="connsiteY85" fmla="*/ 4479335 h 5755773"/>
              <a:gd name="connsiteX86" fmla="*/ 4513070 w 12117277"/>
              <a:gd name="connsiteY86" fmla="*/ 4365293 h 5755773"/>
              <a:gd name="connsiteX87" fmla="*/ 5556089 w 12117277"/>
              <a:gd name="connsiteY87" fmla="*/ 5028007 h 5755773"/>
              <a:gd name="connsiteX88" fmla="*/ 5321781 w 12117277"/>
              <a:gd name="connsiteY88" fmla="*/ 5224007 h 5755773"/>
              <a:gd name="connsiteX89" fmla="*/ 5056531 w 12117277"/>
              <a:gd name="connsiteY89" fmla="*/ 5015618 h 5755773"/>
              <a:gd name="connsiteX90" fmla="*/ 5137598 w 12117277"/>
              <a:gd name="connsiteY90" fmla="*/ 4949543 h 5755773"/>
              <a:gd name="connsiteX91" fmla="*/ 4429967 w 12117277"/>
              <a:gd name="connsiteY91" fmla="*/ 4437530 h 5755773"/>
              <a:gd name="connsiteX92" fmla="*/ 4513070 w 12117277"/>
              <a:gd name="connsiteY92" fmla="*/ 4365293 h 5755773"/>
              <a:gd name="connsiteX93" fmla="*/ 2490879 w 12117277"/>
              <a:gd name="connsiteY93" fmla="*/ 4328254 h 5755773"/>
              <a:gd name="connsiteX94" fmla="*/ 2604286 w 12117277"/>
              <a:gd name="connsiteY94" fmla="*/ 4392422 h 5755773"/>
              <a:gd name="connsiteX95" fmla="*/ 2050911 w 12117277"/>
              <a:gd name="connsiteY95" fmla="*/ 5006533 h 5755773"/>
              <a:gd name="connsiteX96" fmla="*/ 2150341 w 12117277"/>
              <a:gd name="connsiteY96" fmla="*/ 5061362 h 5755773"/>
              <a:gd name="connsiteX97" fmla="*/ 1944366 w 12117277"/>
              <a:gd name="connsiteY97" fmla="*/ 5304440 h 5755773"/>
              <a:gd name="connsiteX98" fmla="*/ 1669903 w 12117277"/>
              <a:gd name="connsiteY98" fmla="*/ 5155137 h 5755773"/>
              <a:gd name="connsiteX99" fmla="*/ 2490879 w 12117277"/>
              <a:gd name="connsiteY99" fmla="*/ 4328254 h 5755773"/>
              <a:gd name="connsiteX100" fmla="*/ 4612687 w 12117277"/>
              <a:gd name="connsiteY100" fmla="*/ 4274505 h 5755773"/>
              <a:gd name="connsiteX101" fmla="*/ 4654619 w 12117277"/>
              <a:gd name="connsiteY101" fmla="*/ 4296043 h 5755773"/>
              <a:gd name="connsiteX102" fmla="*/ 5343001 w 12117277"/>
              <a:gd name="connsiteY102" fmla="*/ 4686898 h 5755773"/>
              <a:gd name="connsiteX103" fmla="*/ 5434807 w 12117277"/>
              <a:gd name="connsiteY103" fmla="*/ 4671078 h 5755773"/>
              <a:gd name="connsiteX104" fmla="*/ 5454565 w 12117277"/>
              <a:gd name="connsiteY104" fmla="*/ 4644903 h 5755773"/>
              <a:gd name="connsiteX105" fmla="*/ 5765622 w 12117277"/>
              <a:gd name="connsiteY105" fmla="*/ 4812249 h 5755773"/>
              <a:gd name="connsiteX106" fmla="*/ 5567972 w 12117277"/>
              <a:gd name="connsiteY106" fmla="*/ 5014094 h 5755773"/>
              <a:gd name="connsiteX107" fmla="*/ 4528507 w 12117277"/>
              <a:gd name="connsiteY107" fmla="*/ 4353413 h 5755773"/>
              <a:gd name="connsiteX108" fmla="*/ 4612687 w 12117277"/>
              <a:gd name="connsiteY108" fmla="*/ 4274505 h 5755773"/>
              <a:gd name="connsiteX109" fmla="*/ 2362858 w 12117277"/>
              <a:gd name="connsiteY109" fmla="*/ 4252141 h 5755773"/>
              <a:gd name="connsiteX110" fmla="*/ 2473216 w 12117277"/>
              <a:gd name="connsiteY110" fmla="*/ 4318025 h 5755773"/>
              <a:gd name="connsiteX111" fmla="*/ 1653446 w 12117277"/>
              <a:gd name="connsiteY111" fmla="*/ 5144209 h 5755773"/>
              <a:gd name="connsiteX112" fmla="*/ 1406112 w 12117277"/>
              <a:gd name="connsiteY112" fmla="*/ 4989252 h 5755773"/>
              <a:gd name="connsiteX113" fmla="*/ 1653446 w 12117277"/>
              <a:gd name="connsiteY113" fmla="*/ 4771842 h 5755773"/>
              <a:gd name="connsiteX114" fmla="*/ 1740677 w 12117277"/>
              <a:gd name="connsiteY114" fmla="*/ 4826290 h 5755773"/>
              <a:gd name="connsiteX115" fmla="*/ 2362858 w 12117277"/>
              <a:gd name="connsiteY115" fmla="*/ 4252141 h 5755773"/>
              <a:gd name="connsiteX116" fmla="*/ 2171779 w 12117277"/>
              <a:gd name="connsiteY116" fmla="*/ 4129761 h 5755773"/>
              <a:gd name="connsiteX117" fmla="*/ 2200146 w 12117277"/>
              <a:gd name="connsiteY117" fmla="*/ 4147883 h 5755773"/>
              <a:gd name="connsiteX118" fmla="*/ 1547280 w 12117277"/>
              <a:gd name="connsiteY118" fmla="*/ 4697381 h 5755773"/>
              <a:gd name="connsiteX119" fmla="*/ 1636544 w 12117277"/>
              <a:gd name="connsiteY119" fmla="*/ 4759707 h 5755773"/>
              <a:gd name="connsiteX120" fmla="*/ 1542324 w 12117277"/>
              <a:gd name="connsiteY120" fmla="*/ 4843507 h 5755773"/>
              <a:gd name="connsiteX121" fmla="*/ 1414305 w 12117277"/>
              <a:gd name="connsiteY121" fmla="*/ 4956850 h 5755773"/>
              <a:gd name="connsiteX122" fmla="*/ 1371928 w 12117277"/>
              <a:gd name="connsiteY122" fmla="*/ 4966253 h 5755773"/>
              <a:gd name="connsiteX123" fmla="*/ 1146767 w 12117277"/>
              <a:gd name="connsiteY123" fmla="*/ 4806341 h 5755773"/>
              <a:gd name="connsiteX124" fmla="*/ 1412717 w 12117277"/>
              <a:gd name="connsiteY124" fmla="*/ 4601002 h 5755773"/>
              <a:gd name="connsiteX125" fmla="*/ 1503887 w 12117277"/>
              <a:gd name="connsiteY125" fmla="*/ 4665678 h 5755773"/>
              <a:gd name="connsiteX126" fmla="*/ 1756431 w 12117277"/>
              <a:gd name="connsiteY126" fmla="*/ 4461610 h 5755773"/>
              <a:gd name="connsiteX127" fmla="*/ 2146652 w 12117277"/>
              <a:gd name="connsiteY127" fmla="*/ 4143182 h 5755773"/>
              <a:gd name="connsiteX128" fmla="*/ 2171779 w 12117277"/>
              <a:gd name="connsiteY128" fmla="*/ 4129761 h 5755773"/>
              <a:gd name="connsiteX129" fmla="*/ 4758938 w 12117277"/>
              <a:gd name="connsiteY129" fmla="*/ 4106078 h 5755773"/>
              <a:gd name="connsiteX130" fmla="*/ 5578708 w 12117277"/>
              <a:gd name="connsiteY130" fmla="*/ 4506908 h 5755773"/>
              <a:gd name="connsiteX131" fmla="*/ 5639063 w 12117277"/>
              <a:gd name="connsiteY131" fmla="*/ 4438038 h 5755773"/>
              <a:gd name="connsiteX132" fmla="*/ 5958379 w 12117277"/>
              <a:gd name="connsiteY132" fmla="*/ 4587341 h 5755773"/>
              <a:gd name="connsiteX133" fmla="*/ 5778455 w 12117277"/>
              <a:gd name="connsiteY133" fmla="*/ 4798462 h 5755773"/>
              <a:gd name="connsiteX134" fmla="*/ 5472924 w 12117277"/>
              <a:gd name="connsiteY134" fmla="*/ 4634038 h 5755773"/>
              <a:gd name="connsiteX135" fmla="*/ 5539508 w 12117277"/>
              <a:gd name="connsiteY135" fmla="*/ 4552970 h 5755773"/>
              <a:gd name="connsiteX136" fmla="*/ 4730095 w 12117277"/>
              <a:gd name="connsiteY136" fmla="*/ 4140576 h 5755773"/>
              <a:gd name="connsiteX137" fmla="*/ 4758938 w 12117277"/>
              <a:gd name="connsiteY137" fmla="*/ 4106078 h 5755773"/>
              <a:gd name="connsiteX138" fmla="*/ 1916538 w 12117277"/>
              <a:gd name="connsiteY138" fmla="*/ 3923167 h 5755773"/>
              <a:gd name="connsiteX139" fmla="*/ 2021177 w 12117277"/>
              <a:gd name="connsiteY139" fmla="*/ 4009572 h 5755773"/>
              <a:gd name="connsiteX140" fmla="*/ 1323139 w 12117277"/>
              <a:gd name="connsiteY140" fmla="*/ 4527240 h 5755773"/>
              <a:gd name="connsiteX141" fmla="*/ 1396202 w 12117277"/>
              <a:gd name="connsiteY141" fmla="*/ 4589439 h 5755773"/>
              <a:gd name="connsiteX142" fmla="*/ 1135717 w 12117277"/>
              <a:gd name="connsiteY142" fmla="*/ 4790902 h 5755773"/>
              <a:gd name="connsiteX143" fmla="*/ 907887 w 12117277"/>
              <a:gd name="connsiteY143" fmla="*/ 4607863 h 5755773"/>
              <a:gd name="connsiteX144" fmla="*/ 1916538 w 12117277"/>
              <a:gd name="connsiteY144" fmla="*/ 3923167 h 5755773"/>
              <a:gd name="connsiteX145" fmla="*/ 4945348 w 12117277"/>
              <a:gd name="connsiteY145" fmla="*/ 3863763 h 5755773"/>
              <a:gd name="connsiteX146" fmla="*/ 6132587 w 12117277"/>
              <a:gd name="connsiteY146" fmla="*/ 4363133 h 5755773"/>
              <a:gd name="connsiteX147" fmla="*/ 5972738 w 12117277"/>
              <a:gd name="connsiteY147" fmla="*/ 4574444 h 5755773"/>
              <a:gd name="connsiteX148" fmla="*/ 5650246 w 12117277"/>
              <a:gd name="connsiteY148" fmla="*/ 4423363 h 5755773"/>
              <a:gd name="connsiteX149" fmla="*/ 5710347 w 12117277"/>
              <a:gd name="connsiteY149" fmla="*/ 4340833 h 5755773"/>
              <a:gd name="connsiteX150" fmla="*/ 4872030 w 12117277"/>
              <a:gd name="connsiteY150" fmla="*/ 3964463 h 5755773"/>
              <a:gd name="connsiteX151" fmla="*/ 4945348 w 12117277"/>
              <a:gd name="connsiteY151" fmla="*/ 3863763 h 5755773"/>
              <a:gd name="connsiteX152" fmla="*/ 1810501 w 12117277"/>
              <a:gd name="connsiteY152" fmla="*/ 3828884 h 5755773"/>
              <a:gd name="connsiteX153" fmla="*/ 1902433 w 12117277"/>
              <a:gd name="connsiteY153" fmla="*/ 3909889 h 5755773"/>
              <a:gd name="connsiteX154" fmla="*/ 1730957 w 12117277"/>
              <a:gd name="connsiteY154" fmla="*/ 4027425 h 5755773"/>
              <a:gd name="connsiteX155" fmla="*/ 937684 w 12117277"/>
              <a:gd name="connsiteY155" fmla="*/ 4565487 h 5755773"/>
              <a:gd name="connsiteX156" fmla="*/ 909348 w 12117277"/>
              <a:gd name="connsiteY156" fmla="*/ 4584356 h 5755773"/>
              <a:gd name="connsiteX157" fmla="*/ 878661 w 12117277"/>
              <a:gd name="connsiteY157" fmla="*/ 4583467 h 5755773"/>
              <a:gd name="connsiteX158" fmla="*/ 683996 w 12117277"/>
              <a:gd name="connsiteY158" fmla="*/ 4410212 h 5755773"/>
              <a:gd name="connsiteX159" fmla="*/ 983936 w 12117277"/>
              <a:gd name="connsiteY159" fmla="*/ 4232828 h 5755773"/>
              <a:gd name="connsiteX160" fmla="*/ 1057571 w 12117277"/>
              <a:gd name="connsiteY160" fmla="*/ 4297949 h 5755773"/>
              <a:gd name="connsiteX161" fmla="*/ 1810501 w 12117277"/>
              <a:gd name="connsiteY161" fmla="*/ 3828884 h 5755773"/>
              <a:gd name="connsiteX162" fmla="*/ 5029147 w 12117277"/>
              <a:gd name="connsiteY162" fmla="*/ 3743622 h 5755773"/>
              <a:gd name="connsiteX163" fmla="*/ 5892243 w 12117277"/>
              <a:gd name="connsiteY163" fmla="*/ 4086383 h 5755773"/>
              <a:gd name="connsiteX164" fmla="*/ 5948660 w 12117277"/>
              <a:gd name="connsiteY164" fmla="*/ 4007221 h 5755773"/>
              <a:gd name="connsiteX165" fmla="*/ 6283796 w 12117277"/>
              <a:gd name="connsiteY165" fmla="*/ 4136193 h 5755773"/>
              <a:gd name="connsiteX166" fmla="*/ 6141800 w 12117277"/>
              <a:gd name="connsiteY166" fmla="*/ 4348012 h 5755773"/>
              <a:gd name="connsiteX167" fmla="*/ 4956403 w 12117277"/>
              <a:gd name="connsiteY167" fmla="*/ 3849532 h 5755773"/>
              <a:gd name="connsiteX168" fmla="*/ 5029147 w 12117277"/>
              <a:gd name="connsiteY168" fmla="*/ 3743622 h 5755773"/>
              <a:gd name="connsiteX169" fmla="*/ 1658843 w 12117277"/>
              <a:gd name="connsiteY169" fmla="*/ 3676277 h 5755773"/>
              <a:gd name="connsiteX170" fmla="*/ 1682033 w 12117277"/>
              <a:gd name="connsiteY170" fmla="*/ 3702643 h 5755773"/>
              <a:gd name="connsiteX171" fmla="*/ 900639 w 12117277"/>
              <a:gd name="connsiteY171" fmla="*/ 4141975 h 5755773"/>
              <a:gd name="connsiteX172" fmla="*/ 969445 w 12117277"/>
              <a:gd name="connsiteY172" fmla="*/ 4219485 h 5755773"/>
              <a:gd name="connsiteX173" fmla="*/ 670967 w 12117277"/>
              <a:gd name="connsiteY173" fmla="*/ 4397250 h 5755773"/>
              <a:gd name="connsiteX174" fmla="*/ 472172 w 12117277"/>
              <a:gd name="connsiteY174" fmla="*/ 4188671 h 5755773"/>
              <a:gd name="connsiteX175" fmla="*/ 790981 w 12117277"/>
              <a:gd name="connsiteY175" fmla="*/ 4026408 h 5755773"/>
              <a:gd name="connsiteX176" fmla="*/ 863282 w 12117277"/>
              <a:gd name="connsiteY176" fmla="*/ 4104553 h 5755773"/>
              <a:gd name="connsiteX177" fmla="*/ 1658843 w 12117277"/>
              <a:gd name="connsiteY177" fmla="*/ 3676277 h 5755773"/>
              <a:gd name="connsiteX178" fmla="*/ 5162441 w 12117277"/>
              <a:gd name="connsiteY178" fmla="*/ 3546733 h 5755773"/>
              <a:gd name="connsiteX179" fmla="*/ 6033540 w 12117277"/>
              <a:gd name="connsiteY179" fmla="*/ 3868973 h 5755773"/>
              <a:gd name="connsiteX180" fmla="*/ 6087860 w 12117277"/>
              <a:gd name="connsiteY180" fmla="*/ 3790128 h 5755773"/>
              <a:gd name="connsiteX181" fmla="*/ 6428842 w 12117277"/>
              <a:gd name="connsiteY181" fmla="*/ 3913700 h 5755773"/>
              <a:gd name="connsiteX182" fmla="*/ 6296503 w 12117277"/>
              <a:gd name="connsiteY182" fmla="*/ 4122470 h 5755773"/>
              <a:gd name="connsiteX183" fmla="*/ 5959269 w 12117277"/>
              <a:gd name="connsiteY183" fmla="*/ 3992100 h 5755773"/>
              <a:gd name="connsiteX184" fmla="*/ 6005013 w 12117277"/>
              <a:gd name="connsiteY184" fmla="*/ 3916940 h 5755773"/>
              <a:gd name="connsiteX185" fmla="*/ 5130673 w 12117277"/>
              <a:gd name="connsiteY185" fmla="*/ 3586759 h 5755773"/>
              <a:gd name="connsiteX186" fmla="*/ 5162441 w 12117277"/>
              <a:gd name="connsiteY186" fmla="*/ 3546733 h 5755773"/>
              <a:gd name="connsiteX187" fmla="*/ 1523710 w 12117277"/>
              <a:gd name="connsiteY187" fmla="*/ 3512298 h 5755773"/>
              <a:gd name="connsiteX188" fmla="*/ 1544358 w 12117277"/>
              <a:gd name="connsiteY188" fmla="*/ 3546224 h 5755773"/>
              <a:gd name="connsiteX189" fmla="*/ 722621 w 12117277"/>
              <a:gd name="connsiteY189" fmla="*/ 3939050 h 5755773"/>
              <a:gd name="connsiteX190" fmla="*/ 775608 w 12117277"/>
              <a:gd name="connsiteY190" fmla="*/ 4010778 h 5755773"/>
              <a:gd name="connsiteX191" fmla="*/ 621095 w 12117277"/>
              <a:gd name="connsiteY191" fmla="*/ 4092228 h 5755773"/>
              <a:gd name="connsiteX192" fmla="*/ 460356 w 12117277"/>
              <a:gd name="connsiteY192" fmla="*/ 4174186 h 5755773"/>
              <a:gd name="connsiteX193" fmla="*/ 283099 w 12117277"/>
              <a:gd name="connsiteY193" fmla="*/ 3946610 h 5755773"/>
              <a:gd name="connsiteX194" fmla="*/ 616711 w 12117277"/>
              <a:gd name="connsiteY194" fmla="*/ 3807219 h 5755773"/>
              <a:gd name="connsiteX195" fmla="*/ 683421 w 12117277"/>
              <a:gd name="connsiteY195" fmla="*/ 3891145 h 5755773"/>
              <a:gd name="connsiteX196" fmla="*/ 1523710 w 12117277"/>
              <a:gd name="connsiteY196" fmla="*/ 3512298 h 5755773"/>
              <a:gd name="connsiteX197" fmla="*/ 5294479 w 12117277"/>
              <a:gd name="connsiteY197" fmla="*/ 3353943 h 5755773"/>
              <a:gd name="connsiteX198" fmla="*/ 5314092 w 12117277"/>
              <a:gd name="connsiteY198" fmla="*/ 3360010 h 5755773"/>
              <a:gd name="connsiteX199" fmla="*/ 5595035 w 12117277"/>
              <a:gd name="connsiteY199" fmla="*/ 3459312 h 5755773"/>
              <a:gd name="connsiteX200" fmla="*/ 6143134 w 12117277"/>
              <a:gd name="connsiteY200" fmla="*/ 3652707 h 5755773"/>
              <a:gd name="connsiteX201" fmla="*/ 6163909 w 12117277"/>
              <a:gd name="connsiteY201" fmla="*/ 3658425 h 5755773"/>
              <a:gd name="connsiteX202" fmla="*/ 6215117 w 12117277"/>
              <a:gd name="connsiteY202" fmla="*/ 3580978 h 5755773"/>
              <a:gd name="connsiteX203" fmla="*/ 6556162 w 12117277"/>
              <a:gd name="connsiteY203" fmla="*/ 3699975 h 5755773"/>
              <a:gd name="connsiteX204" fmla="*/ 6438118 w 12117277"/>
              <a:gd name="connsiteY204" fmla="*/ 3898453 h 5755773"/>
              <a:gd name="connsiteX205" fmla="*/ 6096564 w 12117277"/>
              <a:gd name="connsiteY205" fmla="*/ 3774309 h 5755773"/>
              <a:gd name="connsiteX206" fmla="*/ 6139576 w 12117277"/>
              <a:gd name="connsiteY206" fmla="*/ 3698958 h 5755773"/>
              <a:gd name="connsiteX207" fmla="*/ 5265870 w 12117277"/>
              <a:gd name="connsiteY207" fmla="*/ 3386249 h 5755773"/>
              <a:gd name="connsiteX208" fmla="*/ 5294479 w 12117277"/>
              <a:gd name="connsiteY208" fmla="*/ 3353943 h 5755773"/>
              <a:gd name="connsiteX209" fmla="*/ 1377714 w 12117277"/>
              <a:gd name="connsiteY209" fmla="*/ 3294761 h 5755773"/>
              <a:gd name="connsiteX210" fmla="*/ 1430446 w 12117277"/>
              <a:gd name="connsiteY210" fmla="*/ 3379832 h 5755773"/>
              <a:gd name="connsiteX211" fmla="*/ 557693 w 12117277"/>
              <a:gd name="connsiteY211" fmla="*/ 3714779 h 5755773"/>
              <a:gd name="connsiteX212" fmla="*/ 606487 w 12117277"/>
              <a:gd name="connsiteY212" fmla="*/ 3792607 h 5755773"/>
              <a:gd name="connsiteX213" fmla="*/ 278021 w 12117277"/>
              <a:gd name="connsiteY213" fmla="*/ 3929203 h 5755773"/>
              <a:gd name="connsiteX214" fmla="*/ 130052 w 12117277"/>
              <a:gd name="connsiteY214" fmla="*/ 3689873 h 5755773"/>
              <a:gd name="connsiteX215" fmla="*/ 1377714 w 12117277"/>
              <a:gd name="connsiteY215" fmla="*/ 3294761 h 5755773"/>
              <a:gd name="connsiteX216" fmla="*/ 1310878 w 12117277"/>
              <a:gd name="connsiteY216" fmla="*/ 3150350 h 5755773"/>
              <a:gd name="connsiteX217" fmla="*/ 1369329 w 12117277"/>
              <a:gd name="connsiteY217" fmla="*/ 3279830 h 5755773"/>
              <a:gd name="connsiteX218" fmla="*/ 123381 w 12117277"/>
              <a:gd name="connsiteY218" fmla="*/ 3673227 h 5755773"/>
              <a:gd name="connsiteX219" fmla="*/ 0 w 12117277"/>
              <a:gd name="connsiteY219" fmla="*/ 3404038 h 5755773"/>
              <a:gd name="connsiteX220" fmla="*/ 1310878 w 12117277"/>
              <a:gd name="connsiteY220" fmla="*/ 3150350 h 5755773"/>
              <a:gd name="connsiteX221" fmla="*/ 5458504 w 12117277"/>
              <a:gd name="connsiteY221" fmla="*/ 3046664 h 5755773"/>
              <a:gd name="connsiteX222" fmla="*/ 6689582 w 12117277"/>
              <a:gd name="connsiteY222" fmla="*/ 3476529 h 5755773"/>
              <a:gd name="connsiteX223" fmla="*/ 6566265 w 12117277"/>
              <a:gd name="connsiteY223" fmla="*/ 3684663 h 5755773"/>
              <a:gd name="connsiteX224" fmla="*/ 6224456 w 12117277"/>
              <a:gd name="connsiteY224" fmla="*/ 3565666 h 5755773"/>
              <a:gd name="connsiteX225" fmla="*/ 6264863 w 12117277"/>
              <a:gd name="connsiteY225" fmla="*/ 3489998 h 5755773"/>
              <a:gd name="connsiteX226" fmla="*/ 5380549 w 12117277"/>
              <a:gd name="connsiteY226" fmla="*/ 3181799 h 5755773"/>
              <a:gd name="connsiteX227" fmla="*/ 5458504 w 12117277"/>
              <a:gd name="connsiteY227" fmla="*/ 3046664 h 5755773"/>
              <a:gd name="connsiteX228" fmla="*/ 5546196 w 12117277"/>
              <a:gd name="connsiteY228" fmla="*/ 2922036 h 5755773"/>
              <a:gd name="connsiteX229" fmla="*/ 5569369 w 12117277"/>
              <a:gd name="connsiteY229" fmla="*/ 2927031 h 5755773"/>
              <a:gd name="connsiteX230" fmla="*/ 5735062 w 12117277"/>
              <a:gd name="connsiteY230" fmla="*/ 2985927 h 5755773"/>
              <a:gd name="connsiteX231" fmla="*/ 6379096 w 12117277"/>
              <a:gd name="connsiteY231" fmla="*/ 3216234 h 5755773"/>
              <a:gd name="connsiteX232" fmla="*/ 6418233 w 12117277"/>
              <a:gd name="connsiteY232" fmla="*/ 3228623 h 5755773"/>
              <a:gd name="connsiteX233" fmla="*/ 6470329 w 12117277"/>
              <a:gd name="connsiteY233" fmla="*/ 3155878 h 5755773"/>
              <a:gd name="connsiteX234" fmla="*/ 6809660 w 12117277"/>
              <a:gd name="connsiteY234" fmla="*/ 3281610 h 5755773"/>
              <a:gd name="connsiteX235" fmla="*/ 6699748 w 12117277"/>
              <a:gd name="connsiteY235" fmla="*/ 3461916 h 5755773"/>
              <a:gd name="connsiteX236" fmla="*/ 5469622 w 12117277"/>
              <a:gd name="connsiteY236" fmla="*/ 3032242 h 5755773"/>
              <a:gd name="connsiteX237" fmla="*/ 5526737 w 12117277"/>
              <a:gd name="connsiteY237" fmla="*/ 2935672 h 5755773"/>
              <a:gd name="connsiteX238" fmla="*/ 5546196 w 12117277"/>
              <a:gd name="connsiteY238" fmla="*/ 2922036 h 5755773"/>
              <a:gd name="connsiteX239" fmla="*/ 5682319 w 12117277"/>
              <a:gd name="connsiteY239" fmla="*/ 2708973 h 5755773"/>
              <a:gd name="connsiteX240" fmla="*/ 5703550 w 12117277"/>
              <a:gd name="connsiteY240" fmla="*/ 2716038 h 5755773"/>
              <a:gd name="connsiteX241" fmla="*/ 6431448 w 12117277"/>
              <a:gd name="connsiteY241" fmla="*/ 2985990 h 5755773"/>
              <a:gd name="connsiteX242" fmla="*/ 6545617 w 12117277"/>
              <a:gd name="connsiteY242" fmla="*/ 3027350 h 5755773"/>
              <a:gd name="connsiteX243" fmla="*/ 6599175 w 12117277"/>
              <a:gd name="connsiteY243" fmla="*/ 2951047 h 5755773"/>
              <a:gd name="connsiteX244" fmla="*/ 6935964 w 12117277"/>
              <a:gd name="connsiteY244" fmla="*/ 3076397 h 5755773"/>
              <a:gd name="connsiteX245" fmla="*/ 6820334 w 12117277"/>
              <a:gd name="connsiteY245" fmla="*/ 3266679 h 5755773"/>
              <a:gd name="connsiteX246" fmla="*/ 6480622 w 12117277"/>
              <a:gd name="connsiteY246" fmla="*/ 3141392 h 5755773"/>
              <a:gd name="connsiteX247" fmla="*/ 6520521 w 12117277"/>
              <a:gd name="connsiteY247" fmla="*/ 3065978 h 5755773"/>
              <a:gd name="connsiteX248" fmla="*/ 5651960 w 12117277"/>
              <a:gd name="connsiteY248" fmla="*/ 2743039 h 5755773"/>
              <a:gd name="connsiteX249" fmla="*/ 5682319 w 12117277"/>
              <a:gd name="connsiteY249" fmla="*/ 2708973 h 5755773"/>
              <a:gd name="connsiteX250" fmla="*/ 5862700 w 12117277"/>
              <a:gd name="connsiteY250" fmla="*/ 2398818 h 5755773"/>
              <a:gd name="connsiteX251" fmla="*/ 7073449 w 12117277"/>
              <a:gd name="connsiteY251" fmla="*/ 2860258 h 5755773"/>
              <a:gd name="connsiteX252" fmla="*/ 6947209 w 12117277"/>
              <a:gd name="connsiteY252" fmla="*/ 3061721 h 5755773"/>
              <a:gd name="connsiteX253" fmla="*/ 6609023 w 12117277"/>
              <a:gd name="connsiteY253" fmla="*/ 2936117 h 5755773"/>
              <a:gd name="connsiteX254" fmla="*/ 6649810 w 12117277"/>
              <a:gd name="connsiteY254" fmla="*/ 2861720 h 5755773"/>
              <a:gd name="connsiteX255" fmla="*/ 5777249 w 12117277"/>
              <a:gd name="connsiteY255" fmla="*/ 2534587 h 5755773"/>
              <a:gd name="connsiteX256" fmla="*/ 5862700 w 12117277"/>
              <a:gd name="connsiteY256" fmla="*/ 2398818 h 5755773"/>
              <a:gd name="connsiteX257" fmla="*/ 5946626 w 12117277"/>
              <a:gd name="connsiteY257" fmla="*/ 2270227 h 5755773"/>
              <a:gd name="connsiteX258" fmla="*/ 6814170 w 12117277"/>
              <a:gd name="connsiteY258" fmla="*/ 2607142 h 5755773"/>
              <a:gd name="connsiteX259" fmla="*/ 6870397 w 12117277"/>
              <a:gd name="connsiteY259" fmla="*/ 2532999 h 5755773"/>
              <a:gd name="connsiteX260" fmla="*/ 7203057 w 12117277"/>
              <a:gd name="connsiteY260" fmla="*/ 2664513 h 5755773"/>
              <a:gd name="connsiteX261" fmla="*/ 7084186 w 12117277"/>
              <a:gd name="connsiteY261" fmla="*/ 2845709 h 5755773"/>
              <a:gd name="connsiteX262" fmla="*/ 5873818 w 12117277"/>
              <a:gd name="connsiteY262" fmla="*/ 2384586 h 5755773"/>
              <a:gd name="connsiteX263" fmla="*/ 5946626 w 12117277"/>
              <a:gd name="connsiteY263" fmla="*/ 2270227 h 5755773"/>
              <a:gd name="connsiteX264" fmla="*/ 6091735 w 12117277"/>
              <a:gd name="connsiteY264" fmla="*/ 2059551 h 5755773"/>
              <a:gd name="connsiteX265" fmla="*/ 6950576 w 12117277"/>
              <a:gd name="connsiteY265" fmla="*/ 2410127 h 5755773"/>
              <a:gd name="connsiteX266" fmla="*/ 6999814 w 12117277"/>
              <a:gd name="connsiteY266" fmla="*/ 2343353 h 5755773"/>
              <a:gd name="connsiteX267" fmla="*/ 7329487 w 12117277"/>
              <a:gd name="connsiteY267" fmla="*/ 2481347 h 5755773"/>
              <a:gd name="connsiteX268" fmla="*/ 7213476 w 12117277"/>
              <a:gd name="connsiteY268" fmla="*/ 2650091 h 5755773"/>
              <a:gd name="connsiteX269" fmla="*/ 6879228 w 12117277"/>
              <a:gd name="connsiteY269" fmla="*/ 2517434 h 5755773"/>
              <a:gd name="connsiteX270" fmla="*/ 6925290 w 12117277"/>
              <a:gd name="connsiteY270" fmla="*/ 2447357 h 5755773"/>
              <a:gd name="connsiteX271" fmla="*/ 6065623 w 12117277"/>
              <a:gd name="connsiteY271" fmla="*/ 2098370 h 5755773"/>
              <a:gd name="connsiteX272" fmla="*/ 6091735 w 12117277"/>
              <a:gd name="connsiteY272" fmla="*/ 2059551 h 5755773"/>
              <a:gd name="connsiteX273" fmla="*/ 6243643 w 12117277"/>
              <a:gd name="connsiteY273" fmla="*/ 1847223 h 5755773"/>
              <a:gd name="connsiteX274" fmla="*/ 7087871 w 12117277"/>
              <a:gd name="connsiteY274" fmla="*/ 2215334 h 5755773"/>
              <a:gd name="connsiteX275" fmla="*/ 7147083 w 12117277"/>
              <a:gd name="connsiteY275" fmla="*/ 2144177 h 5755773"/>
              <a:gd name="connsiteX276" fmla="*/ 7470975 w 12117277"/>
              <a:gd name="connsiteY276" fmla="*/ 2289413 h 5755773"/>
              <a:gd name="connsiteX277" fmla="*/ 7340986 w 12117277"/>
              <a:gd name="connsiteY277" fmla="*/ 2466671 h 5755773"/>
              <a:gd name="connsiteX278" fmla="*/ 7011313 w 12117277"/>
              <a:gd name="connsiteY278" fmla="*/ 2329249 h 5755773"/>
              <a:gd name="connsiteX279" fmla="*/ 7061250 w 12117277"/>
              <a:gd name="connsiteY279" fmla="*/ 2250340 h 5755773"/>
              <a:gd name="connsiteX280" fmla="*/ 6216133 w 12117277"/>
              <a:gd name="connsiteY280" fmla="*/ 1887376 h 5755773"/>
              <a:gd name="connsiteX281" fmla="*/ 6243643 w 12117277"/>
              <a:gd name="connsiteY281" fmla="*/ 1847223 h 5755773"/>
              <a:gd name="connsiteX282" fmla="*/ 6487483 w 12117277"/>
              <a:gd name="connsiteY282" fmla="*/ 1537626 h 5755773"/>
              <a:gd name="connsiteX283" fmla="*/ 7622184 w 12117277"/>
              <a:gd name="connsiteY283" fmla="*/ 2098433 h 5755773"/>
              <a:gd name="connsiteX284" fmla="*/ 7578093 w 12117277"/>
              <a:gd name="connsiteY284" fmla="*/ 2156438 h 5755773"/>
              <a:gd name="connsiteX285" fmla="*/ 7481522 w 12117277"/>
              <a:gd name="connsiteY285" fmla="*/ 2274673 h 5755773"/>
              <a:gd name="connsiteX286" fmla="*/ 7158647 w 12117277"/>
              <a:gd name="connsiteY286" fmla="*/ 2129374 h 5755773"/>
              <a:gd name="connsiteX287" fmla="*/ 7206868 w 12117277"/>
              <a:gd name="connsiteY287" fmla="*/ 2060568 h 5755773"/>
              <a:gd name="connsiteX288" fmla="*/ 6374140 w 12117277"/>
              <a:gd name="connsiteY288" fmla="*/ 1674794 h 5755773"/>
              <a:gd name="connsiteX289" fmla="*/ 6450570 w 12117277"/>
              <a:gd name="connsiteY289" fmla="*/ 1579240 h 5755773"/>
              <a:gd name="connsiteX290" fmla="*/ 6487483 w 12117277"/>
              <a:gd name="connsiteY290" fmla="*/ 1537626 h 5755773"/>
              <a:gd name="connsiteX291" fmla="*/ 6597015 w 12117277"/>
              <a:gd name="connsiteY291" fmla="*/ 1408273 h 5755773"/>
              <a:gd name="connsiteX292" fmla="*/ 7395562 w 12117277"/>
              <a:gd name="connsiteY292" fmla="*/ 1827274 h 5755773"/>
              <a:gd name="connsiteX293" fmla="*/ 7408904 w 12117277"/>
              <a:gd name="connsiteY293" fmla="*/ 1822445 h 5755773"/>
              <a:gd name="connsiteX294" fmla="*/ 7523581 w 12117277"/>
              <a:gd name="connsiteY294" fmla="*/ 1804783 h 5755773"/>
              <a:gd name="connsiteX295" fmla="*/ 7729556 w 12117277"/>
              <a:gd name="connsiteY295" fmla="*/ 1917300 h 5755773"/>
              <a:gd name="connsiteX296" fmla="*/ 7765070 w 12117277"/>
              <a:gd name="connsiteY296" fmla="*/ 1938965 h 5755773"/>
              <a:gd name="connsiteX297" fmla="*/ 7634637 w 12117277"/>
              <a:gd name="connsiteY297" fmla="*/ 2084711 h 5755773"/>
              <a:gd name="connsiteX298" fmla="*/ 6497776 w 12117277"/>
              <a:gd name="connsiteY298" fmla="*/ 1522950 h 5755773"/>
              <a:gd name="connsiteX299" fmla="*/ 6597015 w 12117277"/>
              <a:gd name="connsiteY299" fmla="*/ 1408273 h 5755773"/>
              <a:gd name="connsiteX300" fmla="*/ 12033922 w 12117277"/>
              <a:gd name="connsiteY300" fmla="*/ 1295629 h 5755773"/>
              <a:gd name="connsiteX301" fmla="*/ 12117277 w 12117277"/>
              <a:gd name="connsiteY301" fmla="*/ 1432606 h 5755773"/>
              <a:gd name="connsiteX302" fmla="*/ 10911737 w 12117277"/>
              <a:gd name="connsiteY302" fmla="*/ 1882357 h 5755773"/>
              <a:gd name="connsiteX303" fmla="*/ 10817771 w 12117277"/>
              <a:gd name="connsiteY303" fmla="*/ 1749827 h 5755773"/>
              <a:gd name="connsiteX304" fmla="*/ 11134611 w 12117277"/>
              <a:gd name="connsiteY304" fmla="*/ 1600143 h 5755773"/>
              <a:gd name="connsiteX305" fmla="*/ 11161104 w 12117277"/>
              <a:gd name="connsiteY305" fmla="*/ 1629242 h 5755773"/>
              <a:gd name="connsiteX306" fmla="*/ 11188486 w 12117277"/>
              <a:gd name="connsiteY306" fmla="*/ 1661008 h 5755773"/>
              <a:gd name="connsiteX307" fmla="*/ 12033922 w 12117277"/>
              <a:gd name="connsiteY307" fmla="*/ 1295629 h 5755773"/>
              <a:gd name="connsiteX308" fmla="*/ 6789917 w 12117277"/>
              <a:gd name="connsiteY308" fmla="*/ 1207429 h 5755773"/>
              <a:gd name="connsiteX309" fmla="*/ 6831070 w 12117277"/>
              <a:gd name="connsiteY309" fmla="*/ 1223773 h 5755773"/>
              <a:gd name="connsiteX310" fmla="*/ 7513479 w 12117277"/>
              <a:gd name="connsiteY310" fmla="*/ 1625366 h 5755773"/>
              <a:gd name="connsiteX311" fmla="*/ 7566149 w 12117277"/>
              <a:gd name="connsiteY311" fmla="*/ 1654655 h 5755773"/>
              <a:gd name="connsiteX312" fmla="*/ 7631206 w 12117277"/>
              <a:gd name="connsiteY312" fmla="*/ 1593409 h 5755773"/>
              <a:gd name="connsiteX313" fmla="*/ 7926444 w 12117277"/>
              <a:gd name="connsiteY313" fmla="*/ 1771619 h 5755773"/>
              <a:gd name="connsiteX314" fmla="*/ 7778794 w 12117277"/>
              <a:gd name="connsiteY314" fmla="*/ 1924035 h 5755773"/>
              <a:gd name="connsiteX315" fmla="*/ 7470785 w 12117277"/>
              <a:gd name="connsiteY315" fmla="*/ 1755736 h 5755773"/>
              <a:gd name="connsiteX316" fmla="*/ 7533620 w 12117277"/>
              <a:gd name="connsiteY316" fmla="*/ 1685659 h 5755773"/>
              <a:gd name="connsiteX317" fmla="*/ 6760485 w 12117277"/>
              <a:gd name="connsiteY317" fmla="*/ 1244358 h 5755773"/>
              <a:gd name="connsiteX318" fmla="*/ 6789917 w 12117277"/>
              <a:gd name="connsiteY318" fmla="*/ 1207429 h 5755773"/>
              <a:gd name="connsiteX319" fmla="*/ 11770831 w 12117277"/>
              <a:gd name="connsiteY319" fmla="*/ 974979 h 5755773"/>
              <a:gd name="connsiteX320" fmla="*/ 11812064 w 12117277"/>
              <a:gd name="connsiteY320" fmla="*/ 1026123 h 5755773"/>
              <a:gd name="connsiteX321" fmla="*/ 11881188 w 12117277"/>
              <a:gd name="connsiteY321" fmla="*/ 1104142 h 5755773"/>
              <a:gd name="connsiteX322" fmla="*/ 11073747 w 12117277"/>
              <a:gd name="connsiteY322" fmla="*/ 1516787 h 5755773"/>
              <a:gd name="connsiteX323" fmla="*/ 11122730 w 12117277"/>
              <a:gd name="connsiteY323" fmla="*/ 1585721 h 5755773"/>
              <a:gd name="connsiteX324" fmla="*/ 10805764 w 12117277"/>
              <a:gd name="connsiteY324" fmla="*/ 1735595 h 5755773"/>
              <a:gd name="connsiteX325" fmla="*/ 10687783 w 12117277"/>
              <a:gd name="connsiteY325" fmla="*/ 1603129 h 5755773"/>
              <a:gd name="connsiteX326" fmla="*/ 11770831 w 12117277"/>
              <a:gd name="connsiteY326" fmla="*/ 974979 h 5755773"/>
              <a:gd name="connsiteX327" fmla="*/ 7094924 w 12117277"/>
              <a:gd name="connsiteY327" fmla="*/ 922883 h 5755773"/>
              <a:gd name="connsiteX328" fmla="*/ 8089280 w 12117277"/>
              <a:gd name="connsiteY328" fmla="*/ 1625366 h 5755773"/>
              <a:gd name="connsiteX329" fmla="*/ 7940168 w 12117277"/>
              <a:gd name="connsiteY329" fmla="*/ 1759547 h 5755773"/>
              <a:gd name="connsiteX330" fmla="*/ 7642134 w 12117277"/>
              <a:gd name="connsiteY330" fmla="*/ 1575174 h 5755773"/>
              <a:gd name="connsiteX331" fmla="*/ 7710687 w 12117277"/>
              <a:gd name="connsiteY331" fmla="*/ 1520790 h 5755773"/>
              <a:gd name="connsiteX332" fmla="*/ 6963982 w 12117277"/>
              <a:gd name="connsiteY332" fmla="*/ 1037243 h 5755773"/>
              <a:gd name="connsiteX333" fmla="*/ 7094924 w 12117277"/>
              <a:gd name="connsiteY333" fmla="*/ 922883 h 5755773"/>
              <a:gd name="connsiteX334" fmla="*/ 11611872 w 12117277"/>
              <a:gd name="connsiteY334" fmla="*/ 829362 h 5755773"/>
              <a:gd name="connsiteX335" fmla="*/ 11753868 w 12117277"/>
              <a:gd name="connsiteY335" fmla="*/ 963989 h 5755773"/>
              <a:gd name="connsiteX336" fmla="*/ 10674695 w 12117277"/>
              <a:gd name="connsiteY336" fmla="*/ 1589914 h 5755773"/>
              <a:gd name="connsiteX337" fmla="*/ 10534732 w 12117277"/>
              <a:gd name="connsiteY337" fmla="*/ 1463546 h 5755773"/>
              <a:gd name="connsiteX338" fmla="*/ 10809004 w 12117277"/>
              <a:gd name="connsiteY338" fmla="*/ 1266725 h 5755773"/>
              <a:gd name="connsiteX339" fmla="*/ 10875206 w 12117277"/>
              <a:gd name="connsiteY339" fmla="*/ 1319073 h 5755773"/>
              <a:gd name="connsiteX340" fmla="*/ 11611872 w 12117277"/>
              <a:gd name="connsiteY340" fmla="*/ 829362 h 5755773"/>
              <a:gd name="connsiteX341" fmla="*/ 7242955 w 12117277"/>
              <a:gd name="connsiteY341" fmla="*/ 804647 h 5755773"/>
              <a:gd name="connsiteX342" fmla="*/ 7928223 w 12117277"/>
              <a:gd name="connsiteY342" fmla="*/ 1335528 h 5755773"/>
              <a:gd name="connsiteX343" fmla="*/ 8005543 w 12117277"/>
              <a:gd name="connsiteY343" fmla="*/ 1281336 h 5755773"/>
              <a:gd name="connsiteX344" fmla="*/ 8260628 w 12117277"/>
              <a:gd name="connsiteY344" fmla="*/ 1491692 h 5755773"/>
              <a:gd name="connsiteX345" fmla="*/ 8103765 w 12117277"/>
              <a:gd name="connsiteY345" fmla="*/ 1612914 h 5755773"/>
              <a:gd name="connsiteX346" fmla="*/ 7109726 w 12117277"/>
              <a:gd name="connsiteY346" fmla="*/ 910620 h 5755773"/>
              <a:gd name="connsiteX347" fmla="*/ 7242955 w 12117277"/>
              <a:gd name="connsiteY347" fmla="*/ 804647 h 5755773"/>
              <a:gd name="connsiteX348" fmla="*/ 11359709 w 12117277"/>
              <a:gd name="connsiteY348" fmla="*/ 625545 h 5755773"/>
              <a:gd name="connsiteX349" fmla="*/ 11409837 w 12117277"/>
              <a:gd name="connsiteY349" fmla="*/ 666143 h 5755773"/>
              <a:gd name="connsiteX350" fmla="*/ 10726284 w 12117277"/>
              <a:gd name="connsiteY350" fmla="*/ 1195056 h 5755773"/>
              <a:gd name="connsiteX351" fmla="*/ 10792803 w 12117277"/>
              <a:gd name="connsiteY351" fmla="*/ 1255158 h 5755773"/>
              <a:gd name="connsiteX352" fmla="*/ 10518975 w 12117277"/>
              <a:gd name="connsiteY352" fmla="*/ 1451094 h 5755773"/>
              <a:gd name="connsiteX353" fmla="*/ 10366242 w 12117277"/>
              <a:gd name="connsiteY353" fmla="*/ 1337306 h 5755773"/>
              <a:gd name="connsiteX354" fmla="*/ 10611670 w 12117277"/>
              <a:gd name="connsiteY354" fmla="*/ 1118943 h 5755773"/>
              <a:gd name="connsiteX355" fmla="*/ 10691214 w 12117277"/>
              <a:gd name="connsiteY355" fmla="*/ 1171421 h 5755773"/>
              <a:gd name="connsiteX356" fmla="*/ 11359709 w 12117277"/>
              <a:gd name="connsiteY356" fmla="*/ 625545 h 5755773"/>
              <a:gd name="connsiteX357" fmla="*/ 7515004 w 12117277"/>
              <a:gd name="connsiteY357" fmla="*/ 615762 h 5755773"/>
              <a:gd name="connsiteX358" fmla="*/ 8135913 w 12117277"/>
              <a:gd name="connsiteY358" fmla="*/ 1189085 h 5755773"/>
              <a:gd name="connsiteX359" fmla="*/ 8215202 w 12117277"/>
              <a:gd name="connsiteY359" fmla="*/ 1142451 h 5755773"/>
              <a:gd name="connsiteX360" fmla="*/ 8440808 w 12117277"/>
              <a:gd name="connsiteY360" fmla="*/ 1372631 h 5755773"/>
              <a:gd name="connsiteX361" fmla="*/ 8277401 w 12117277"/>
              <a:gd name="connsiteY361" fmla="*/ 1480129 h 5755773"/>
              <a:gd name="connsiteX362" fmla="*/ 8020918 w 12117277"/>
              <a:gd name="connsiteY362" fmla="*/ 1269518 h 5755773"/>
              <a:gd name="connsiteX363" fmla="*/ 8092075 w 12117277"/>
              <a:gd name="connsiteY363" fmla="*/ 1219326 h 5755773"/>
              <a:gd name="connsiteX364" fmla="*/ 7452741 w 12117277"/>
              <a:gd name="connsiteY364" fmla="*/ 657122 h 5755773"/>
              <a:gd name="connsiteX365" fmla="*/ 7515004 w 12117277"/>
              <a:gd name="connsiteY365" fmla="*/ 615762 h 5755773"/>
              <a:gd name="connsiteX366" fmla="*/ 7801094 w 12117277"/>
              <a:gd name="connsiteY366" fmla="*/ 448860 h 5755773"/>
              <a:gd name="connsiteX367" fmla="*/ 8349765 w 12117277"/>
              <a:gd name="connsiteY367" fmla="*/ 1063416 h 5755773"/>
              <a:gd name="connsiteX368" fmla="*/ 8437886 w 12117277"/>
              <a:gd name="connsiteY368" fmla="*/ 1022437 h 5755773"/>
              <a:gd name="connsiteX369" fmla="*/ 8637633 w 12117277"/>
              <a:gd name="connsiteY369" fmla="*/ 1266531 h 5755773"/>
              <a:gd name="connsiteX370" fmla="*/ 8467619 w 12117277"/>
              <a:gd name="connsiteY370" fmla="*/ 1357129 h 5755773"/>
              <a:gd name="connsiteX371" fmla="*/ 8244809 w 12117277"/>
              <a:gd name="connsiteY371" fmla="*/ 1127521 h 5755773"/>
              <a:gd name="connsiteX372" fmla="*/ 8307834 w 12117277"/>
              <a:gd name="connsiteY372" fmla="*/ 1088321 h 5755773"/>
              <a:gd name="connsiteX373" fmla="*/ 8288647 w 12117277"/>
              <a:gd name="connsiteY373" fmla="*/ 1060366 h 5755773"/>
              <a:gd name="connsiteX374" fmla="*/ 7780509 w 12117277"/>
              <a:gd name="connsiteY374" fmla="*/ 518810 h 5755773"/>
              <a:gd name="connsiteX375" fmla="*/ 7747027 w 12117277"/>
              <a:gd name="connsiteY375" fmla="*/ 479483 h 5755773"/>
              <a:gd name="connsiteX376" fmla="*/ 7801094 w 12117277"/>
              <a:gd name="connsiteY376" fmla="*/ 448860 h 5755773"/>
              <a:gd name="connsiteX377" fmla="*/ 10952080 w 12117277"/>
              <a:gd name="connsiteY377" fmla="*/ 378214 h 5755773"/>
              <a:gd name="connsiteX378" fmla="*/ 11044331 w 12117277"/>
              <a:gd name="connsiteY378" fmla="*/ 425356 h 5755773"/>
              <a:gd name="connsiteX379" fmla="*/ 11132642 w 12117277"/>
              <a:gd name="connsiteY379" fmla="*/ 477706 h 5755773"/>
              <a:gd name="connsiteX380" fmla="*/ 10527298 w 12117277"/>
              <a:gd name="connsiteY380" fmla="*/ 1061195 h 5755773"/>
              <a:gd name="connsiteX381" fmla="*/ 10594389 w 12117277"/>
              <a:gd name="connsiteY381" fmla="*/ 1108400 h 5755773"/>
              <a:gd name="connsiteX382" fmla="*/ 10349533 w 12117277"/>
              <a:gd name="connsiteY382" fmla="*/ 1326506 h 5755773"/>
              <a:gd name="connsiteX383" fmla="*/ 10193178 w 12117277"/>
              <a:gd name="connsiteY383" fmla="*/ 1233560 h 5755773"/>
              <a:gd name="connsiteX384" fmla="*/ 10952080 w 12117277"/>
              <a:gd name="connsiteY384" fmla="*/ 378214 h 5755773"/>
              <a:gd name="connsiteX385" fmla="*/ 10745534 w 12117277"/>
              <a:gd name="connsiteY385" fmla="*/ 277832 h 5755773"/>
              <a:gd name="connsiteX386" fmla="*/ 10936133 w 12117277"/>
              <a:gd name="connsiteY386" fmla="*/ 366205 h 5755773"/>
              <a:gd name="connsiteX387" fmla="*/ 10175197 w 12117277"/>
              <a:gd name="connsiteY387" fmla="*/ 1224093 h 5755773"/>
              <a:gd name="connsiteX388" fmla="*/ 10012680 w 12117277"/>
              <a:gd name="connsiteY388" fmla="*/ 1149251 h 5755773"/>
              <a:gd name="connsiteX389" fmla="*/ 10182123 w 12117277"/>
              <a:gd name="connsiteY389" fmla="*/ 893276 h 5755773"/>
              <a:gd name="connsiteX390" fmla="*/ 10264334 w 12117277"/>
              <a:gd name="connsiteY390" fmla="*/ 925233 h 5755773"/>
              <a:gd name="connsiteX391" fmla="*/ 10745534 w 12117277"/>
              <a:gd name="connsiteY391" fmla="*/ 277832 h 5755773"/>
              <a:gd name="connsiteX392" fmla="*/ 8247413 w 12117277"/>
              <a:gd name="connsiteY392" fmla="*/ 245303 h 5755773"/>
              <a:gd name="connsiteX393" fmla="*/ 8843798 w 12117277"/>
              <a:gd name="connsiteY393" fmla="*/ 1175111 h 5755773"/>
              <a:gd name="connsiteX394" fmla="*/ 8656312 w 12117277"/>
              <a:gd name="connsiteY394" fmla="*/ 1257259 h 5755773"/>
              <a:gd name="connsiteX395" fmla="*/ 8458406 w 12117277"/>
              <a:gd name="connsiteY395" fmla="*/ 1015388 h 5755773"/>
              <a:gd name="connsiteX396" fmla="*/ 8536171 w 12117277"/>
              <a:gd name="connsiteY396" fmla="*/ 973837 h 5755773"/>
              <a:gd name="connsiteX397" fmla="*/ 8048745 w 12117277"/>
              <a:gd name="connsiteY397" fmla="*/ 329168 h 5755773"/>
              <a:gd name="connsiteX398" fmla="*/ 8247413 w 12117277"/>
              <a:gd name="connsiteY398" fmla="*/ 245303 h 5755773"/>
              <a:gd name="connsiteX399" fmla="*/ 8463807 w 12117277"/>
              <a:gd name="connsiteY399" fmla="*/ 168808 h 5755773"/>
              <a:gd name="connsiteX400" fmla="*/ 8836238 w 12117277"/>
              <a:gd name="connsiteY400" fmla="*/ 860684 h 5755773"/>
              <a:gd name="connsiteX401" fmla="*/ 8933825 w 12117277"/>
              <a:gd name="connsiteY401" fmla="*/ 835398 h 5755773"/>
              <a:gd name="connsiteX402" fmla="*/ 9060954 w 12117277"/>
              <a:gd name="connsiteY402" fmla="*/ 1103445 h 5755773"/>
              <a:gd name="connsiteX403" fmla="*/ 8864447 w 12117277"/>
              <a:gd name="connsiteY403" fmla="*/ 1169201 h 5755773"/>
              <a:gd name="connsiteX404" fmla="*/ 8267045 w 12117277"/>
              <a:gd name="connsiteY404" fmla="*/ 238377 h 5755773"/>
              <a:gd name="connsiteX405" fmla="*/ 8463807 w 12117277"/>
              <a:gd name="connsiteY405" fmla="*/ 168808 h 5755773"/>
              <a:gd name="connsiteX406" fmla="*/ 10383015 w 12117277"/>
              <a:gd name="connsiteY406" fmla="*/ 142186 h 5755773"/>
              <a:gd name="connsiteX407" fmla="*/ 10468911 w 12117277"/>
              <a:gd name="connsiteY407" fmla="*/ 169885 h 5755773"/>
              <a:gd name="connsiteX408" fmla="*/ 10075388 w 12117277"/>
              <a:gd name="connsiteY408" fmla="*/ 851215 h 5755773"/>
              <a:gd name="connsiteX409" fmla="*/ 10162238 w 12117277"/>
              <a:gd name="connsiteY409" fmla="*/ 886222 h 5755773"/>
              <a:gd name="connsiteX410" fmla="*/ 9992477 w 12117277"/>
              <a:gd name="connsiteY410" fmla="*/ 1141307 h 5755773"/>
              <a:gd name="connsiteX411" fmla="*/ 9815410 w 12117277"/>
              <a:gd name="connsiteY411" fmla="*/ 1084635 h 5755773"/>
              <a:gd name="connsiteX412" fmla="*/ 9930342 w 12117277"/>
              <a:gd name="connsiteY412" fmla="*/ 812841 h 5755773"/>
              <a:gd name="connsiteX413" fmla="*/ 10025514 w 12117277"/>
              <a:gd name="connsiteY413" fmla="*/ 834760 h 5755773"/>
              <a:gd name="connsiteX414" fmla="*/ 10383015 w 12117277"/>
              <a:gd name="connsiteY414" fmla="*/ 142186 h 5755773"/>
              <a:gd name="connsiteX415" fmla="*/ 8812985 w 12117277"/>
              <a:gd name="connsiteY415" fmla="*/ 76111 h 5755773"/>
              <a:gd name="connsiteX416" fmla="*/ 9086114 w 12117277"/>
              <a:gd name="connsiteY416" fmla="*/ 792701 h 5755773"/>
              <a:gd name="connsiteX417" fmla="*/ 9176140 w 12117277"/>
              <a:gd name="connsiteY417" fmla="*/ 777326 h 5755773"/>
              <a:gd name="connsiteX418" fmla="*/ 9255810 w 12117277"/>
              <a:gd name="connsiteY418" fmla="*/ 1056363 h 5755773"/>
              <a:gd name="connsiteX419" fmla="*/ 9082746 w 12117277"/>
              <a:gd name="connsiteY419" fmla="*/ 1098359 h 5755773"/>
              <a:gd name="connsiteX420" fmla="*/ 8954663 w 12117277"/>
              <a:gd name="connsiteY420" fmla="*/ 831075 h 5755773"/>
              <a:gd name="connsiteX421" fmla="*/ 9041323 w 12117277"/>
              <a:gd name="connsiteY421" fmla="*/ 801214 h 5755773"/>
              <a:gd name="connsiteX422" fmla="*/ 8741891 w 12117277"/>
              <a:gd name="connsiteY422" fmla="*/ 93964 h 5755773"/>
              <a:gd name="connsiteX423" fmla="*/ 8812985 w 12117277"/>
              <a:gd name="connsiteY423" fmla="*/ 76111 h 5755773"/>
              <a:gd name="connsiteX424" fmla="*/ 9999338 w 12117277"/>
              <a:gd name="connsiteY424" fmla="*/ 50253 h 5755773"/>
              <a:gd name="connsiteX425" fmla="*/ 10077420 w 12117277"/>
              <a:gd name="connsiteY425" fmla="*/ 63976 h 5755773"/>
              <a:gd name="connsiteX426" fmla="*/ 9829704 w 12117277"/>
              <a:gd name="connsiteY426" fmla="*/ 782853 h 5755773"/>
              <a:gd name="connsiteX427" fmla="*/ 9909057 w 12117277"/>
              <a:gd name="connsiteY427" fmla="*/ 808203 h 5755773"/>
              <a:gd name="connsiteX428" fmla="*/ 9794190 w 12117277"/>
              <a:gd name="connsiteY428" fmla="*/ 1079362 h 5755773"/>
              <a:gd name="connsiteX429" fmla="*/ 9633197 w 12117277"/>
              <a:gd name="connsiteY429" fmla="*/ 1049184 h 5755773"/>
              <a:gd name="connsiteX430" fmla="*/ 9690059 w 12117277"/>
              <a:gd name="connsiteY430" fmla="*/ 764683 h 5755773"/>
              <a:gd name="connsiteX431" fmla="*/ 9786375 w 12117277"/>
              <a:gd name="connsiteY431" fmla="*/ 777643 h 5755773"/>
              <a:gd name="connsiteX432" fmla="*/ 9999338 w 12117277"/>
              <a:gd name="connsiteY432" fmla="*/ 50253 h 5755773"/>
              <a:gd name="connsiteX433" fmla="*/ 9401365 w 12117277"/>
              <a:gd name="connsiteY433" fmla="*/ 2987 h 5755773"/>
              <a:gd name="connsiteX434" fmla="*/ 9434910 w 12117277"/>
              <a:gd name="connsiteY434" fmla="*/ 1039529 h 5755773"/>
              <a:gd name="connsiteX435" fmla="*/ 9277158 w 12117277"/>
              <a:gd name="connsiteY435" fmla="*/ 1052998 h 5755773"/>
              <a:gd name="connsiteX436" fmla="*/ 9198249 w 12117277"/>
              <a:gd name="connsiteY436" fmla="*/ 772055 h 5755773"/>
              <a:gd name="connsiteX437" fmla="*/ 9282939 w 12117277"/>
              <a:gd name="connsiteY437" fmla="*/ 759604 h 5755773"/>
              <a:gd name="connsiteX438" fmla="*/ 9139164 w 12117277"/>
              <a:gd name="connsiteY438" fmla="*/ 19696 h 5755773"/>
              <a:gd name="connsiteX439" fmla="*/ 9401365 w 12117277"/>
              <a:gd name="connsiteY439" fmla="*/ 2987 h 5755773"/>
              <a:gd name="connsiteX440" fmla="*/ 9423538 w 12117277"/>
              <a:gd name="connsiteY440" fmla="*/ 0 h 5755773"/>
              <a:gd name="connsiteX441" fmla="*/ 9675065 w 12117277"/>
              <a:gd name="connsiteY441" fmla="*/ 11627 h 5755773"/>
              <a:gd name="connsiteX442" fmla="*/ 9584785 w 12117277"/>
              <a:gd name="connsiteY442" fmla="*/ 751407 h 5755773"/>
              <a:gd name="connsiteX443" fmla="*/ 9668648 w 12117277"/>
              <a:gd name="connsiteY443" fmla="*/ 764812 h 5755773"/>
              <a:gd name="connsiteX444" fmla="*/ 9610007 w 12117277"/>
              <a:gd name="connsiteY444" fmla="*/ 1047408 h 5755773"/>
              <a:gd name="connsiteX445" fmla="*/ 9457401 w 12117277"/>
              <a:gd name="connsiteY445" fmla="*/ 1039402 h 5755773"/>
              <a:gd name="connsiteX446" fmla="*/ 9423538 w 12117277"/>
              <a:gd name="connsiteY446" fmla="*/ 0 h 57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</a:cxnLst>
            <a:rect l="l" t="t" r="r" b="b"/>
            <a:pathLst>
              <a:path w="12117277" h="5755773">
                <a:moveTo>
                  <a:pt x="3633770" y="4715679"/>
                </a:moveTo>
                <a:cubicBezTo>
                  <a:pt x="3637773" y="4717585"/>
                  <a:pt x="3641775" y="4719554"/>
                  <a:pt x="3645778" y="4721460"/>
                </a:cubicBezTo>
                <a:cubicBezTo>
                  <a:pt x="3632436" y="4966698"/>
                  <a:pt x="3619158" y="5211999"/>
                  <a:pt x="3605499" y="5462510"/>
                </a:cubicBezTo>
                <a:cubicBezTo>
                  <a:pt x="3650861" y="5462510"/>
                  <a:pt x="3691013" y="5462510"/>
                  <a:pt x="3737075" y="5462510"/>
                </a:cubicBezTo>
                <a:cubicBezTo>
                  <a:pt x="3742348" y="5560733"/>
                  <a:pt x="3747304" y="5654317"/>
                  <a:pt x="3752641" y="5753492"/>
                </a:cubicBezTo>
                <a:cubicBezTo>
                  <a:pt x="3616808" y="5760862"/>
                  <a:pt x="3484849" y="5749236"/>
                  <a:pt x="3346665" y="5734877"/>
                </a:cubicBezTo>
                <a:cubicBezTo>
                  <a:pt x="3365852" y="5638434"/>
                  <a:pt x="3384086" y="5546692"/>
                  <a:pt x="3403147" y="5450947"/>
                </a:cubicBezTo>
                <a:cubicBezTo>
                  <a:pt x="3449207" y="5454188"/>
                  <a:pt x="3490758" y="5457174"/>
                  <a:pt x="3535486" y="5460287"/>
                </a:cubicBezTo>
                <a:cubicBezTo>
                  <a:pt x="3543235" y="5405775"/>
                  <a:pt x="3551750" y="5354759"/>
                  <a:pt x="3557530" y="5303424"/>
                </a:cubicBezTo>
                <a:cubicBezTo>
                  <a:pt x="3573414" y="5162444"/>
                  <a:pt x="3587963" y="5021337"/>
                  <a:pt x="3603274" y="4880357"/>
                </a:cubicBezTo>
                <a:cubicBezTo>
                  <a:pt x="3608357" y="4833406"/>
                  <a:pt x="3613568" y="4786455"/>
                  <a:pt x="3620111" y="4739631"/>
                </a:cubicBezTo>
                <a:cubicBezTo>
                  <a:pt x="3621318" y="4731181"/>
                  <a:pt x="3629069" y="4723621"/>
                  <a:pt x="3633770" y="4715679"/>
                </a:cubicBezTo>
                <a:close/>
                <a:moveTo>
                  <a:pt x="3873358" y="4704369"/>
                </a:moveTo>
                <a:cubicBezTo>
                  <a:pt x="3975583" y="5041794"/>
                  <a:pt x="4076347" y="5374453"/>
                  <a:pt x="4177041" y="5706667"/>
                </a:cubicBezTo>
                <a:cubicBezTo>
                  <a:pt x="4121710" y="5731191"/>
                  <a:pt x="3868021" y="5759527"/>
                  <a:pt x="3775071" y="5751649"/>
                </a:cubicBezTo>
                <a:cubicBezTo>
                  <a:pt x="3770307" y="5655968"/>
                  <a:pt x="3765669" y="5563464"/>
                  <a:pt x="3760716" y="5465369"/>
                </a:cubicBezTo>
                <a:cubicBezTo>
                  <a:pt x="3803726" y="5462891"/>
                  <a:pt x="3841909" y="5460731"/>
                  <a:pt x="3887335" y="5458189"/>
                </a:cubicBezTo>
                <a:cubicBezTo>
                  <a:pt x="3859190" y="5210601"/>
                  <a:pt x="3824754" y="4967841"/>
                  <a:pt x="3795466" y="4718791"/>
                </a:cubicBezTo>
                <a:cubicBezTo>
                  <a:pt x="3822023" y="4713899"/>
                  <a:pt x="3846484" y="4709388"/>
                  <a:pt x="3873358" y="4704369"/>
                </a:cubicBezTo>
                <a:close/>
                <a:moveTo>
                  <a:pt x="3990958" y="4680608"/>
                </a:moveTo>
                <a:cubicBezTo>
                  <a:pt x="4102331" y="4913203"/>
                  <a:pt x="4213508" y="5145289"/>
                  <a:pt x="4326089" y="5380362"/>
                </a:cubicBezTo>
                <a:cubicBezTo>
                  <a:pt x="4365480" y="5369053"/>
                  <a:pt x="4402456" y="5358506"/>
                  <a:pt x="4442736" y="5346943"/>
                </a:cubicBezTo>
                <a:cubicBezTo>
                  <a:pt x="4493945" y="5433094"/>
                  <a:pt x="4544390" y="5518038"/>
                  <a:pt x="4597757" y="5607874"/>
                </a:cubicBezTo>
                <a:cubicBezTo>
                  <a:pt x="4468595" y="5655714"/>
                  <a:pt x="4338161" y="5685765"/>
                  <a:pt x="4200357" y="5710035"/>
                </a:cubicBezTo>
                <a:cubicBezTo>
                  <a:pt x="4098710" y="5374453"/>
                  <a:pt x="3997692" y="5041032"/>
                  <a:pt x="3895402" y="4703417"/>
                </a:cubicBezTo>
                <a:cubicBezTo>
                  <a:pt x="3929266" y="4695348"/>
                  <a:pt x="3957030" y="4688740"/>
                  <a:pt x="3990958" y="4680608"/>
                </a:cubicBezTo>
                <a:close/>
                <a:moveTo>
                  <a:pt x="3338664" y="4675208"/>
                </a:moveTo>
                <a:cubicBezTo>
                  <a:pt x="3379326" y="4683404"/>
                  <a:pt x="3415540" y="4690710"/>
                  <a:pt x="3456962" y="4699097"/>
                </a:cubicBezTo>
                <a:cubicBezTo>
                  <a:pt x="3392986" y="4942682"/>
                  <a:pt x="3329961" y="5182838"/>
                  <a:pt x="3265283" y="5429028"/>
                </a:cubicBezTo>
                <a:cubicBezTo>
                  <a:pt x="3302006" y="5435064"/>
                  <a:pt x="3337838" y="5440909"/>
                  <a:pt x="3379771" y="5447770"/>
                </a:cubicBezTo>
                <a:cubicBezTo>
                  <a:pt x="3361981" y="5542117"/>
                  <a:pt x="3344446" y="5635256"/>
                  <a:pt x="3326339" y="5731064"/>
                </a:cubicBezTo>
                <a:cubicBezTo>
                  <a:pt x="3198702" y="5718421"/>
                  <a:pt x="3079641" y="5694342"/>
                  <a:pt x="2953718" y="5666959"/>
                </a:cubicBezTo>
                <a:cubicBezTo>
                  <a:pt x="3082690" y="5334809"/>
                  <a:pt x="3209501" y="5008058"/>
                  <a:pt x="3338664" y="4675208"/>
                </a:cubicBezTo>
                <a:close/>
                <a:moveTo>
                  <a:pt x="3205371" y="4641027"/>
                </a:moveTo>
                <a:cubicBezTo>
                  <a:pt x="3242538" y="4650875"/>
                  <a:pt x="3276782" y="4659960"/>
                  <a:pt x="3317634" y="4670760"/>
                </a:cubicBezTo>
                <a:cubicBezTo>
                  <a:pt x="3189488" y="5001005"/>
                  <a:pt x="3062295" y="5328646"/>
                  <a:pt x="2933514" y="5660479"/>
                </a:cubicBezTo>
                <a:cubicBezTo>
                  <a:pt x="2823156" y="5639894"/>
                  <a:pt x="2718199" y="5607238"/>
                  <a:pt x="2605747" y="5573756"/>
                </a:cubicBezTo>
                <a:cubicBezTo>
                  <a:pt x="2649584" y="5480490"/>
                  <a:pt x="2700411" y="5395229"/>
                  <a:pt x="2750920" y="5307299"/>
                </a:cubicBezTo>
                <a:cubicBezTo>
                  <a:pt x="2779256" y="5315939"/>
                  <a:pt x="2805622" y="5323881"/>
                  <a:pt x="2831861" y="5332013"/>
                </a:cubicBezTo>
                <a:cubicBezTo>
                  <a:pt x="2850159" y="5337731"/>
                  <a:pt x="2862802" y="5332775"/>
                  <a:pt x="2871633" y="5314795"/>
                </a:cubicBezTo>
                <a:cubicBezTo>
                  <a:pt x="2922523" y="5211300"/>
                  <a:pt x="2973984" y="5108122"/>
                  <a:pt x="3025191" y="5004818"/>
                </a:cubicBezTo>
                <a:cubicBezTo>
                  <a:pt x="3084912" y="4884232"/>
                  <a:pt x="3144697" y="4763582"/>
                  <a:pt x="3205371" y="4641027"/>
                </a:cubicBezTo>
                <a:close/>
                <a:moveTo>
                  <a:pt x="4134673" y="4629822"/>
                </a:moveTo>
                <a:cubicBezTo>
                  <a:pt x="4147801" y="4628392"/>
                  <a:pt x="4153995" y="4639471"/>
                  <a:pt x="4160330" y="4647190"/>
                </a:cubicBezTo>
                <a:cubicBezTo>
                  <a:pt x="4241017" y="4745222"/>
                  <a:pt x="4321260" y="4843698"/>
                  <a:pt x="4401566" y="4942111"/>
                </a:cubicBezTo>
                <a:cubicBezTo>
                  <a:pt x="4480856" y="5039253"/>
                  <a:pt x="4560081" y="5136395"/>
                  <a:pt x="4639372" y="5233601"/>
                </a:cubicBezTo>
                <a:cubicBezTo>
                  <a:pt x="4645533" y="5241098"/>
                  <a:pt x="4651759" y="5248531"/>
                  <a:pt x="4658366" y="5256472"/>
                </a:cubicBezTo>
                <a:cubicBezTo>
                  <a:pt x="4698455" y="5237222"/>
                  <a:pt x="4734669" y="5219814"/>
                  <a:pt x="4772346" y="5201707"/>
                </a:cubicBezTo>
                <a:cubicBezTo>
                  <a:pt x="4845537" y="5279662"/>
                  <a:pt x="4916311" y="5355012"/>
                  <a:pt x="4990773" y="5434301"/>
                </a:cubicBezTo>
                <a:cubicBezTo>
                  <a:pt x="4869678" y="5503172"/>
                  <a:pt x="4749217" y="5555205"/>
                  <a:pt x="4618912" y="5602283"/>
                </a:cubicBezTo>
                <a:cubicBezTo>
                  <a:pt x="4566371" y="5513909"/>
                  <a:pt x="4515989" y="5428965"/>
                  <a:pt x="4463384" y="5340527"/>
                </a:cubicBezTo>
                <a:cubicBezTo>
                  <a:pt x="4503982" y="5323436"/>
                  <a:pt x="4540830" y="5307998"/>
                  <a:pt x="4581493" y="5290907"/>
                </a:cubicBezTo>
                <a:cubicBezTo>
                  <a:pt x="4575965" y="5279535"/>
                  <a:pt x="4572597" y="5269179"/>
                  <a:pt x="4566561" y="5260793"/>
                </a:cubicBezTo>
                <a:cubicBezTo>
                  <a:pt x="4439368" y="5083599"/>
                  <a:pt x="4311794" y="4906596"/>
                  <a:pt x="4184473" y="4729529"/>
                </a:cubicBezTo>
                <a:cubicBezTo>
                  <a:pt x="4162363" y="4698779"/>
                  <a:pt x="4140956" y="4667457"/>
                  <a:pt x="4118973" y="4636008"/>
                </a:cubicBezTo>
                <a:cubicBezTo>
                  <a:pt x="4125152" y="4632165"/>
                  <a:pt x="4130298" y="4630298"/>
                  <a:pt x="4134673" y="4629822"/>
                </a:cubicBezTo>
                <a:close/>
                <a:moveTo>
                  <a:pt x="2993865" y="4571649"/>
                </a:moveTo>
                <a:cubicBezTo>
                  <a:pt x="3004348" y="4575334"/>
                  <a:pt x="3014322" y="4578828"/>
                  <a:pt x="3028680" y="4583911"/>
                </a:cubicBezTo>
                <a:cubicBezTo>
                  <a:pt x="2890623" y="4809707"/>
                  <a:pt x="2754344" y="5032518"/>
                  <a:pt x="2615652" y="5259331"/>
                </a:cubicBezTo>
                <a:cubicBezTo>
                  <a:pt x="2654662" y="5273626"/>
                  <a:pt x="2689351" y="5286269"/>
                  <a:pt x="2728677" y="5300691"/>
                </a:cubicBezTo>
                <a:cubicBezTo>
                  <a:pt x="2680711" y="5387795"/>
                  <a:pt x="2633887" y="5472993"/>
                  <a:pt x="2583823" y="5563909"/>
                </a:cubicBezTo>
                <a:cubicBezTo>
                  <a:pt x="2481915" y="5537416"/>
                  <a:pt x="2384900" y="5497199"/>
                  <a:pt x="2281405" y="5456347"/>
                </a:cubicBezTo>
                <a:cubicBezTo>
                  <a:pt x="2333947" y="5366003"/>
                  <a:pt x="2397861" y="5287222"/>
                  <a:pt x="2455613" y="5200245"/>
                </a:cubicBezTo>
                <a:cubicBezTo>
                  <a:pt x="2492017" y="5213651"/>
                  <a:pt x="2525181" y="5225849"/>
                  <a:pt x="2559934" y="5238683"/>
                </a:cubicBezTo>
                <a:cubicBezTo>
                  <a:pt x="2705234" y="5015364"/>
                  <a:pt x="2848819" y="4794650"/>
                  <a:pt x="2993865" y="4571649"/>
                </a:cubicBezTo>
                <a:close/>
                <a:moveTo>
                  <a:pt x="4301414" y="4540287"/>
                </a:moveTo>
                <a:cubicBezTo>
                  <a:pt x="4309395" y="4541788"/>
                  <a:pt x="4317035" y="4548523"/>
                  <a:pt x="4325009" y="4555511"/>
                </a:cubicBezTo>
                <a:cubicBezTo>
                  <a:pt x="4402137" y="4623174"/>
                  <a:pt x="4479585" y="4690392"/>
                  <a:pt x="4557031" y="4757737"/>
                </a:cubicBezTo>
                <a:cubicBezTo>
                  <a:pt x="4678761" y="4863584"/>
                  <a:pt x="4800489" y="4969366"/>
                  <a:pt x="4922283" y="5075085"/>
                </a:cubicBezTo>
                <a:cubicBezTo>
                  <a:pt x="4928384" y="5080359"/>
                  <a:pt x="4935562" y="5084298"/>
                  <a:pt x="4946174" y="5091604"/>
                </a:cubicBezTo>
                <a:cubicBezTo>
                  <a:pt x="4976160" y="5071464"/>
                  <a:pt x="5006719" y="5050879"/>
                  <a:pt x="5041155" y="5027817"/>
                </a:cubicBezTo>
                <a:cubicBezTo>
                  <a:pt x="5127178" y="5095416"/>
                  <a:pt x="5213710" y="5163333"/>
                  <a:pt x="5303355" y="5233791"/>
                </a:cubicBezTo>
                <a:cubicBezTo>
                  <a:pt x="5210725" y="5305583"/>
                  <a:pt x="5114090" y="5365432"/>
                  <a:pt x="5010213" y="5425026"/>
                </a:cubicBezTo>
                <a:cubicBezTo>
                  <a:pt x="4936388" y="5347070"/>
                  <a:pt x="4864911" y="5271657"/>
                  <a:pt x="4789624" y="5192177"/>
                </a:cubicBezTo>
                <a:cubicBezTo>
                  <a:pt x="4821519" y="5171973"/>
                  <a:pt x="4850809" y="5153358"/>
                  <a:pt x="4884101" y="5132265"/>
                </a:cubicBezTo>
                <a:cubicBezTo>
                  <a:pt x="4679333" y="4938426"/>
                  <a:pt x="4477361" y="4747318"/>
                  <a:pt x="4275770" y="4556465"/>
                </a:cubicBezTo>
                <a:cubicBezTo>
                  <a:pt x="4285109" y="4542519"/>
                  <a:pt x="4293433" y="4538786"/>
                  <a:pt x="4301414" y="4540287"/>
                </a:cubicBezTo>
                <a:close/>
                <a:moveTo>
                  <a:pt x="2775694" y="4479335"/>
                </a:moveTo>
                <a:cubicBezTo>
                  <a:pt x="2788718" y="4484481"/>
                  <a:pt x="2800280" y="4488992"/>
                  <a:pt x="2819277" y="4496489"/>
                </a:cubicBezTo>
                <a:cubicBezTo>
                  <a:pt x="2656759" y="4713836"/>
                  <a:pt x="2493988" y="4925846"/>
                  <a:pt x="2330708" y="5143129"/>
                </a:cubicBezTo>
                <a:cubicBezTo>
                  <a:pt x="2366223" y="5159457"/>
                  <a:pt x="2398307" y="5174196"/>
                  <a:pt x="2436490" y="5191732"/>
                </a:cubicBezTo>
                <a:cubicBezTo>
                  <a:pt x="2377722" y="5276040"/>
                  <a:pt x="2319907" y="5358951"/>
                  <a:pt x="2257200" y="5448850"/>
                </a:cubicBezTo>
                <a:cubicBezTo>
                  <a:pt x="2158851" y="5404059"/>
                  <a:pt x="2064504" y="5361111"/>
                  <a:pt x="1962342" y="5314605"/>
                </a:cubicBezTo>
                <a:cubicBezTo>
                  <a:pt x="2034325" y="5229534"/>
                  <a:pt x="2101862" y="5149800"/>
                  <a:pt x="2169715" y="5069621"/>
                </a:cubicBezTo>
                <a:cubicBezTo>
                  <a:pt x="2201799" y="5084551"/>
                  <a:pt x="2231152" y="5098211"/>
                  <a:pt x="2267111" y="5114920"/>
                </a:cubicBezTo>
                <a:cubicBezTo>
                  <a:pt x="2435601" y="4904372"/>
                  <a:pt x="2604852" y="4692870"/>
                  <a:pt x="2775694" y="4479335"/>
                </a:cubicBezTo>
                <a:close/>
                <a:moveTo>
                  <a:pt x="4513070" y="4365293"/>
                </a:moveTo>
                <a:cubicBezTo>
                  <a:pt x="4859895" y="4585626"/>
                  <a:pt x="5204371" y="4804497"/>
                  <a:pt x="5556089" y="5028007"/>
                </a:cubicBezTo>
                <a:cubicBezTo>
                  <a:pt x="5475468" y="5095479"/>
                  <a:pt x="5399799" y="5158758"/>
                  <a:pt x="5321781" y="5224007"/>
                </a:cubicBezTo>
                <a:cubicBezTo>
                  <a:pt x="5232199" y="5153612"/>
                  <a:pt x="5146683" y="5086457"/>
                  <a:pt x="5056531" y="5015618"/>
                </a:cubicBezTo>
                <a:cubicBezTo>
                  <a:pt x="5084739" y="4992619"/>
                  <a:pt x="5109643" y="4972288"/>
                  <a:pt x="5137598" y="4949543"/>
                </a:cubicBezTo>
                <a:cubicBezTo>
                  <a:pt x="4900303" y="4777877"/>
                  <a:pt x="4667072" y="4609069"/>
                  <a:pt x="4429967" y="4437530"/>
                </a:cubicBezTo>
                <a:cubicBezTo>
                  <a:pt x="4458875" y="4412371"/>
                  <a:pt x="4485367" y="4389372"/>
                  <a:pt x="4513070" y="4365293"/>
                </a:cubicBezTo>
                <a:close/>
                <a:moveTo>
                  <a:pt x="2490879" y="4328254"/>
                </a:moveTo>
                <a:cubicBezTo>
                  <a:pt x="2531032" y="4350999"/>
                  <a:pt x="2564577" y="4369995"/>
                  <a:pt x="2604286" y="4392422"/>
                </a:cubicBezTo>
                <a:cubicBezTo>
                  <a:pt x="2418642" y="4598460"/>
                  <a:pt x="2236365" y="4800686"/>
                  <a:pt x="2050911" y="5006533"/>
                </a:cubicBezTo>
                <a:cubicBezTo>
                  <a:pt x="2085029" y="5025339"/>
                  <a:pt x="2114572" y="5041603"/>
                  <a:pt x="2150341" y="5061362"/>
                </a:cubicBezTo>
                <a:cubicBezTo>
                  <a:pt x="2081408" y="5142685"/>
                  <a:pt x="2014824" y="5221275"/>
                  <a:pt x="1944366" y="5304440"/>
                </a:cubicBezTo>
                <a:cubicBezTo>
                  <a:pt x="1853196" y="5254884"/>
                  <a:pt x="1763868" y="5206281"/>
                  <a:pt x="1669903" y="5155137"/>
                </a:cubicBezTo>
                <a:cubicBezTo>
                  <a:pt x="1945700" y="4877307"/>
                  <a:pt x="2217050" y="4604051"/>
                  <a:pt x="2490879" y="4328254"/>
                </a:cubicBezTo>
                <a:close/>
                <a:moveTo>
                  <a:pt x="4612687" y="4274505"/>
                </a:moveTo>
                <a:cubicBezTo>
                  <a:pt x="4623678" y="4280096"/>
                  <a:pt x="4639499" y="4287466"/>
                  <a:pt x="4654619" y="4296043"/>
                </a:cubicBezTo>
                <a:cubicBezTo>
                  <a:pt x="4884101" y="4426286"/>
                  <a:pt x="5113328" y="4557037"/>
                  <a:pt x="5343001" y="4686898"/>
                </a:cubicBezTo>
                <a:cubicBezTo>
                  <a:pt x="5400499" y="4719427"/>
                  <a:pt x="5388808" y="4718983"/>
                  <a:pt x="5434807" y="4671078"/>
                </a:cubicBezTo>
                <a:cubicBezTo>
                  <a:pt x="5441414" y="4664090"/>
                  <a:pt x="5446496" y="4655576"/>
                  <a:pt x="5454565" y="4644903"/>
                </a:cubicBezTo>
                <a:cubicBezTo>
                  <a:pt x="5561046" y="4702210"/>
                  <a:pt x="5659902" y="4755387"/>
                  <a:pt x="5765622" y="4812249"/>
                </a:cubicBezTo>
                <a:cubicBezTo>
                  <a:pt x="5703550" y="4885884"/>
                  <a:pt x="5636586" y="4948337"/>
                  <a:pt x="5567972" y="5014094"/>
                </a:cubicBezTo>
                <a:cubicBezTo>
                  <a:pt x="5220637" y="4793316"/>
                  <a:pt x="4876223" y="4574445"/>
                  <a:pt x="4528507" y="4353413"/>
                </a:cubicBezTo>
                <a:cubicBezTo>
                  <a:pt x="4557096" y="4326602"/>
                  <a:pt x="4582575" y="4302714"/>
                  <a:pt x="4612687" y="4274505"/>
                </a:cubicBezTo>
                <a:close/>
                <a:moveTo>
                  <a:pt x="2362858" y="4252141"/>
                </a:moveTo>
                <a:cubicBezTo>
                  <a:pt x="2398246" y="4273298"/>
                  <a:pt x="2432617" y="4293819"/>
                  <a:pt x="2473216" y="4318025"/>
                </a:cubicBezTo>
                <a:cubicBezTo>
                  <a:pt x="2199451" y="4593949"/>
                  <a:pt x="1928544" y="4867014"/>
                  <a:pt x="1653446" y="5144209"/>
                </a:cubicBezTo>
                <a:cubicBezTo>
                  <a:pt x="1571298" y="5092811"/>
                  <a:pt x="1490547" y="5042175"/>
                  <a:pt x="1406112" y="4989252"/>
                </a:cubicBezTo>
                <a:cubicBezTo>
                  <a:pt x="1491818" y="4913902"/>
                  <a:pt x="1572314" y="4843126"/>
                  <a:pt x="1653446" y="4771842"/>
                </a:cubicBezTo>
                <a:cubicBezTo>
                  <a:pt x="1684196" y="4791029"/>
                  <a:pt x="1711516" y="4808119"/>
                  <a:pt x="1740677" y="4826290"/>
                </a:cubicBezTo>
                <a:cubicBezTo>
                  <a:pt x="1947986" y="4634991"/>
                  <a:pt x="2153771" y="4445091"/>
                  <a:pt x="2362858" y="4252141"/>
                </a:cubicBezTo>
                <a:close/>
                <a:moveTo>
                  <a:pt x="2171779" y="4129761"/>
                </a:moveTo>
                <a:cubicBezTo>
                  <a:pt x="2180419" y="4129110"/>
                  <a:pt x="2189600" y="4133716"/>
                  <a:pt x="2200146" y="4147883"/>
                </a:cubicBezTo>
                <a:cubicBezTo>
                  <a:pt x="1986929" y="4330795"/>
                  <a:pt x="1768756" y="4509831"/>
                  <a:pt x="1547280" y="4697381"/>
                </a:cubicBezTo>
                <a:cubicBezTo>
                  <a:pt x="1579554" y="4719935"/>
                  <a:pt x="1606048" y="4738424"/>
                  <a:pt x="1636544" y="4759707"/>
                </a:cubicBezTo>
                <a:cubicBezTo>
                  <a:pt x="1604015" y="4788678"/>
                  <a:pt x="1573201" y="4816124"/>
                  <a:pt x="1542324" y="4843507"/>
                </a:cubicBezTo>
                <a:cubicBezTo>
                  <a:pt x="1499693" y="4881309"/>
                  <a:pt x="1456809" y="4918857"/>
                  <a:pt x="1414305" y="4956850"/>
                </a:cubicBezTo>
                <a:cubicBezTo>
                  <a:pt x="1401662" y="4968096"/>
                  <a:pt x="1390226" y="4979277"/>
                  <a:pt x="1371928" y="4966253"/>
                </a:cubicBezTo>
                <a:cubicBezTo>
                  <a:pt x="1299310" y="4914347"/>
                  <a:pt x="1226374" y="4862821"/>
                  <a:pt x="1146767" y="4806341"/>
                </a:cubicBezTo>
                <a:cubicBezTo>
                  <a:pt x="1239716" y="4734611"/>
                  <a:pt x="1326566" y="4667520"/>
                  <a:pt x="1412717" y="4601002"/>
                </a:cubicBezTo>
                <a:cubicBezTo>
                  <a:pt x="1445118" y="4624000"/>
                  <a:pt x="1474217" y="4644649"/>
                  <a:pt x="1503887" y="4665678"/>
                </a:cubicBezTo>
                <a:cubicBezTo>
                  <a:pt x="1589339" y="4596681"/>
                  <a:pt x="1673075" y="4529400"/>
                  <a:pt x="1756431" y="4461610"/>
                </a:cubicBezTo>
                <a:cubicBezTo>
                  <a:pt x="1886673" y="4355700"/>
                  <a:pt x="2016726" y="4249536"/>
                  <a:pt x="2146652" y="4143182"/>
                </a:cubicBezTo>
                <a:cubicBezTo>
                  <a:pt x="2155038" y="4136321"/>
                  <a:pt x="2163138" y="4130412"/>
                  <a:pt x="2171779" y="4129761"/>
                </a:cubicBezTo>
                <a:close/>
                <a:moveTo>
                  <a:pt x="4758938" y="4106078"/>
                </a:moveTo>
                <a:cubicBezTo>
                  <a:pt x="5031752" y="4239498"/>
                  <a:pt x="5303418" y="4372345"/>
                  <a:pt x="5578708" y="4506908"/>
                </a:cubicBezTo>
                <a:cubicBezTo>
                  <a:pt x="5600308" y="4482258"/>
                  <a:pt x="5618351" y="4461673"/>
                  <a:pt x="5639063" y="4438038"/>
                </a:cubicBezTo>
                <a:cubicBezTo>
                  <a:pt x="5744020" y="4487086"/>
                  <a:pt x="5848086" y="4535816"/>
                  <a:pt x="5958379" y="4587341"/>
                </a:cubicBezTo>
                <a:cubicBezTo>
                  <a:pt x="5901518" y="4663136"/>
                  <a:pt x="5842623" y="4730989"/>
                  <a:pt x="5778455" y="4798462"/>
                </a:cubicBezTo>
                <a:cubicBezTo>
                  <a:pt x="5676611" y="4743633"/>
                  <a:pt x="5576610" y="4689820"/>
                  <a:pt x="5472924" y="4634038"/>
                </a:cubicBezTo>
                <a:cubicBezTo>
                  <a:pt x="5496115" y="4605766"/>
                  <a:pt x="5516508" y="4580924"/>
                  <a:pt x="5539508" y="4552970"/>
                </a:cubicBezTo>
                <a:cubicBezTo>
                  <a:pt x="5269873" y="4415611"/>
                  <a:pt x="5002145" y="4279206"/>
                  <a:pt x="4730095" y="4140576"/>
                </a:cubicBezTo>
                <a:cubicBezTo>
                  <a:pt x="4741086" y="4127489"/>
                  <a:pt x="4748902" y="4118086"/>
                  <a:pt x="4758938" y="4106078"/>
                </a:cubicBezTo>
                <a:close/>
                <a:moveTo>
                  <a:pt x="1916538" y="3923167"/>
                </a:moveTo>
                <a:cubicBezTo>
                  <a:pt x="1949639" y="3950486"/>
                  <a:pt x="1982931" y="3977996"/>
                  <a:pt x="2021177" y="4009572"/>
                </a:cubicBezTo>
                <a:cubicBezTo>
                  <a:pt x="1787757" y="4182700"/>
                  <a:pt x="1556814" y="4353921"/>
                  <a:pt x="1323139" y="4527240"/>
                </a:cubicBezTo>
                <a:cubicBezTo>
                  <a:pt x="1348108" y="4548523"/>
                  <a:pt x="1369963" y="4567075"/>
                  <a:pt x="1396202" y="4589439"/>
                </a:cubicBezTo>
                <a:cubicBezTo>
                  <a:pt x="1308463" y="4657292"/>
                  <a:pt x="1223901" y="4722667"/>
                  <a:pt x="1135717" y="4790902"/>
                </a:cubicBezTo>
                <a:cubicBezTo>
                  <a:pt x="1057444" y="4735120"/>
                  <a:pt x="983746" y="4675208"/>
                  <a:pt x="907887" y="4607863"/>
                </a:cubicBezTo>
                <a:cubicBezTo>
                  <a:pt x="1245375" y="4378763"/>
                  <a:pt x="1579178" y="4152140"/>
                  <a:pt x="1916538" y="3923167"/>
                </a:cubicBezTo>
                <a:close/>
                <a:moveTo>
                  <a:pt x="4945348" y="3863763"/>
                </a:moveTo>
                <a:cubicBezTo>
                  <a:pt x="5339316" y="4029457"/>
                  <a:pt x="5731758" y="4194516"/>
                  <a:pt x="6132587" y="4363133"/>
                </a:cubicBezTo>
                <a:cubicBezTo>
                  <a:pt x="6077059" y="4436514"/>
                  <a:pt x="6026297" y="4503605"/>
                  <a:pt x="5972738" y="4574444"/>
                </a:cubicBezTo>
                <a:cubicBezTo>
                  <a:pt x="5864796" y="4523872"/>
                  <a:pt x="5759649" y="4474634"/>
                  <a:pt x="5650246" y="4423363"/>
                </a:cubicBezTo>
                <a:cubicBezTo>
                  <a:pt x="5671212" y="4394582"/>
                  <a:pt x="5688937" y="4370249"/>
                  <a:pt x="5710347" y="4340833"/>
                </a:cubicBezTo>
                <a:cubicBezTo>
                  <a:pt x="5430295" y="4215101"/>
                  <a:pt x="5153608" y="4090894"/>
                  <a:pt x="4872030" y="3964463"/>
                </a:cubicBezTo>
                <a:cubicBezTo>
                  <a:pt x="4897889" y="3928948"/>
                  <a:pt x="4920380" y="3898007"/>
                  <a:pt x="4945348" y="3863763"/>
                </a:cubicBezTo>
                <a:close/>
                <a:moveTo>
                  <a:pt x="1810501" y="3828884"/>
                </a:moveTo>
                <a:cubicBezTo>
                  <a:pt x="1841887" y="3856521"/>
                  <a:pt x="1870794" y="3881998"/>
                  <a:pt x="1902433" y="3909889"/>
                </a:cubicBezTo>
                <a:cubicBezTo>
                  <a:pt x="1843666" y="3950169"/>
                  <a:pt x="1787502" y="3989051"/>
                  <a:pt x="1730957" y="4027425"/>
                </a:cubicBezTo>
                <a:cubicBezTo>
                  <a:pt x="1466597" y="4206842"/>
                  <a:pt x="1202108" y="4386133"/>
                  <a:pt x="937684" y="4565487"/>
                </a:cubicBezTo>
                <a:cubicBezTo>
                  <a:pt x="928217" y="4571904"/>
                  <a:pt x="919767" y="4580925"/>
                  <a:pt x="909348" y="4584356"/>
                </a:cubicBezTo>
                <a:cubicBezTo>
                  <a:pt x="899945" y="4587406"/>
                  <a:pt x="884824" y="4588804"/>
                  <a:pt x="878661" y="4583467"/>
                </a:cubicBezTo>
                <a:cubicBezTo>
                  <a:pt x="814938" y="4528256"/>
                  <a:pt x="752421" y="4471521"/>
                  <a:pt x="683996" y="4410212"/>
                </a:cubicBezTo>
                <a:cubicBezTo>
                  <a:pt x="790096" y="4347441"/>
                  <a:pt x="886603" y="4290388"/>
                  <a:pt x="983936" y="4232828"/>
                </a:cubicBezTo>
                <a:cubicBezTo>
                  <a:pt x="1009540" y="4255445"/>
                  <a:pt x="1032348" y="4275649"/>
                  <a:pt x="1057571" y="4297949"/>
                </a:cubicBezTo>
                <a:cubicBezTo>
                  <a:pt x="1308463" y="4141658"/>
                  <a:pt x="1558529" y="3985874"/>
                  <a:pt x="1810501" y="3828884"/>
                </a:cubicBezTo>
                <a:close/>
                <a:moveTo>
                  <a:pt x="5029147" y="3743622"/>
                </a:moveTo>
                <a:cubicBezTo>
                  <a:pt x="5318986" y="3858744"/>
                  <a:pt x="5603359" y="3971642"/>
                  <a:pt x="5892243" y="4086383"/>
                </a:cubicBezTo>
                <a:cubicBezTo>
                  <a:pt x="5910413" y="4060843"/>
                  <a:pt x="5927885" y="4036319"/>
                  <a:pt x="5948660" y="4007221"/>
                </a:cubicBezTo>
                <a:cubicBezTo>
                  <a:pt x="6058190" y="4049407"/>
                  <a:pt x="6168293" y="4091783"/>
                  <a:pt x="6283796" y="4136193"/>
                </a:cubicBezTo>
                <a:cubicBezTo>
                  <a:pt x="6241674" y="4212623"/>
                  <a:pt x="6190720" y="4277109"/>
                  <a:pt x="6141800" y="4348012"/>
                </a:cubicBezTo>
                <a:cubicBezTo>
                  <a:pt x="5746943" y="4182000"/>
                  <a:pt x="5354056" y="4016751"/>
                  <a:pt x="4956403" y="3849532"/>
                </a:cubicBezTo>
                <a:cubicBezTo>
                  <a:pt x="4981180" y="3813381"/>
                  <a:pt x="5003924" y="3780344"/>
                  <a:pt x="5029147" y="3743622"/>
                </a:cubicBezTo>
                <a:close/>
                <a:moveTo>
                  <a:pt x="1658843" y="3676277"/>
                </a:moveTo>
                <a:cubicBezTo>
                  <a:pt x="1666404" y="3684854"/>
                  <a:pt x="1673392" y="3692859"/>
                  <a:pt x="1682033" y="3702643"/>
                </a:cubicBezTo>
                <a:cubicBezTo>
                  <a:pt x="1421293" y="3849214"/>
                  <a:pt x="1163031" y="3994450"/>
                  <a:pt x="900639" y="4141975"/>
                </a:cubicBezTo>
                <a:cubicBezTo>
                  <a:pt x="924782" y="4169166"/>
                  <a:pt x="944985" y="4191975"/>
                  <a:pt x="969445" y="4219485"/>
                </a:cubicBezTo>
                <a:cubicBezTo>
                  <a:pt x="868491" y="4279587"/>
                  <a:pt x="771222" y="4337529"/>
                  <a:pt x="670967" y="4397250"/>
                </a:cubicBezTo>
                <a:cubicBezTo>
                  <a:pt x="605465" y="4328508"/>
                  <a:pt x="541804" y="4261671"/>
                  <a:pt x="472172" y="4188671"/>
                </a:cubicBezTo>
                <a:cubicBezTo>
                  <a:pt x="582402" y="4132571"/>
                  <a:pt x="685897" y="4079903"/>
                  <a:pt x="790981" y="4026408"/>
                </a:cubicBezTo>
                <a:cubicBezTo>
                  <a:pt x="815251" y="4052647"/>
                  <a:pt x="837043" y="4076281"/>
                  <a:pt x="863282" y="4104553"/>
                </a:cubicBezTo>
                <a:cubicBezTo>
                  <a:pt x="1128914" y="3964717"/>
                  <a:pt x="1391559" y="3818654"/>
                  <a:pt x="1658843" y="3676277"/>
                </a:cubicBezTo>
                <a:close/>
                <a:moveTo>
                  <a:pt x="5162441" y="3546733"/>
                </a:moveTo>
                <a:cubicBezTo>
                  <a:pt x="5453293" y="3654358"/>
                  <a:pt x="5741924" y="3761094"/>
                  <a:pt x="6033540" y="3868973"/>
                </a:cubicBezTo>
                <a:cubicBezTo>
                  <a:pt x="6051392" y="3843051"/>
                  <a:pt x="6067784" y="3819227"/>
                  <a:pt x="6087860" y="3790128"/>
                </a:cubicBezTo>
                <a:cubicBezTo>
                  <a:pt x="6200060" y="3830789"/>
                  <a:pt x="6312196" y="3871451"/>
                  <a:pt x="6428842" y="3913700"/>
                </a:cubicBezTo>
                <a:cubicBezTo>
                  <a:pt x="6382717" y="3986445"/>
                  <a:pt x="6340404" y="4053219"/>
                  <a:pt x="6296503" y="4122470"/>
                </a:cubicBezTo>
                <a:cubicBezTo>
                  <a:pt x="6182017" y="4078187"/>
                  <a:pt x="6071786" y="4035620"/>
                  <a:pt x="5959269" y="3992100"/>
                </a:cubicBezTo>
                <a:cubicBezTo>
                  <a:pt x="5975344" y="3965734"/>
                  <a:pt x="5988622" y="3943878"/>
                  <a:pt x="6005013" y="3916940"/>
                </a:cubicBezTo>
                <a:cubicBezTo>
                  <a:pt x="5712444" y="3806456"/>
                  <a:pt x="5424069" y="3697561"/>
                  <a:pt x="5130673" y="3586759"/>
                </a:cubicBezTo>
                <a:cubicBezTo>
                  <a:pt x="5143824" y="3570177"/>
                  <a:pt x="5152528" y="3559249"/>
                  <a:pt x="5162441" y="3546733"/>
                </a:cubicBezTo>
                <a:close/>
                <a:moveTo>
                  <a:pt x="1523710" y="3512298"/>
                </a:moveTo>
                <a:cubicBezTo>
                  <a:pt x="1531080" y="3524369"/>
                  <a:pt x="1536670" y="3533581"/>
                  <a:pt x="1544358" y="3546224"/>
                </a:cubicBezTo>
                <a:cubicBezTo>
                  <a:pt x="1269895" y="3677420"/>
                  <a:pt x="998291" y="3807282"/>
                  <a:pt x="722621" y="3939050"/>
                </a:cubicBezTo>
                <a:cubicBezTo>
                  <a:pt x="739965" y="3962493"/>
                  <a:pt x="756039" y="3984222"/>
                  <a:pt x="775608" y="4010778"/>
                </a:cubicBezTo>
                <a:cubicBezTo>
                  <a:pt x="725607" y="4042863"/>
                  <a:pt x="672366" y="4065862"/>
                  <a:pt x="621095" y="4092228"/>
                </a:cubicBezTo>
                <a:cubicBezTo>
                  <a:pt x="570459" y="4118276"/>
                  <a:pt x="519569" y="4144008"/>
                  <a:pt x="460356" y="4174186"/>
                </a:cubicBezTo>
                <a:cubicBezTo>
                  <a:pt x="401588" y="4098708"/>
                  <a:pt x="344917" y="4026027"/>
                  <a:pt x="283099" y="3946610"/>
                </a:cubicBezTo>
                <a:cubicBezTo>
                  <a:pt x="397395" y="3898833"/>
                  <a:pt x="505910" y="3853534"/>
                  <a:pt x="616711" y="3807219"/>
                </a:cubicBezTo>
                <a:cubicBezTo>
                  <a:pt x="639647" y="3836062"/>
                  <a:pt x="660613" y="3862429"/>
                  <a:pt x="683421" y="3891145"/>
                </a:cubicBezTo>
                <a:cubicBezTo>
                  <a:pt x="963793" y="3764715"/>
                  <a:pt x="1242830" y="3638919"/>
                  <a:pt x="1523710" y="3512298"/>
                </a:cubicBezTo>
                <a:close/>
                <a:moveTo>
                  <a:pt x="5294479" y="3353943"/>
                </a:moveTo>
                <a:cubicBezTo>
                  <a:pt x="5299432" y="3354939"/>
                  <a:pt x="5305722" y="3357088"/>
                  <a:pt x="5314092" y="3360010"/>
                </a:cubicBezTo>
                <a:cubicBezTo>
                  <a:pt x="5407866" y="3392793"/>
                  <a:pt x="5501387" y="3426211"/>
                  <a:pt x="5595035" y="3459312"/>
                </a:cubicBezTo>
                <a:cubicBezTo>
                  <a:pt x="5777693" y="3523861"/>
                  <a:pt x="5960414" y="3588284"/>
                  <a:pt x="6143134" y="3652707"/>
                </a:cubicBezTo>
                <a:cubicBezTo>
                  <a:pt x="6149043" y="3654803"/>
                  <a:pt x="6155269" y="3656074"/>
                  <a:pt x="6163909" y="3658425"/>
                </a:cubicBezTo>
                <a:cubicBezTo>
                  <a:pt x="6180301" y="3633647"/>
                  <a:pt x="6196248" y="3609504"/>
                  <a:pt x="6215117" y="3580978"/>
                </a:cubicBezTo>
                <a:cubicBezTo>
                  <a:pt x="6326872" y="3619987"/>
                  <a:pt x="6438499" y="3658933"/>
                  <a:pt x="6556162" y="3699975"/>
                </a:cubicBezTo>
                <a:cubicBezTo>
                  <a:pt x="6516581" y="3766494"/>
                  <a:pt x="6478970" y="3829773"/>
                  <a:pt x="6438118" y="3898453"/>
                </a:cubicBezTo>
                <a:cubicBezTo>
                  <a:pt x="6321979" y="3856266"/>
                  <a:pt x="6210733" y="3815796"/>
                  <a:pt x="6096564" y="3774309"/>
                </a:cubicBezTo>
                <a:cubicBezTo>
                  <a:pt x="6111939" y="3747434"/>
                  <a:pt x="6124709" y="3725007"/>
                  <a:pt x="6139576" y="3698958"/>
                </a:cubicBezTo>
                <a:cubicBezTo>
                  <a:pt x="5847197" y="3594320"/>
                  <a:pt x="5556597" y="3490316"/>
                  <a:pt x="5265870" y="3386249"/>
                </a:cubicBezTo>
                <a:cubicBezTo>
                  <a:pt x="5276783" y="3358326"/>
                  <a:pt x="5279617" y="3350952"/>
                  <a:pt x="5294479" y="3353943"/>
                </a:cubicBezTo>
                <a:close/>
                <a:moveTo>
                  <a:pt x="1377714" y="3294761"/>
                </a:moveTo>
                <a:cubicBezTo>
                  <a:pt x="1394487" y="3321826"/>
                  <a:pt x="1411259" y="3348891"/>
                  <a:pt x="1430446" y="3379832"/>
                </a:cubicBezTo>
                <a:cubicBezTo>
                  <a:pt x="1139274" y="3491523"/>
                  <a:pt x="851216" y="3602071"/>
                  <a:pt x="557693" y="3714779"/>
                </a:cubicBezTo>
                <a:cubicBezTo>
                  <a:pt x="575610" y="3743368"/>
                  <a:pt x="590222" y="3766621"/>
                  <a:pt x="606487" y="3792607"/>
                </a:cubicBezTo>
                <a:cubicBezTo>
                  <a:pt x="496638" y="3838287"/>
                  <a:pt x="388822" y="3883141"/>
                  <a:pt x="278021" y="3929203"/>
                </a:cubicBezTo>
                <a:cubicBezTo>
                  <a:pt x="219761" y="3855822"/>
                  <a:pt x="177130" y="3776215"/>
                  <a:pt x="130052" y="3689873"/>
                </a:cubicBezTo>
                <a:cubicBezTo>
                  <a:pt x="546956" y="3555946"/>
                  <a:pt x="960873" y="3427418"/>
                  <a:pt x="1377714" y="3294761"/>
                </a:cubicBezTo>
                <a:close/>
                <a:moveTo>
                  <a:pt x="1310878" y="3150350"/>
                </a:moveTo>
                <a:cubicBezTo>
                  <a:pt x="1330510" y="3193870"/>
                  <a:pt x="1348935" y="3234595"/>
                  <a:pt x="1369329" y="3279830"/>
                </a:cubicBezTo>
                <a:cubicBezTo>
                  <a:pt x="950074" y="3412234"/>
                  <a:pt x="539142" y="3541968"/>
                  <a:pt x="123381" y="3673227"/>
                </a:cubicBezTo>
                <a:cubicBezTo>
                  <a:pt x="72491" y="3587966"/>
                  <a:pt x="37993" y="3497622"/>
                  <a:pt x="0" y="3404038"/>
                </a:cubicBezTo>
                <a:cubicBezTo>
                  <a:pt x="438632" y="3319157"/>
                  <a:pt x="874406" y="3234849"/>
                  <a:pt x="1310878" y="3150350"/>
                </a:cubicBezTo>
                <a:close/>
                <a:moveTo>
                  <a:pt x="5458504" y="3046664"/>
                </a:moveTo>
                <a:cubicBezTo>
                  <a:pt x="5869815" y="3190249"/>
                  <a:pt x="6276935" y="3332436"/>
                  <a:pt x="6689582" y="3476529"/>
                </a:cubicBezTo>
                <a:cubicBezTo>
                  <a:pt x="6647396" y="3547749"/>
                  <a:pt x="6608513" y="3613316"/>
                  <a:pt x="6566265" y="3684663"/>
                </a:cubicBezTo>
                <a:cubicBezTo>
                  <a:pt x="6453620" y="3645463"/>
                  <a:pt x="6340912" y="3606200"/>
                  <a:pt x="6224456" y="3565666"/>
                </a:cubicBezTo>
                <a:cubicBezTo>
                  <a:pt x="6238370" y="3539617"/>
                  <a:pt x="6250314" y="3517190"/>
                  <a:pt x="6264863" y="3489998"/>
                </a:cubicBezTo>
                <a:cubicBezTo>
                  <a:pt x="5970515" y="3387392"/>
                  <a:pt x="5678963" y="3285803"/>
                  <a:pt x="5380549" y="3181799"/>
                </a:cubicBezTo>
                <a:cubicBezTo>
                  <a:pt x="5407424" y="3135166"/>
                  <a:pt x="5432076" y="3092408"/>
                  <a:pt x="5458504" y="3046664"/>
                </a:cubicBezTo>
                <a:close/>
                <a:moveTo>
                  <a:pt x="5546196" y="2922036"/>
                </a:moveTo>
                <a:cubicBezTo>
                  <a:pt x="5553454" y="2921551"/>
                  <a:pt x="5561332" y="2924172"/>
                  <a:pt x="5569369" y="2927031"/>
                </a:cubicBezTo>
                <a:cubicBezTo>
                  <a:pt x="5624579" y="2946727"/>
                  <a:pt x="5679852" y="2966168"/>
                  <a:pt x="5735062" y="2985927"/>
                </a:cubicBezTo>
                <a:cubicBezTo>
                  <a:pt x="5949741" y="3062675"/>
                  <a:pt x="6164418" y="3139486"/>
                  <a:pt x="6379096" y="3216234"/>
                </a:cubicBezTo>
                <a:cubicBezTo>
                  <a:pt x="6391167" y="3220554"/>
                  <a:pt x="6403620" y="3224048"/>
                  <a:pt x="6418233" y="3228623"/>
                </a:cubicBezTo>
                <a:cubicBezTo>
                  <a:pt x="6435450" y="3204607"/>
                  <a:pt x="6452096" y="3181354"/>
                  <a:pt x="6470329" y="3155878"/>
                </a:cubicBezTo>
                <a:cubicBezTo>
                  <a:pt x="6583101" y="3197682"/>
                  <a:pt x="6693903" y="3238725"/>
                  <a:pt x="6809660" y="3281610"/>
                </a:cubicBezTo>
                <a:cubicBezTo>
                  <a:pt x="6772239" y="3343046"/>
                  <a:pt x="6736978" y="3400861"/>
                  <a:pt x="6699748" y="3461916"/>
                </a:cubicBezTo>
                <a:cubicBezTo>
                  <a:pt x="6290150" y="3318904"/>
                  <a:pt x="5882269" y="3176399"/>
                  <a:pt x="5469622" y="3032242"/>
                </a:cubicBezTo>
                <a:cubicBezTo>
                  <a:pt x="5490779" y="2996473"/>
                  <a:pt x="5508949" y="2966168"/>
                  <a:pt x="5526737" y="2935672"/>
                </a:cubicBezTo>
                <a:cubicBezTo>
                  <a:pt x="5532297" y="2926110"/>
                  <a:pt x="5538936" y="2922520"/>
                  <a:pt x="5546196" y="2922036"/>
                </a:cubicBezTo>
                <a:close/>
                <a:moveTo>
                  <a:pt x="5682319" y="2708973"/>
                </a:moveTo>
                <a:cubicBezTo>
                  <a:pt x="5687670" y="2710197"/>
                  <a:pt x="5694480" y="2712686"/>
                  <a:pt x="5703550" y="2716038"/>
                </a:cubicBezTo>
                <a:cubicBezTo>
                  <a:pt x="5946245" y="2805937"/>
                  <a:pt x="6188815" y="2896027"/>
                  <a:pt x="6431448" y="2985990"/>
                </a:cubicBezTo>
                <a:cubicBezTo>
                  <a:pt x="6469250" y="3000031"/>
                  <a:pt x="6507306" y="3013436"/>
                  <a:pt x="6545617" y="3027350"/>
                </a:cubicBezTo>
                <a:cubicBezTo>
                  <a:pt x="6564359" y="3000666"/>
                  <a:pt x="6580941" y="2977032"/>
                  <a:pt x="6599175" y="2951047"/>
                </a:cubicBezTo>
                <a:cubicBezTo>
                  <a:pt x="6710485" y="2992470"/>
                  <a:pt x="6819761" y="3033195"/>
                  <a:pt x="6935964" y="3076397"/>
                </a:cubicBezTo>
                <a:cubicBezTo>
                  <a:pt x="6897081" y="3140439"/>
                  <a:pt x="6860359" y="3200795"/>
                  <a:pt x="6820334" y="3266679"/>
                </a:cubicBezTo>
                <a:cubicBezTo>
                  <a:pt x="6708070" y="3225255"/>
                  <a:pt x="6597523" y="3184467"/>
                  <a:pt x="6480622" y="3141392"/>
                </a:cubicBezTo>
                <a:cubicBezTo>
                  <a:pt x="6494091" y="3115915"/>
                  <a:pt x="6505718" y="3093996"/>
                  <a:pt x="6520521" y="3065978"/>
                </a:cubicBezTo>
                <a:cubicBezTo>
                  <a:pt x="6229539" y="2957717"/>
                  <a:pt x="5940782" y="2850410"/>
                  <a:pt x="5651960" y="2743039"/>
                </a:cubicBezTo>
                <a:cubicBezTo>
                  <a:pt x="5663350" y="2713019"/>
                  <a:pt x="5666267" y="2705300"/>
                  <a:pt x="5682319" y="2708973"/>
                </a:cubicBezTo>
                <a:close/>
                <a:moveTo>
                  <a:pt x="5862700" y="2398818"/>
                </a:moveTo>
                <a:cubicBezTo>
                  <a:pt x="6268993" y="2553647"/>
                  <a:pt x="6667854" y="2705682"/>
                  <a:pt x="7073449" y="2860258"/>
                </a:cubicBezTo>
                <a:cubicBezTo>
                  <a:pt x="7031072" y="2927857"/>
                  <a:pt x="6990348" y="2992852"/>
                  <a:pt x="6947209" y="3061721"/>
                </a:cubicBezTo>
                <a:cubicBezTo>
                  <a:pt x="6834374" y="3019790"/>
                  <a:pt x="6723699" y="2978683"/>
                  <a:pt x="6609023" y="2936117"/>
                </a:cubicBezTo>
                <a:cubicBezTo>
                  <a:pt x="6622936" y="2910703"/>
                  <a:pt x="6634944" y="2888784"/>
                  <a:pt x="6649810" y="2861720"/>
                </a:cubicBezTo>
                <a:cubicBezTo>
                  <a:pt x="6359020" y="2752698"/>
                  <a:pt x="6071342" y="2644881"/>
                  <a:pt x="5777249" y="2534587"/>
                </a:cubicBezTo>
                <a:cubicBezTo>
                  <a:pt x="5806410" y="2488273"/>
                  <a:pt x="5833538" y="2445133"/>
                  <a:pt x="5862700" y="2398818"/>
                </a:cubicBezTo>
                <a:close/>
                <a:moveTo>
                  <a:pt x="5946626" y="2270227"/>
                </a:moveTo>
                <a:cubicBezTo>
                  <a:pt x="6235384" y="2382362"/>
                  <a:pt x="6523189" y="2494180"/>
                  <a:pt x="6814170" y="2607142"/>
                </a:cubicBezTo>
                <a:cubicBezTo>
                  <a:pt x="6834818" y="2579886"/>
                  <a:pt x="6851401" y="2558031"/>
                  <a:pt x="6870397" y="2532999"/>
                </a:cubicBezTo>
                <a:cubicBezTo>
                  <a:pt x="6979801" y="2576265"/>
                  <a:pt x="7088506" y="2619213"/>
                  <a:pt x="7203057" y="2664513"/>
                </a:cubicBezTo>
                <a:cubicBezTo>
                  <a:pt x="7163094" y="2725377"/>
                  <a:pt x="7125165" y="2783192"/>
                  <a:pt x="7084186" y="2845709"/>
                </a:cubicBezTo>
                <a:cubicBezTo>
                  <a:pt x="6683546" y="2693102"/>
                  <a:pt x="6282462" y="2540242"/>
                  <a:pt x="5873818" y="2384586"/>
                </a:cubicBezTo>
                <a:cubicBezTo>
                  <a:pt x="5898659" y="2345576"/>
                  <a:pt x="5920769" y="2310824"/>
                  <a:pt x="5946626" y="2270227"/>
                </a:cubicBezTo>
                <a:close/>
                <a:moveTo>
                  <a:pt x="6091735" y="2059551"/>
                </a:moveTo>
                <a:cubicBezTo>
                  <a:pt x="6378015" y="2176388"/>
                  <a:pt x="6662516" y="2292527"/>
                  <a:pt x="6950576" y="2410127"/>
                </a:cubicBezTo>
                <a:cubicBezTo>
                  <a:pt x="6967666" y="2386937"/>
                  <a:pt x="6982787" y="2366416"/>
                  <a:pt x="6999814" y="2343353"/>
                </a:cubicBezTo>
                <a:cubicBezTo>
                  <a:pt x="7107884" y="2388589"/>
                  <a:pt x="7215508" y="2433634"/>
                  <a:pt x="7329487" y="2481347"/>
                </a:cubicBezTo>
                <a:cubicBezTo>
                  <a:pt x="7289334" y="2539734"/>
                  <a:pt x="7252167" y="2593737"/>
                  <a:pt x="7213476" y="2650091"/>
                </a:cubicBezTo>
                <a:cubicBezTo>
                  <a:pt x="7101657" y="2605682"/>
                  <a:pt x="6991999" y="2562161"/>
                  <a:pt x="6879228" y="2517434"/>
                </a:cubicBezTo>
                <a:cubicBezTo>
                  <a:pt x="6895048" y="2493418"/>
                  <a:pt x="6908262" y="2473342"/>
                  <a:pt x="6925290" y="2447357"/>
                </a:cubicBezTo>
                <a:cubicBezTo>
                  <a:pt x="6639644" y="2328614"/>
                  <a:pt x="6354063" y="2217367"/>
                  <a:pt x="6065623" y="2098370"/>
                </a:cubicBezTo>
                <a:cubicBezTo>
                  <a:pt x="6076169" y="2082614"/>
                  <a:pt x="6083285" y="2072067"/>
                  <a:pt x="6091735" y="2059551"/>
                </a:cubicBezTo>
                <a:close/>
                <a:moveTo>
                  <a:pt x="6243643" y="1847223"/>
                </a:moveTo>
                <a:cubicBezTo>
                  <a:pt x="6524904" y="1969842"/>
                  <a:pt x="6805085" y="2092016"/>
                  <a:pt x="7087871" y="2215334"/>
                </a:cubicBezTo>
                <a:cubicBezTo>
                  <a:pt x="7107629" y="2191636"/>
                  <a:pt x="7126054" y="2169399"/>
                  <a:pt x="7147083" y="2144177"/>
                </a:cubicBezTo>
                <a:cubicBezTo>
                  <a:pt x="7254518" y="2192462"/>
                  <a:pt x="7361380" y="2240302"/>
                  <a:pt x="7470975" y="2289413"/>
                </a:cubicBezTo>
                <a:cubicBezTo>
                  <a:pt x="7427518" y="2348690"/>
                  <a:pt x="7385396" y="2406124"/>
                  <a:pt x="7340986" y="2466671"/>
                </a:cubicBezTo>
                <a:cubicBezTo>
                  <a:pt x="7231074" y="2420863"/>
                  <a:pt x="7123258" y="2375945"/>
                  <a:pt x="7011313" y="2329249"/>
                </a:cubicBezTo>
                <a:cubicBezTo>
                  <a:pt x="7027959" y="2302946"/>
                  <a:pt x="7043207" y="2278867"/>
                  <a:pt x="7061250" y="2250340"/>
                </a:cubicBezTo>
                <a:cubicBezTo>
                  <a:pt x="6779164" y="2129183"/>
                  <a:pt x="6499744" y="2009169"/>
                  <a:pt x="6216133" y="1887376"/>
                </a:cubicBezTo>
                <a:cubicBezTo>
                  <a:pt x="6225218" y="1874161"/>
                  <a:pt x="6232842" y="1862979"/>
                  <a:pt x="6243643" y="1847223"/>
                </a:cubicBezTo>
                <a:close/>
                <a:moveTo>
                  <a:pt x="6487483" y="1537626"/>
                </a:moveTo>
                <a:cubicBezTo>
                  <a:pt x="6866077" y="1724731"/>
                  <a:pt x="7242129" y="1910630"/>
                  <a:pt x="7622184" y="2098433"/>
                </a:cubicBezTo>
                <a:cubicBezTo>
                  <a:pt x="7605094" y="2120987"/>
                  <a:pt x="7592069" y="2139094"/>
                  <a:pt x="7578093" y="2156438"/>
                </a:cubicBezTo>
                <a:cubicBezTo>
                  <a:pt x="7546707" y="2195384"/>
                  <a:pt x="7514813" y="2233949"/>
                  <a:pt x="7481522" y="2274673"/>
                </a:cubicBezTo>
                <a:cubicBezTo>
                  <a:pt x="7373388" y="2226007"/>
                  <a:pt x="7268305" y="2178675"/>
                  <a:pt x="7158647" y="2129374"/>
                </a:cubicBezTo>
                <a:cubicBezTo>
                  <a:pt x="7175102" y="2105866"/>
                  <a:pt x="7189397" y="2085472"/>
                  <a:pt x="7206868" y="2060568"/>
                </a:cubicBezTo>
                <a:cubicBezTo>
                  <a:pt x="6929229" y="1931976"/>
                  <a:pt x="6653876" y="1804401"/>
                  <a:pt x="6374140" y="1674794"/>
                </a:cubicBezTo>
                <a:cubicBezTo>
                  <a:pt x="6402095" y="1639788"/>
                  <a:pt x="6426046" y="1609291"/>
                  <a:pt x="6450570" y="1579240"/>
                </a:cubicBezTo>
                <a:cubicBezTo>
                  <a:pt x="6461689" y="1565581"/>
                  <a:pt x="6473887" y="1552874"/>
                  <a:pt x="6487483" y="1537626"/>
                </a:cubicBezTo>
                <a:close/>
                <a:moveTo>
                  <a:pt x="6597015" y="1408273"/>
                </a:moveTo>
                <a:cubicBezTo>
                  <a:pt x="6865506" y="1549189"/>
                  <a:pt x="7131963" y="1688962"/>
                  <a:pt x="7395562" y="1827274"/>
                </a:cubicBezTo>
                <a:cubicBezTo>
                  <a:pt x="7402995" y="1824669"/>
                  <a:pt x="7406934" y="1824542"/>
                  <a:pt x="7408904" y="1822445"/>
                </a:cubicBezTo>
                <a:cubicBezTo>
                  <a:pt x="7459540" y="1768887"/>
                  <a:pt x="7459286" y="1769204"/>
                  <a:pt x="7523581" y="1804783"/>
                </a:cubicBezTo>
                <a:cubicBezTo>
                  <a:pt x="7592006" y="1842649"/>
                  <a:pt x="7660940" y="1879688"/>
                  <a:pt x="7729556" y="1917300"/>
                </a:cubicBezTo>
                <a:cubicBezTo>
                  <a:pt x="7740610" y="1923336"/>
                  <a:pt x="7751157" y="1930452"/>
                  <a:pt x="7765070" y="1938965"/>
                </a:cubicBezTo>
                <a:cubicBezTo>
                  <a:pt x="7721042" y="1988139"/>
                  <a:pt x="7679046" y="2035091"/>
                  <a:pt x="7634637" y="2084711"/>
                </a:cubicBezTo>
                <a:cubicBezTo>
                  <a:pt x="7256107" y="1897732"/>
                  <a:pt x="6879928" y="1711834"/>
                  <a:pt x="6497776" y="1522950"/>
                </a:cubicBezTo>
                <a:cubicBezTo>
                  <a:pt x="6532719" y="1482543"/>
                  <a:pt x="6563152" y="1447346"/>
                  <a:pt x="6597015" y="1408273"/>
                </a:cubicBezTo>
                <a:close/>
                <a:moveTo>
                  <a:pt x="12033922" y="1295629"/>
                </a:moveTo>
                <a:cubicBezTo>
                  <a:pt x="12063718" y="1339785"/>
                  <a:pt x="12100885" y="1376824"/>
                  <a:pt x="12117277" y="1432606"/>
                </a:cubicBezTo>
                <a:cubicBezTo>
                  <a:pt x="11716129" y="1582228"/>
                  <a:pt x="11316442" y="1731339"/>
                  <a:pt x="10911737" y="1882357"/>
                </a:cubicBezTo>
                <a:cubicBezTo>
                  <a:pt x="10879843" y="1837376"/>
                  <a:pt x="10849856" y="1795126"/>
                  <a:pt x="10817771" y="1749827"/>
                </a:cubicBezTo>
                <a:cubicBezTo>
                  <a:pt x="10924125" y="1699572"/>
                  <a:pt x="11028511" y="1650271"/>
                  <a:pt x="11134611" y="1600143"/>
                </a:cubicBezTo>
                <a:cubicBezTo>
                  <a:pt x="11143823" y="1610245"/>
                  <a:pt x="11152591" y="1619648"/>
                  <a:pt x="11161104" y="1629242"/>
                </a:cubicBezTo>
                <a:cubicBezTo>
                  <a:pt x="11169617" y="1638835"/>
                  <a:pt x="11177813" y="1648619"/>
                  <a:pt x="11188486" y="1661008"/>
                </a:cubicBezTo>
                <a:cubicBezTo>
                  <a:pt x="11470637" y="1539088"/>
                  <a:pt x="11751517" y="1417676"/>
                  <a:pt x="12033922" y="1295629"/>
                </a:cubicBezTo>
                <a:close/>
                <a:moveTo>
                  <a:pt x="6789917" y="1207429"/>
                </a:moveTo>
                <a:cubicBezTo>
                  <a:pt x="6798748" y="1204824"/>
                  <a:pt x="6809533" y="1211098"/>
                  <a:pt x="6831070" y="1223773"/>
                </a:cubicBezTo>
                <a:cubicBezTo>
                  <a:pt x="7058583" y="1357574"/>
                  <a:pt x="7285967" y="1491565"/>
                  <a:pt x="7513479" y="1625366"/>
                </a:cubicBezTo>
                <a:cubicBezTo>
                  <a:pt x="7530061" y="1635150"/>
                  <a:pt x="7547151" y="1644108"/>
                  <a:pt x="7566149" y="1654655"/>
                </a:cubicBezTo>
                <a:cubicBezTo>
                  <a:pt x="7587686" y="1634388"/>
                  <a:pt x="7607571" y="1615645"/>
                  <a:pt x="7631206" y="1593409"/>
                </a:cubicBezTo>
                <a:cubicBezTo>
                  <a:pt x="7730635" y="1647031"/>
                  <a:pt x="7823711" y="1711517"/>
                  <a:pt x="7926444" y="1771619"/>
                </a:cubicBezTo>
                <a:cubicBezTo>
                  <a:pt x="7875872" y="1823843"/>
                  <a:pt x="7828667" y="1872573"/>
                  <a:pt x="7778794" y="1924035"/>
                </a:cubicBezTo>
                <a:cubicBezTo>
                  <a:pt x="7677331" y="1868634"/>
                  <a:pt x="7576822" y="1813678"/>
                  <a:pt x="7470785" y="1755736"/>
                </a:cubicBezTo>
                <a:cubicBezTo>
                  <a:pt x="7493085" y="1730831"/>
                  <a:pt x="7511065" y="1710881"/>
                  <a:pt x="7533620" y="1685659"/>
                </a:cubicBezTo>
                <a:cubicBezTo>
                  <a:pt x="7273833" y="1537372"/>
                  <a:pt x="7017159" y="1390865"/>
                  <a:pt x="6760485" y="1244358"/>
                </a:cubicBezTo>
                <a:cubicBezTo>
                  <a:pt x="6774208" y="1221518"/>
                  <a:pt x="6781086" y="1210034"/>
                  <a:pt x="6789917" y="1207429"/>
                </a:cubicBezTo>
                <a:close/>
                <a:moveTo>
                  <a:pt x="11770831" y="974979"/>
                </a:moveTo>
                <a:cubicBezTo>
                  <a:pt x="11785572" y="993340"/>
                  <a:pt x="11798341" y="1010113"/>
                  <a:pt x="11812064" y="1026123"/>
                </a:cubicBezTo>
                <a:cubicBezTo>
                  <a:pt x="11833094" y="1050583"/>
                  <a:pt x="11854886" y="1074535"/>
                  <a:pt x="11881188" y="1104142"/>
                </a:cubicBezTo>
                <a:cubicBezTo>
                  <a:pt x="11610474" y="1242453"/>
                  <a:pt x="11344334" y="1378476"/>
                  <a:pt x="11073747" y="1516787"/>
                </a:cubicBezTo>
                <a:cubicBezTo>
                  <a:pt x="11090456" y="1540358"/>
                  <a:pt x="11105132" y="1561006"/>
                  <a:pt x="11122730" y="1585721"/>
                </a:cubicBezTo>
                <a:cubicBezTo>
                  <a:pt x="11016630" y="1635912"/>
                  <a:pt x="10912690" y="1685086"/>
                  <a:pt x="10805764" y="1735595"/>
                </a:cubicBezTo>
                <a:cubicBezTo>
                  <a:pt x="10766945" y="1692011"/>
                  <a:pt x="10728381" y="1648745"/>
                  <a:pt x="10687783" y="1603129"/>
                </a:cubicBezTo>
                <a:cubicBezTo>
                  <a:pt x="11046618" y="1395058"/>
                  <a:pt x="11403229" y="1188196"/>
                  <a:pt x="11770831" y="974979"/>
                </a:cubicBezTo>
                <a:close/>
                <a:moveTo>
                  <a:pt x="7094924" y="922883"/>
                </a:moveTo>
                <a:cubicBezTo>
                  <a:pt x="7426693" y="1157257"/>
                  <a:pt x="7756303" y="1390102"/>
                  <a:pt x="8089280" y="1625366"/>
                </a:cubicBezTo>
                <a:cubicBezTo>
                  <a:pt x="8037945" y="1671554"/>
                  <a:pt x="7989978" y="1714693"/>
                  <a:pt x="7940168" y="1759547"/>
                </a:cubicBezTo>
                <a:cubicBezTo>
                  <a:pt x="7841945" y="1698810"/>
                  <a:pt x="7745503" y="1639153"/>
                  <a:pt x="7642134" y="1575174"/>
                </a:cubicBezTo>
                <a:cubicBezTo>
                  <a:pt x="7666403" y="1555924"/>
                  <a:pt x="7685336" y="1540867"/>
                  <a:pt x="7710687" y="1520790"/>
                </a:cubicBezTo>
                <a:cubicBezTo>
                  <a:pt x="7458778" y="1357637"/>
                  <a:pt x="7213540" y="1198807"/>
                  <a:pt x="6963982" y="1037243"/>
                </a:cubicBezTo>
                <a:cubicBezTo>
                  <a:pt x="7009853" y="997217"/>
                  <a:pt x="7051340" y="960939"/>
                  <a:pt x="7094924" y="922883"/>
                </a:cubicBezTo>
                <a:close/>
                <a:moveTo>
                  <a:pt x="11611872" y="829362"/>
                </a:moveTo>
                <a:cubicBezTo>
                  <a:pt x="11657679" y="872819"/>
                  <a:pt x="11703041" y="915767"/>
                  <a:pt x="11753868" y="963989"/>
                </a:cubicBezTo>
                <a:cubicBezTo>
                  <a:pt x="11390650" y="1174665"/>
                  <a:pt x="11033530" y="1381779"/>
                  <a:pt x="10674695" y="1589914"/>
                </a:cubicBezTo>
                <a:cubicBezTo>
                  <a:pt x="10629015" y="1548681"/>
                  <a:pt x="10584542" y="1508528"/>
                  <a:pt x="10534732" y="1463546"/>
                </a:cubicBezTo>
                <a:cubicBezTo>
                  <a:pt x="10627681" y="1396837"/>
                  <a:pt x="10718216" y="1331842"/>
                  <a:pt x="10809004" y="1266725"/>
                </a:cubicBezTo>
                <a:cubicBezTo>
                  <a:pt x="10830732" y="1283942"/>
                  <a:pt x="10851063" y="1300012"/>
                  <a:pt x="10875206" y="1319073"/>
                </a:cubicBezTo>
                <a:cubicBezTo>
                  <a:pt x="11119173" y="1156875"/>
                  <a:pt x="11362886" y="994867"/>
                  <a:pt x="11611872" y="829362"/>
                </a:cubicBezTo>
                <a:close/>
                <a:moveTo>
                  <a:pt x="7242955" y="804647"/>
                </a:moveTo>
                <a:cubicBezTo>
                  <a:pt x="7471357" y="981587"/>
                  <a:pt x="7699059" y="1157955"/>
                  <a:pt x="7928223" y="1335528"/>
                </a:cubicBezTo>
                <a:cubicBezTo>
                  <a:pt x="7953954" y="1317485"/>
                  <a:pt x="7978986" y="1299950"/>
                  <a:pt x="8005543" y="1281336"/>
                </a:cubicBezTo>
                <a:cubicBezTo>
                  <a:pt x="8090296" y="1351220"/>
                  <a:pt x="8173016" y="1419391"/>
                  <a:pt x="8260628" y="1491692"/>
                </a:cubicBezTo>
                <a:cubicBezTo>
                  <a:pt x="8206689" y="1533369"/>
                  <a:pt x="8155926" y="1572569"/>
                  <a:pt x="8103765" y="1612914"/>
                </a:cubicBezTo>
                <a:cubicBezTo>
                  <a:pt x="7773393" y="1379429"/>
                  <a:pt x="7444863" y="1147408"/>
                  <a:pt x="7109726" y="910620"/>
                </a:cubicBezTo>
                <a:cubicBezTo>
                  <a:pt x="7157503" y="872627"/>
                  <a:pt x="7198164" y="840289"/>
                  <a:pt x="7242955" y="804647"/>
                </a:cubicBezTo>
                <a:close/>
                <a:moveTo>
                  <a:pt x="11359709" y="625545"/>
                </a:moveTo>
                <a:cubicBezTo>
                  <a:pt x="11377434" y="639840"/>
                  <a:pt x="11391094" y="650958"/>
                  <a:pt x="11409837" y="666143"/>
                </a:cubicBezTo>
                <a:cubicBezTo>
                  <a:pt x="11181244" y="843019"/>
                  <a:pt x="10955257" y="1017925"/>
                  <a:pt x="10726284" y="1195056"/>
                </a:cubicBezTo>
                <a:cubicBezTo>
                  <a:pt x="10749346" y="1215895"/>
                  <a:pt x="10769296" y="1233938"/>
                  <a:pt x="10792803" y="1255158"/>
                </a:cubicBezTo>
                <a:cubicBezTo>
                  <a:pt x="10699727" y="1321741"/>
                  <a:pt x="10609002" y="1386671"/>
                  <a:pt x="10518975" y="1451094"/>
                </a:cubicBezTo>
                <a:cubicBezTo>
                  <a:pt x="10466434" y="1411958"/>
                  <a:pt x="10418275" y="1376061"/>
                  <a:pt x="10366242" y="1337306"/>
                </a:cubicBezTo>
                <a:cubicBezTo>
                  <a:pt x="10449089" y="1263608"/>
                  <a:pt x="10530221" y="1191434"/>
                  <a:pt x="10611670" y="1118943"/>
                </a:cubicBezTo>
                <a:cubicBezTo>
                  <a:pt x="10638418" y="1136605"/>
                  <a:pt x="10662687" y="1152616"/>
                  <a:pt x="10691214" y="1171421"/>
                </a:cubicBezTo>
                <a:cubicBezTo>
                  <a:pt x="10915740" y="988065"/>
                  <a:pt x="11137280" y="807186"/>
                  <a:pt x="11359709" y="625545"/>
                </a:cubicBezTo>
                <a:close/>
                <a:moveTo>
                  <a:pt x="7515004" y="615762"/>
                </a:moveTo>
                <a:cubicBezTo>
                  <a:pt x="7722757" y="807568"/>
                  <a:pt x="7928540" y="997596"/>
                  <a:pt x="8135913" y="1189085"/>
                </a:cubicBezTo>
                <a:cubicBezTo>
                  <a:pt x="8162787" y="1173265"/>
                  <a:pt x="8188963" y="1157890"/>
                  <a:pt x="8215202" y="1142451"/>
                </a:cubicBezTo>
                <a:cubicBezTo>
                  <a:pt x="8291696" y="1220470"/>
                  <a:pt x="8365458" y="1295756"/>
                  <a:pt x="8440808" y="1372631"/>
                </a:cubicBezTo>
                <a:cubicBezTo>
                  <a:pt x="8390934" y="1405477"/>
                  <a:pt x="8337059" y="1440929"/>
                  <a:pt x="8277401" y="1480129"/>
                </a:cubicBezTo>
                <a:cubicBezTo>
                  <a:pt x="8194045" y="1411704"/>
                  <a:pt x="8109102" y="1341945"/>
                  <a:pt x="8020918" y="1269518"/>
                </a:cubicBezTo>
                <a:cubicBezTo>
                  <a:pt x="8044298" y="1253062"/>
                  <a:pt x="8065200" y="1238259"/>
                  <a:pt x="8092075" y="1219326"/>
                </a:cubicBezTo>
                <a:cubicBezTo>
                  <a:pt x="7879049" y="1031967"/>
                  <a:pt x="7668373" y="846705"/>
                  <a:pt x="7452741" y="657122"/>
                </a:cubicBezTo>
                <a:cubicBezTo>
                  <a:pt x="7476439" y="641366"/>
                  <a:pt x="7494673" y="629295"/>
                  <a:pt x="7515004" y="615762"/>
                </a:cubicBezTo>
                <a:close/>
                <a:moveTo>
                  <a:pt x="7801094" y="448860"/>
                </a:moveTo>
                <a:cubicBezTo>
                  <a:pt x="7984450" y="654199"/>
                  <a:pt x="8166345" y="857949"/>
                  <a:pt x="8349765" y="1063416"/>
                </a:cubicBezTo>
                <a:cubicBezTo>
                  <a:pt x="8379245" y="1049693"/>
                  <a:pt x="8407009" y="1036795"/>
                  <a:pt x="8437886" y="1022437"/>
                </a:cubicBezTo>
                <a:cubicBezTo>
                  <a:pt x="8503452" y="1102552"/>
                  <a:pt x="8568827" y="1182413"/>
                  <a:pt x="8637633" y="1266531"/>
                </a:cubicBezTo>
                <a:cubicBezTo>
                  <a:pt x="8577023" y="1298806"/>
                  <a:pt x="8522957" y="1327650"/>
                  <a:pt x="8467619" y="1357129"/>
                </a:cubicBezTo>
                <a:cubicBezTo>
                  <a:pt x="8393095" y="1280318"/>
                  <a:pt x="8319714" y="1204650"/>
                  <a:pt x="8244809" y="1127521"/>
                </a:cubicBezTo>
                <a:cubicBezTo>
                  <a:pt x="8261200" y="1117292"/>
                  <a:pt x="8282865" y="1103823"/>
                  <a:pt x="8307834" y="1088321"/>
                </a:cubicBezTo>
                <a:cubicBezTo>
                  <a:pt x="8300654" y="1077711"/>
                  <a:pt x="8295762" y="1067990"/>
                  <a:pt x="8288647" y="1060366"/>
                </a:cubicBezTo>
                <a:cubicBezTo>
                  <a:pt x="8119394" y="879741"/>
                  <a:pt x="7949888" y="699307"/>
                  <a:pt x="7780509" y="518810"/>
                </a:cubicBezTo>
                <a:cubicBezTo>
                  <a:pt x="7769772" y="507247"/>
                  <a:pt x="7760114" y="494858"/>
                  <a:pt x="7747027" y="479483"/>
                </a:cubicBezTo>
                <a:cubicBezTo>
                  <a:pt x="7767166" y="468047"/>
                  <a:pt x="7782224" y="459597"/>
                  <a:pt x="7801094" y="448860"/>
                </a:cubicBezTo>
                <a:close/>
                <a:moveTo>
                  <a:pt x="10952080" y="378214"/>
                </a:moveTo>
                <a:cubicBezTo>
                  <a:pt x="10984355" y="394606"/>
                  <a:pt x="11014788" y="409155"/>
                  <a:pt x="11044331" y="425356"/>
                </a:cubicBezTo>
                <a:cubicBezTo>
                  <a:pt x="11072730" y="440984"/>
                  <a:pt x="11100239" y="458392"/>
                  <a:pt x="11132642" y="477706"/>
                </a:cubicBezTo>
                <a:cubicBezTo>
                  <a:pt x="10929907" y="673071"/>
                  <a:pt x="10729715" y="866084"/>
                  <a:pt x="10527298" y="1061195"/>
                </a:cubicBezTo>
                <a:cubicBezTo>
                  <a:pt x="10550869" y="1077777"/>
                  <a:pt x="10570120" y="1091309"/>
                  <a:pt x="10594389" y="1108400"/>
                </a:cubicBezTo>
                <a:cubicBezTo>
                  <a:pt x="10511161" y="1182543"/>
                  <a:pt x="10431364" y="1253573"/>
                  <a:pt x="10349533" y="1326506"/>
                </a:cubicBezTo>
                <a:cubicBezTo>
                  <a:pt x="10297435" y="1295565"/>
                  <a:pt x="10247498" y="1265835"/>
                  <a:pt x="10193178" y="1233560"/>
                </a:cubicBezTo>
                <a:cubicBezTo>
                  <a:pt x="10448390" y="945882"/>
                  <a:pt x="10698901" y="663477"/>
                  <a:pt x="10952080" y="378214"/>
                </a:cubicBezTo>
                <a:close/>
                <a:moveTo>
                  <a:pt x="10745534" y="277832"/>
                </a:moveTo>
                <a:cubicBezTo>
                  <a:pt x="10805891" y="305913"/>
                  <a:pt x="10867073" y="334248"/>
                  <a:pt x="10936133" y="366205"/>
                </a:cubicBezTo>
                <a:cubicBezTo>
                  <a:pt x="10679269" y="655789"/>
                  <a:pt x="10427678" y="939465"/>
                  <a:pt x="10175197" y="1224093"/>
                </a:cubicBezTo>
                <a:cubicBezTo>
                  <a:pt x="10120623" y="1198934"/>
                  <a:pt x="10069478" y="1175427"/>
                  <a:pt x="10012680" y="1149251"/>
                </a:cubicBezTo>
                <a:cubicBezTo>
                  <a:pt x="10070304" y="1062212"/>
                  <a:pt x="10125578" y="978665"/>
                  <a:pt x="10182123" y="893276"/>
                </a:cubicBezTo>
                <a:cubicBezTo>
                  <a:pt x="10209061" y="903759"/>
                  <a:pt x="10234474" y="913607"/>
                  <a:pt x="10264334" y="925233"/>
                </a:cubicBezTo>
                <a:cubicBezTo>
                  <a:pt x="10423358" y="711254"/>
                  <a:pt x="10582318" y="497466"/>
                  <a:pt x="10745534" y="277832"/>
                </a:cubicBezTo>
                <a:close/>
                <a:moveTo>
                  <a:pt x="8247413" y="245303"/>
                </a:moveTo>
                <a:cubicBezTo>
                  <a:pt x="8447161" y="556743"/>
                  <a:pt x="8643923" y="863418"/>
                  <a:pt x="8843798" y="1175111"/>
                </a:cubicBezTo>
                <a:cubicBezTo>
                  <a:pt x="8781027" y="1202620"/>
                  <a:pt x="8720798" y="1229050"/>
                  <a:pt x="8656312" y="1257259"/>
                </a:cubicBezTo>
                <a:cubicBezTo>
                  <a:pt x="8591381" y="1177906"/>
                  <a:pt x="8525942" y="1097982"/>
                  <a:pt x="8458406" y="1015388"/>
                </a:cubicBezTo>
                <a:cubicBezTo>
                  <a:pt x="8485599" y="1000840"/>
                  <a:pt x="8508216" y="988768"/>
                  <a:pt x="8536171" y="973837"/>
                </a:cubicBezTo>
                <a:cubicBezTo>
                  <a:pt x="8373717" y="759033"/>
                  <a:pt x="8213041" y="546514"/>
                  <a:pt x="8048745" y="329168"/>
                </a:cubicBezTo>
                <a:cubicBezTo>
                  <a:pt x="8116217" y="300704"/>
                  <a:pt x="8179750" y="273893"/>
                  <a:pt x="8247413" y="245303"/>
                </a:cubicBezTo>
                <a:close/>
                <a:moveTo>
                  <a:pt x="8463807" y="168808"/>
                </a:moveTo>
                <a:cubicBezTo>
                  <a:pt x="8588395" y="400196"/>
                  <a:pt x="8711459" y="628852"/>
                  <a:pt x="8836238" y="860684"/>
                </a:cubicBezTo>
                <a:cubicBezTo>
                  <a:pt x="8872261" y="851345"/>
                  <a:pt x="8901994" y="843657"/>
                  <a:pt x="8933825" y="835398"/>
                </a:cubicBezTo>
                <a:cubicBezTo>
                  <a:pt x="8976201" y="924789"/>
                  <a:pt x="9017816" y="1012401"/>
                  <a:pt x="9060954" y="1103445"/>
                </a:cubicBezTo>
                <a:cubicBezTo>
                  <a:pt x="8994690" y="1125617"/>
                  <a:pt x="8932046" y="1146583"/>
                  <a:pt x="8864447" y="1169201"/>
                </a:cubicBezTo>
                <a:cubicBezTo>
                  <a:pt x="8666541" y="860811"/>
                  <a:pt x="8468508" y="552231"/>
                  <a:pt x="8267045" y="238377"/>
                </a:cubicBezTo>
                <a:cubicBezTo>
                  <a:pt x="8335787" y="214044"/>
                  <a:pt x="8398305" y="191998"/>
                  <a:pt x="8463807" y="168808"/>
                </a:cubicBezTo>
                <a:close/>
                <a:moveTo>
                  <a:pt x="10383015" y="142186"/>
                </a:moveTo>
                <a:cubicBezTo>
                  <a:pt x="10413638" y="152034"/>
                  <a:pt x="10439433" y="160355"/>
                  <a:pt x="10468911" y="169885"/>
                </a:cubicBezTo>
                <a:cubicBezTo>
                  <a:pt x="10336572" y="399050"/>
                  <a:pt x="10206711" y="623894"/>
                  <a:pt x="10075388" y="851215"/>
                </a:cubicBezTo>
                <a:cubicBezTo>
                  <a:pt x="10105439" y="863350"/>
                  <a:pt x="10132123" y="874087"/>
                  <a:pt x="10162238" y="886222"/>
                </a:cubicBezTo>
                <a:cubicBezTo>
                  <a:pt x="10104358" y="973135"/>
                  <a:pt x="10048767" y="1056681"/>
                  <a:pt x="9992477" y="1141307"/>
                </a:cubicBezTo>
                <a:cubicBezTo>
                  <a:pt x="9932375" y="1122057"/>
                  <a:pt x="9875258" y="1103759"/>
                  <a:pt x="9815410" y="1084635"/>
                </a:cubicBezTo>
                <a:cubicBezTo>
                  <a:pt x="9853530" y="994546"/>
                  <a:pt x="9891333" y="905091"/>
                  <a:pt x="9930342" y="812841"/>
                </a:cubicBezTo>
                <a:cubicBezTo>
                  <a:pt x="9962744" y="820337"/>
                  <a:pt x="9990825" y="826755"/>
                  <a:pt x="10025514" y="834760"/>
                </a:cubicBezTo>
                <a:cubicBezTo>
                  <a:pt x="10144004" y="605279"/>
                  <a:pt x="10262874" y="374970"/>
                  <a:pt x="10383015" y="142186"/>
                </a:cubicBezTo>
                <a:close/>
                <a:moveTo>
                  <a:pt x="8812985" y="76111"/>
                </a:moveTo>
                <a:cubicBezTo>
                  <a:pt x="8906569" y="314106"/>
                  <a:pt x="8992720" y="553244"/>
                  <a:pt x="9086114" y="792701"/>
                </a:cubicBezTo>
                <a:cubicBezTo>
                  <a:pt x="9115339" y="787682"/>
                  <a:pt x="9143674" y="782853"/>
                  <a:pt x="9176140" y="777326"/>
                </a:cubicBezTo>
                <a:cubicBezTo>
                  <a:pt x="9202379" y="869322"/>
                  <a:pt x="9228554" y="960936"/>
                  <a:pt x="9255810" y="1056363"/>
                </a:cubicBezTo>
                <a:cubicBezTo>
                  <a:pt x="9196025" y="1070849"/>
                  <a:pt x="9141133" y="1084191"/>
                  <a:pt x="9082746" y="1098359"/>
                </a:cubicBezTo>
                <a:cubicBezTo>
                  <a:pt x="9040878" y="1010937"/>
                  <a:pt x="8998946" y="923515"/>
                  <a:pt x="8954663" y="831075"/>
                </a:cubicBezTo>
                <a:cubicBezTo>
                  <a:pt x="8984524" y="820782"/>
                  <a:pt x="9009747" y="812078"/>
                  <a:pt x="9041323" y="801214"/>
                </a:cubicBezTo>
                <a:cubicBezTo>
                  <a:pt x="8941639" y="565633"/>
                  <a:pt x="8842591" y="331832"/>
                  <a:pt x="8741891" y="93964"/>
                </a:cubicBezTo>
                <a:cubicBezTo>
                  <a:pt x="8766733" y="87738"/>
                  <a:pt x="8786746" y="82718"/>
                  <a:pt x="8812985" y="76111"/>
                </a:cubicBezTo>
                <a:close/>
                <a:moveTo>
                  <a:pt x="9999338" y="50253"/>
                </a:moveTo>
                <a:cubicBezTo>
                  <a:pt x="10026340" y="55018"/>
                  <a:pt x="10048322" y="58894"/>
                  <a:pt x="10077420" y="63976"/>
                </a:cubicBezTo>
                <a:cubicBezTo>
                  <a:pt x="9999147" y="304830"/>
                  <a:pt x="9911091" y="539776"/>
                  <a:pt x="9829704" y="782853"/>
                </a:cubicBezTo>
                <a:cubicBezTo>
                  <a:pt x="9854990" y="790922"/>
                  <a:pt x="9880214" y="798991"/>
                  <a:pt x="9909057" y="808203"/>
                </a:cubicBezTo>
                <a:cubicBezTo>
                  <a:pt x="9870429" y="899373"/>
                  <a:pt x="9832754" y="988319"/>
                  <a:pt x="9794190" y="1079362"/>
                </a:cubicBezTo>
                <a:cubicBezTo>
                  <a:pt x="9739869" y="1069197"/>
                  <a:pt x="9689360" y="1059667"/>
                  <a:pt x="9633197" y="1049184"/>
                </a:cubicBezTo>
                <a:cubicBezTo>
                  <a:pt x="9652257" y="953948"/>
                  <a:pt x="9670554" y="862142"/>
                  <a:pt x="9690059" y="764683"/>
                </a:cubicBezTo>
                <a:cubicBezTo>
                  <a:pt x="9723859" y="769194"/>
                  <a:pt x="9752512" y="773069"/>
                  <a:pt x="9786375" y="777643"/>
                </a:cubicBezTo>
                <a:cubicBezTo>
                  <a:pt x="9857532" y="534566"/>
                  <a:pt x="9928117" y="293521"/>
                  <a:pt x="9999338" y="50253"/>
                </a:cubicBezTo>
                <a:close/>
                <a:moveTo>
                  <a:pt x="9401365" y="2987"/>
                </a:moveTo>
                <a:cubicBezTo>
                  <a:pt x="9412674" y="349306"/>
                  <a:pt x="9423729" y="692575"/>
                  <a:pt x="9434910" y="1039529"/>
                </a:cubicBezTo>
                <a:cubicBezTo>
                  <a:pt x="9378430" y="1044359"/>
                  <a:pt x="9329954" y="1048488"/>
                  <a:pt x="9277158" y="1052998"/>
                </a:cubicBezTo>
                <a:cubicBezTo>
                  <a:pt x="9250918" y="959478"/>
                  <a:pt x="9225251" y="868117"/>
                  <a:pt x="9198249" y="772055"/>
                </a:cubicBezTo>
                <a:cubicBezTo>
                  <a:pt x="9229699" y="767418"/>
                  <a:pt x="9254794" y="763732"/>
                  <a:pt x="9282939" y="759604"/>
                </a:cubicBezTo>
                <a:cubicBezTo>
                  <a:pt x="9235226" y="513984"/>
                  <a:pt x="9187893" y="270398"/>
                  <a:pt x="9139164" y="19696"/>
                </a:cubicBezTo>
                <a:cubicBezTo>
                  <a:pt x="9227665" y="14042"/>
                  <a:pt x="9311720" y="8705"/>
                  <a:pt x="9401365" y="2987"/>
                </a:cubicBezTo>
                <a:close/>
                <a:moveTo>
                  <a:pt x="9423538" y="0"/>
                </a:moveTo>
                <a:cubicBezTo>
                  <a:pt x="9511468" y="4066"/>
                  <a:pt x="9590820" y="7687"/>
                  <a:pt x="9675065" y="11627"/>
                </a:cubicBezTo>
                <a:cubicBezTo>
                  <a:pt x="9644633" y="260868"/>
                  <a:pt x="9614836" y="505343"/>
                  <a:pt x="9584785" y="751407"/>
                </a:cubicBezTo>
                <a:cubicBezTo>
                  <a:pt x="9616170" y="756426"/>
                  <a:pt x="9640884" y="760365"/>
                  <a:pt x="9668648" y="764812"/>
                </a:cubicBezTo>
                <a:cubicBezTo>
                  <a:pt x="9648572" y="861509"/>
                  <a:pt x="9629512" y="953315"/>
                  <a:pt x="9610007" y="1047408"/>
                </a:cubicBezTo>
                <a:cubicBezTo>
                  <a:pt x="9559753" y="1044803"/>
                  <a:pt x="9511531" y="1042261"/>
                  <a:pt x="9457401" y="1039402"/>
                </a:cubicBezTo>
                <a:cubicBezTo>
                  <a:pt x="9446155" y="694672"/>
                  <a:pt x="9434973" y="351593"/>
                  <a:pt x="9423538" y="0"/>
                </a:cubicBezTo>
                <a:close/>
              </a:path>
            </a:pathLst>
          </a:custGeom>
          <a:solidFill>
            <a:srgbClr val="FFFFFF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382ED4-6DC4-428F-A922-38B8EC54E0E4}"/>
              </a:ext>
            </a:extLst>
          </p:cNvPr>
          <p:cNvGrpSpPr/>
          <p:nvPr/>
        </p:nvGrpSpPr>
        <p:grpSpPr>
          <a:xfrm>
            <a:off x="576812" y="434075"/>
            <a:ext cx="2854365" cy="1670490"/>
            <a:chOff x="3443738" y="1104410"/>
            <a:chExt cx="5376573" cy="314658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0E7AD5-9FEA-4C18-B510-4F0589F17BB8}"/>
                </a:ext>
              </a:extLst>
            </p:cNvPr>
            <p:cNvSpPr/>
            <p:nvPr/>
          </p:nvSpPr>
          <p:spPr>
            <a:xfrm>
              <a:off x="4957575" y="2972191"/>
              <a:ext cx="914471" cy="1278806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42F772-F0EA-4694-9890-F9CFD45F5DCB}"/>
                </a:ext>
              </a:extLst>
            </p:cNvPr>
            <p:cNvSpPr/>
            <p:nvPr/>
          </p:nvSpPr>
          <p:spPr>
            <a:xfrm>
              <a:off x="5740766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11D467-CA63-4333-A1A3-C31BC6F8D3E3}"/>
                </a:ext>
              </a:extLst>
            </p:cNvPr>
            <p:cNvSpPr/>
            <p:nvPr/>
          </p:nvSpPr>
          <p:spPr>
            <a:xfrm>
              <a:off x="3443738" y="2807680"/>
              <a:ext cx="1321405" cy="127971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26FDA4-FFE0-42C0-ABCB-310351962CF2}"/>
                </a:ext>
              </a:extLst>
            </p:cNvPr>
            <p:cNvSpPr/>
            <p:nvPr/>
          </p:nvSpPr>
          <p:spPr>
            <a:xfrm>
              <a:off x="7511594" y="2815784"/>
              <a:ext cx="1308717" cy="1309621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1B6786-2B59-41F1-80B6-900BB41875E5}"/>
                </a:ext>
              </a:extLst>
            </p:cNvPr>
            <p:cNvSpPr/>
            <p:nvPr/>
          </p:nvSpPr>
          <p:spPr>
            <a:xfrm>
              <a:off x="6971937" y="2848651"/>
              <a:ext cx="397871" cy="1248898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60B13-9451-42A0-905D-C19F1B9B0B09}"/>
                </a:ext>
              </a:extLst>
            </p:cNvPr>
            <p:cNvSpPr/>
            <p:nvPr/>
          </p:nvSpPr>
          <p:spPr>
            <a:xfrm>
              <a:off x="4624189" y="1104410"/>
              <a:ext cx="919907" cy="127971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E644D8-8E89-41E9-B81A-FC06F26F4F7A}"/>
                </a:ext>
              </a:extLst>
            </p:cNvPr>
            <p:cNvSpPr/>
            <p:nvPr/>
          </p:nvSpPr>
          <p:spPr>
            <a:xfrm>
              <a:off x="6799340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0296F6-0251-462E-8915-07E3DAE6F458}"/>
                </a:ext>
              </a:extLst>
            </p:cNvPr>
            <p:cNvSpPr/>
            <p:nvPr/>
          </p:nvSpPr>
          <p:spPr>
            <a:xfrm>
              <a:off x="3488578" y="1135223"/>
              <a:ext cx="920817" cy="1248898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774996-02C2-4E34-B816-4D3A3AE8B19F}"/>
                </a:ext>
              </a:extLst>
            </p:cNvPr>
            <p:cNvSpPr/>
            <p:nvPr/>
          </p:nvSpPr>
          <p:spPr>
            <a:xfrm>
              <a:off x="7674086" y="1256205"/>
              <a:ext cx="1086557" cy="1248898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DDA3D7-AA63-4546-B566-DC0FB5A601C5}"/>
                </a:ext>
              </a:extLst>
            </p:cNvPr>
            <p:cNvSpPr/>
            <p:nvPr/>
          </p:nvSpPr>
          <p:spPr>
            <a:xfrm>
              <a:off x="6052222" y="2865073"/>
              <a:ext cx="667952" cy="1309621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0370DA-1084-4943-961B-B7A4DC881A87}"/>
              </a:ext>
            </a:extLst>
          </p:cNvPr>
          <p:cNvSpPr/>
          <p:nvPr/>
        </p:nvSpPr>
        <p:spPr>
          <a:xfrm>
            <a:off x="2044902" y="2209122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C1DA39A1-2912-4DEC-8417-31D634C0E0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2923" y="5239518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6FB60BF0-D205-4BE1-90B3-61D772DB3D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97981" y="523945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721E963A-60DF-4F1D-9794-68E97433CE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7865" y="5239456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6D628146-8BC7-4E3A-8245-D2257ACFE1D7}"/>
              </a:ext>
            </a:extLst>
          </p:cNvPr>
          <p:cNvSpPr/>
          <p:nvPr/>
        </p:nvSpPr>
        <p:spPr>
          <a:xfrm>
            <a:off x="7786528" y="5333938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D8B8CD0B-483B-466D-9569-6CEF938C8C02}"/>
              </a:ext>
            </a:extLst>
          </p:cNvPr>
          <p:cNvSpPr/>
          <p:nvPr/>
        </p:nvSpPr>
        <p:spPr>
          <a:xfrm>
            <a:off x="10832764" y="52965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A866CAE6-610A-452B-B0F8-493AEA974F1E}"/>
              </a:ext>
            </a:extLst>
          </p:cNvPr>
          <p:cNvSpPr>
            <a:spLocks/>
          </p:cNvSpPr>
          <p:nvPr/>
        </p:nvSpPr>
        <p:spPr>
          <a:xfrm>
            <a:off x="9308108" y="535592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C77570-F473-48A8-A688-246E3AA30238}"/>
              </a:ext>
            </a:extLst>
          </p:cNvPr>
          <p:cNvSpPr txBox="1"/>
          <p:nvPr/>
        </p:nvSpPr>
        <p:spPr>
          <a:xfrm>
            <a:off x="7342831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6FB4B-8AA3-4CC3-B2C6-005335D89C22}"/>
              </a:ext>
            </a:extLst>
          </p:cNvPr>
          <p:cNvSpPr txBox="1"/>
          <p:nvPr/>
        </p:nvSpPr>
        <p:spPr>
          <a:xfrm>
            <a:off x="8847888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F9540-D3D7-49A3-B7F2-27A089095516}"/>
              </a:ext>
            </a:extLst>
          </p:cNvPr>
          <p:cNvSpPr txBox="1"/>
          <p:nvPr/>
        </p:nvSpPr>
        <p:spPr>
          <a:xfrm>
            <a:off x="10352944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75D955-CC65-4A33-87D1-F44B765CD5F8}"/>
              </a:ext>
            </a:extLst>
          </p:cNvPr>
          <p:cNvGrpSpPr/>
          <p:nvPr/>
        </p:nvGrpSpPr>
        <p:grpSpPr>
          <a:xfrm>
            <a:off x="7512690" y="2778401"/>
            <a:ext cx="3987976" cy="775862"/>
            <a:chOff x="6324699" y="2356411"/>
            <a:chExt cx="2736305" cy="7758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700482-73D6-4A76-ABA9-76627836C959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384DEF-BC3C-4E78-928A-072CC2F5F73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0E145D-4A49-457E-91C6-E9ED609811FF}"/>
              </a:ext>
            </a:extLst>
          </p:cNvPr>
          <p:cNvGrpSpPr/>
          <p:nvPr/>
        </p:nvGrpSpPr>
        <p:grpSpPr>
          <a:xfrm>
            <a:off x="7613300" y="3611307"/>
            <a:ext cx="3887365" cy="967440"/>
            <a:chOff x="4932040" y="3928857"/>
            <a:chExt cx="3456384" cy="9674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32F9EF-8C39-49B6-8160-309FD63D31FE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ADC425-5F3C-4B17-B017-0995C1A67180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D2E99F5-BE90-4FDA-9128-62EAD712599B}"/>
              </a:ext>
            </a:extLst>
          </p:cNvPr>
          <p:cNvSpPr txBox="1"/>
          <p:nvPr/>
        </p:nvSpPr>
        <p:spPr>
          <a:xfrm>
            <a:off x="7292024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45B55-49F4-49D1-963C-EF0468F2E0A5}"/>
              </a:ext>
            </a:extLst>
          </p:cNvPr>
          <p:cNvSpPr txBox="1"/>
          <p:nvPr/>
        </p:nvSpPr>
        <p:spPr>
          <a:xfrm>
            <a:off x="8797080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8004E6-F3EB-422B-9F02-5DB9CB69C0E4}"/>
              </a:ext>
            </a:extLst>
          </p:cNvPr>
          <p:cNvSpPr txBox="1"/>
          <p:nvPr/>
        </p:nvSpPr>
        <p:spPr>
          <a:xfrm>
            <a:off x="10302137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75D755-E2E3-4777-953E-BAD7A96C5F64}"/>
              </a:ext>
            </a:extLst>
          </p:cNvPr>
          <p:cNvSpPr txBox="1"/>
          <p:nvPr/>
        </p:nvSpPr>
        <p:spPr>
          <a:xfrm>
            <a:off x="1708469" y="4002142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AC6DE-3A16-4EF0-A3F0-05189C2D1F6C}"/>
              </a:ext>
            </a:extLst>
          </p:cNvPr>
          <p:cNvSpPr txBox="1"/>
          <p:nvPr/>
        </p:nvSpPr>
        <p:spPr>
          <a:xfrm>
            <a:off x="1708468" y="3241320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A4332D1-E246-454C-A36C-13C5D2860424}"/>
              </a:ext>
            </a:extLst>
          </p:cNvPr>
          <p:cNvGrpSpPr/>
          <p:nvPr/>
        </p:nvGrpSpPr>
        <p:grpSpPr>
          <a:xfrm rot="13892022">
            <a:off x="7094531" y="4483001"/>
            <a:ext cx="871829" cy="1605844"/>
            <a:chOff x="6201020" y="320372"/>
            <a:chExt cx="871829" cy="1605844"/>
          </a:xfrm>
        </p:grpSpPr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B6D17216-317D-4224-B61F-CE36DEE084F9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: Rounded Corners 256">
              <a:extLst>
                <a:ext uri="{FF2B5EF4-FFF2-40B4-BE49-F238E27FC236}">
                  <a16:creationId xmlns:a16="http://schemas.microsoft.com/office/drawing/2014/main" id="{39896A6F-2E47-461B-834D-5D7B7C692DC1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C734F80B-5CAD-4AA6-B3AD-2EA64392DA38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14AC6847-E95E-4D0D-A688-262D9D264DF0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E04A38EE-AD49-4B34-82E4-7BB2B69A2559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5F71962E-59CA-4A62-BDA3-5CB5E028920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D4A37863-C9AD-4E42-876A-2472A6C0023C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6243554A-0440-4DD6-88BA-196A6539C7D1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4CC1F71-1503-4555-A58E-1C87E40543C4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452997E4-4213-452E-9D48-85290B0E4281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2023E94-D2AA-4061-81F1-BD3DD4E1274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40D4EF8-083D-4EE1-82D3-C6A4D3C4E7E2}"/>
              </a:ext>
            </a:extLst>
          </p:cNvPr>
          <p:cNvGrpSpPr/>
          <p:nvPr/>
        </p:nvGrpSpPr>
        <p:grpSpPr>
          <a:xfrm rot="20208792">
            <a:off x="4168293" y="1119305"/>
            <a:ext cx="767457" cy="1203637"/>
            <a:chOff x="3443794" y="982314"/>
            <a:chExt cx="552086" cy="865861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0ACBBEF-0B19-4545-B0DF-B39F90C40BD1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6D0820D-F1E4-4817-B570-C71F7F8AA415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9E67E4C-FE5A-44CD-BF09-10E2F15C7D22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046B0524-1284-4E52-A521-E619062B9691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E44E540-CA4F-4E95-9E75-EA1A2EA63BB6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7691CBC-4FCE-406E-A000-FE513914E4AB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5ED75D7-E83D-4794-B409-E44352DCB9F8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A0E5D57-3E8B-4780-8DE9-77F9EE1E5D9D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B1054F0-CDDD-4F31-AC9E-2DA061DCC1B1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798DB12-14DE-4BCE-965B-9A6225F109AA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7DDA9AE-5EE9-4C32-8A68-9B92195C2A6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369DB53-6618-4526-8640-44F6D3B9EB0A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30C3545A-A65C-4F9D-999E-02EC75B13510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A229E86-6067-4E73-AF72-1326F13CBE17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92F86C4-8127-481E-A0EF-646EDC7A291D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CE3209B-6162-46C6-9DC9-A1C37541926F}"/>
              </a:ext>
            </a:extLst>
          </p:cNvPr>
          <p:cNvGrpSpPr/>
          <p:nvPr/>
        </p:nvGrpSpPr>
        <p:grpSpPr>
          <a:xfrm rot="13885376">
            <a:off x="1898864" y="4377460"/>
            <a:ext cx="1068467" cy="1002898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A8B5EA38-0C0C-492A-A603-942A2C79F86E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364" name="Graphic 5">
                <a:extLst>
                  <a:ext uri="{FF2B5EF4-FFF2-40B4-BE49-F238E27FC236}">
                    <a16:creationId xmlns:a16="http://schemas.microsoft.com/office/drawing/2014/main" id="{DB14C4E7-4472-4119-A4C8-757085EB55A5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Graphic 5">
                <a:extLst>
                  <a:ext uri="{FF2B5EF4-FFF2-40B4-BE49-F238E27FC236}">
                    <a16:creationId xmlns:a16="http://schemas.microsoft.com/office/drawing/2014/main" id="{2383B3BD-7357-41FF-ACCC-57BA1027528D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Graphic 5">
                <a:extLst>
                  <a:ext uri="{FF2B5EF4-FFF2-40B4-BE49-F238E27FC236}">
                    <a16:creationId xmlns:a16="http://schemas.microsoft.com/office/drawing/2014/main" id="{4B45E31D-5AB7-477F-8FAC-D6D0ACE4529A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Graphic 5">
                <a:extLst>
                  <a:ext uri="{FF2B5EF4-FFF2-40B4-BE49-F238E27FC236}">
                    <a16:creationId xmlns:a16="http://schemas.microsoft.com/office/drawing/2014/main" id="{FA6A7081-56C3-47DC-9544-7AD2F26DFCE0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126C9F06-AA86-446A-B316-490D440AF304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360" name="Graphic 5">
                <a:extLst>
                  <a:ext uri="{FF2B5EF4-FFF2-40B4-BE49-F238E27FC236}">
                    <a16:creationId xmlns:a16="http://schemas.microsoft.com/office/drawing/2014/main" id="{FA2E6868-AF35-4054-A940-C6564D31C96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Graphic 5">
                <a:extLst>
                  <a:ext uri="{FF2B5EF4-FFF2-40B4-BE49-F238E27FC236}">
                    <a16:creationId xmlns:a16="http://schemas.microsoft.com/office/drawing/2014/main" id="{5306C234-F276-4427-BB61-548A43ADD0C8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Graphic 5">
                <a:extLst>
                  <a:ext uri="{FF2B5EF4-FFF2-40B4-BE49-F238E27FC236}">
                    <a16:creationId xmlns:a16="http://schemas.microsoft.com/office/drawing/2014/main" id="{FB33EB23-89F5-4667-9C40-3819CBA70A8B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Graphic 5">
                <a:extLst>
                  <a:ext uri="{FF2B5EF4-FFF2-40B4-BE49-F238E27FC236}">
                    <a16:creationId xmlns:a16="http://schemas.microsoft.com/office/drawing/2014/main" id="{885A4C90-4FE5-4379-8C16-2843C6C91478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8" name="Rectangle 367">
            <a:extLst>
              <a:ext uri="{FF2B5EF4-FFF2-40B4-BE49-F238E27FC236}">
                <a16:creationId xmlns:a16="http://schemas.microsoft.com/office/drawing/2014/main" id="{0F361CEB-5F58-4427-93DA-B19655A9BC70}"/>
              </a:ext>
            </a:extLst>
          </p:cNvPr>
          <p:cNvSpPr/>
          <p:nvPr/>
        </p:nvSpPr>
        <p:spPr>
          <a:xfrm>
            <a:off x="2844155" y="2128384"/>
            <a:ext cx="6503691" cy="2601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035EA846-42BE-4685-BAE5-9D75E4A930BE}"/>
              </a:ext>
            </a:extLst>
          </p:cNvPr>
          <p:cNvGrpSpPr/>
          <p:nvPr/>
        </p:nvGrpSpPr>
        <p:grpSpPr>
          <a:xfrm rot="1628714">
            <a:off x="1093985" y="3422019"/>
            <a:ext cx="825158" cy="1194513"/>
            <a:chOff x="5293990" y="1900827"/>
            <a:chExt cx="825158" cy="1194513"/>
          </a:xfrm>
        </p:grpSpPr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2400452-4BB7-485E-85DB-F5CF2887CFD0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2029E77-73D3-47D5-BFC7-8532E1F5F9B5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1160B9ED-446D-4396-BF72-7ED061364E57}"/>
              </a:ext>
            </a:extLst>
          </p:cNvPr>
          <p:cNvSpPr/>
          <p:nvPr/>
        </p:nvSpPr>
        <p:spPr>
          <a:xfrm>
            <a:off x="5312675" y="1513003"/>
            <a:ext cx="487108" cy="785104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520AE971-832C-4138-AD78-307BC55178D0}"/>
              </a:ext>
            </a:extLst>
          </p:cNvPr>
          <p:cNvSpPr/>
          <p:nvPr/>
        </p:nvSpPr>
        <p:spPr>
          <a:xfrm rot="20504529">
            <a:off x="10018326" y="3817954"/>
            <a:ext cx="785745" cy="734097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4" name="Graphic 78">
            <a:extLst>
              <a:ext uri="{FF2B5EF4-FFF2-40B4-BE49-F238E27FC236}">
                <a16:creationId xmlns:a16="http://schemas.microsoft.com/office/drawing/2014/main" id="{7393EC58-8955-465F-87D0-0BE64BFC0EA7}"/>
              </a:ext>
            </a:extLst>
          </p:cNvPr>
          <p:cNvSpPr/>
          <p:nvPr/>
        </p:nvSpPr>
        <p:spPr>
          <a:xfrm rot="1949982">
            <a:off x="10122027" y="1436786"/>
            <a:ext cx="555659" cy="1562272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2A8415F6-DFDA-49A1-9D0E-9B9DA573A5FE}"/>
              </a:ext>
            </a:extLst>
          </p:cNvPr>
          <p:cNvGrpSpPr/>
          <p:nvPr/>
        </p:nvGrpSpPr>
        <p:grpSpPr>
          <a:xfrm rot="3827213">
            <a:off x="5679703" y="4558802"/>
            <a:ext cx="1195324" cy="741746"/>
            <a:chOff x="4474952" y="485299"/>
            <a:chExt cx="1195324" cy="741746"/>
          </a:xfrm>
        </p:grpSpPr>
        <p:sp>
          <p:nvSpPr>
            <p:cNvPr id="376" name="Graphic 12">
              <a:extLst>
                <a:ext uri="{FF2B5EF4-FFF2-40B4-BE49-F238E27FC236}">
                  <a16:creationId xmlns:a16="http://schemas.microsoft.com/office/drawing/2014/main" id="{CB91E634-102B-405A-97A3-7BA6FC69BEC5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Graphic 12">
              <a:extLst>
                <a:ext uri="{FF2B5EF4-FFF2-40B4-BE49-F238E27FC236}">
                  <a16:creationId xmlns:a16="http://schemas.microsoft.com/office/drawing/2014/main" id="{D6CD3171-7CB1-4A9A-90A9-EFF3F411FE9D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Graphic 12">
              <a:extLst>
                <a:ext uri="{FF2B5EF4-FFF2-40B4-BE49-F238E27FC236}">
                  <a16:creationId xmlns:a16="http://schemas.microsoft.com/office/drawing/2014/main" id="{5E3E12F8-092F-4EA6-AD33-8D39C8F5A6FD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5A84F30-43A7-4DA3-BF67-22A9F2D25B4B}"/>
              </a:ext>
            </a:extLst>
          </p:cNvPr>
          <p:cNvGrpSpPr/>
          <p:nvPr/>
        </p:nvGrpSpPr>
        <p:grpSpPr>
          <a:xfrm rot="19662303">
            <a:off x="6080316" y="1239683"/>
            <a:ext cx="470803" cy="1012722"/>
            <a:chOff x="10019575" y="3052626"/>
            <a:chExt cx="1673786" cy="3600405"/>
          </a:xfrm>
        </p:grpSpPr>
        <p:sp>
          <p:nvSpPr>
            <p:cNvPr id="380" name="Graphic 570">
              <a:extLst>
                <a:ext uri="{FF2B5EF4-FFF2-40B4-BE49-F238E27FC236}">
                  <a16:creationId xmlns:a16="http://schemas.microsoft.com/office/drawing/2014/main" id="{440F4B10-09F8-4588-8F80-A7BBDCC4E024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Graphic 570">
              <a:extLst>
                <a:ext uri="{FF2B5EF4-FFF2-40B4-BE49-F238E27FC236}">
                  <a16:creationId xmlns:a16="http://schemas.microsoft.com/office/drawing/2014/main" id="{1AF66302-7303-4B70-9FF4-9D4DDE39DE7D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Graphic 570">
              <a:extLst>
                <a:ext uri="{FF2B5EF4-FFF2-40B4-BE49-F238E27FC236}">
                  <a16:creationId xmlns:a16="http://schemas.microsoft.com/office/drawing/2014/main" id="{342B696A-7C7F-488B-9B74-113DC73BB826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Graphic 570">
              <a:extLst>
                <a:ext uri="{FF2B5EF4-FFF2-40B4-BE49-F238E27FC236}">
                  <a16:creationId xmlns:a16="http://schemas.microsoft.com/office/drawing/2014/main" id="{D07933DB-D2FC-4A8A-8AD9-267C0E4409C5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F061B9-4A88-480D-A58E-73780FCC4FC0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5" name="Graphic 570">
              <a:extLst>
                <a:ext uri="{FF2B5EF4-FFF2-40B4-BE49-F238E27FC236}">
                  <a16:creationId xmlns:a16="http://schemas.microsoft.com/office/drawing/2014/main" id="{C370A98B-A95E-401E-8B47-BEAC6440BC2A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Graphic 570">
              <a:extLst>
                <a:ext uri="{FF2B5EF4-FFF2-40B4-BE49-F238E27FC236}">
                  <a16:creationId xmlns:a16="http://schemas.microsoft.com/office/drawing/2014/main" id="{C3220A12-B935-4647-AD5E-0ECCC0A112B0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423CBE05-5D67-4D22-8C71-0621A91928F7}"/>
              </a:ext>
            </a:extLst>
          </p:cNvPr>
          <p:cNvGrpSpPr/>
          <p:nvPr/>
        </p:nvGrpSpPr>
        <p:grpSpPr>
          <a:xfrm rot="1389317">
            <a:off x="8396932" y="4529861"/>
            <a:ext cx="1871722" cy="911000"/>
            <a:chOff x="5787255" y="4292778"/>
            <a:chExt cx="3758184" cy="2112264"/>
          </a:xfrm>
        </p:grpSpPr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18B73A6B-5DED-478E-A810-7FDD1A9D1D82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A191E0E-68A6-42BF-9679-E6063A883F4B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42B0B68-1EA3-4359-B7AA-4F1449B76003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91" name="Rectangle: Rounded Corners 390">
              <a:extLst>
                <a:ext uri="{FF2B5EF4-FFF2-40B4-BE49-F238E27FC236}">
                  <a16:creationId xmlns:a16="http://schemas.microsoft.com/office/drawing/2014/main" id="{3E7BD00F-AE59-4B14-9066-8848CE3058D5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ADD540E-B9E7-44A1-B48F-04931254038C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3" name="Graphic 127">
                <a:extLst>
                  <a:ext uri="{FF2B5EF4-FFF2-40B4-BE49-F238E27FC236}">
                    <a16:creationId xmlns:a16="http://schemas.microsoft.com/office/drawing/2014/main" id="{3AF5B737-0D4E-435B-B5EF-0EA4B9328754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77A32B78-163F-488F-B37B-F4F1346B200A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DE3F7B4-8572-4D3C-99CC-BB7E39AD748C}"/>
              </a:ext>
            </a:extLst>
          </p:cNvPr>
          <p:cNvGrpSpPr/>
          <p:nvPr/>
        </p:nvGrpSpPr>
        <p:grpSpPr>
          <a:xfrm rot="13200646">
            <a:off x="1675147" y="4144858"/>
            <a:ext cx="3142874" cy="1067466"/>
            <a:chOff x="3038273" y="2225871"/>
            <a:chExt cx="9121646" cy="3098135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3F64EEB-26FA-434A-917C-E98B26C6921E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7" name="Graphic 225">
              <a:extLst>
                <a:ext uri="{FF2B5EF4-FFF2-40B4-BE49-F238E27FC236}">
                  <a16:creationId xmlns:a16="http://schemas.microsoft.com/office/drawing/2014/main" id="{20F37F81-1578-497A-BFE0-BF2FD4F1EA06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Graphic 225">
              <a:extLst>
                <a:ext uri="{FF2B5EF4-FFF2-40B4-BE49-F238E27FC236}">
                  <a16:creationId xmlns:a16="http://schemas.microsoft.com/office/drawing/2014/main" id="{D044AEEC-4AFE-436F-9576-50EC41E602DB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Graphic 225">
              <a:extLst>
                <a:ext uri="{FF2B5EF4-FFF2-40B4-BE49-F238E27FC236}">
                  <a16:creationId xmlns:a16="http://schemas.microsoft.com/office/drawing/2014/main" id="{51DCDE12-93CA-49A9-98EE-DE00F33405F2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BBBAFF8-6059-4684-87BF-F8138117096D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1" name="Graphic 225">
              <a:extLst>
                <a:ext uri="{FF2B5EF4-FFF2-40B4-BE49-F238E27FC236}">
                  <a16:creationId xmlns:a16="http://schemas.microsoft.com/office/drawing/2014/main" id="{D04DC391-37B9-42C6-8381-8B5CCF7C1577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Graphic 225">
              <a:extLst>
                <a:ext uri="{FF2B5EF4-FFF2-40B4-BE49-F238E27FC236}">
                  <a16:creationId xmlns:a16="http://schemas.microsoft.com/office/drawing/2014/main" id="{B8B652F3-9194-42D7-9971-29EE5EB370D1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Graphic 225">
              <a:extLst>
                <a:ext uri="{FF2B5EF4-FFF2-40B4-BE49-F238E27FC236}">
                  <a16:creationId xmlns:a16="http://schemas.microsoft.com/office/drawing/2014/main" id="{98B43F46-DFBD-4525-AD7C-146B0B11F11D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Graphic 225">
              <a:extLst>
                <a:ext uri="{FF2B5EF4-FFF2-40B4-BE49-F238E27FC236}">
                  <a16:creationId xmlns:a16="http://schemas.microsoft.com/office/drawing/2014/main" id="{08833F45-40C0-4F6D-8658-AA07E4B18CF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Graphic 225">
              <a:extLst>
                <a:ext uri="{FF2B5EF4-FFF2-40B4-BE49-F238E27FC236}">
                  <a16:creationId xmlns:a16="http://schemas.microsoft.com/office/drawing/2014/main" id="{6752EAE8-4B8C-4489-AC11-BFBA83DE0C2A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Graphic 225">
              <a:extLst>
                <a:ext uri="{FF2B5EF4-FFF2-40B4-BE49-F238E27FC236}">
                  <a16:creationId xmlns:a16="http://schemas.microsoft.com/office/drawing/2014/main" id="{1E5F02AA-1C16-4A39-AA43-3CAE9EFE11C6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Graphic 225">
              <a:extLst>
                <a:ext uri="{FF2B5EF4-FFF2-40B4-BE49-F238E27FC236}">
                  <a16:creationId xmlns:a16="http://schemas.microsoft.com/office/drawing/2014/main" id="{0CC7560B-47E5-4E34-ABF3-8DBD879960D0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Graphic 225">
              <a:extLst>
                <a:ext uri="{FF2B5EF4-FFF2-40B4-BE49-F238E27FC236}">
                  <a16:creationId xmlns:a16="http://schemas.microsoft.com/office/drawing/2014/main" id="{B7941E51-2DB9-4F70-AE9A-CC8DE25FDE16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Graphic 225">
              <a:extLst>
                <a:ext uri="{FF2B5EF4-FFF2-40B4-BE49-F238E27FC236}">
                  <a16:creationId xmlns:a16="http://schemas.microsoft.com/office/drawing/2014/main" id="{E0DCE7C1-BD57-47D9-8484-8BB258182FB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BAF57AD-0D20-4720-88C1-C1CC76BE832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A60A3FC-A13E-4313-8034-036FFC8A3876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CEA622-1804-4A1F-A628-48A477EA6930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C7E03FC-BDED-4AC8-8CB3-5513314934E1}"/>
              </a:ext>
            </a:extLst>
          </p:cNvPr>
          <p:cNvGrpSpPr/>
          <p:nvPr/>
        </p:nvGrpSpPr>
        <p:grpSpPr>
          <a:xfrm rot="20983948">
            <a:off x="8891427" y="3038366"/>
            <a:ext cx="1771456" cy="1260214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405676B-7376-446A-8719-6D65FEC5B5DD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90">
              <a:extLst>
                <a:ext uri="{FF2B5EF4-FFF2-40B4-BE49-F238E27FC236}">
                  <a16:creationId xmlns:a16="http://schemas.microsoft.com/office/drawing/2014/main" id="{2F5E8A1B-FBD6-4506-B966-162187DBF15E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90">
              <a:extLst>
                <a:ext uri="{FF2B5EF4-FFF2-40B4-BE49-F238E27FC236}">
                  <a16:creationId xmlns:a16="http://schemas.microsoft.com/office/drawing/2014/main" id="{66005AB1-36F4-4B44-B8A4-4C21C21C6D86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90">
              <a:extLst>
                <a:ext uri="{FF2B5EF4-FFF2-40B4-BE49-F238E27FC236}">
                  <a16:creationId xmlns:a16="http://schemas.microsoft.com/office/drawing/2014/main" id="{15C84D97-C28A-4853-8A08-596559EDBB5A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90">
              <a:extLst>
                <a:ext uri="{FF2B5EF4-FFF2-40B4-BE49-F238E27FC236}">
                  <a16:creationId xmlns:a16="http://schemas.microsoft.com/office/drawing/2014/main" id="{C00BFB4C-4114-498D-AE74-35AF1A2B7DFE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D42E2B8-F5D0-453E-877A-527801B7CF90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Graphic 90">
              <a:extLst>
                <a:ext uri="{FF2B5EF4-FFF2-40B4-BE49-F238E27FC236}">
                  <a16:creationId xmlns:a16="http://schemas.microsoft.com/office/drawing/2014/main" id="{836A87D9-1327-4955-9C56-1CCEC9E51F75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Graphic 90">
              <a:extLst>
                <a:ext uri="{FF2B5EF4-FFF2-40B4-BE49-F238E27FC236}">
                  <a16:creationId xmlns:a16="http://schemas.microsoft.com/office/drawing/2014/main" id="{D849A7C4-F752-4473-B1DC-B2B2F892FBC4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Graphic 90">
              <a:extLst>
                <a:ext uri="{FF2B5EF4-FFF2-40B4-BE49-F238E27FC236}">
                  <a16:creationId xmlns:a16="http://schemas.microsoft.com/office/drawing/2014/main" id="{BF1426EC-3B21-4F90-A1FF-12B14DF128EE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Graphic 90">
              <a:extLst>
                <a:ext uri="{FF2B5EF4-FFF2-40B4-BE49-F238E27FC236}">
                  <a16:creationId xmlns:a16="http://schemas.microsoft.com/office/drawing/2014/main" id="{A3390016-312F-4346-88FC-05F1187CAB40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Graphic 90">
              <a:extLst>
                <a:ext uri="{FF2B5EF4-FFF2-40B4-BE49-F238E27FC236}">
                  <a16:creationId xmlns:a16="http://schemas.microsoft.com/office/drawing/2014/main" id="{8D17CB84-ACAC-4BFF-8BC0-1D2C8D1523E0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Graphic 90">
              <a:extLst>
                <a:ext uri="{FF2B5EF4-FFF2-40B4-BE49-F238E27FC236}">
                  <a16:creationId xmlns:a16="http://schemas.microsoft.com/office/drawing/2014/main" id="{27B24B6B-E1DA-4147-A8D6-0218E63B48E3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Graphic 90">
              <a:extLst>
                <a:ext uri="{FF2B5EF4-FFF2-40B4-BE49-F238E27FC236}">
                  <a16:creationId xmlns:a16="http://schemas.microsoft.com/office/drawing/2014/main" id="{56A48AB5-1631-4EB4-AFF9-DCE1662E746A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Graphic 90">
              <a:extLst>
                <a:ext uri="{FF2B5EF4-FFF2-40B4-BE49-F238E27FC236}">
                  <a16:creationId xmlns:a16="http://schemas.microsoft.com/office/drawing/2014/main" id="{1B4A8F7F-81AE-491B-9017-C6B3DE85CA3F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Graphic 90">
              <a:extLst>
                <a:ext uri="{FF2B5EF4-FFF2-40B4-BE49-F238E27FC236}">
                  <a16:creationId xmlns:a16="http://schemas.microsoft.com/office/drawing/2014/main" id="{5253BD75-3645-4848-961D-403CDC0DBD58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Graphic 90">
              <a:extLst>
                <a:ext uri="{FF2B5EF4-FFF2-40B4-BE49-F238E27FC236}">
                  <a16:creationId xmlns:a16="http://schemas.microsoft.com/office/drawing/2014/main" id="{03026DA9-DFFD-4E91-A48C-FA02A876006F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Graphic 90">
              <a:extLst>
                <a:ext uri="{FF2B5EF4-FFF2-40B4-BE49-F238E27FC236}">
                  <a16:creationId xmlns:a16="http://schemas.microsoft.com/office/drawing/2014/main" id="{874ADEAB-1BD1-47F6-89BF-5776FC52AF22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Graphic 90">
              <a:extLst>
                <a:ext uri="{FF2B5EF4-FFF2-40B4-BE49-F238E27FC236}">
                  <a16:creationId xmlns:a16="http://schemas.microsoft.com/office/drawing/2014/main" id="{77940B93-8766-4C39-8624-909AF9307B86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Graphic 90">
              <a:extLst>
                <a:ext uri="{FF2B5EF4-FFF2-40B4-BE49-F238E27FC236}">
                  <a16:creationId xmlns:a16="http://schemas.microsoft.com/office/drawing/2014/main" id="{E471CEA9-2ABE-4D31-A78E-34F846DD7496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Graphic 90">
              <a:extLst>
                <a:ext uri="{FF2B5EF4-FFF2-40B4-BE49-F238E27FC236}">
                  <a16:creationId xmlns:a16="http://schemas.microsoft.com/office/drawing/2014/main" id="{CEAA4527-E680-458A-A35A-41D5FFA2BA9F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Graphic 90">
              <a:extLst>
                <a:ext uri="{FF2B5EF4-FFF2-40B4-BE49-F238E27FC236}">
                  <a16:creationId xmlns:a16="http://schemas.microsoft.com/office/drawing/2014/main" id="{59A93EAC-B582-4F31-9915-A188434112CE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Graphic 90">
              <a:extLst>
                <a:ext uri="{FF2B5EF4-FFF2-40B4-BE49-F238E27FC236}">
                  <a16:creationId xmlns:a16="http://schemas.microsoft.com/office/drawing/2014/main" id="{0AFCF3D8-6BAF-4301-B585-4D47792A8878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Graphic 90">
              <a:extLst>
                <a:ext uri="{FF2B5EF4-FFF2-40B4-BE49-F238E27FC236}">
                  <a16:creationId xmlns:a16="http://schemas.microsoft.com/office/drawing/2014/main" id="{9A0073ED-35C1-4C33-822A-AF91C321E82C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Graphic 90">
              <a:extLst>
                <a:ext uri="{FF2B5EF4-FFF2-40B4-BE49-F238E27FC236}">
                  <a16:creationId xmlns:a16="http://schemas.microsoft.com/office/drawing/2014/main" id="{2818A3D3-2BAD-42F9-8E79-5D30242F7E81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Graphic 90">
              <a:extLst>
                <a:ext uri="{FF2B5EF4-FFF2-40B4-BE49-F238E27FC236}">
                  <a16:creationId xmlns:a16="http://schemas.microsoft.com/office/drawing/2014/main" id="{75CA7923-A74F-406D-B6DE-645EDA82A302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Graphic 90">
              <a:extLst>
                <a:ext uri="{FF2B5EF4-FFF2-40B4-BE49-F238E27FC236}">
                  <a16:creationId xmlns:a16="http://schemas.microsoft.com/office/drawing/2014/main" id="{66238E34-3F4F-49CA-9BCB-E088CD92CDFF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Graphic 90">
              <a:extLst>
                <a:ext uri="{FF2B5EF4-FFF2-40B4-BE49-F238E27FC236}">
                  <a16:creationId xmlns:a16="http://schemas.microsoft.com/office/drawing/2014/main" id="{40C143C1-DDEF-47DD-9893-16A6E3C6288C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Graphic 90">
              <a:extLst>
                <a:ext uri="{FF2B5EF4-FFF2-40B4-BE49-F238E27FC236}">
                  <a16:creationId xmlns:a16="http://schemas.microsoft.com/office/drawing/2014/main" id="{64CF90C7-B51C-41B1-B593-DCD60C719CB1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Graphic 90">
              <a:extLst>
                <a:ext uri="{FF2B5EF4-FFF2-40B4-BE49-F238E27FC236}">
                  <a16:creationId xmlns:a16="http://schemas.microsoft.com/office/drawing/2014/main" id="{A62780B8-2EB1-4EE3-B32D-250AEEB87243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Graphic 90">
              <a:extLst>
                <a:ext uri="{FF2B5EF4-FFF2-40B4-BE49-F238E27FC236}">
                  <a16:creationId xmlns:a16="http://schemas.microsoft.com/office/drawing/2014/main" id="{99D687D3-FF35-4DB7-B738-55CB25DDF669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926801E6-FC34-446D-95C2-F3F136295548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453" name="Graphic 90">
                <a:extLst>
                  <a:ext uri="{FF2B5EF4-FFF2-40B4-BE49-F238E27FC236}">
                    <a16:creationId xmlns:a16="http://schemas.microsoft.com/office/drawing/2014/main" id="{95CC2688-68EB-45A1-9E6B-ECC23A1313D8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Graphic 90">
                <a:extLst>
                  <a:ext uri="{FF2B5EF4-FFF2-40B4-BE49-F238E27FC236}">
                    <a16:creationId xmlns:a16="http://schemas.microsoft.com/office/drawing/2014/main" id="{9BF240E0-66A7-489A-B590-7A7E2BCF6436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Graphic 90">
                <a:extLst>
                  <a:ext uri="{FF2B5EF4-FFF2-40B4-BE49-F238E27FC236}">
                    <a16:creationId xmlns:a16="http://schemas.microsoft.com/office/drawing/2014/main" id="{EFEFA98E-A5ED-47CF-B352-7B9ACC66E954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Graphic 90">
                <a:extLst>
                  <a:ext uri="{FF2B5EF4-FFF2-40B4-BE49-F238E27FC236}">
                    <a16:creationId xmlns:a16="http://schemas.microsoft.com/office/drawing/2014/main" id="{78449B33-29B1-4945-8314-1ED9EE1293FF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Graphic 90">
                <a:extLst>
                  <a:ext uri="{FF2B5EF4-FFF2-40B4-BE49-F238E27FC236}">
                    <a16:creationId xmlns:a16="http://schemas.microsoft.com/office/drawing/2014/main" id="{C6113018-6686-4A89-AB54-A741E75522E0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Graphic 90">
                <a:extLst>
                  <a:ext uri="{FF2B5EF4-FFF2-40B4-BE49-F238E27FC236}">
                    <a16:creationId xmlns:a16="http://schemas.microsoft.com/office/drawing/2014/main" id="{A0BC4DB5-438E-45A8-A2CF-0B33EF3728C7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Graphic 90">
                <a:extLst>
                  <a:ext uri="{FF2B5EF4-FFF2-40B4-BE49-F238E27FC236}">
                    <a16:creationId xmlns:a16="http://schemas.microsoft.com/office/drawing/2014/main" id="{50CD2371-1946-4987-B7D4-581B090AC0A5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Graphic 90">
                <a:extLst>
                  <a:ext uri="{FF2B5EF4-FFF2-40B4-BE49-F238E27FC236}">
                    <a16:creationId xmlns:a16="http://schemas.microsoft.com/office/drawing/2014/main" id="{5320C290-E56D-4DDB-9129-4A7D009E5304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Graphic 90">
                <a:extLst>
                  <a:ext uri="{FF2B5EF4-FFF2-40B4-BE49-F238E27FC236}">
                    <a16:creationId xmlns:a16="http://schemas.microsoft.com/office/drawing/2014/main" id="{3D7484B5-9A75-43D0-9E4C-ED8FE302EF95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Graphic 90">
                <a:extLst>
                  <a:ext uri="{FF2B5EF4-FFF2-40B4-BE49-F238E27FC236}">
                    <a16:creationId xmlns:a16="http://schemas.microsoft.com/office/drawing/2014/main" id="{25A13F0A-1AB2-4B38-91BD-CAC979159E3C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Graphic 90">
                <a:extLst>
                  <a:ext uri="{FF2B5EF4-FFF2-40B4-BE49-F238E27FC236}">
                    <a16:creationId xmlns:a16="http://schemas.microsoft.com/office/drawing/2014/main" id="{1CFC9EB8-28D3-4F15-B373-3E56AF95EDF6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5" name="Graphic 90">
              <a:extLst>
                <a:ext uri="{FF2B5EF4-FFF2-40B4-BE49-F238E27FC236}">
                  <a16:creationId xmlns:a16="http://schemas.microsoft.com/office/drawing/2014/main" id="{4ED76F27-19F2-4C81-98FC-2240653F31C3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Graphic 90">
              <a:extLst>
                <a:ext uri="{FF2B5EF4-FFF2-40B4-BE49-F238E27FC236}">
                  <a16:creationId xmlns:a16="http://schemas.microsoft.com/office/drawing/2014/main" id="{5E850C1D-A394-453A-9B84-35E0E4A29450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Graphic 90">
              <a:extLst>
                <a:ext uri="{FF2B5EF4-FFF2-40B4-BE49-F238E27FC236}">
                  <a16:creationId xmlns:a16="http://schemas.microsoft.com/office/drawing/2014/main" id="{CFFEF6CD-AE99-46B8-9009-D7783EC5BD81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Graphic 90">
              <a:extLst>
                <a:ext uri="{FF2B5EF4-FFF2-40B4-BE49-F238E27FC236}">
                  <a16:creationId xmlns:a16="http://schemas.microsoft.com/office/drawing/2014/main" id="{B08C76CC-280D-41AD-94BF-C396C645A87B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Graphic 90">
              <a:extLst>
                <a:ext uri="{FF2B5EF4-FFF2-40B4-BE49-F238E27FC236}">
                  <a16:creationId xmlns:a16="http://schemas.microsoft.com/office/drawing/2014/main" id="{70B93EB8-EBE9-4FAA-A255-97AD3539844D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Graphic 90">
              <a:extLst>
                <a:ext uri="{FF2B5EF4-FFF2-40B4-BE49-F238E27FC236}">
                  <a16:creationId xmlns:a16="http://schemas.microsoft.com/office/drawing/2014/main" id="{C99966B1-4C0A-4EF2-81EE-2C83673B69F0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Graphic 90">
              <a:extLst>
                <a:ext uri="{FF2B5EF4-FFF2-40B4-BE49-F238E27FC236}">
                  <a16:creationId xmlns:a16="http://schemas.microsoft.com/office/drawing/2014/main" id="{090F8DFC-BECB-4ACD-944E-293041993E94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Graphic 90">
              <a:extLst>
                <a:ext uri="{FF2B5EF4-FFF2-40B4-BE49-F238E27FC236}">
                  <a16:creationId xmlns:a16="http://schemas.microsoft.com/office/drawing/2014/main" id="{4EEF4595-57CB-4793-BCD6-22AEBE6B24D6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FCB4DEB5-84FA-43C5-9C06-4F9A11B3B4BD}"/>
              </a:ext>
            </a:extLst>
          </p:cNvPr>
          <p:cNvGrpSpPr/>
          <p:nvPr/>
        </p:nvGrpSpPr>
        <p:grpSpPr>
          <a:xfrm>
            <a:off x="4628476" y="4565085"/>
            <a:ext cx="1160188" cy="782477"/>
            <a:chOff x="2351625" y="1014889"/>
            <a:chExt cx="7401212" cy="4991671"/>
          </a:xfrm>
        </p:grpSpPr>
        <p:sp>
          <p:nvSpPr>
            <p:cNvPr id="465" name="Graphic 23">
              <a:extLst>
                <a:ext uri="{FF2B5EF4-FFF2-40B4-BE49-F238E27FC236}">
                  <a16:creationId xmlns:a16="http://schemas.microsoft.com/office/drawing/2014/main" id="{2A14CB08-3559-4FE2-BC78-06DB4A77DAA7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Graphic 23">
              <a:extLst>
                <a:ext uri="{FF2B5EF4-FFF2-40B4-BE49-F238E27FC236}">
                  <a16:creationId xmlns:a16="http://schemas.microsoft.com/office/drawing/2014/main" id="{CBDC7A58-034B-4EA9-9DBD-5C5A820810D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Graphic 23">
              <a:extLst>
                <a:ext uri="{FF2B5EF4-FFF2-40B4-BE49-F238E27FC236}">
                  <a16:creationId xmlns:a16="http://schemas.microsoft.com/office/drawing/2014/main" id="{91B13439-98C8-4B67-A843-A14C343EE926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Graphic 23">
              <a:extLst>
                <a:ext uri="{FF2B5EF4-FFF2-40B4-BE49-F238E27FC236}">
                  <a16:creationId xmlns:a16="http://schemas.microsoft.com/office/drawing/2014/main" id="{E23FDF3D-5655-450B-A65D-83662656EEB3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Graphic 23">
              <a:extLst>
                <a:ext uri="{FF2B5EF4-FFF2-40B4-BE49-F238E27FC236}">
                  <a16:creationId xmlns:a16="http://schemas.microsoft.com/office/drawing/2014/main" id="{D6A1C975-7B64-4797-9EAF-58CF837CF46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Graphic 23">
              <a:extLst>
                <a:ext uri="{FF2B5EF4-FFF2-40B4-BE49-F238E27FC236}">
                  <a16:creationId xmlns:a16="http://schemas.microsoft.com/office/drawing/2014/main" id="{4FA1C2D0-135E-4532-AB6A-8926F661EC20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Graphic 23">
              <a:extLst>
                <a:ext uri="{FF2B5EF4-FFF2-40B4-BE49-F238E27FC236}">
                  <a16:creationId xmlns:a16="http://schemas.microsoft.com/office/drawing/2014/main" id="{4B4A69E2-EC5C-4AB1-8072-63CDE340963E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Graphic 23">
              <a:extLst>
                <a:ext uri="{FF2B5EF4-FFF2-40B4-BE49-F238E27FC236}">
                  <a16:creationId xmlns:a16="http://schemas.microsoft.com/office/drawing/2014/main" id="{539C3ED9-3345-4A55-B903-5523404CEE8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Graphic 23">
              <a:extLst>
                <a:ext uri="{FF2B5EF4-FFF2-40B4-BE49-F238E27FC236}">
                  <a16:creationId xmlns:a16="http://schemas.microsoft.com/office/drawing/2014/main" id="{F1C6AC81-0F29-4C0C-8983-AB6744781453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Graphic 23">
              <a:extLst>
                <a:ext uri="{FF2B5EF4-FFF2-40B4-BE49-F238E27FC236}">
                  <a16:creationId xmlns:a16="http://schemas.microsoft.com/office/drawing/2014/main" id="{F86283FD-1976-4978-9716-194137533161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Graphic 23">
              <a:extLst>
                <a:ext uri="{FF2B5EF4-FFF2-40B4-BE49-F238E27FC236}">
                  <a16:creationId xmlns:a16="http://schemas.microsoft.com/office/drawing/2014/main" id="{BC19C236-9CA2-464F-841F-5B91707232A9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9EB0AF0-8F8E-437D-B990-4EF01D50BE33}"/>
              </a:ext>
            </a:extLst>
          </p:cNvPr>
          <p:cNvGrpSpPr/>
          <p:nvPr/>
        </p:nvGrpSpPr>
        <p:grpSpPr>
          <a:xfrm rot="1327482">
            <a:off x="7242634" y="1103468"/>
            <a:ext cx="1392531" cy="1268144"/>
            <a:chOff x="9826436" y="3646627"/>
            <a:chExt cx="2026429" cy="1845419"/>
          </a:xfrm>
        </p:grpSpPr>
        <p:sp>
          <p:nvSpPr>
            <p:cNvPr id="477" name="Graphic 79">
              <a:extLst>
                <a:ext uri="{FF2B5EF4-FFF2-40B4-BE49-F238E27FC236}">
                  <a16:creationId xmlns:a16="http://schemas.microsoft.com/office/drawing/2014/main" id="{D949C98C-A2D0-4623-9C0B-1FE706ACDB75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Graphic 79">
              <a:extLst>
                <a:ext uri="{FF2B5EF4-FFF2-40B4-BE49-F238E27FC236}">
                  <a16:creationId xmlns:a16="http://schemas.microsoft.com/office/drawing/2014/main" id="{44509CE5-E2F0-448F-82B1-236C58E79259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Graphic 79">
              <a:extLst>
                <a:ext uri="{FF2B5EF4-FFF2-40B4-BE49-F238E27FC236}">
                  <a16:creationId xmlns:a16="http://schemas.microsoft.com/office/drawing/2014/main" id="{7F1411B8-A51D-49CD-8521-B8F1AEB38323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Graphic 79">
              <a:extLst>
                <a:ext uri="{FF2B5EF4-FFF2-40B4-BE49-F238E27FC236}">
                  <a16:creationId xmlns:a16="http://schemas.microsoft.com/office/drawing/2014/main" id="{918422F5-D3C1-4DE8-9F91-AE4F3AE9CB7F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Graphic 79">
              <a:extLst>
                <a:ext uri="{FF2B5EF4-FFF2-40B4-BE49-F238E27FC236}">
                  <a16:creationId xmlns:a16="http://schemas.microsoft.com/office/drawing/2014/main" id="{40C8E904-2320-473E-B5F8-6A402B3501F4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Graphic 79">
              <a:extLst>
                <a:ext uri="{FF2B5EF4-FFF2-40B4-BE49-F238E27FC236}">
                  <a16:creationId xmlns:a16="http://schemas.microsoft.com/office/drawing/2014/main" id="{1142F180-4148-4C0A-ACCE-2B3603138FAB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Graphic 79">
              <a:extLst>
                <a:ext uri="{FF2B5EF4-FFF2-40B4-BE49-F238E27FC236}">
                  <a16:creationId xmlns:a16="http://schemas.microsoft.com/office/drawing/2014/main" id="{BF20FE49-9145-44E6-A576-C1F49113E1EE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Graphic 79">
              <a:extLst>
                <a:ext uri="{FF2B5EF4-FFF2-40B4-BE49-F238E27FC236}">
                  <a16:creationId xmlns:a16="http://schemas.microsoft.com/office/drawing/2014/main" id="{C0AEEABB-E518-4B6E-A826-6E6B00C92C5C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Graphic 79">
              <a:extLst>
                <a:ext uri="{FF2B5EF4-FFF2-40B4-BE49-F238E27FC236}">
                  <a16:creationId xmlns:a16="http://schemas.microsoft.com/office/drawing/2014/main" id="{4896C6FA-062E-436A-A39A-28535D507CCB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7C085CA-5447-467C-BC02-80F5DB428638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Graphic 79">
              <a:extLst>
                <a:ext uri="{FF2B5EF4-FFF2-40B4-BE49-F238E27FC236}">
                  <a16:creationId xmlns:a16="http://schemas.microsoft.com/office/drawing/2014/main" id="{9E669DEA-C381-4827-B3FD-DD46207F12D8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Graphic 79">
              <a:extLst>
                <a:ext uri="{FF2B5EF4-FFF2-40B4-BE49-F238E27FC236}">
                  <a16:creationId xmlns:a16="http://schemas.microsoft.com/office/drawing/2014/main" id="{93B8C176-C19D-4878-B9C4-DD63B21667E0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F8EB03E0-A2AF-427B-BE27-E3FEE9F3B9EF}"/>
              </a:ext>
            </a:extLst>
          </p:cNvPr>
          <p:cNvGrpSpPr/>
          <p:nvPr/>
        </p:nvGrpSpPr>
        <p:grpSpPr>
          <a:xfrm rot="20806686">
            <a:off x="1407696" y="1123135"/>
            <a:ext cx="2633897" cy="2071344"/>
            <a:chOff x="4995397" y="1133635"/>
            <a:chExt cx="4681284" cy="3681446"/>
          </a:xfrm>
        </p:grpSpPr>
        <p:sp>
          <p:nvSpPr>
            <p:cNvPr id="490" name="Graphic 162">
              <a:extLst>
                <a:ext uri="{FF2B5EF4-FFF2-40B4-BE49-F238E27FC236}">
                  <a16:creationId xmlns:a16="http://schemas.microsoft.com/office/drawing/2014/main" id="{B95940CC-6697-4CA2-91B8-90127091A2A2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45A69BDC-188E-4700-B837-ECF99055CB37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43D7E5CD-DD01-47E5-85FB-EC2F4592613A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C7BE61B8-9F3F-466F-BF26-BBB9B43EEADD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Graphic 162">
              <a:extLst>
                <a:ext uri="{FF2B5EF4-FFF2-40B4-BE49-F238E27FC236}">
                  <a16:creationId xmlns:a16="http://schemas.microsoft.com/office/drawing/2014/main" id="{EC780931-53E8-4E1B-9A9E-5151A74B8326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DF9E1BE2-9CA9-4B2D-9D5B-EE2437213912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BE25CFB8-304A-422A-9116-715537885E78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Graphic 162">
              <a:extLst>
                <a:ext uri="{FF2B5EF4-FFF2-40B4-BE49-F238E27FC236}">
                  <a16:creationId xmlns:a16="http://schemas.microsoft.com/office/drawing/2014/main" id="{91454459-5879-4D6E-BD81-053704F0FE3D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Graphic 162">
              <a:extLst>
                <a:ext uri="{FF2B5EF4-FFF2-40B4-BE49-F238E27FC236}">
                  <a16:creationId xmlns:a16="http://schemas.microsoft.com/office/drawing/2014/main" id="{1EB8F557-5CBE-4567-BAB0-6AA8B6F2A764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Graphic 162">
              <a:extLst>
                <a:ext uri="{FF2B5EF4-FFF2-40B4-BE49-F238E27FC236}">
                  <a16:creationId xmlns:a16="http://schemas.microsoft.com/office/drawing/2014/main" id="{1D4C4A8B-6DF0-4B9C-90A4-BD79476FD933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Graphic 162">
              <a:extLst>
                <a:ext uri="{FF2B5EF4-FFF2-40B4-BE49-F238E27FC236}">
                  <a16:creationId xmlns:a16="http://schemas.microsoft.com/office/drawing/2014/main" id="{FF3504AA-FFE7-436B-BD9D-8A3758D61756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4536AADE-4FEA-4267-A51D-D0AD224C9BF2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Graphic 162">
              <a:extLst>
                <a:ext uri="{FF2B5EF4-FFF2-40B4-BE49-F238E27FC236}">
                  <a16:creationId xmlns:a16="http://schemas.microsoft.com/office/drawing/2014/main" id="{350D1BBD-0754-47D2-866E-9E986FC2D4E3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Graphic 162">
              <a:extLst>
                <a:ext uri="{FF2B5EF4-FFF2-40B4-BE49-F238E27FC236}">
                  <a16:creationId xmlns:a16="http://schemas.microsoft.com/office/drawing/2014/main" id="{52123226-976C-4888-AC7B-8C1E2C86FDEE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Graphic 162">
              <a:extLst>
                <a:ext uri="{FF2B5EF4-FFF2-40B4-BE49-F238E27FC236}">
                  <a16:creationId xmlns:a16="http://schemas.microsoft.com/office/drawing/2014/main" id="{4A63DD70-6665-4CE3-9190-7370C675321F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Graphic 162">
              <a:extLst>
                <a:ext uri="{FF2B5EF4-FFF2-40B4-BE49-F238E27FC236}">
                  <a16:creationId xmlns:a16="http://schemas.microsoft.com/office/drawing/2014/main" id="{19DF2986-A7DF-4B03-848D-76E8FDA3C3AD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Graphic 162">
              <a:extLst>
                <a:ext uri="{FF2B5EF4-FFF2-40B4-BE49-F238E27FC236}">
                  <a16:creationId xmlns:a16="http://schemas.microsoft.com/office/drawing/2014/main" id="{F93883FE-D8F3-4826-8B73-C6CF9BC5C356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Graphic 162">
              <a:extLst>
                <a:ext uri="{FF2B5EF4-FFF2-40B4-BE49-F238E27FC236}">
                  <a16:creationId xmlns:a16="http://schemas.microsoft.com/office/drawing/2014/main" id="{07A1EA2B-269D-497C-BF35-B4D719F4EC88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Graphic 162">
              <a:extLst>
                <a:ext uri="{FF2B5EF4-FFF2-40B4-BE49-F238E27FC236}">
                  <a16:creationId xmlns:a16="http://schemas.microsoft.com/office/drawing/2014/main" id="{1CA82825-D7BD-499D-9F0D-C6A343847015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Graphic 162">
              <a:extLst>
                <a:ext uri="{FF2B5EF4-FFF2-40B4-BE49-F238E27FC236}">
                  <a16:creationId xmlns:a16="http://schemas.microsoft.com/office/drawing/2014/main" id="{F4776CE2-7666-431B-905B-471617552D04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Graphic 162">
              <a:extLst>
                <a:ext uri="{FF2B5EF4-FFF2-40B4-BE49-F238E27FC236}">
                  <a16:creationId xmlns:a16="http://schemas.microsoft.com/office/drawing/2014/main" id="{09104C2D-3BFF-46A8-AD84-970AD65F6F16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Graphic 162">
              <a:extLst>
                <a:ext uri="{FF2B5EF4-FFF2-40B4-BE49-F238E27FC236}">
                  <a16:creationId xmlns:a16="http://schemas.microsoft.com/office/drawing/2014/main" id="{23964B65-8340-4E8F-A7B6-D288DBEBECC8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Graphic 162">
              <a:extLst>
                <a:ext uri="{FF2B5EF4-FFF2-40B4-BE49-F238E27FC236}">
                  <a16:creationId xmlns:a16="http://schemas.microsoft.com/office/drawing/2014/main" id="{330706F1-38ED-4686-BCC1-4EE1536AE72D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Graphic 162">
              <a:extLst>
                <a:ext uri="{FF2B5EF4-FFF2-40B4-BE49-F238E27FC236}">
                  <a16:creationId xmlns:a16="http://schemas.microsoft.com/office/drawing/2014/main" id="{7AE7D9D5-D1DC-459D-8102-90E1A75AD723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Graphic 162">
              <a:extLst>
                <a:ext uri="{FF2B5EF4-FFF2-40B4-BE49-F238E27FC236}">
                  <a16:creationId xmlns:a16="http://schemas.microsoft.com/office/drawing/2014/main" id="{7AA0F43F-71CB-45C2-B341-4A606FC35310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Graphic 162">
              <a:extLst>
                <a:ext uri="{FF2B5EF4-FFF2-40B4-BE49-F238E27FC236}">
                  <a16:creationId xmlns:a16="http://schemas.microsoft.com/office/drawing/2014/main" id="{94F43CDB-AC55-4F8A-9618-37AC5D010F8A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Graphic 162">
              <a:extLst>
                <a:ext uri="{FF2B5EF4-FFF2-40B4-BE49-F238E27FC236}">
                  <a16:creationId xmlns:a16="http://schemas.microsoft.com/office/drawing/2014/main" id="{FCE0173B-65A1-486C-BB3D-86513D7D58B6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Graphic 162">
              <a:extLst>
                <a:ext uri="{FF2B5EF4-FFF2-40B4-BE49-F238E27FC236}">
                  <a16:creationId xmlns:a16="http://schemas.microsoft.com/office/drawing/2014/main" id="{FF8C0EAF-3898-4902-A260-43F5F8EDAB52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Graphic 162">
              <a:extLst>
                <a:ext uri="{FF2B5EF4-FFF2-40B4-BE49-F238E27FC236}">
                  <a16:creationId xmlns:a16="http://schemas.microsoft.com/office/drawing/2014/main" id="{AD00C103-7002-43A2-B9D7-E6B58F037B45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Graphic 162">
              <a:extLst>
                <a:ext uri="{FF2B5EF4-FFF2-40B4-BE49-F238E27FC236}">
                  <a16:creationId xmlns:a16="http://schemas.microsoft.com/office/drawing/2014/main" id="{2773EE65-EBB0-4DBB-BBCA-F8843150F7F8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Graphic 162">
              <a:extLst>
                <a:ext uri="{FF2B5EF4-FFF2-40B4-BE49-F238E27FC236}">
                  <a16:creationId xmlns:a16="http://schemas.microsoft.com/office/drawing/2014/main" id="{8BE39864-6E6E-45A0-9C7A-BD8C5CAF3CD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Graphic 162">
              <a:extLst>
                <a:ext uri="{FF2B5EF4-FFF2-40B4-BE49-F238E27FC236}">
                  <a16:creationId xmlns:a16="http://schemas.microsoft.com/office/drawing/2014/main" id="{6A3B027D-B5D7-4D60-B719-9A71373C7368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Graphic 162">
              <a:extLst>
                <a:ext uri="{FF2B5EF4-FFF2-40B4-BE49-F238E27FC236}">
                  <a16:creationId xmlns:a16="http://schemas.microsoft.com/office/drawing/2014/main" id="{977E812E-604F-450A-BD1E-161849BDD01F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Graphic 162">
              <a:extLst>
                <a:ext uri="{FF2B5EF4-FFF2-40B4-BE49-F238E27FC236}">
                  <a16:creationId xmlns:a16="http://schemas.microsoft.com/office/drawing/2014/main" id="{5AD0A26A-D5D3-4D54-B3F6-77EFA1AD9BDD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Graphic 162">
              <a:extLst>
                <a:ext uri="{FF2B5EF4-FFF2-40B4-BE49-F238E27FC236}">
                  <a16:creationId xmlns:a16="http://schemas.microsoft.com/office/drawing/2014/main" id="{ED4A582B-E34F-418C-9446-20E3023CFD7E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Graphic 162">
              <a:extLst>
                <a:ext uri="{FF2B5EF4-FFF2-40B4-BE49-F238E27FC236}">
                  <a16:creationId xmlns:a16="http://schemas.microsoft.com/office/drawing/2014/main" id="{9E2A57B3-EE4D-42CA-9159-6E9C2A0F0F33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Graphic 162">
              <a:extLst>
                <a:ext uri="{FF2B5EF4-FFF2-40B4-BE49-F238E27FC236}">
                  <a16:creationId xmlns:a16="http://schemas.microsoft.com/office/drawing/2014/main" id="{09AD6ABE-A7B5-43D0-8C9E-9B71E90A4248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0DCDBBA9-4572-4A53-8D1F-404AEFA3FFD2}"/>
              </a:ext>
            </a:extLst>
          </p:cNvPr>
          <p:cNvGrpSpPr/>
          <p:nvPr/>
        </p:nvGrpSpPr>
        <p:grpSpPr>
          <a:xfrm rot="832443">
            <a:off x="8832087" y="1758494"/>
            <a:ext cx="861396" cy="817648"/>
            <a:chOff x="705213" y="376535"/>
            <a:chExt cx="1779858" cy="1689463"/>
          </a:xfrm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A560F471-3093-4457-9218-DDBE07C54404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34B4927-94D0-401B-BC1B-E23EDE0661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5F8B297D-2997-4D80-B4AE-AC707D2A160B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184557ED-A606-4D54-9C51-F12123899A42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2C0FEC34-EB9E-4206-9FF0-501CF641BA60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C5A6485-3C65-4B54-B02C-8CF55332BC7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4F703B2E-8306-49E9-8E88-763D4BC7D762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4CA597C-368A-4C37-9272-F7E325B78F7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9E4FB6E1-8BAC-4CF3-8D6D-198451E44087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E90D48F8-22FD-417F-AFA8-6A547F2948BF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A8620AAF-2FAB-4380-8D7F-137B664A3B21}"/>
              </a:ext>
            </a:extLst>
          </p:cNvPr>
          <p:cNvSpPr/>
          <p:nvPr/>
        </p:nvSpPr>
        <p:spPr>
          <a:xfrm rot="19843481">
            <a:off x="10554456" y="3186016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99C5F64C-9941-4907-8720-68D319AD3D13}"/>
              </a:ext>
            </a:extLst>
          </p:cNvPr>
          <p:cNvSpPr/>
          <p:nvPr/>
        </p:nvSpPr>
        <p:spPr>
          <a:xfrm rot="20216411">
            <a:off x="8281295" y="528243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2E32A89E-4B22-494C-9E03-0D3D31FF112A}"/>
              </a:ext>
            </a:extLst>
          </p:cNvPr>
          <p:cNvSpPr/>
          <p:nvPr/>
        </p:nvSpPr>
        <p:spPr>
          <a:xfrm>
            <a:off x="5626172" y="527014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4215352E-5F87-418A-BF69-5BB4EC21834D}"/>
              </a:ext>
            </a:extLst>
          </p:cNvPr>
          <p:cNvSpPr/>
          <p:nvPr/>
        </p:nvSpPr>
        <p:spPr>
          <a:xfrm rot="19479816">
            <a:off x="6596923" y="977440"/>
            <a:ext cx="439943" cy="699396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4C751CA-7780-4BD0-AEA7-266E436A0085}"/>
              </a:ext>
            </a:extLst>
          </p:cNvPr>
          <p:cNvGrpSpPr/>
          <p:nvPr/>
        </p:nvGrpSpPr>
        <p:grpSpPr>
          <a:xfrm>
            <a:off x="38571" y="2857630"/>
            <a:ext cx="12114858" cy="1142740"/>
            <a:chOff x="6665542" y="2749602"/>
            <a:chExt cx="4777152" cy="1142740"/>
          </a:xfrm>
          <a:effectLst/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7DE178D9-943B-4213-9CEB-DE3A102294C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16C1ADC-218E-4AD3-9592-6C89DC96A0AA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41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C614D-E547-4552-822D-73E59E0BEDC9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90A6C1E2-76E8-486F-92AE-6051FDEFB662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6F18D-1931-4C06-BAA7-38E22D7AFF17}"/>
              </a:ext>
            </a:extLst>
          </p:cNvPr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1A316-B966-4181-86E4-7372302954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EDA246-DD84-4004-8021-AFC247B0C2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0175E1-268E-4510-B287-A13CB6AF42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B51D04-99EA-412B-A7CD-7EC1A90E84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3BA7EA2A-996B-476D-A3A5-3B72B2C9C79E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C58013C4-702F-426F-A220-5FEBAE8962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448B7D-F91B-4751-8946-0F8CC7F5C4BC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4A8EC-FE8B-4DBB-B92B-848560411016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A50A-AF4A-4926-9FD1-6102E103AEB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EC2C1-423F-4A31-B641-D5DFE1E08BE7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D271B-C566-4E29-9A4D-0F7A74D115E0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719D4-4C7D-46F6-9A29-41327C589CDD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385216-4FAB-4594-902A-678F14AF8EDA}"/>
              </a:ext>
            </a:extLst>
          </p:cNvPr>
          <p:cNvCxnSpPr>
            <a:cxnSpLocks/>
          </p:cNvCxnSpPr>
          <p:nvPr/>
        </p:nvCxnSpPr>
        <p:spPr>
          <a:xfrm flipV="1">
            <a:off x="6095998" y="2961592"/>
            <a:ext cx="4" cy="102715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45C8281-5E83-4943-87B8-E013B0877FC0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4FCFF-DF2C-487C-8494-A97BBA266D0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0B156B-DE02-4E8A-8CCE-6F501B32BEC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D70FCC-8F78-42CC-A488-FFA9C8AE2DF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51D73-B33E-4CF9-B7AA-5C46797FDFD1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3340AF-F879-4C2B-85EB-35C74953D2B8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72074-7967-40E2-A2F0-CD33FC9568AB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1249D36-4760-4A78-ADF7-FD5C2138D79E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B30DE788-FD56-482F-AD8A-229DACF5F88C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61">
            <a:extLst>
              <a:ext uri="{FF2B5EF4-FFF2-40B4-BE49-F238E27FC236}">
                <a16:creationId xmlns:a16="http://schemas.microsoft.com/office/drawing/2014/main" id="{D78BA92D-853A-4D1E-9AED-BB0D26C0676C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3">
            <a:extLst>
              <a:ext uri="{FF2B5EF4-FFF2-40B4-BE49-F238E27FC236}">
                <a16:creationId xmlns:a16="http://schemas.microsoft.com/office/drawing/2014/main" id="{2DE63BA5-EA14-4850-805F-8C02DBB8505E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6AA6B4-5B8B-4695-BFE3-7778D00D502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EC0482-6245-47E0-91E2-DBF0A72BAD8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ECC20B95-5A27-4957-8453-2A373A6D6F30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8118DB-A37B-4556-9252-32C967DB49F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9E8547-70AE-4AC7-A48E-D8E69D7FDE4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EE18D24B-2592-423F-A280-D30C83A8933C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B75085-1EDE-4F2B-B697-6A2EEC528EA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2A60DA-1636-4239-A095-8B8DE564FA2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D347F34B-5E0B-4EE8-B358-ECA56C9417AD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37F590-B2B5-495C-A7AD-CB0D0D71359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ACC1B-93B4-4C2F-B3C8-75F06783DCE3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3">
            <a:extLst>
              <a:ext uri="{FF2B5EF4-FFF2-40B4-BE49-F238E27FC236}">
                <a16:creationId xmlns:a16="http://schemas.microsoft.com/office/drawing/2014/main" id="{B1858FCE-DE05-43CD-BFFA-B2F55773C2C3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AAB286-71CC-4337-AC49-AF1067B5044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28A6BC-54A7-4749-A2F7-8A626004A4C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3">
            <a:extLst>
              <a:ext uri="{FF2B5EF4-FFF2-40B4-BE49-F238E27FC236}">
                <a16:creationId xmlns:a16="http://schemas.microsoft.com/office/drawing/2014/main" id="{4755CA0D-CA86-4B26-AE6C-4F629F0AC4A9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F704FF-542A-438B-83A7-EDB2322BBC0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EE057A-3328-463B-A465-B76C5285A054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B1F4EA-B552-4454-93F2-4668D8AAD072}"/>
              </a:ext>
            </a:extLst>
          </p:cNvPr>
          <p:cNvGrpSpPr/>
          <p:nvPr/>
        </p:nvGrpSpPr>
        <p:grpSpPr>
          <a:xfrm>
            <a:off x="4992665" y="3820705"/>
            <a:ext cx="2206670" cy="1735364"/>
            <a:chOff x="4995397" y="1133635"/>
            <a:chExt cx="4681284" cy="3681446"/>
          </a:xfrm>
        </p:grpSpPr>
        <p:sp>
          <p:nvSpPr>
            <p:cNvPr id="74" name="Graphic 162">
              <a:extLst>
                <a:ext uri="{FF2B5EF4-FFF2-40B4-BE49-F238E27FC236}">
                  <a16:creationId xmlns:a16="http://schemas.microsoft.com/office/drawing/2014/main" id="{F956EE9B-FFB1-4340-B59F-3CCC89C2FF63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82BA3A-7D52-4243-ADD0-7211289BF2B0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B14B005-17AB-4230-81AE-1174B6E25E14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8617537-492E-4932-9B28-29E36B8ADD42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Graphic 162">
              <a:extLst>
                <a:ext uri="{FF2B5EF4-FFF2-40B4-BE49-F238E27FC236}">
                  <a16:creationId xmlns:a16="http://schemas.microsoft.com/office/drawing/2014/main" id="{40CA1C0C-706D-496F-81B3-F276A91D8B1A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F18B29-AFF5-4A49-932A-A26505FF9DEA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F92ED5C-30B1-496B-9BA5-88A22C41EC00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Graphic 162">
              <a:extLst>
                <a:ext uri="{FF2B5EF4-FFF2-40B4-BE49-F238E27FC236}">
                  <a16:creationId xmlns:a16="http://schemas.microsoft.com/office/drawing/2014/main" id="{34A4BDCA-BD1E-4E6D-8B72-1710DB64BC1B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62">
              <a:extLst>
                <a:ext uri="{FF2B5EF4-FFF2-40B4-BE49-F238E27FC236}">
                  <a16:creationId xmlns:a16="http://schemas.microsoft.com/office/drawing/2014/main" id="{8931E3C4-623C-4AC0-956F-5B6F40C3B664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62">
              <a:extLst>
                <a:ext uri="{FF2B5EF4-FFF2-40B4-BE49-F238E27FC236}">
                  <a16:creationId xmlns:a16="http://schemas.microsoft.com/office/drawing/2014/main" id="{9288247D-8104-4176-B8DC-7A39063C6565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62">
              <a:extLst>
                <a:ext uri="{FF2B5EF4-FFF2-40B4-BE49-F238E27FC236}">
                  <a16:creationId xmlns:a16="http://schemas.microsoft.com/office/drawing/2014/main" id="{32075892-6F58-4356-9869-AABE906A3EEE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214396-754A-4A8B-9EAC-6693EFEB1486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62">
              <a:extLst>
                <a:ext uri="{FF2B5EF4-FFF2-40B4-BE49-F238E27FC236}">
                  <a16:creationId xmlns:a16="http://schemas.microsoft.com/office/drawing/2014/main" id="{C745BC1B-7DFA-4FCB-B11B-D85C643CC377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62">
              <a:extLst>
                <a:ext uri="{FF2B5EF4-FFF2-40B4-BE49-F238E27FC236}">
                  <a16:creationId xmlns:a16="http://schemas.microsoft.com/office/drawing/2014/main" id="{EF144BEF-2885-4BF5-9FD6-149225C7C2CC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62">
              <a:extLst>
                <a:ext uri="{FF2B5EF4-FFF2-40B4-BE49-F238E27FC236}">
                  <a16:creationId xmlns:a16="http://schemas.microsoft.com/office/drawing/2014/main" id="{1355F623-C6EF-4180-9453-27E43C65B1AC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2">
              <a:extLst>
                <a:ext uri="{FF2B5EF4-FFF2-40B4-BE49-F238E27FC236}">
                  <a16:creationId xmlns:a16="http://schemas.microsoft.com/office/drawing/2014/main" id="{665D8AFE-436B-4F04-9E68-02B4C4AB1682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2">
              <a:extLst>
                <a:ext uri="{FF2B5EF4-FFF2-40B4-BE49-F238E27FC236}">
                  <a16:creationId xmlns:a16="http://schemas.microsoft.com/office/drawing/2014/main" id="{B22D0E00-F084-4521-9AD8-346B532A38DB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2">
              <a:extLst>
                <a:ext uri="{FF2B5EF4-FFF2-40B4-BE49-F238E27FC236}">
                  <a16:creationId xmlns:a16="http://schemas.microsoft.com/office/drawing/2014/main" id="{467BA1C2-D3DC-4995-9E5E-4B72BC166395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162">
              <a:extLst>
                <a:ext uri="{FF2B5EF4-FFF2-40B4-BE49-F238E27FC236}">
                  <a16:creationId xmlns:a16="http://schemas.microsoft.com/office/drawing/2014/main" id="{4CAF5515-3C77-4F92-B14E-00FCFABDD602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2">
              <a:extLst>
                <a:ext uri="{FF2B5EF4-FFF2-40B4-BE49-F238E27FC236}">
                  <a16:creationId xmlns:a16="http://schemas.microsoft.com/office/drawing/2014/main" id="{55E756D0-24A3-431C-A119-2D4C90E034B5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2">
              <a:extLst>
                <a:ext uri="{FF2B5EF4-FFF2-40B4-BE49-F238E27FC236}">
                  <a16:creationId xmlns:a16="http://schemas.microsoft.com/office/drawing/2014/main" id="{A8F7A8EA-3125-4943-BF93-937AF7322B62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2">
              <a:extLst>
                <a:ext uri="{FF2B5EF4-FFF2-40B4-BE49-F238E27FC236}">
                  <a16:creationId xmlns:a16="http://schemas.microsoft.com/office/drawing/2014/main" id="{3AE84928-B2EF-4602-B5E1-04583745882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62">
              <a:extLst>
                <a:ext uri="{FF2B5EF4-FFF2-40B4-BE49-F238E27FC236}">
                  <a16:creationId xmlns:a16="http://schemas.microsoft.com/office/drawing/2014/main" id="{78E47788-7935-432E-912D-6666A6C2528B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62">
              <a:extLst>
                <a:ext uri="{FF2B5EF4-FFF2-40B4-BE49-F238E27FC236}">
                  <a16:creationId xmlns:a16="http://schemas.microsoft.com/office/drawing/2014/main" id="{84F7EC88-EF91-4765-BD37-CFC06DD9BEBF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62">
              <a:extLst>
                <a:ext uri="{FF2B5EF4-FFF2-40B4-BE49-F238E27FC236}">
                  <a16:creationId xmlns:a16="http://schemas.microsoft.com/office/drawing/2014/main" id="{BADBC669-8A8C-4338-91A2-272742A2F445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162">
              <a:extLst>
                <a:ext uri="{FF2B5EF4-FFF2-40B4-BE49-F238E27FC236}">
                  <a16:creationId xmlns:a16="http://schemas.microsoft.com/office/drawing/2014/main" id="{0A64396F-1547-48D2-A2BC-C8745E08DC90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62">
              <a:extLst>
                <a:ext uri="{FF2B5EF4-FFF2-40B4-BE49-F238E27FC236}">
                  <a16:creationId xmlns:a16="http://schemas.microsoft.com/office/drawing/2014/main" id="{8363C732-3928-4C1C-B7A7-571187BC4125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62">
              <a:extLst>
                <a:ext uri="{FF2B5EF4-FFF2-40B4-BE49-F238E27FC236}">
                  <a16:creationId xmlns:a16="http://schemas.microsoft.com/office/drawing/2014/main" id="{0F8BB59E-E7A7-4148-A0DF-7040BEE8882C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162">
              <a:extLst>
                <a:ext uri="{FF2B5EF4-FFF2-40B4-BE49-F238E27FC236}">
                  <a16:creationId xmlns:a16="http://schemas.microsoft.com/office/drawing/2014/main" id="{6C51FB57-EC6B-48AD-8B91-90B629746642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62">
              <a:extLst>
                <a:ext uri="{FF2B5EF4-FFF2-40B4-BE49-F238E27FC236}">
                  <a16:creationId xmlns:a16="http://schemas.microsoft.com/office/drawing/2014/main" id="{58893763-D5C6-42A5-AB47-BAF389C24E10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62">
              <a:extLst>
                <a:ext uri="{FF2B5EF4-FFF2-40B4-BE49-F238E27FC236}">
                  <a16:creationId xmlns:a16="http://schemas.microsoft.com/office/drawing/2014/main" id="{F1AB415D-343B-4E74-8AE0-F78D740CAD4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62">
              <a:extLst>
                <a:ext uri="{FF2B5EF4-FFF2-40B4-BE49-F238E27FC236}">
                  <a16:creationId xmlns:a16="http://schemas.microsoft.com/office/drawing/2014/main" id="{D0DF1F22-53F7-4CA2-9D95-F7A2D44AEB7D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62">
              <a:extLst>
                <a:ext uri="{FF2B5EF4-FFF2-40B4-BE49-F238E27FC236}">
                  <a16:creationId xmlns:a16="http://schemas.microsoft.com/office/drawing/2014/main" id="{46E5C235-4284-4063-97B6-9EAE27DE46E3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162">
              <a:extLst>
                <a:ext uri="{FF2B5EF4-FFF2-40B4-BE49-F238E27FC236}">
                  <a16:creationId xmlns:a16="http://schemas.microsoft.com/office/drawing/2014/main" id="{CAED2510-8835-4509-B8A1-66C381C2BC10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162">
              <a:extLst>
                <a:ext uri="{FF2B5EF4-FFF2-40B4-BE49-F238E27FC236}">
                  <a16:creationId xmlns:a16="http://schemas.microsoft.com/office/drawing/2014/main" id="{3DBACDEF-BEA0-42A5-927C-5BBA7C27A435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62">
              <a:extLst>
                <a:ext uri="{FF2B5EF4-FFF2-40B4-BE49-F238E27FC236}">
                  <a16:creationId xmlns:a16="http://schemas.microsoft.com/office/drawing/2014/main" id="{5AFAD257-3B91-45C8-A933-20CEEEBC6F19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62">
              <a:extLst>
                <a:ext uri="{FF2B5EF4-FFF2-40B4-BE49-F238E27FC236}">
                  <a16:creationId xmlns:a16="http://schemas.microsoft.com/office/drawing/2014/main" id="{3B79FBE8-7CC2-459F-82CE-25B970F4308F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12338D-8687-4C80-A682-701E9BCC0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110434"/>
              </p:ext>
            </p:extLst>
          </p:nvPr>
        </p:nvGraphicFramePr>
        <p:xfrm>
          <a:off x="3833446" y="178621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35F6C8A-6591-4EA4-8E16-9EE51F3CF763}"/>
              </a:ext>
            </a:extLst>
          </p:cNvPr>
          <p:cNvGrpSpPr/>
          <p:nvPr/>
        </p:nvGrpSpPr>
        <p:grpSpPr>
          <a:xfrm>
            <a:off x="4897776" y="549723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FBEC19-2D40-4A2A-A4AD-F96E838C595C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C80CB2-995C-4584-9478-3E7E7DD9ED6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545631-9FE2-4ED6-8CDD-E429689240E0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82500C-E2E8-43E6-B40D-B9F9B4137C3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C90793-81B4-463F-9BE0-E753AEA7B4D6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E067D1-64CA-4613-BD08-C1E3D554ED80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7011CE-6089-4189-AB73-A3D9AC72A0B0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58FF2-9E9C-4FC4-953F-2A24D354E987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C1AB40-CFA7-433F-9D08-7E288C6281D7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0644A-95C5-4367-B69E-22701D062F2B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0B50EC-502F-4DE9-B87E-A738E7EDB967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09B6B-A9B6-4A51-A877-1705AEF4F8D3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BC2371-512E-4FBD-9504-59856E4A994D}"/>
              </a:ext>
            </a:extLst>
          </p:cNvPr>
          <p:cNvGrpSpPr/>
          <p:nvPr/>
        </p:nvGrpSpPr>
        <p:grpSpPr>
          <a:xfrm>
            <a:off x="888023" y="1902127"/>
            <a:ext cx="2341712" cy="1992418"/>
            <a:chOff x="304800" y="1484784"/>
            <a:chExt cx="2341712" cy="19924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201488-4418-4BA1-B7E1-C99C44215165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round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8985C3-7349-44FD-9794-2EBD982CE675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604AED-5107-4C5D-88D3-2179CFDAB873}"/>
              </a:ext>
            </a:extLst>
          </p:cNvPr>
          <p:cNvGrpSpPr/>
          <p:nvPr/>
        </p:nvGrpSpPr>
        <p:grpSpPr>
          <a:xfrm>
            <a:off x="888023" y="4062367"/>
            <a:ext cx="2341712" cy="1992418"/>
            <a:chOff x="304800" y="1484784"/>
            <a:chExt cx="2341712" cy="19924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E1667FD-743D-4AC6-B4FC-8A24B8474C1A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round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983FF5-E8DB-499A-93D3-3F3873FAC685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7CCD1C6-B7C6-4E51-AFCE-1BFD9CC5462E}"/>
              </a:ext>
            </a:extLst>
          </p:cNvPr>
          <p:cNvSpPr/>
          <p:nvPr/>
        </p:nvSpPr>
        <p:spPr>
          <a:xfrm>
            <a:off x="8705987" y="1539733"/>
            <a:ext cx="320039" cy="476155"/>
          </a:xfrm>
          <a:custGeom>
            <a:avLst/>
            <a:gdLst>
              <a:gd name="connsiteX0" fmla="*/ 776771 w 781050"/>
              <a:gd name="connsiteY0" fmla="*/ 928239 h 1162050"/>
              <a:gd name="connsiteX1" fmla="*/ 560553 w 781050"/>
              <a:gd name="connsiteY1" fmla="*/ 1151124 h 1162050"/>
              <a:gd name="connsiteX2" fmla="*/ 242418 w 781050"/>
              <a:gd name="connsiteY2" fmla="*/ 1155886 h 1162050"/>
              <a:gd name="connsiteX3" fmla="*/ 18581 w 781050"/>
              <a:gd name="connsiteY3" fmla="*/ 940621 h 1162050"/>
              <a:gd name="connsiteX4" fmla="*/ 7151 w 781050"/>
              <a:gd name="connsiteY4" fmla="*/ 235771 h 1162050"/>
              <a:gd name="connsiteX5" fmla="*/ 223368 w 781050"/>
              <a:gd name="connsiteY5" fmla="*/ 11934 h 1162050"/>
              <a:gd name="connsiteX6" fmla="*/ 542456 w 781050"/>
              <a:gd name="connsiteY6" fmla="*/ 7171 h 1162050"/>
              <a:gd name="connsiteX7" fmla="*/ 765341 w 781050"/>
              <a:gd name="connsiteY7" fmla="*/ 223389 h 1162050"/>
              <a:gd name="connsiteX8" fmla="*/ 776771 w 781050"/>
              <a:gd name="connsiteY8" fmla="*/ 928239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050" h="1162050">
                <a:moveTo>
                  <a:pt x="776771" y="928239"/>
                </a:moveTo>
                <a:cubicBezTo>
                  <a:pt x="778676" y="1049206"/>
                  <a:pt x="681521" y="1149219"/>
                  <a:pt x="560553" y="1151124"/>
                </a:cubicBezTo>
                <a:lnTo>
                  <a:pt x="242418" y="1155886"/>
                </a:lnTo>
                <a:cubicBezTo>
                  <a:pt x="121451" y="1157791"/>
                  <a:pt x="20486" y="1060636"/>
                  <a:pt x="18581" y="940621"/>
                </a:cubicBezTo>
                <a:lnTo>
                  <a:pt x="7151" y="235771"/>
                </a:lnTo>
                <a:cubicBezTo>
                  <a:pt x="6198" y="114804"/>
                  <a:pt x="103353" y="13839"/>
                  <a:pt x="223368" y="11934"/>
                </a:cubicBezTo>
                <a:lnTo>
                  <a:pt x="542456" y="7171"/>
                </a:lnTo>
                <a:cubicBezTo>
                  <a:pt x="663423" y="5266"/>
                  <a:pt x="763436" y="102421"/>
                  <a:pt x="765341" y="223389"/>
                </a:cubicBezTo>
                <a:lnTo>
                  <a:pt x="776771" y="92823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8A2BDCC-FE74-4394-AB5F-182CD401A8E4}"/>
              </a:ext>
            </a:extLst>
          </p:cNvPr>
          <p:cNvSpPr/>
          <p:nvPr/>
        </p:nvSpPr>
        <p:spPr>
          <a:xfrm>
            <a:off x="1900956" y="2084587"/>
            <a:ext cx="315845" cy="643191"/>
          </a:xfrm>
          <a:custGeom>
            <a:avLst/>
            <a:gdLst>
              <a:gd name="connsiteX0" fmla="*/ 181877 w 396926"/>
              <a:gd name="connsiteY0" fmla="*/ 201011 h 808305"/>
              <a:gd name="connsiteX1" fmla="*/ 146750 w 396926"/>
              <a:gd name="connsiteY1" fmla="*/ 236138 h 808305"/>
              <a:gd name="connsiteX2" fmla="*/ 181877 w 396926"/>
              <a:gd name="connsiteY2" fmla="*/ 271264 h 808305"/>
              <a:gd name="connsiteX3" fmla="*/ 217003 w 396926"/>
              <a:gd name="connsiteY3" fmla="*/ 236138 h 808305"/>
              <a:gd name="connsiteX4" fmla="*/ 181877 w 396926"/>
              <a:gd name="connsiteY4" fmla="*/ 201011 h 808305"/>
              <a:gd name="connsiteX5" fmla="*/ 246665 w 396926"/>
              <a:gd name="connsiteY5" fmla="*/ 11 h 808305"/>
              <a:gd name="connsiteX6" fmla="*/ 337993 w 396926"/>
              <a:gd name="connsiteY6" fmla="*/ 88217 h 808305"/>
              <a:gd name="connsiteX7" fmla="*/ 338383 w 396926"/>
              <a:gd name="connsiteY7" fmla="*/ 110464 h 808305"/>
              <a:gd name="connsiteX8" fmla="*/ 263057 w 396926"/>
              <a:gd name="connsiteY8" fmla="*/ 111635 h 808305"/>
              <a:gd name="connsiteX9" fmla="*/ 245494 w 396926"/>
              <a:gd name="connsiteY9" fmla="*/ 129978 h 808305"/>
              <a:gd name="connsiteX10" fmla="*/ 263838 w 396926"/>
              <a:gd name="connsiteY10" fmla="*/ 147541 h 808305"/>
              <a:gd name="connsiteX11" fmla="*/ 339164 w 396926"/>
              <a:gd name="connsiteY11" fmla="*/ 146371 h 808305"/>
              <a:gd name="connsiteX12" fmla="*/ 339554 w 396926"/>
              <a:gd name="connsiteY12" fmla="*/ 180716 h 808305"/>
              <a:gd name="connsiteX13" fmla="*/ 263838 w 396926"/>
              <a:gd name="connsiteY13" fmla="*/ 181106 h 808305"/>
              <a:gd name="connsiteX14" fmla="*/ 246275 w 396926"/>
              <a:gd name="connsiteY14" fmla="*/ 199450 h 808305"/>
              <a:gd name="connsiteX15" fmla="*/ 264618 w 396926"/>
              <a:gd name="connsiteY15" fmla="*/ 217013 h 808305"/>
              <a:gd name="connsiteX16" fmla="*/ 339945 w 396926"/>
              <a:gd name="connsiteY16" fmla="*/ 215842 h 808305"/>
              <a:gd name="connsiteX17" fmla="*/ 340335 w 396926"/>
              <a:gd name="connsiteY17" fmla="*/ 250188 h 808305"/>
              <a:gd name="connsiteX18" fmla="*/ 265009 w 396926"/>
              <a:gd name="connsiteY18" fmla="*/ 251359 h 808305"/>
              <a:gd name="connsiteX19" fmla="*/ 247446 w 396926"/>
              <a:gd name="connsiteY19" fmla="*/ 269703 h 808305"/>
              <a:gd name="connsiteX20" fmla="*/ 265789 w 396926"/>
              <a:gd name="connsiteY20" fmla="*/ 287265 h 808305"/>
              <a:gd name="connsiteX21" fmla="*/ 341116 w 396926"/>
              <a:gd name="connsiteY21" fmla="*/ 286095 h 808305"/>
              <a:gd name="connsiteX22" fmla="*/ 341506 w 396926"/>
              <a:gd name="connsiteY22" fmla="*/ 320440 h 808305"/>
              <a:gd name="connsiteX23" fmla="*/ 266180 w 396926"/>
              <a:gd name="connsiteY23" fmla="*/ 321611 h 808305"/>
              <a:gd name="connsiteX24" fmla="*/ 248616 w 396926"/>
              <a:gd name="connsiteY24" fmla="*/ 339955 h 808305"/>
              <a:gd name="connsiteX25" fmla="*/ 266960 w 396926"/>
              <a:gd name="connsiteY25" fmla="*/ 357518 h 808305"/>
              <a:gd name="connsiteX26" fmla="*/ 342286 w 396926"/>
              <a:gd name="connsiteY26" fmla="*/ 356347 h 808305"/>
              <a:gd name="connsiteX27" fmla="*/ 342286 w 396926"/>
              <a:gd name="connsiteY27" fmla="*/ 377813 h 808305"/>
              <a:gd name="connsiteX28" fmla="*/ 253690 w 396926"/>
              <a:gd name="connsiteY28" fmla="*/ 469141 h 808305"/>
              <a:gd name="connsiteX29" fmla="*/ 225979 w 396926"/>
              <a:gd name="connsiteY29" fmla="*/ 469556 h 808305"/>
              <a:gd name="connsiteX30" fmla="*/ 227358 w 396926"/>
              <a:gd name="connsiteY30" fmla="*/ 557307 h 808305"/>
              <a:gd name="connsiteX31" fmla="*/ 239639 w 396926"/>
              <a:gd name="connsiteY31" fmla="*/ 581155 h 808305"/>
              <a:gd name="connsiteX32" fmla="*/ 240030 w 396926"/>
              <a:gd name="connsiteY32" fmla="*/ 602230 h 808305"/>
              <a:gd name="connsiteX33" fmla="*/ 251738 w 396926"/>
              <a:gd name="connsiteY33" fmla="*/ 611597 h 808305"/>
              <a:gd name="connsiteX34" fmla="*/ 252128 w 396926"/>
              <a:gd name="connsiteY34" fmla="*/ 628770 h 808305"/>
              <a:gd name="connsiteX35" fmla="*/ 240420 w 396926"/>
              <a:gd name="connsiteY35" fmla="*/ 638528 h 808305"/>
              <a:gd name="connsiteX36" fmla="*/ 240810 w 396926"/>
              <a:gd name="connsiteY36" fmla="*/ 654920 h 808305"/>
              <a:gd name="connsiteX37" fmla="*/ 229267 w 396926"/>
              <a:gd name="connsiteY37" fmla="*/ 678870 h 808305"/>
              <a:gd name="connsiteX38" fmla="*/ 230662 w 396926"/>
              <a:gd name="connsiteY38" fmla="*/ 767715 h 808305"/>
              <a:gd name="connsiteX39" fmla="*/ 372338 w 396926"/>
              <a:gd name="connsiteY39" fmla="*/ 765373 h 808305"/>
              <a:gd name="connsiteX40" fmla="*/ 396926 w 396926"/>
              <a:gd name="connsiteY40" fmla="*/ 783716 h 808305"/>
              <a:gd name="connsiteX41" fmla="*/ 373119 w 396926"/>
              <a:gd name="connsiteY41" fmla="*/ 802841 h 808305"/>
              <a:gd name="connsiteX42" fmla="*/ 24198 w 396926"/>
              <a:gd name="connsiteY42" fmla="*/ 808305 h 808305"/>
              <a:gd name="connsiteX43" fmla="*/ 0 w 396926"/>
              <a:gd name="connsiteY43" fmla="*/ 789961 h 808305"/>
              <a:gd name="connsiteX44" fmla="*/ 23808 w 396926"/>
              <a:gd name="connsiteY44" fmla="*/ 770837 h 808305"/>
              <a:gd name="connsiteX45" fmla="*/ 156117 w 396926"/>
              <a:gd name="connsiteY45" fmla="*/ 768885 h 808305"/>
              <a:gd name="connsiteX46" fmla="*/ 154762 w 396926"/>
              <a:gd name="connsiteY46" fmla="*/ 682649 h 808305"/>
              <a:gd name="connsiteX47" fmla="*/ 141286 w 396926"/>
              <a:gd name="connsiteY47" fmla="*/ 656481 h 808305"/>
              <a:gd name="connsiteX48" fmla="*/ 140896 w 396926"/>
              <a:gd name="connsiteY48" fmla="*/ 638528 h 808305"/>
              <a:gd name="connsiteX49" fmla="*/ 131138 w 396926"/>
              <a:gd name="connsiteY49" fmla="*/ 629161 h 808305"/>
              <a:gd name="connsiteX50" fmla="*/ 130748 w 396926"/>
              <a:gd name="connsiteY50" fmla="*/ 611988 h 808305"/>
              <a:gd name="connsiteX51" fmla="*/ 140505 w 396926"/>
              <a:gd name="connsiteY51" fmla="*/ 602230 h 808305"/>
              <a:gd name="connsiteX52" fmla="*/ 140115 w 396926"/>
              <a:gd name="connsiteY52" fmla="*/ 582716 h 808305"/>
              <a:gd name="connsiteX53" fmla="*/ 152776 w 396926"/>
              <a:gd name="connsiteY53" fmla="*/ 556177 h 808305"/>
              <a:gd name="connsiteX54" fmla="*/ 151433 w 396926"/>
              <a:gd name="connsiteY54" fmla="*/ 470703 h 808305"/>
              <a:gd name="connsiteX55" fmla="*/ 193611 w 396926"/>
              <a:gd name="connsiteY55" fmla="*/ 470041 h 808305"/>
              <a:gd name="connsiteX56" fmla="*/ 123333 w 396926"/>
              <a:gd name="connsiteY56" fmla="*/ 471093 h 808305"/>
              <a:gd name="connsiteX57" fmla="*/ 32005 w 396926"/>
              <a:gd name="connsiteY57" fmla="*/ 382496 h 808305"/>
              <a:gd name="connsiteX58" fmla="*/ 31614 w 396926"/>
              <a:gd name="connsiteY58" fmla="*/ 361031 h 808305"/>
              <a:gd name="connsiteX59" fmla="*/ 101477 w 396926"/>
              <a:gd name="connsiteY59" fmla="*/ 360250 h 808305"/>
              <a:gd name="connsiteX60" fmla="*/ 119040 w 396926"/>
              <a:gd name="connsiteY60" fmla="*/ 341906 h 808305"/>
              <a:gd name="connsiteX61" fmla="*/ 100696 w 396926"/>
              <a:gd name="connsiteY61" fmla="*/ 324343 h 808305"/>
              <a:gd name="connsiteX62" fmla="*/ 31224 w 396926"/>
              <a:gd name="connsiteY62" fmla="*/ 325514 h 808305"/>
              <a:gd name="connsiteX63" fmla="*/ 30834 w 396926"/>
              <a:gd name="connsiteY63" fmla="*/ 291168 h 808305"/>
              <a:gd name="connsiteX64" fmla="*/ 100306 w 396926"/>
              <a:gd name="connsiteY64" fmla="*/ 290388 h 808305"/>
              <a:gd name="connsiteX65" fmla="*/ 117869 w 396926"/>
              <a:gd name="connsiteY65" fmla="*/ 272044 h 808305"/>
              <a:gd name="connsiteX66" fmla="*/ 99525 w 396926"/>
              <a:gd name="connsiteY66" fmla="*/ 254481 h 808305"/>
              <a:gd name="connsiteX67" fmla="*/ 30053 w 396926"/>
              <a:gd name="connsiteY67" fmla="*/ 255652 h 808305"/>
              <a:gd name="connsiteX68" fmla="*/ 29663 w 396926"/>
              <a:gd name="connsiteY68" fmla="*/ 221306 h 808305"/>
              <a:gd name="connsiteX69" fmla="*/ 99135 w 396926"/>
              <a:gd name="connsiteY69" fmla="*/ 220526 h 808305"/>
              <a:gd name="connsiteX70" fmla="*/ 116698 w 396926"/>
              <a:gd name="connsiteY70" fmla="*/ 202182 h 808305"/>
              <a:gd name="connsiteX71" fmla="*/ 98354 w 396926"/>
              <a:gd name="connsiteY71" fmla="*/ 184619 h 808305"/>
              <a:gd name="connsiteX72" fmla="*/ 28882 w 396926"/>
              <a:gd name="connsiteY72" fmla="*/ 185790 h 808305"/>
              <a:gd name="connsiteX73" fmla="*/ 28492 w 396926"/>
              <a:gd name="connsiteY73" fmla="*/ 151444 h 808305"/>
              <a:gd name="connsiteX74" fmla="*/ 98354 w 396926"/>
              <a:gd name="connsiteY74" fmla="*/ 150274 h 808305"/>
              <a:gd name="connsiteX75" fmla="*/ 115917 w 396926"/>
              <a:gd name="connsiteY75" fmla="*/ 131930 h 808305"/>
              <a:gd name="connsiteX76" fmla="*/ 97574 w 396926"/>
              <a:gd name="connsiteY76" fmla="*/ 114367 h 808305"/>
              <a:gd name="connsiteX77" fmla="*/ 28102 w 396926"/>
              <a:gd name="connsiteY77" fmla="*/ 115537 h 808305"/>
              <a:gd name="connsiteX78" fmla="*/ 27711 w 396926"/>
              <a:gd name="connsiteY78" fmla="*/ 93291 h 808305"/>
              <a:gd name="connsiteX79" fmla="*/ 115917 w 396926"/>
              <a:gd name="connsiteY79" fmla="*/ 1963 h 80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96926" h="808305">
                <a:moveTo>
                  <a:pt x="181877" y="201011"/>
                </a:moveTo>
                <a:cubicBezTo>
                  <a:pt x="162362" y="201011"/>
                  <a:pt x="146750" y="216623"/>
                  <a:pt x="146750" y="236138"/>
                </a:cubicBezTo>
                <a:cubicBezTo>
                  <a:pt x="146750" y="255652"/>
                  <a:pt x="162362" y="271264"/>
                  <a:pt x="181877" y="271264"/>
                </a:cubicBezTo>
                <a:cubicBezTo>
                  <a:pt x="201391" y="271264"/>
                  <a:pt x="217003" y="255652"/>
                  <a:pt x="217003" y="236138"/>
                </a:cubicBezTo>
                <a:cubicBezTo>
                  <a:pt x="217003" y="216623"/>
                  <a:pt x="201391" y="201011"/>
                  <a:pt x="181877" y="201011"/>
                </a:cubicBezTo>
                <a:close/>
                <a:moveTo>
                  <a:pt x="246665" y="11"/>
                </a:moveTo>
                <a:cubicBezTo>
                  <a:pt x="296232" y="-769"/>
                  <a:pt x="337213" y="39040"/>
                  <a:pt x="337993" y="88217"/>
                </a:cubicBezTo>
                <a:lnTo>
                  <a:pt x="338383" y="110464"/>
                </a:lnTo>
                <a:lnTo>
                  <a:pt x="263057" y="111635"/>
                </a:lnTo>
                <a:cubicBezTo>
                  <a:pt x="253300" y="112025"/>
                  <a:pt x="245494" y="120221"/>
                  <a:pt x="245494" y="129978"/>
                </a:cubicBezTo>
                <a:cubicBezTo>
                  <a:pt x="245884" y="139735"/>
                  <a:pt x="254080" y="147541"/>
                  <a:pt x="263838" y="147541"/>
                </a:cubicBezTo>
                <a:lnTo>
                  <a:pt x="339164" y="146371"/>
                </a:lnTo>
                <a:lnTo>
                  <a:pt x="339554" y="180716"/>
                </a:lnTo>
                <a:lnTo>
                  <a:pt x="263838" y="181106"/>
                </a:lnTo>
                <a:cubicBezTo>
                  <a:pt x="254080" y="181497"/>
                  <a:pt x="246275" y="189693"/>
                  <a:pt x="246275" y="199450"/>
                </a:cubicBezTo>
                <a:cubicBezTo>
                  <a:pt x="246665" y="209207"/>
                  <a:pt x="254861" y="217013"/>
                  <a:pt x="264618" y="217013"/>
                </a:cubicBezTo>
                <a:lnTo>
                  <a:pt x="339945" y="215842"/>
                </a:lnTo>
                <a:lnTo>
                  <a:pt x="340335" y="250188"/>
                </a:lnTo>
                <a:lnTo>
                  <a:pt x="265009" y="251359"/>
                </a:lnTo>
                <a:cubicBezTo>
                  <a:pt x="255251" y="251749"/>
                  <a:pt x="247446" y="259945"/>
                  <a:pt x="247446" y="269703"/>
                </a:cubicBezTo>
                <a:cubicBezTo>
                  <a:pt x="247836" y="279460"/>
                  <a:pt x="256032" y="287265"/>
                  <a:pt x="265789" y="287265"/>
                </a:cubicBezTo>
                <a:lnTo>
                  <a:pt x="341116" y="286095"/>
                </a:lnTo>
                <a:lnTo>
                  <a:pt x="341506" y="320440"/>
                </a:lnTo>
                <a:lnTo>
                  <a:pt x="266180" y="321611"/>
                </a:lnTo>
                <a:cubicBezTo>
                  <a:pt x="256422" y="322002"/>
                  <a:pt x="248616" y="330197"/>
                  <a:pt x="248616" y="339955"/>
                </a:cubicBezTo>
                <a:cubicBezTo>
                  <a:pt x="249007" y="349712"/>
                  <a:pt x="257203" y="357518"/>
                  <a:pt x="266960" y="357518"/>
                </a:cubicBezTo>
                <a:lnTo>
                  <a:pt x="342286" y="356347"/>
                </a:lnTo>
                <a:lnTo>
                  <a:pt x="342286" y="377813"/>
                </a:lnTo>
                <a:cubicBezTo>
                  <a:pt x="343067" y="427380"/>
                  <a:pt x="303257" y="468361"/>
                  <a:pt x="253690" y="469141"/>
                </a:cubicBezTo>
                <a:lnTo>
                  <a:pt x="225979" y="469556"/>
                </a:lnTo>
                <a:lnTo>
                  <a:pt x="227358" y="557307"/>
                </a:lnTo>
                <a:lnTo>
                  <a:pt x="239639" y="581155"/>
                </a:lnTo>
                <a:lnTo>
                  <a:pt x="240030" y="602230"/>
                </a:lnTo>
                <a:cubicBezTo>
                  <a:pt x="246664" y="602230"/>
                  <a:pt x="251738" y="606133"/>
                  <a:pt x="251738" y="611597"/>
                </a:cubicBezTo>
                <a:lnTo>
                  <a:pt x="252128" y="628770"/>
                </a:lnTo>
                <a:cubicBezTo>
                  <a:pt x="252128" y="634234"/>
                  <a:pt x="247445" y="638528"/>
                  <a:pt x="240420" y="638528"/>
                </a:cubicBezTo>
                <a:lnTo>
                  <a:pt x="240810" y="654920"/>
                </a:lnTo>
                <a:lnTo>
                  <a:pt x="229267" y="678870"/>
                </a:lnTo>
                <a:lnTo>
                  <a:pt x="230662" y="767715"/>
                </a:lnTo>
                <a:lnTo>
                  <a:pt x="372338" y="765373"/>
                </a:lnTo>
                <a:cubicBezTo>
                  <a:pt x="385608" y="764982"/>
                  <a:pt x="396536" y="773179"/>
                  <a:pt x="396926" y="783716"/>
                </a:cubicBezTo>
                <a:cubicBezTo>
                  <a:pt x="396926" y="794254"/>
                  <a:pt x="386389" y="802450"/>
                  <a:pt x="373119" y="802841"/>
                </a:cubicBezTo>
                <a:lnTo>
                  <a:pt x="24198" y="808305"/>
                </a:lnTo>
                <a:cubicBezTo>
                  <a:pt x="10928" y="808305"/>
                  <a:pt x="0" y="800109"/>
                  <a:pt x="0" y="789961"/>
                </a:cubicBezTo>
                <a:cubicBezTo>
                  <a:pt x="0" y="779423"/>
                  <a:pt x="10538" y="771227"/>
                  <a:pt x="23808" y="770837"/>
                </a:cubicBezTo>
                <a:lnTo>
                  <a:pt x="156117" y="768885"/>
                </a:lnTo>
                <a:lnTo>
                  <a:pt x="154762" y="682649"/>
                </a:lnTo>
                <a:lnTo>
                  <a:pt x="141286" y="656481"/>
                </a:lnTo>
                <a:lnTo>
                  <a:pt x="140896" y="638528"/>
                </a:lnTo>
                <a:cubicBezTo>
                  <a:pt x="135432" y="637747"/>
                  <a:pt x="131138" y="633844"/>
                  <a:pt x="131138" y="629161"/>
                </a:cubicBezTo>
                <a:lnTo>
                  <a:pt x="130748" y="611988"/>
                </a:lnTo>
                <a:cubicBezTo>
                  <a:pt x="130748" y="606914"/>
                  <a:pt x="135041" y="603011"/>
                  <a:pt x="140505" y="602230"/>
                </a:cubicBezTo>
                <a:lnTo>
                  <a:pt x="140115" y="582716"/>
                </a:lnTo>
                <a:lnTo>
                  <a:pt x="152776" y="556177"/>
                </a:lnTo>
                <a:lnTo>
                  <a:pt x="151433" y="470703"/>
                </a:lnTo>
                <a:lnTo>
                  <a:pt x="193611" y="470041"/>
                </a:lnTo>
                <a:lnTo>
                  <a:pt x="123333" y="471093"/>
                </a:lnTo>
                <a:cubicBezTo>
                  <a:pt x="73766" y="471873"/>
                  <a:pt x="32785" y="432064"/>
                  <a:pt x="32005" y="382496"/>
                </a:cubicBezTo>
                <a:lnTo>
                  <a:pt x="31614" y="361031"/>
                </a:lnTo>
                <a:lnTo>
                  <a:pt x="101477" y="360250"/>
                </a:lnTo>
                <a:cubicBezTo>
                  <a:pt x="111234" y="359860"/>
                  <a:pt x="119040" y="351664"/>
                  <a:pt x="119040" y="341906"/>
                </a:cubicBezTo>
                <a:cubicBezTo>
                  <a:pt x="118649" y="332149"/>
                  <a:pt x="110453" y="324343"/>
                  <a:pt x="100696" y="324343"/>
                </a:cubicBezTo>
                <a:lnTo>
                  <a:pt x="31224" y="325514"/>
                </a:lnTo>
                <a:lnTo>
                  <a:pt x="30834" y="291168"/>
                </a:lnTo>
                <a:lnTo>
                  <a:pt x="100306" y="290388"/>
                </a:lnTo>
                <a:cubicBezTo>
                  <a:pt x="110063" y="289998"/>
                  <a:pt x="117869" y="281801"/>
                  <a:pt x="117869" y="272044"/>
                </a:cubicBezTo>
                <a:cubicBezTo>
                  <a:pt x="117478" y="262287"/>
                  <a:pt x="109282" y="254481"/>
                  <a:pt x="99525" y="254481"/>
                </a:cubicBezTo>
                <a:lnTo>
                  <a:pt x="30053" y="255652"/>
                </a:lnTo>
                <a:lnTo>
                  <a:pt x="29663" y="221306"/>
                </a:lnTo>
                <a:lnTo>
                  <a:pt x="99135" y="220526"/>
                </a:lnTo>
                <a:cubicBezTo>
                  <a:pt x="108892" y="220135"/>
                  <a:pt x="116698" y="211939"/>
                  <a:pt x="116698" y="202182"/>
                </a:cubicBezTo>
                <a:cubicBezTo>
                  <a:pt x="116308" y="192425"/>
                  <a:pt x="108111" y="184619"/>
                  <a:pt x="98354" y="184619"/>
                </a:cubicBezTo>
                <a:lnTo>
                  <a:pt x="28882" y="185790"/>
                </a:lnTo>
                <a:lnTo>
                  <a:pt x="28492" y="151444"/>
                </a:lnTo>
                <a:lnTo>
                  <a:pt x="98354" y="150274"/>
                </a:lnTo>
                <a:cubicBezTo>
                  <a:pt x="108111" y="149883"/>
                  <a:pt x="115917" y="141687"/>
                  <a:pt x="115917" y="131930"/>
                </a:cubicBezTo>
                <a:cubicBezTo>
                  <a:pt x="115527" y="122173"/>
                  <a:pt x="107331" y="114367"/>
                  <a:pt x="97574" y="114367"/>
                </a:cubicBezTo>
                <a:lnTo>
                  <a:pt x="28102" y="115537"/>
                </a:lnTo>
                <a:lnTo>
                  <a:pt x="27711" y="93291"/>
                </a:lnTo>
                <a:cubicBezTo>
                  <a:pt x="26931" y="44114"/>
                  <a:pt x="66740" y="2744"/>
                  <a:pt x="115917" y="196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Graphic 42">
            <a:extLst>
              <a:ext uri="{FF2B5EF4-FFF2-40B4-BE49-F238E27FC236}">
                <a16:creationId xmlns:a16="http://schemas.microsoft.com/office/drawing/2014/main" id="{30386DB3-7ADD-4E5D-8BB9-CEB4C7741B8E}"/>
              </a:ext>
            </a:extLst>
          </p:cNvPr>
          <p:cNvSpPr/>
          <p:nvPr/>
        </p:nvSpPr>
        <p:spPr>
          <a:xfrm>
            <a:off x="1737289" y="4237571"/>
            <a:ext cx="643178" cy="643191"/>
          </a:xfrm>
          <a:custGeom>
            <a:avLst/>
            <a:gdLst>
              <a:gd name="connsiteX0" fmla="*/ 6860174 w 6860435"/>
              <a:gd name="connsiteY0" fmla="*/ 3467955 h 6860562"/>
              <a:gd name="connsiteX1" fmla="*/ 6803376 w 6860435"/>
              <a:gd name="connsiteY1" fmla="*/ 3611653 h 6860562"/>
              <a:gd name="connsiteX2" fmla="*/ 6737929 w 6860435"/>
              <a:gd name="connsiteY2" fmla="*/ 3650676 h 6860562"/>
              <a:gd name="connsiteX3" fmla="*/ 6731664 w 6860435"/>
              <a:gd name="connsiteY3" fmla="*/ 3575286 h 6860562"/>
              <a:gd name="connsiteX4" fmla="*/ 6696863 w 6860435"/>
              <a:gd name="connsiteY4" fmla="*/ 3519646 h 6860562"/>
              <a:gd name="connsiteX5" fmla="*/ 6675614 w 6860435"/>
              <a:gd name="connsiteY5" fmla="*/ 3521552 h 6860562"/>
              <a:gd name="connsiteX6" fmla="*/ 6640473 w 6860435"/>
              <a:gd name="connsiteY6" fmla="*/ 3638077 h 6860562"/>
              <a:gd name="connsiteX7" fmla="*/ 6677453 w 6860435"/>
              <a:gd name="connsiteY7" fmla="*/ 3739415 h 6860562"/>
              <a:gd name="connsiteX8" fmla="*/ 6740108 w 6860435"/>
              <a:gd name="connsiteY8" fmla="*/ 3856485 h 6860562"/>
              <a:gd name="connsiteX9" fmla="*/ 6796974 w 6860435"/>
              <a:gd name="connsiteY9" fmla="*/ 3985404 h 6860562"/>
              <a:gd name="connsiteX10" fmla="*/ 6831911 w 6860435"/>
              <a:gd name="connsiteY10" fmla="*/ 4128080 h 6860562"/>
              <a:gd name="connsiteX11" fmla="*/ 6835998 w 6860435"/>
              <a:gd name="connsiteY11" fmla="*/ 4141020 h 6860562"/>
              <a:gd name="connsiteX12" fmla="*/ 6857927 w 6860435"/>
              <a:gd name="connsiteY12" fmla="*/ 4271029 h 6860562"/>
              <a:gd name="connsiteX13" fmla="*/ 6838858 w 6860435"/>
              <a:gd name="connsiteY13" fmla="*/ 4337498 h 6860562"/>
              <a:gd name="connsiteX14" fmla="*/ 6831435 w 6860435"/>
              <a:gd name="connsiteY14" fmla="*/ 4371073 h 6860562"/>
              <a:gd name="connsiteX15" fmla="*/ 6797247 w 6860435"/>
              <a:gd name="connsiteY15" fmla="*/ 4575042 h 6860562"/>
              <a:gd name="connsiteX16" fmla="*/ 6734864 w 6860435"/>
              <a:gd name="connsiteY16" fmla="*/ 4724188 h 6860562"/>
              <a:gd name="connsiteX17" fmla="*/ 6630598 w 6860435"/>
              <a:gd name="connsiteY17" fmla="*/ 4891927 h 6860562"/>
              <a:gd name="connsiteX18" fmla="*/ 6543698 w 6860435"/>
              <a:gd name="connsiteY18" fmla="*/ 4983321 h 6860562"/>
              <a:gd name="connsiteX19" fmla="*/ 6508489 w 6860435"/>
              <a:gd name="connsiteY19" fmla="*/ 5054421 h 6860562"/>
              <a:gd name="connsiteX20" fmla="*/ 6483563 w 6860435"/>
              <a:gd name="connsiteY20" fmla="*/ 5243340 h 6860562"/>
              <a:gd name="connsiteX21" fmla="*/ 6454279 w 6860435"/>
              <a:gd name="connsiteY21" fmla="*/ 5459432 h 6860562"/>
              <a:gd name="connsiteX22" fmla="*/ 6417775 w 6860435"/>
              <a:gd name="connsiteY22" fmla="*/ 5608442 h 6860562"/>
              <a:gd name="connsiteX23" fmla="*/ 6387333 w 6860435"/>
              <a:gd name="connsiteY23" fmla="*/ 5741107 h 6860562"/>
              <a:gd name="connsiteX24" fmla="*/ 6342385 w 6860435"/>
              <a:gd name="connsiteY24" fmla="*/ 5914225 h 6860562"/>
              <a:gd name="connsiteX25" fmla="*/ 6310717 w 6860435"/>
              <a:gd name="connsiteY25" fmla="*/ 6032316 h 6860562"/>
              <a:gd name="connsiteX26" fmla="*/ 6267744 w 6860435"/>
              <a:gd name="connsiteY26" fmla="*/ 6148977 h 6860562"/>
              <a:gd name="connsiteX27" fmla="*/ 6213466 w 6860435"/>
              <a:gd name="connsiteY27" fmla="*/ 6276398 h 6860562"/>
              <a:gd name="connsiteX28" fmla="*/ 6182683 w 6860435"/>
              <a:gd name="connsiteY28" fmla="*/ 6330949 h 6860562"/>
              <a:gd name="connsiteX29" fmla="*/ 6096736 w 6860435"/>
              <a:gd name="connsiteY29" fmla="*/ 6379166 h 6860562"/>
              <a:gd name="connsiteX30" fmla="*/ 5955695 w 6860435"/>
              <a:gd name="connsiteY30" fmla="*/ 6357373 h 6860562"/>
              <a:gd name="connsiteX31" fmla="*/ 5921507 w 6860435"/>
              <a:gd name="connsiteY31" fmla="*/ 6300166 h 6860562"/>
              <a:gd name="connsiteX32" fmla="*/ 5941121 w 6860435"/>
              <a:gd name="connsiteY32" fmla="*/ 6121872 h 6860562"/>
              <a:gd name="connsiteX33" fmla="*/ 5946297 w 6860435"/>
              <a:gd name="connsiteY33" fmla="*/ 6075834 h 6860562"/>
              <a:gd name="connsiteX34" fmla="*/ 5972380 w 6860435"/>
              <a:gd name="connsiteY34" fmla="*/ 5870775 h 6860562"/>
              <a:gd name="connsiteX35" fmla="*/ 5972925 w 6860435"/>
              <a:gd name="connsiteY35" fmla="*/ 5851638 h 6860562"/>
              <a:gd name="connsiteX36" fmla="*/ 5923754 w 6860435"/>
              <a:gd name="connsiteY36" fmla="*/ 5790209 h 6860562"/>
              <a:gd name="connsiteX37" fmla="*/ 5846525 w 6860435"/>
              <a:gd name="connsiteY37" fmla="*/ 5852251 h 6860562"/>
              <a:gd name="connsiteX38" fmla="*/ 5815470 w 6860435"/>
              <a:gd name="connsiteY38" fmla="*/ 6089795 h 6860562"/>
              <a:gd name="connsiteX39" fmla="*/ 5794290 w 6860435"/>
              <a:gd name="connsiteY39" fmla="*/ 6243028 h 6860562"/>
              <a:gd name="connsiteX40" fmla="*/ 5768206 w 6860435"/>
              <a:gd name="connsiteY40" fmla="*/ 6412196 h 6860562"/>
              <a:gd name="connsiteX41" fmla="*/ 5719785 w 6860435"/>
              <a:gd name="connsiteY41" fmla="*/ 6637890 h 6860562"/>
              <a:gd name="connsiteX42" fmla="*/ 5604963 w 6860435"/>
              <a:gd name="connsiteY42" fmla="*/ 6754483 h 6860562"/>
              <a:gd name="connsiteX43" fmla="*/ 5450913 w 6860435"/>
              <a:gd name="connsiteY43" fmla="*/ 6769670 h 6860562"/>
              <a:gd name="connsiteX44" fmla="*/ 5398406 w 6860435"/>
              <a:gd name="connsiteY44" fmla="*/ 6791872 h 6860562"/>
              <a:gd name="connsiteX45" fmla="*/ 5351482 w 6860435"/>
              <a:gd name="connsiteY45" fmla="*/ 6825788 h 6860562"/>
              <a:gd name="connsiteX46" fmla="*/ 5344945 w 6860435"/>
              <a:gd name="connsiteY46" fmla="*/ 6830554 h 6860562"/>
              <a:gd name="connsiteX47" fmla="*/ 5281404 w 6860435"/>
              <a:gd name="connsiteY47" fmla="*/ 6852961 h 6860562"/>
              <a:gd name="connsiteX48" fmla="*/ 5255797 w 6860435"/>
              <a:gd name="connsiteY48" fmla="*/ 6839272 h 6860562"/>
              <a:gd name="connsiteX49" fmla="*/ 5190895 w 6860435"/>
              <a:gd name="connsiteY49" fmla="*/ 6800793 h 6860562"/>
              <a:gd name="connsiteX50" fmla="*/ 5094120 w 6860435"/>
              <a:gd name="connsiteY50" fmla="*/ 6770964 h 6860562"/>
              <a:gd name="connsiteX51" fmla="*/ 4855622 w 6860435"/>
              <a:gd name="connsiteY51" fmla="*/ 6695778 h 6860562"/>
              <a:gd name="connsiteX52" fmla="*/ 4740664 w 6860435"/>
              <a:gd name="connsiteY52" fmla="*/ 6572035 h 6860562"/>
              <a:gd name="connsiteX53" fmla="*/ 4685841 w 6860435"/>
              <a:gd name="connsiteY53" fmla="*/ 6391697 h 6860562"/>
              <a:gd name="connsiteX54" fmla="*/ 4682095 w 6860435"/>
              <a:gd name="connsiteY54" fmla="*/ 6057106 h 6860562"/>
              <a:gd name="connsiteX55" fmla="*/ 4699326 w 6860435"/>
              <a:gd name="connsiteY55" fmla="*/ 5677294 h 6860562"/>
              <a:gd name="connsiteX56" fmla="*/ 4719757 w 6860435"/>
              <a:gd name="connsiteY56" fmla="*/ 5443359 h 6860562"/>
              <a:gd name="connsiteX57" fmla="*/ 4749313 w 6860435"/>
              <a:gd name="connsiteY57" fmla="*/ 5142206 h 6860562"/>
              <a:gd name="connsiteX58" fmla="*/ 4786021 w 6860435"/>
              <a:gd name="connsiteY58" fmla="*/ 4933674 h 6860562"/>
              <a:gd name="connsiteX59" fmla="*/ 4793308 w 6860435"/>
              <a:gd name="connsiteY59" fmla="*/ 4882256 h 6860562"/>
              <a:gd name="connsiteX60" fmla="*/ 4835123 w 6860435"/>
              <a:gd name="connsiteY60" fmla="*/ 4666981 h 6860562"/>
              <a:gd name="connsiteX61" fmla="*/ 4838665 w 6860435"/>
              <a:gd name="connsiteY61" fmla="*/ 4650977 h 6860562"/>
              <a:gd name="connsiteX62" fmla="*/ 4871491 w 6860435"/>
              <a:gd name="connsiteY62" fmla="*/ 4485759 h 6860562"/>
              <a:gd name="connsiteX63" fmla="*/ 4910105 w 6860435"/>
              <a:gd name="connsiteY63" fmla="*/ 4356022 h 6860562"/>
              <a:gd name="connsiteX64" fmla="*/ 4938640 w 6860435"/>
              <a:gd name="connsiteY64" fmla="*/ 4254208 h 6860562"/>
              <a:gd name="connsiteX65" fmla="*/ 4983521 w 6860435"/>
              <a:gd name="connsiteY65" fmla="*/ 4115481 h 6860562"/>
              <a:gd name="connsiteX66" fmla="*/ 5040795 w 6860435"/>
              <a:gd name="connsiteY66" fmla="*/ 3951829 h 6860562"/>
              <a:gd name="connsiteX67" fmla="*/ 5093099 w 6860435"/>
              <a:gd name="connsiteY67" fmla="*/ 3832921 h 6860562"/>
              <a:gd name="connsiteX68" fmla="*/ 5157933 w 6860435"/>
              <a:gd name="connsiteY68" fmla="*/ 3716941 h 6860562"/>
              <a:gd name="connsiteX69" fmla="*/ 5241836 w 6860435"/>
              <a:gd name="connsiteY69" fmla="*/ 3611653 h 6860562"/>
              <a:gd name="connsiteX70" fmla="*/ 5400176 w 6860435"/>
              <a:gd name="connsiteY70" fmla="*/ 3550496 h 6860562"/>
              <a:gd name="connsiteX71" fmla="*/ 5624577 w 6860435"/>
              <a:gd name="connsiteY71" fmla="*/ 3551041 h 6860562"/>
              <a:gd name="connsiteX72" fmla="*/ 5834063 w 6860435"/>
              <a:gd name="connsiteY72" fmla="*/ 3567931 h 6860562"/>
              <a:gd name="connsiteX73" fmla="*/ 5931586 w 6860435"/>
              <a:gd name="connsiteY73" fmla="*/ 3614241 h 6860562"/>
              <a:gd name="connsiteX74" fmla="*/ 5955967 w 6860435"/>
              <a:gd name="connsiteY74" fmla="*/ 3658576 h 6860562"/>
              <a:gd name="connsiteX75" fmla="*/ 6066975 w 6860435"/>
              <a:gd name="connsiteY75" fmla="*/ 3708224 h 6860562"/>
              <a:gd name="connsiteX76" fmla="*/ 6190038 w 6860435"/>
              <a:gd name="connsiteY76" fmla="*/ 3815010 h 6860562"/>
              <a:gd name="connsiteX77" fmla="*/ 6209788 w 6860435"/>
              <a:gd name="connsiteY77" fmla="*/ 3950671 h 6860562"/>
              <a:gd name="connsiteX78" fmla="*/ 6196848 w 6860435"/>
              <a:gd name="connsiteY78" fmla="*/ 4027492 h 6860562"/>
              <a:gd name="connsiteX79" fmla="*/ 6192831 w 6860435"/>
              <a:gd name="connsiteY79" fmla="*/ 4040568 h 6860562"/>
              <a:gd name="connsiteX80" fmla="*/ 6161094 w 6860435"/>
              <a:gd name="connsiteY80" fmla="*/ 4211439 h 6860562"/>
              <a:gd name="connsiteX81" fmla="*/ 6121731 w 6860435"/>
              <a:gd name="connsiteY81" fmla="*/ 4371549 h 6860562"/>
              <a:gd name="connsiteX82" fmla="*/ 6119483 w 6860435"/>
              <a:gd name="connsiteY82" fmla="*/ 4379450 h 6860562"/>
              <a:gd name="connsiteX83" fmla="*/ 6087202 w 6860435"/>
              <a:gd name="connsiteY83" fmla="*/ 4550321 h 6860562"/>
              <a:gd name="connsiteX84" fmla="*/ 6048996 w 6860435"/>
              <a:gd name="connsiteY84" fmla="*/ 4699807 h 6860562"/>
              <a:gd name="connsiteX85" fmla="*/ 6077055 w 6860435"/>
              <a:gd name="connsiteY85" fmla="*/ 4767638 h 6860562"/>
              <a:gd name="connsiteX86" fmla="*/ 6153739 w 6860435"/>
              <a:gd name="connsiteY86" fmla="*/ 4756878 h 6860562"/>
              <a:gd name="connsiteX87" fmla="*/ 6166066 w 6860435"/>
              <a:gd name="connsiteY87" fmla="*/ 4728479 h 6860562"/>
              <a:gd name="connsiteX88" fmla="*/ 6197461 w 6860435"/>
              <a:gd name="connsiteY88" fmla="*/ 4534930 h 6860562"/>
              <a:gd name="connsiteX89" fmla="*/ 6244112 w 6860435"/>
              <a:gd name="connsiteY89" fmla="*/ 4362764 h 6860562"/>
              <a:gd name="connsiteX90" fmla="*/ 6294440 w 6860435"/>
              <a:gd name="connsiteY90" fmla="*/ 4267011 h 6860562"/>
              <a:gd name="connsiteX91" fmla="*/ 6318822 w 6860435"/>
              <a:gd name="connsiteY91" fmla="*/ 4252710 h 6860562"/>
              <a:gd name="connsiteX92" fmla="*/ 6417367 w 6860435"/>
              <a:gd name="connsiteY92" fmla="*/ 4265308 h 6860562"/>
              <a:gd name="connsiteX93" fmla="*/ 6484517 w 6860435"/>
              <a:gd name="connsiteY93" fmla="*/ 4293503 h 6860562"/>
              <a:gd name="connsiteX94" fmla="*/ 6553097 w 6860435"/>
              <a:gd name="connsiteY94" fmla="*/ 4405329 h 6860562"/>
              <a:gd name="connsiteX95" fmla="*/ 6558068 w 6860435"/>
              <a:gd name="connsiteY95" fmla="*/ 4539356 h 6860562"/>
              <a:gd name="connsiteX96" fmla="*/ 6566922 w 6860435"/>
              <a:gd name="connsiteY96" fmla="*/ 4562443 h 6860562"/>
              <a:gd name="connsiteX97" fmla="*/ 6596547 w 6860435"/>
              <a:gd name="connsiteY97" fmla="*/ 4556995 h 6860562"/>
              <a:gd name="connsiteX98" fmla="*/ 6633050 w 6860435"/>
              <a:gd name="connsiteY98" fmla="*/ 4501559 h 6860562"/>
              <a:gd name="connsiteX99" fmla="*/ 6673231 w 6860435"/>
              <a:gd name="connsiteY99" fmla="*/ 4387349 h 6860562"/>
              <a:gd name="connsiteX100" fmla="*/ 6676159 w 6860435"/>
              <a:gd name="connsiteY100" fmla="*/ 4379722 h 6860562"/>
              <a:gd name="connsiteX101" fmla="*/ 6702311 w 6860435"/>
              <a:gd name="connsiteY101" fmla="*/ 4142382 h 6860562"/>
              <a:gd name="connsiteX102" fmla="*/ 6664514 w 6860435"/>
              <a:gd name="connsiteY102" fmla="*/ 4027424 h 6860562"/>
              <a:gd name="connsiteX103" fmla="*/ 6581564 w 6860435"/>
              <a:gd name="connsiteY103" fmla="*/ 3860094 h 6860562"/>
              <a:gd name="connsiteX104" fmla="*/ 6520067 w 6860435"/>
              <a:gd name="connsiteY104" fmla="*/ 3730085 h 6860562"/>
              <a:gd name="connsiteX105" fmla="*/ 6515368 w 6860435"/>
              <a:gd name="connsiteY105" fmla="*/ 3720278 h 6860562"/>
              <a:gd name="connsiteX106" fmla="*/ 6501542 w 6860435"/>
              <a:gd name="connsiteY106" fmla="*/ 3456991 h 6860562"/>
              <a:gd name="connsiteX107" fmla="*/ 6537161 w 6860435"/>
              <a:gd name="connsiteY107" fmla="*/ 3317651 h 6860562"/>
              <a:gd name="connsiteX108" fmla="*/ 6585787 w 6860435"/>
              <a:gd name="connsiteY108" fmla="*/ 3215633 h 6860562"/>
              <a:gd name="connsiteX109" fmla="*/ 6624128 w 6860435"/>
              <a:gd name="connsiteY109" fmla="*/ 3225508 h 6860562"/>
              <a:gd name="connsiteX110" fmla="*/ 6639860 w 6860435"/>
              <a:gd name="connsiteY110" fmla="*/ 3261602 h 6860562"/>
              <a:gd name="connsiteX111" fmla="*/ 6647828 w 6860435"/>
              <a:gd name="connsiteY111" fmla="*/ 3262011 h 6860562"/>
              <a:gd name="connsiteX112" fmla="*/ 6657635 w 6860435"/>
              <a:gd name="connsiteY112" fmla="*/ 3234293 h 6860562"/>
              <a:gd name="connsiteX113" fmla="*/ 6639384 w 6860435"/>
              <a:gd name="connsiteY113" fmla="*/ 3083785 h 6860562"/>
              <a:gd name="connsiteX114" fmla="*/ 6633799 w 6860435"/>
              <a:gd name="connsiteY114" fmla="*/ 3062673 h 6860562"/>
              <a:gd name="connsiteX115" fmla="*/ 6602403 w 6860435"/>
              <a:gd name="connsiteY115" fmla="*/ 2922312 h 6860562"/>
              <a:gd name="connsiteX116" fmla="*/ 6538795 w 6860435"/>
              <a:gd name="connsiteY116" fmla="*/ 2729443 h 6860562"/>
              <a:gd name="connsiteX117" fmla="*/ 6485470 w 6860435"/>
              <a:gd name="connsiteY117" fmla="*/ 2602294 h 6860562"/>
              <a:gd name="connsiteX118" fmla="*/ 6399456 w 6860435"/>
              <a:gd name="connsiteY118" fmla="*/ 2483931 h 6860562"/>
              <a:gd name="connsiteX119" fmla="*/ 6247585 w 6860435"/>
              <a:gd name="connsiteY119" fmla="*/ 2289837 h 6860562"/>
              <a:gd name="connsiteX120" fmla="*/ 6251127 w 6860435"/>
              <a:gd name="connsiteY120" fmla="*/ 2200213 h 6860562"/>
              <a:gd name="connsiteX121" fmla="*/ 6274554 w 6860435"/>
              <a:gd name="connsiteY121" fmla="*/ 2153358 h 6860562"/>
              <a:gd name="connsiteX122" fmla="*/ 6211082 w 6860435"/>
              <a:gd name="connsiteY122" fmla="*/ 2108682 h 6860562"/>
              <a:gd name="connsiteX123" fmla="*/ 6142843 w 6860435"/>
              <a:gd name="connsiteY123" fmla="*/ 2052429 h 6860562"/>
              <a:gd name="connsiteX124" fmla="*/ 6072083 w 6860435"/>
              <a:gd name="connsiteY124" fmla="*/ 1915881 h 6860562"/>
              <a:gd name="connsiteX125" fmla="*/ 5937784 w 6860435"/>
              <a:gd name="connsiteY125" fmla="*/ 1687327 h 6860562"/>
              <a:gd name="connsiteX126" fmla="*/ 5752543 w 6860435"/>
              <a:gd name="connsiteY126" fmla="*/ 1443585 h 6860562"/>
              <a:gd name="connsiteX127" fmla="*/ 5523035 w 6860435"/>
              <a:gd name="connsiteY127" fmla="*/ 1190173 h 6860562"/>
              <a:gd name="connsiteX128" fmla="*/ 5416180 w 6860435"/>
              <a:gd name="connsiteY128" fmla="*/ 1107768 h 6860562"/>
              <a:gd name="connsiteX129" fmla="*/ 5350870 w 6860435"/>
              <a:gd name="connsiteY129" fmla="*/ 1040482 h 6860562"/>
              <a:gd name="connsiteX130" fmla="*/ 5299996 w 6860435"/>
              <a:gd name="connsiteY130" fmla="*/ 1029313 h 6860562"/>
              <a:gd name="connsiteX131" fmla="*/ 5040114 w 6860435"/>
              <a:gd name="connsiteY131" fmla="*/ 1102592 h 6860562"/>
              <a:gd name="connsiteX132" fmla="*/ 4931490 w 6860435"/>
              <a:gd name="connsiteY132" fmla="*/ 1072218 h 6860562"/>
              <a:gd name="connsiteX133" fmla="*/ 4807542 w 6860435"/>
              <a:gd name="connsiteY133" fmla="*/ 962231 h 6860562"/>
              <a:gd name="connsiteX134" fmla="*/ 4722753 w 6860435"/>
              <a:gd name="connsiteY134" fmla="*/ 950041 h 6860562"/>
              <a:gd name="connsiteX135" fmla="*/ 4687884 w 6860435"/>
              <a:gd name="connsiteY135" fmla="*/ 960937 h 6860562"/>
              <a:gd name="connsiteX136" fmla="*/ 4526616 w 6860435"/>
              <a:gd name="connsiteY136" fmla="*/ 959371 h 6860562"/>
              <a:gd name="connsiteX137" fmla="*/ 4452451 w 6860435"/>
              <a:gd name="connsiteY137" fmla="*/ 924570 h 6860562"/>
              <a:gd name="connsiteX138" fmla="*/ 4378150 w 6860435"/>
              <a:gd name="connsiteY138" fmla="*/ 847273 h 6860562"/>
              <a:gd name="connsiteX139" fmla="*/ 4270956 w 6860435"/>
              <a:gd name="connsiteY139" fmla="*/ 822756 h 6860562"/>
              <a:gd name="connsiteX140" fmla="*/ 4219606 w 6860435"/>
              <a:gd name="connsiteY140" fmla="*/ 835900 h 6860562"/>
              <a:gd name="connsiteX141" fmla="*/ 4118404 w 6860435"/>
              <a:gd name="connsiteY141" fmla="*/ 837398 h 6860562"/>
              <a:gd name="connsiteX142" fmla="*/ 3931597 w 6860435"/>
              <a:gd name="connsiteY142" fmla="*/ 755606 h 6860562"/>
              <a:gd name="connsiteX143" fmla="*/ 3878136 w 6860435"/>
              <a:gd name="connsiteY143" fmla="*/ 694245 h 6860562"/>
              <a:gd name="connsiteX144" fmla="*/ 3823245 w 6860435"/>
              <a:gd name="connsiteY144" fmla="*/ 685187 h 6860562"/>
              <a:gd name="connsiteX145" fmla="*/ 3615870 w 6860435"/>
              <a:gd name="connsiteY145" fmla="*/ 737627 h 6860562"/>
              <a:gd name="connsiteX146" fmla="*/ 3466111 w 6860435"/>
              <a:gd name="connsiteY146" fmla="*/ 664075 h 6860562"/>
              <a:gd name="connsiteX147" fmla="*/ 3387179 w 6860435"/>
              <a:gd name="connsiteY147" fmla="*/ 664552 h 6860562"/>
              <a:gd name="connsiteX148" fmla="*/ 3130226 w 6860435"/>
              <a:gd name="connsiteY148" fmla="*/ 727003 h 6860562"/>
              <a:gd name="connsiteX149" fmla="*/ 3017719 w 6860435"/>
              <a:gd name="connsiteY149" fmla="*/ 680624 h 6860562"/>
              <a:gd name="connsiteX150" fmla="*/ 2967051 w 6860435"/>
              <a:gd name="connsiteY150" fmla="*/ 703030 h 6860562"/>
              <a:gd name="connsiteX151" fmla="*/ 2870480 w 6860435"/>
              <a:gd name="connsiteY151" fmla="*/ 800758 h 6860562"/>
              <a:gd name="connsiteX152" fmla="*/ 2775067 w 6860435"/>
              <a:gd name="connsiteY152" fmla="*/ 838692 h 6860562"/>
              <a:gd name="connsiteX153" fmla="*/ 2679246 w 6860435"/>
              <a:gd name="connsiteY153" fmla="*/ 839645 h 6860562"/>
              <a:gd name="connsiteX154" fmla="*/ 2581926 w 6860435"/>
              <a:gd name="connsiteY154" fmla="*/ 823369 h 6860562"/>
              <a:gd name="connsiteX155" fmla="*/ 2459000 w 6860435"/>
              <a:gd name="connsiteY155" fmla="*/ 869270 h 6860562"/>
              <a:gd name="connsiteX156" fmla="*/ 2289627 w 6860435"/>
              <a:gd name="connsiteY156" fmla="*/ 963866 h 6860562"/>
              <a:gd name="connsiteX157" fmla="*/ 2185702 w 6860435"/>
              <a:gd name="connsiteY157" fmla="*/ 962844 h 6860562"/>
              <a:gd name="connsiteX158" fmla="*/ 2121276 w 6860435"/>
              <a:gd name="connsiteY158" fmla="*/ 945818 h 6860562"/>
              <a:gd name="connsiteX159" fmla="*/ 2043706 w 6860435"/>
              <a:gd name="connsiteY159" fmla="*/ 966658 h 6860562"/>
              <a:gd name="connsiteX160" fmla="*/ 1925070 w 6860435"/>
              <a:gd name="connsiteY160" fmla="*/ 1075419 h 6860562"/>
              <a:gd name="connsiteX161" fmla="*/ 1763189 w 6860435"/>
              <a:gd name="connsiteY161" fmla="*/ 1099187 h 6860562"/>
              <a:gd name="connsiteX162" fmla="*/ 1726004 w 6860435"/>
              <a:gd name="connsiteY162" fmla="*/ 1090606 h 6860562"/>
              <a:gd name="connsiteX163" fmla="*/ 1555269 w 6860435"/>
              <a:gd name="connsiteY163" fmla="*/ 1031220 h 6860562"/>
              <a:gd name="connsiteX164" fmla="*/ 1506031 w 6860435"/>
              <a:gd name="connsiteY164" fmla="*/ 1044772 h 6860562"/>
              <a:gd name="connsiteX165" fmla="*/ 1415317 w 6860435"/>
              <a:gd name="connsiteY165" fmla="*/ 1129425 h 6860562"/>
              <a:gd name="connsiteX166" fmla="*/ 1283129 w 6860435"/>
              <a:gd name="connsiteY166" fmla="*/ 1240161 h 6860562"/>
              <a:gd name="connsiteX167" fmla="*/ 1171780 w 6860435"/>
              <a:gd name="connsiteY167" fmla="*/ 1361248 h 6860562"/>
              <a:gd name="connsiteX168" fmla="*/ 1032168 w 6860435"/>
              <a:gd name="connsiteY168" fmla="*/ 1538249 h 6860562"/>
              <a:gd name="connsiteX169" fmla="*/ 901342 w 6860435"/>
              <a:gd name="connsiteY169" fmla="*/ 1718246 h 6860562"/>
              <a:gd name="connsiteX170" fmla="*/ 813012 w 6860435"/>
              <a:gd name="connsiteY170" fmla="*/ 1864055 h 6860562"/>
              <a:gd name="connsiteX171" fmla="*/ 712900 w 6860435"/>
              <a:gd name="connsiteY171" fmla="*/ 2059716 h 6860562"/>
              <a:gd name="connsiteX172" fmla="*/ 633083 w 6860435"/>
              <a:gd name="connsiteY172" fmla="*/ 2117331 h 6860562"/>
              <a:gd name="connsiteX173" fmla="*/ 598555 w 6860435"/>
              <a:gd name="connsiteY173" fmla="*/ 2191564 h 6860562"/>
              <a:gd name="connsiteX174" fmla="*/ 578805 w 6860435"/>
              <a:gd name="connsiteY174" fmla="*/ 2344932 h 6860562"/>
              <a:gd name="connsiteX175" fmla="*/ 435175 w 6860435"/>
              <a:gd name="connsiteY175" fmla="*/ 2515463 h 6860562"/>
              <a:gd name="connsiteX176" fmla="*/ 320966 w 6860435"/>
              <a:gd name="connsiteY176" fmla="*/ 2726242 h 6860562"/>
              <a:gd name="connsiteX177" fmla="*/ 280853 w 6860435"/>
              <a:gd name="connsiteY177" fmla="*/ 2838272 h 6860562"/>
              <a:gd name="connsiteX178" fmla="*/ 255859 w 6860435"/>
              <a:gd name="connsiteY178" fmla="*/ 2926739 h 6860562"/>
              <a:gd name="connsiteX179" fmla="*/ 224395 w 6860435"/>
              <a:gd name="connsiteY179" fmla="*/ 3067304 h 6860562"/>
              <a:gd name="connsiteX180" fmla="*/ 201581 w 6860435"/>
              <a:gd name="connsiteY180" fmla="*/ 3170276 h 6860562"/>
              <a:gd name="connsiteX181" fmla="*/ 201308 w 6860435"/>
              <a:gd name="connsiteY181" fmla="*/ 3246756 h 6860562"/>
              <a:gd name="connsiteX182" fmla="*/ 211456 w 6860435"/>
              <a:gd name="connsiteY182" fmla="*/ 3263986 h 6860562"/>
              <a:gd name="connsiteX183" fmla="*/ 226438 w 6860435"/>
              <a:gd name="connsiteY183" fmla="*/ 3250774 h 6860562"/>
              <a:gd name="connsiteX184" fmla="*/ 233657 w 6860435"/>
              <a:gd name="connsiteY184" fmla="*/ 3233339 h 6860562"/>
              <a:gd name="connsiteX185" fmla="*/ 261988 w 6860435"/>
              <a:gd name="connsiteY185" fmla="*/ 3209231 h 6860562"/>
              <a:gd name="connsiteX186" fmla="*/ 279831 w 6860435"/>
              <a:gd name="connsiteY186" fmla="*/ 3233067 h 6860562"/>
              <a:gd name="connsiteX187" fmla="*/ 355085 w 6860435"/>
              <a:gd name="connsiteY187" fmla="*/ 3443778 h 6860562"/>
              <a:gd name="connsiteX188" fmla="*/ 370204 w 6860435"/>
              <a:gd name="connsiteY188" fmla="*/ 3567113 h 6860562"/>
              <a:gd name="connsiteX189" fmla="*/ 340716 w 6860435"/>
              <a:gd name="connsiteY189" fmla="*/ 3729812 h 6860562"/>
              <a:gd name="connsiteX190" fmla="*/ 276494 w 6860435"/>
              <a:gd name="connsiteY190" fmla="*/ 3873101 h 6860562"/>
              <a:gd name="connsiteX191" fmla="*/ 195792 w 6860435"/>
              <a:gd name="connsiteY191" fmla="*/ 4035937 h 6860562"/>
              <a:gd name="connsiteX192" fmla="*/ 155202 w 6860435"/>
              <a:gd name="connsiteY192" fmla="*/ 4185968 h 6860562"/>
              <a:gd name="connsiteX193" fmla="*/ 169981 w 6860435"/>
              <a:gd name="connsiteY193" fmla="*/ 4276613 h 6860562"/>
              <a:gd name="connsiteX194" fmla="*/ 174680 w 6860435"/>
              <a:gd name="connsiteY194" fmla="*/ 4300722 h 6860562"/>
              <a:gd name="connsiteX195" fmla="*/ 206212 w 6860435"/>
              <a:gd name="connsiteY195" fmla="*/ 4454295 h 6860562"/>
              <a:gd name="connsiteX196" fmla="*/ 260013 w 6860435"/>
              <a:gd name="connsiteY196" fmla="*/ 4559106 h 6860562"/>
              <a:gd name="connsiteX197" fmla="*/ 293724 w 6860435"/>
              <a:gd name="connsiteY197" fmla="*/ 4569253 h 6860562"/>
              <a:gd name="connsiteX198" fmla="*/ 304689 w 6860435"/>
              <a:gd name="connsiteY198" fmla="*/ 4542353 h 6860562"/>
              <a:gd name="connsiteX199" fmla="*/ 305438 w 6860435"/>
              <a:gd name="connsiteY199" fmla="*/ 4435703 h 6860562"/>
              <a:gd name="connsiteX200" fmla="*/ 427411 w 6860435"/>
              <a:gd name="connsiteY200" fmla="*/ 4277158 h 6860562"/>
              <a:gd name="connsiteX201" fmla="*/ 508182 w 6860435"/>
              <a:gd name="connsiteY201" fmla="*/ 4256523 h 6860562"/>
              <a:gd name="connsiteX202" fmla="*/ 593787 w 6860435"/>
              <a:gd name="connsiteY202" fmla="*/ 4315228 h 6860562"/>
              <a:gd name="connsiteX203" fmla="*/ 637442 w 6860435"/>
              <a:gd name="connsiteY203" fmla="*/ 4428893 h 6860562"/>
              <a:gd name="connsiteX204" fmla="*/ 639417 w 6860435"/>
              <a:gd name="connsiteY204" fmla="*/ 4434000 h 6860562"/>
              <a:gd name="connsiteX205" fmla="*/ 670131 w 6860435"/>
              <a:gd name="connsiteY205" fmla="*/ 4590978 h 6860562"/>
              <a:gd name="connsiteX206" fmla="*/ 696283 w 6860435"/>
              <a:gd name="connsiteY206" fmla="*/ 4746186 h 6860562"/>
              <a:gd name="connsiteX207" fmla="*/ 772354 w 6860435"/>
              <a:gd name="connsiteY207" fmla="*/ 4781736 h 6860562"/>
              <a:gd name="connsiteX208" fmla="*/ 804839 w 6860435"/>
              <a:gd name="connsiteY208" fmla="*/ 4691431 h 6860562"/>
              <a:gd name="connsiteX209" fmla="*/ 800821 w 6860435"/>
              <a:gd name="connsiteY209" fmla="*/ 4681352 h 6860562"/>
              <a:gd name="connsiteX210" fmla="*/ 768881 w 6860435"/>
              <a:gd name="connsiteY210" fmla="*/ 4518653 h 6860562"/>
              <a:gd name="connsiteX211" fmla="*/ 726793 w 6860435"/>
              <a:gd name="connsiteY211" fmla="*/ 4347918 h 6860562"/>
              <a:gd name="connsiteX212" fmla="*/ 719438 w 6860435"/>
              <a:gd name="connsiteY212" fmla="*/ 4291119 h 6860562"/>
              <a:gd name="connsiteX213" fmla="*/ 678167 w 6860435"/>
              <a:gd name="connsiteY213" fmla="*/ 4130600 h 6860562"/>
              <a:gd name="connsiteX214" fmla="*/ 672379 w 6860435"/>
              <a:gd name="connsiteY214" fmla="*/ 4098387 h 6860562"/>
              <a:gd name="connsiteX215" fmla="*/ 653582 w 6860435"/>
              <a:gd name="connsiteY215" fmla="*/ 4008491 h 6860562"/>
              <a:gd name="connsiteX216" fmla="*/ 664751 w 6860435"/>
              <a:gd name="connsiteY216" fmla="*/ 3836939 h 6860562"/>
              <a:gd name="connsiteX217" fmla="*/ 696419 w 6860435"/>
              <a:gd name="connsiteY217" fmla="*/ 3771560 h 6860562"/>
              <a:gd name="connsiteX218" fmla="*/ 787269 w 6860435"/>
              <a:gd name="connsiteY218" fmla="*/ 3714489 h 6860562"/>
              <a:gd name="connsiteX219" fmla="*/ 903657 w 6860435"/>
              <a:gd name="connsiteY219" fmla="*/ 3663548 h 6860562"/>
              <a:gd name="connsiteX220" fmla="*/ 939071 w 6860435"/>
              <a:gd name="connsiteY220" fmla="*/ 3609133 h 6860562"/>
              <a:gd name="connsiteX221" fmla="*/ 953713 w 6860435"/>
              <a:gd name="connsiteY221" fmla="*/ 3594491 h 6860562"/>
              <a:gd name="connsiteX222" fmla="*/ 1061997 w 6860435"/>
              <a:gd name="connsiteY222" fmla="*/ 3569157 h 6860562"/>
              <a:gd name="connsiteX223" fmla="*/ 1487983 w 6860435"/>
              <a:gd name="connsiteY223" fmla="*/ 3555672 h 6860562"/>
              <a:gd name="connsiteX224" fmla="*/ 1611182 w 6860435"/>
              <a:gd name="connsiteY224" fmla="*/ 3608929 h 6860562"/>
              <a:gd name="connsiteX225" fmla="*/ 1751679 w 6860435"/>
              <a:gd name="connsiteY225" fmla="*/ 3807314 h 6860562"/>
              <a:gd name="connsiteX226" fmla="*/ 1838102 w 6860435"/>
              <a:gd name="connsiteY226" fmla="*/ 4003451 h 6860562"/>
              <a:gd name="connsiteX227" fmla="*/ 1871814 w 6860435"/>
              <a:gd name="connsiteY227" fmla="*/ 4100567 h 6860562"/>
              <a:gd name="connsiteX228" fmla="*/ 1938759 w 6860435"/>
              <a:gd name="connsiteY228" fmla="*/ 4297658 h 6860562"/>
              <a:gd name="connsiteX229" fmla="*/ 1968384 w 6860435"/>
              <a:gd name="connsiteY229" fmla="*/ 4415272 h 6860562"/>
              <a:gd name="connsiteX230" fmla="*/ 2009178 w 6860435"/>
              <a:gd name="connsiteY230" fmla="*/ 4572931 h 6860562"/>
              <a:gd name="connsiteX231" fmla="*/ 2012379 w 6860435"/>
              <a:gd name="connsiteY231" fmla="*/ 4583351 h 6860562"/>
              <a:gd name="connsiteX232" fmla="*/ 2043910 w 6860435"/>
              <a:gd name="connsiteY232" fmla="*/ 4756674 h 6860562"/>
              <a:gd name="connsiteX233" fmla="*/ 2084296 w 6860435"/>
              <a:gd name="connsiteY233" fmla="*/ 4953765 h 6860562"/>
              <a:gd name="connsiteX234" fmla="*/ 2090766 w 6860435"/>
              <a:gd name="connsiteY234" fmla="*/ 5002458 h 6860562"/>
              <a:gd name="connsiteX235" fmla="*/ 2110515 w 6860435"/>
              <a:gd name="connsiteY235" fmla="*/ 5126134 h 6860562"/>
              <a:gd name="connsiteX236" fmla="*/ 2113785 w 6860435"/>
              <a:gd name="connsiteY236" fmla="*/ 5142206 h 6860562"/>
              <a:gd name="connsiteX237" fmla="*/ 2141026 w 6860435"/>
              <a:gd name="connsiteY237" fmla="*/ 5422042 h 6860562"/>
              <a:gd name="connsiteX238" fmla="*/ 2167518 w 6860435"/>
              <a:gd name="connsiteY238" fmla="*/ 5735113 h 6860562"/>
              <a:gd name="connsiteX239" fmla="*/ 2178891 w 6860435"/>
              <a:gd name="connsiteY239" fmla="*/ 6011204 h 6860562"/>
              <a:gd name="connsiteX240" fmla="*/ 2185293 w 6860435"/>
              <a:gd name="connsiteY240" fmla="*/ 6352402 h 6860562"/>
              <a:gd name="connsiteX241" fmla="*/ 2148449 w 6860435"/>
              <a:gd name="connsiteY241" fmla="*/ 6520821 h 6860562"/>
              <a:gd name="connsiteX242" fmla="*/ 2015852 w 6860435"/>
              <a:gd name="connsiteY242" fmla="*/ 6694280 h 6860562"/>
              <a:gd name="connsiteX243" fmla="*/ 1914106 w 6860435"/>
              <a:gd name="connsiteY243" fmla="*/ 6744813 h 6860562"/>
              <a:gd name="connsiteX244" fmla="*/ 1746231 w 6860435"/>
              <a:gd name="connsiteY244" fmla="*/ 6777570 h 6860562"/>
              <a:gd name="connsiteX245" fmla="*/ 1696311 w 6860435"/>
              <a:gd name="connsiteY245" fmla="*/ 6793779 h 6860562"/>
              <a:gd name="connsiteX246" fmla="*/ 1601443 w 6860435"/>
              <a:gd name="connsiteY246" fmla="*/ 6854527 h 6860562"/>
              <a:gd name="connsiteX247" fmla="*/ 1524555 w 6860435"/>
              <a:gd name="connsiteY247" fmla="*/ 6840702 h 6860562"/>
              <a:gd name="connsiteX248" fmla="*/ 1475793 w 6860435"/>
              <a:gd name="connsiteY248" fmla="*/ 6804199 h 6860562"/>
              <a:gd name="connsiteX249" fmla="*/ 1399654 w 6860435"/>
              <a:gd name="connsiteY249" fmla="*/ 6774778 h 6860562"/>
              <a:gd name="connsiteX250" fmla="*/ 1227556 w 6860435"/>
              <a:gd name="connsiteY250" fmla="*/ 6749580 h 6860562"/>
              <a:gd name="connsiteX251" fmla="*/ 1163063 w 6860435"/>
              <a:gd name="connsiteY251" fmla="*/ 6688219 h 6860562"/>
              <a:gd name="connsiteX252" fmla="*/ 1109193 w 6860435"/>
              <a:gd name="connsiteY252" fmla="*/ 6461435 h 6860562"/>
              <a:gd name="connsiteX253" fmla="*/ 1086719 w 6860435"/>
              <a:gd name="connsiteY253" fmla="*/ 6308407 h 6860562"/>
              <a:gd name="connsiteX254" fmla="*/ 1048649 w 6860435"/>
              <a:gd name="connsiteY254" fmla="*/ 6097355 h 6860562"/>
              <a:gd name="connsiteX255" fmla="*/ 1046061 w 6860435"/>
              <a:gd name="connsiteY255" fmla="*/ 6081146 h 6860562"/>
              <a:gd name="connsiteX256" fmla="*/ 1015483 w 6860435"/>
              <a:gd name="connsiteY256" fmla="*/ 5846258 h 6860562"/>
              <a:gd name="connsiteX257" fmla="*/ 933827 w 6860435"/>
              <a:gd name="connsiteY257" fmla="*/ 5795861 h 6860562"/>
              <a:gd name="connsiteX258" fmla="*/ 889560 w 6860435"/>
              <a:gd name="connsiteY258" fmla="*/ 5849186 h 6860562"/>
              <a:gd name="connsiteX259" fmla="*/ 905224 w 6860435"/>
              <a:gd name="connsiteY259" fmla="*/ 5973475 h 6860562"/>
              <a:gd name="connsiteX260" fmla="*/ 909991 w 6860435"/>
              <a:gd name="connsiteY260" fmla="*/ 5991999 h 6860562"/>
              <a:gd name="connsiteX261" fmla="*/ 942408 w 6860435"/>
              <a:gd name="connsiteY261" fmla="*/ 6278850 h 6860562"/>
              <a:gd name="connsiteX262" fmla="*/ 845701 w 6860435"/>
              <a:gd name="connsiteY262" fmla="*/ 6381346 h 6860562"/>
              <a:gd name="connsiteX263" fmla="*/ 755465 w 6860435"/>
              <a:gd name="connsiteY263" fmla="*/ 6383865 h 6860562"/>
              <a:gd name="connsiteX264" fmla="*/ 700233 w 6860435"/>
              <a:gd name="connsiteY264" fmla="*/ 6358735 h 6860562"/>
              <a:gd name="connsiteX265" fmla="*/ 624774 w 6860435"/>
              <a:gd name="connsiteY265" fmla="*/ 6226887 h 6860562"/>
              <a:gd name="connsiteX266" fmla="*/ 556943 w 6860435"/>
              <a:gd name="connsiteY266" fmla="*/ 6058876 h 6860562"/>
              <a:gd name="connsiteX267" fmla="*/ 531745 w 6860435"/>
              <a:gd name="connsiteY267" fmla="*/ 5976131 h 6860562"/>
              <a:gd name="connsiteX268" fmla="*/ 498919 w 6860435"/>
              <a:gd name="connsiteY268" fmla="*/ 5845032 h 6860562"/>
              <a:gd name="connsiteX269" fmla="*/ 462961 w 6860435"/>
              <a:gd name="connsiteY269" fmla="*/ 5702764 h 6860562"/>
              <a:gd name="connsiteX270" fmla="*/ 456695 w 6860435"/>
              <a:gd name="connsiteY270" fmla="*/ 5681788 h 6860562"/>
              <a:gd name="connsiteX271" fmla="*/ 424278 w 6860435"/>
              <a:gd name="connsiteY271" fmla="*/ 5513573 h 6860562"/>
              <a:gd name="connsiteX272" fmla="*/ 384438 w 6860435"/>
              <a:gd name="connsiteY272" fmla="*/ 5322271 h 6860562"/>
              <a:gd name="connsiteX273" fmla="*/ 380624 w 6860435"/>
              <a:gd name="connsiteY273" fmla="*/ 5284202 h 6860562"/>
              <a:gd name="connsiteX274" fmla="*/ 361283 w 6860435"/>
              <a:gd name="connsiteY274" fmla="*/ 5166042 h 6860562"/>
              <a:gd name="connsiteX275" fmla="*/ 353723 w 6860435"/>
              <a:gd name="connsiteY275" fmla="*/ 5062594 h 6860562"/>
              <a:gd name="connsiteX276" fmla="*/ 321306 w 6860435"/>
              <a:gd name="connsiteY276" fmla="*/ 4992175 h 6860562"/>
              <a:gd name="connsiteX277" fmla="*/ 175429 w 6860435"/>
              <a:gd name="connsiteY277" fmla="*/ 4818103 h 6860562"/>
              <a:gd name="connsiteX278" fmla="*/ 105827 w 6860435"/>
              <a:gd name="connsiteY278" fmla="*/ 4686936 h 6860562"/>
              <a:gd name="connsiteX279" fmla="*/ 41946 w 6860435"/>
              <a:gd name="connsiteY279" fmla="*/ 4486440 h 6860562"/>
              <a:gd name="connsiteX280" fmla="*/ 32684 w 6860435"/>
              <a:gd name="connsiteY280" fmla="*/ 4407780 h 6860562"/>
              <a:gd name="connsiteX281" fmla="*/ 5171 w 6860435"/>
              <a:gd name="connsiteY281" fmla="*/ 4316999 h 6860562"/>
              <a:gd name="connsiteX282" fmla="*/ 2242 w 6860435"/>
              <a:gd name="connsiteY282" fmla="*/ 4295887 h 6860562"/>
              <a:gd name="connsiteX283" fmla="*/ 2038 w 6860435"/>
              <a:gd name="connsiteY283" fmla="*/ 4205582 h 6860562"/>
              <a:gd name="connsiteX284" fmla="*/ 18655 w 6860435"/>
              <a:gd name="connsiteY284" fmla="*/ 4166967 h 6860562"/>
              <a:gd name="connsiteX285" fmla="*/ 29620 w 6860435"/>
              <a:gd name="connsiteY285" fmla="*/ 4134890 h 6860562"/>
              <a:gd name="connsiteX286" fmla="*/ 103920 w 6860435"/>
              <a:gd name="connsiteY286" fmla="*/ 3897551 h 6860562"/>
              <a:gd name="connsiteX287" fmla="*/ 171547 w 6860435"/>
              <a:gd name="connsiteY287" fmla="*/ 3777348 h 6860562"/>
              <a:gd name="connsiteX288" fmla="*/ 200082 w 6860435"/>
              <a:gd name="connsiteY288" fmla="*/ 3712718 h 6860562"/>
              <a:gd name="connsiteX289" fmla="*/ 223646 w 6860435"/>
              <a:gd name="connsiteY289" fmla="*/ 3634399 h 6860562"/>
              <a:gd name="connsiteX290" fmla="*/ 204168 w 6860435"/>
              <a:gd name="connsiteY290" fmla="*/ 3552403 h 6860562"/>
              <a:gd name="connsiteX291" fmla="*/ 169436 w 6860435"/>
              <a:gd name="connsiteY291" fmla="*/ 3522983 h 6860562"/>
              <a:gd name="connsiteX292" fmla="*/ 131639 w 6860435"/>
              <a:gd name="connsiteY292" fmla="*/ 3564934 h 6860562"/>
              <a:gd name="connsiteX293" fmla="*/ 124896 w 6860435"/>
              <a:gd name="connsiteY293" fmla="*/ 3627112 h 6860562"/>
              <a:gd name="connsiteX294" fmla="*/ 121695 w 6860435"/>
              <a:gd name="connsiteY294" fmla="*/ 3653128 h 6860562"/>
              <a:gd name="connsiteX295" fmla="*/ 32548 w 6860435"/>
              <a:gd name="connsiteY295" fmla="*/ 3572017 h 6860562"/>
              <a:gd name="connsiteX296" fmla="*/ 6601 w 6860435"/>
              <a:gd name="connsiteY296" fmla="*/ 3521076 h 6860562"/>
              <a:gd name="connsiteX297" fmla="*/ 10959 w 6860435"/>
              <a:gd name="connsiteY297" fmla="*/ 3436219 h 6860562"/>
              <a:gd name="connsiteX298" fmla="*/ 26896 w 6860435"/>
              <a:gd name="connsiteY298" fmla="*/ 3406662 h 6860562"/>
              <a:gd name="connsiteX299" fmla="*/ 60947 w 6860435"/>
              <a:gd name="connsiteY299" fmla="*/ 3221898 h 6860562"/>
              <a:gd name="connsiteX300" fmla="*/ 97655 w 6860435"/>
              <a:gd name="connsiteY300" fmla="*/ 3096997 h 6860562"/>
              <a:gd name="connsiteX301" fmla="*/ 125032 w 6860435"/>
              <a:gd name="connsiteY301" fmla="*/ 2997566 h 6860562"/>
              <a:gd name="connsiteX302" fmla="*/ 184146 w 6860435"/>
              <a:gd name="connsiteY302" fmla="*/ 2779908 h 6860562"/>
              <a:gd name="connsiteX303" fmla="*/ 203556 w 6860435"/>
              <a:gd name="connsiteY303" fmla="*/ 2529288 h 6860562"/>
              <a:gd name="connsiteX304" fmla="*/ 189935 w 6860435"/>
              <a:gd name="connsiteY304" fmla="*/ 2440481 h 6860562"/>
              <a:gd name="connsiteX305" fmla="*/ 177540 w 6860435"/>
              <a:gd name="connsiteY305" fmla="*/ 2318168 h 6860562"/>
              <a:gd name="connsiteX306" fmla="*/ 160378 w 6860435"/>
              <a:gd name="connsiteY306" fmla="*/ 2181076 h 6860562"/>
              <a:gd name="connsiteX307" fmla="*/ 188232 w 6860435"/>
              <a:gd name="connsiteY307" fmla="*/ 2091792 h 6860562"/>
              <a:gd name="connsiteX308" fmla="*/ 222012 w 6860435"/>
              <a:gd name="connsiteY308" fmla="*/ 2071974 h 6860562"/>
              <a:gd name="connsiteX309" fmla="*/ 280308 w 6860435"/>
              <a:gd name="connsiteY309" fmla="*/ 2000738 h 6860562"/>
              <a:gd name="connsiteX310" fmla="*/ 342759 w 6860435"/>
              <a:gd name="connsiteY310" fmla="*/ 1815701 h 6860562"/>
              <a:gd name="connsiteX311" fmla="*/ 447502 w 6860435"/>
              <a:gd name="connsiteY311" fmla="*/ 1647623 h 6860562"/>
              <a:gd name="connsiteX312" fmla="*/ 533039 w 6860435"/>
              <a:gd name="connsiteY312" fmla="*/ 1525105 h 6860562"/>
              <a:gd name="connsiteX313" fmla="*/ 746202 w 6860435"/>
              <a:gd name="connsiteY313" fmla="*/ 1247107 h 6860562"/>
              <a:gd name="connsiteX314" fmla="*/ 906245 w 6860435"/>
              <a:gd name="connsiteY314" fmla="*/ 1072218 h 6860562"/>
              <a:gd name="connsiteX315" fmla="*/ 1172870 w 6860435"/>
              <a:gd name="connsiteY315" fmla="*/ 817852 h 6860562"/>
              <a:gd name="connsiteX316" fmla="*/ 1364035 w 6860435"/>
              <a:gd name="connsiteY316" fmla="*/ 657333 h 6860562"/>
              <a:gd name="connsiteX317" fmla="*/ 1487439 w 6860435"/>
              <a:gd name="connsiteY317" fmla="*/ 573089 h 6860562"/>
              <a:gd name="connsiteX318" fmla="*/ 1654087 w 6860435"/>
              <a:gd name="connsiteY318" fmla="*/ 462149 h 6860562"/>
              <a:gd name="connsiteX319" fmla="*/ 1808818 w 6860435"/>
              <a:gd name="connsiteY319" fmla="*/ 378654 h 6860562"/>
              <a:gd name="connsiteX320" fmla="*/ 1931472 w 6860435"/>
              <a:gd name="connsiteY320" fmla="*/ 319745 h 6860562"/>
              <a:gd name="connsiteX321" fmla="*/ 2091923 w 6860435"/>
              <a:gd name="connsiteY321" fmla="*/ 253889 h 6860562"/>
              <a:gd name="connsiteX322" fmla="*/ 2260819 w 6860435"/>
              <a:gd name="connsiteY322" fmla="*/ 189531 h 6860562"/>
              <a:gd name="connsiteX323" fmla="*/ 2345949 w 6860435"/>
              <a:gd name="connsiteY323" fmla="*/ 162699 h 6860562"/>
              <a:gd name="connsiteX324" fmla="*/ 2467172 w 6860435"/>
              <a:gd name="connsiteY324" fmla="*/ 133142 h 6860562"/>
              <a:gd name="connsiteX325" fmla="*/ 2636409 w 6860435"/>
              <a:gd name="connsiteY325" fmla="*/ 92076 h 6860562"/>
              <a:gd name="connsiteX326" fmla="*/ 2646897 w 6860435"/>
              <a:gd name="connsiteY326" fmla="*/ 89079 h 6860562"/>
              <a:gd name="connsiteX327" fmla="*/ 2851888 w 6860435"/>
              <a:gd name="connsiteY327" fmla="*/ 58365 h 6860562"/>
              <a:gd name="connsiteX328" fmla="*/ 3194107 w 6860435"/>
              <a:gd name="connsiteY328" fmla="*/ 23359 h 6860562"/>
              <a:gd name="connsiteX329" fmla="*/ 3219714 w 6860435"/>
              <a:gd name="connsiteY329" fmla="*/ 4835 h 6860562"/>
              <a:gd name="connsiteX330" fmla="*/ 3274264 w 6860435"/>
              <a:gd name="connsiteY330" fmla="*/ 0 h 6860562"/>
              <a:gd name="connsiteX331" fmla="*/ 3301233 w 6860435"/>
              <a:gd name="connsiteY331" fmla="*/ 2316 h 6860562"/>
              <a:gd name="connsiteX332" fmla="*/ 3604974 w 6860435"/>
              <a:gd name="connsiteY332" fmla="*/ 3201 h 6860562"/>
              <a:gd name="connsiteX333" fmla="*/ 3633237 w 6860435"/>
              <a:gd name="connsiteY333" fmla="*/ 9466 h 6860562"/>
              <a:gd name="connsiteX334" fmla="*/ 3668514 w 6860435"/>
              <a:gd name="connsiteY334" fmla="*/ 24245 h 6860562"/>
              <a:gd name="connsiteX335" fmla="*/ 3750306 w 6860435"/>
              <a:gd name="connsiteY335" fmla="*/ 30034 h 6860562"/>
              <a:gd name="connsiteX336" fmla="*/ 3908374 w 6860435"/>
              <a:gd name="connsiteY336" fmla="*/ 41952 h 6860562"/>
              <a:gd name="connsiteX337" fmla="*/ 4147485 w 6860435"/>
              <a:gd name="connsiteY337" fmla="*/ 81520 h 6860562"/>
              <a:gd name="connsiteX338" fmla="*/ 4318628 w 6860435"/>
              <a:gd name="connsiteY338" fmla="*/ 113460 h 6860562"/>
              <a:gd name="connsiteX339" fmla="*/ 4580417 w 6860435"/>
              <a:gd name="connsiteY339" fmla="*/ 183402 h 6860562"/>
              <a:gd name="connsiteX340" fmla="*/ 4595672 w 6860435"/>
              <a:gd name="connsiteY340" fmla="*/ 189123 h 6860562"/>
              <a:gd name="connsiteX341" fmla="*/ 4702595 w 6860435"/>
              <a:gd name="connsiteY341" fmla="*/ 228555 h 6860562"/>
              <a:gd name="connsiteX342" fmla="*/ 4801344 w 6860435"/>
              <a:gd name="connsiteY342" fmla="*/ 263219 h 6860562"/>
              <a:gd name="connsiteX343" fmla="*/ 4986177 w 6860435"/>
              <a:gd name="connsiteY343" fmla="*/ 348280 h 6860562"/>
              <a:gd name="connsiteX344" fmla="*/ 5197773 w 6860435"/>
              <a:gd name="connsiteY344" fmla="*/ 458131 h 6860562"/>
              <a:gd name="connsiteX345" fmla="*/ 5375455 w 6860435"/>
              <a:gd name="connsiteY345" fmla="*/ 573021 h 6860562"/>
              <a:gd name="connsiteX346" fmla="*/ 5491367 w 6860435"/>
              <a:gd name="connsiteY346" fmla="*/ 653451 h 6860562"/>
              <a:gd name="connsiteX347" fmla="*/ 5689819 w 6860435"/>
              <a:gd name="connsiteY347" fmla="*/ 818261 h 6860562"/>
              <a:gd name="connsiteX348" fmla="*/ 5886978 w 6860435"/>
              <a:gd name="connsiteY348" fmla="*/ 998326 h 6860562"/>
              <a:gd name="connsiteX349" fmla="*/ 6042322 w 6860435"/>
              <a:gd name="connsiteY349" fmla="*/ 1170014 h 6860562"/>
              <a:gd name="connsiteX350" fmla="*/ 6248607 w 6860435"/>
              <a:gd name="connsiteY350" fmla="*/ 1418046 h 6860562"/>
              <a:gd name="connsiteX351" fmla="*/ 6351579 w 6860435"/>
              <a:gd name="connsiteY351" fmla="*/ 1554457 h 6860562"/>
              <a:gd name="connsiteX352" fmla="*/ 6513325 w 6860435"/>
              <a:gd name="connsiteY352" fmla="*/ 1807801 h 6860562"/>
              <a:gd name="connsiteX353" fmla="*/ 6576047 w 6860435"/>
              <a:gd name="connsiteY353" fmla="*/ 2001283 h 6860562"/>
              <a:gd name="connsiteX354" fmla="*/ 6621813 w 6860435"/>
              <a:gd name="connsiteY354" fmla="*/ 2062848 h 6860562"/>
              <a:gd name="connsiteX355" fmla="*/ 6694820 w 6860435"/>
              <a:gd name="connsiteY355" fmla="*/ 2159487 h 6860562"/>
              <a:gd name="connsiteX356" fmla="*/ 6682425 w 6860435"/>
              <a:gd name="connsiteY356" fmla="*/ 2277782 h 6860562"/>
              <a:gd name="connsiteX357" fmla="*/ 6669962 w 6860435"/>
              <a:gd name="connsiteY357" fmla="*/ 2427610 h 6860562"/>
              <a:gd name="connsiteX358" fmla="*/ 6650144 w 6860435"/>
              <a:gd name="connsiteY358" fmla="*/ 2584179 h 6860562"/>
              <a:gd name="connsiteX359" fmla="*/ 6681472 w 6860435"/>
              <a:gd name="connsiteY359" fmla="*/ 2809056 h 6860562"/>
              <a:gd name="connsiteX360" fmla="*/ 6709598 w 6860435"/>
              <a:gd name="connsiteY360" fmla="*/ 2902357 h 6860562"/>
              <a:gd name="connsiteX361" fmla="*/ 6748485 w 6860435"/>
              <a:gd name="connsiteY361" fmla="*/ 3029370 h 6860562"/>
              <a:gd name="connsiteX362" fmla="*/ 6779949 w 6860435"/>
              <a:gd name="connsiteY362" fmla="*/ 3164146 h 6860562"/>
              <a:gd name="connsiteX363" fmla="*/ 6829868 w 6860435"/>
              <a:gd name="connsiteY363" fmla="*/ 3380987 h 6860562"/>
              <a:gd name="connsiteX364" fmla="*/ 6836542 w 6860435"/>
              <a:gd name="connsiteY364" fmla="*/ 3404415 h 6860562"/>
              <a:gd name="connsiteX365" fmla="*/ 6855884 w 6860435"/>
              <a:gd name="connsiteY365" fmla="*/ 3418921 h 6860562"/>
              <a:gd name="connsiteX366" fmla="*/ 6860174 w 6860435"/>
              <a:gd name="connsiteY366" fmla="*/ 3467955 h 6860562"/>
              <a:gd name="connsiteX367" fmla="*/ 1505282 w 6860435"/>
              <a:gd name="connsiteY367" fmla="*/ 6623248 h 6860562"/>
              <a:gd name="connsiteX368" fmla="*/ 1498403 w 6860435"/>
              <a:gd name="connsiteY368" fmla="*/ 6624951 h 6860562"/>
              <a:gd name="connsiteX369" fmla="*/ 1527960 w 6860435"/>
              <a:gd name="connsiteY369" fmla="*/ 6731941 h 6860562"/>
              <a:gd name="connsiteX370" fmla="*/ 1583668 w 6860435"/>
              <a:gd name="connsiteY370" fmla="*/ 6758433 h 6860562"/>
              <a:gd name="connsiteX371" fmla="*/ 1629366 w 6860435"/>
              <a:gd name="connsiteY371" fmla="*/ 6717435 h 6860562"/>
              <a:gd name="connsiteX372" fmla="*/ 1624054 w 6860435"/>
              <a:gd name="connsiteY372" fmla="*/ 6643884 h 6860562"/>
              <a:gd name="connsiteX373" fmla="*/ 1583056 w 6860435"/>
              <a:gd name="connsiteY373" fmla="*/ 6417100 h 6860562"/>
              <a:gd name="connsiteX374" fmla="*/ 1550775 w 6860435"/>
              <a:gd name="connsiteY374" fmla="*/ 6193993 h 6860562"/>
              <a:gd name="connsiteX375" fmla="*/ 1549140 w 6860435"/>
              <a:gd name="connsiteY375" fmla="*/ 6185957 h 6860562"/>
              <a:gd name="connsiteX376" fmla="*/ 1510662 w 6860435"/>
              <a:gd name="connsiteY376" fmla="*/ 5980489 h 6860562"/>
              <a:gd name="connsiteX377" fmla="*/ 1478245 w 6860435"/>
              <a:gd name="connsiteY377" fmla="*/ 5745806 h 6860562"/>
              <a:gd name="connsiteX378" fmla="*/ 1476610 w 6860435"/>
              <a:gd name="connsiteY378" fmla="*/ 5737770 h 6860562"/>
              <a:gd name="connsiteX379" fmla="*/ 1435476 w 6860435"/>
              <a:gd name="connsiteY379" fmla="*/ 5513506 h 6860562"/>
              <a:gd name="connsiteX380" fmla="*/ 1404557 w 6860435"/>
              <a:gd name="connsiteY380" fmla="*/ 5298572 h 6860562"/>
              <a:gd name="connsiteX381" fmla="*/ 1403467 w 6860435"/>
              <a:gd name="connsiteY381" fmla="*/ 5293191 h 6860562"/>
              <a:gd name="connsiteX382" fmla="*/ 1366147 w 6860435"/>
              <a:gd name="connsiteY382" fmla="*/ 5115986 h 6860562"/>
              <a:gd name="connsiteX383" fmla="*/ 1340608 w 6860435"/>
              <a:gd name="connsiteY383" fmla="*/ 4957714 h 6860562"/>
              <a:gd name="connsiteX384" fmla="*/ 1307850 w 6860435"/>
              <a:gd name="connsiteY384" fmla="*/ 4754086 h 6860562"/>
              <a:gd name="connsiteX385" fmla="*/ 1263311 w 6860435"/>
              <a:gd name="connsiteY385" fmla="*/ 4530162 h 6860562"/>
              <a:gd name="connsiteX386" fmla="*/ 1230757 w 6860435"/>
              <a:gd name="connsiteY386" fmla="*/ 4339609 h 6860562"/>
              <a:gd name="connsiteX387" fmla="*/ 1228646 w 6860435"/>
              <a:gd name="connsiteY387" fmla="*/ 4331709 h 6860562"/>
              <a:gd name="connsiteX388" fmla="*/ 1188465 w 6860435"/>
              <a:gd name="connsiteY388" fmla="*/ 4151235 h 6860562"/>
              <a:gd name="connsiteX389" fmla="*/ 1160066 w 6860435"/>
              <a:gd name="connsiteY389" fmla="*/ 3991056 h 6860562"/>
              <a:gd name="connsiteX390" fmla="*/ 1140861 w 6860435"/>
              <a:gd name="connsiteY390" fmla="*/ 3923226 h 6860562"/>
              <a:gd name="connsiteX391" fmla="*/ 1105720 w 6860435"/>
              <a:gd name="connsiteY391" fmla="*/ 3738938 h 6860562"/>
              <a:gd name="connsiteX392" fmla="*/ 1084880 w 6860435"/>
              <a:gd name="connsiteY392" fmla="*/ 3683094 h 6860562"/>
              <a:gd name="connsiteX393" fmla="*/ 1010375 w 6860435"/>
              <a:gd name="connsiteY393" fmla="*/ 3671107 h 6860562"/>
              <a:gd name="connsiteX394" fmla="*/ 994984 w 6860435"/>
              <a:gd name="connsiteY394" fmla="*/ 3774011 h 6860562"/>
              <a:gd name="connsiteX395" fmla="*/ 1033258 w 6860435"/>
              <a:gd name="connsiteY395" fmla="*/ 3933850 h 6860562"/>
              <a:gd name="connsiteX396" fmla="*/ 1068944 w 6860435"/>
              <a:gd name="connsiteY396" fmla="*/ 4125969 h 6860562"/>
              <a:gd name="connsiteX397" fmla="*/ 1070238 w 6860435"/>
              <a:gd name="connsiteY397" fmla="*/ 4131281 h 6860562"/>
              <a:gd name="connsiteX398" fmla="*/ 1105379 w 6860435"/>
              <a:gd name="connsiteY398" fmla="*/ 4290370 h 6860562"/>
              <a:gd name="connsiteX399" fmla="*/ 1140929 w 6860435"/>
              <a:gd name="connsiteY399" fmla="*/ 4495906 h 6860562"/>
              <a:gd name="connsiteX400" fmla="*/ 1177501 w 6860435"/>
              <a:gd name="connsiteY400" fmla="*/ 4662215 h 6860562"/>
              <a:gd name="connsiteX401" fmla="*/ 1212642 w 6860435"/>
              <a:gd name="connsiteY401" fmla="*/ 4879396 h 6860562"/>
              <a:gd name="connsiteX402" fmla="*/ 1230144 w 6860435"/>
              <a:gd name="connsiteY402" fmla="*/ 4953356 h 6860562"/>
              <a:gd name="connsiteX403" fmla="*/ 1262970 w 6860435"/>
              <a:gd name="connsiteY403" fmla="*/ 5187223 h 6860562"/>
              <a:gd name="connsiteX404" fmla="*/ 1264605 w 6860435"/>
              <a:gd name="connsiteY404" fmla="*/ 5195259 h 6860562"/>
              <a:gd name="connsiteX405" fmla="*/ 1301312 w 6860435"/>
              <a:gd name="connsiteY405" fmla="*/ 5375800 h 6860562"/>
              <a:gd name="connsiteX406" fmla="*/ 1324876 w 6860435"/>
              <a:gd name="connsiteY406" fmla="*/ 5514867 h 6860562"/>
              <a:gd name="connsiteX407" fmla="*/ 1354842 w 6860435"/>
              <a:gd name="connsiteY407" fmla="*/ 5717066 h 6860562"/>
              <a:gd name="connsiteX408" fmla="*/ 1385829 w 6860435"/>
              <a:gd name="connsiteY408" fmla="*/ 5920967 h 6860562"/>
              <a:gd name="connsiteX409" fmla="*/ 1387940 w 6860435"/>
              <a:gd name="connsiteY409" fmla="*/ 5928867 h 6860562"/>
              <a:gd name="connsiteX410" fmla="*/ 1428053 w 6860435"/>
              <a:gd name="connsiteY410" fmla="*/ 6159329 h 6860562"/>
              <a:gd name="connsiteX411" fmla="*/ 1458971 w 6860435"/>
              <a:gd name="connsiteY411" fmla="*/ 6372151 h 6860562"/>
              <a:gd name="connsiteX412" fmla="*/ 1462377 w 6860435"/>
              <a:gd name="connsiteY412" fmla="*/ 6385363 h 6860562"/>
              <a:gd name="connsiteX413" fmla="*/ 1505282 w 6860435"/>
              <a:gd name="connsiteY413" fmla="*/ 6623248 h 6860562"/>
              <a:gd name="connsiteX414" fmla="*/ 5876423 w 6860435"/>
              <a:gd name="connsiteY414" fmla="*/ 3713400 h 6860562"/>
              <a:gd name="connsiteX415" fmla="*/ 5871996 w 6860435"/>
              <a:gd name="connsiteY415" fmla="*/ 3712037 h 6860562"/>
              <a:gd name="connsiteX416" fmla="*/ 5867841 w 6860435"/>
              <a:gd name="connsiteY416" fmla="*/ 3687793 h 6860562"/>
              <a:gd name="connsiteX417" fmla="*/ 5819080 w 6860435"/>
              <a:gd name="connsiteY417" fmla="*/ 3657350 h 6860562"/>
              <a:gd name="connsiteX418" fmla="*/ 5775834 w 6860435"/>
              <a:gd name="connsiteY418" fmla="*/ 3676215 h 6860562"/>
              <a:gd name="connsiteX419" fmla="*/ 5745256 w 6860435"/>
              <a:gd name="connsiteY419" fmla="*/ 3777485 h 6860562"/>
              <a:gd name="connsiteX420" fmla="*/ 5717470 w 6860435"/>
              <a:gd name="connsiteY420" fmla="*/ 3940183 h 6860562"/>
              <a:gd name="connsiteX421" fmla="*/ 5713928 w 6860435"/>
              <a:gd name="connsiteY421" fmla="*/ 3950467 h 6860562"/>
              <a:gd name="connsiteX422" fmla="*/ 5695336 w 6860435"/>
              <a:gd name="connsiteY422" fmla="*/ 4028922 h 6860562"/>
              <a:gd name="connsiteX423" fmla="*/ 5689752 w 6860435"/>
              <a:gd name="connsiteY423" fmla="*/ 4066583 h 6860562"/>
              <a:gd name="connsiteX424" fmla="*/ 5646642 w 6860435"/>
              <a:gd name="connsiteY424" fmla="*/ 4262040 h 6860562"/>
              <a:gd name="connsiteX425" fmla="*/ 5641807 w 6860435"/>
              <a:gd name="connsiteY425" fmla="*/ 4308009 h 6860562"/>
              <a:gd name="connsiteX426" fmla="*/ 5598493 w 6860435"/>
              <a:gd name="connsiteY426" fmla="*/ 4517427 h 6860562"/>
              <a:gd name="connsiteX427" fmla="*/ 5591070 w 6860435"/>
              <a:gd name="connsiteY427" fmla="*/ 4565848 h 6860562"/>
              <a:gd name="connsiteX428" fmla="*/ 5549255 w 6860435"/>
              <a:gd name="connsiteY428" fmla="*/ 4775402 h 6860562"/>
              <a:gd name="connsiteX429" fmla="*/ 5542376 w 6860435"/>
              <a:gd name="connsiteY429" fmla="*/ 4840032 h 6860562"/>
              <a:gd name="connsiteX430" fmla="*/ 5526576 w 6860435"/>
              <a:gd name="connsiteY430" fmla="*/ 4908067 h 6860562"/>
              <a:gd name="connsiteX431" fmla="*/ 5518949 w 6860435"/>
              <a:gd name="connsiteY431" fmla="*/ 4975762 h 6860562"/>
              <a:gd name="connsiteX432" fmla="*/ 5501105 w 6860435"/>
              <a:gd name="connsiteY432" fmla="*/ 5059937 h 6860562"/>
              <a:gd name="connsiteX433" fmla="*/ 5492661 w 6860435"/>
              <a:gd name="connsiteY433" fmla="*/ 5124567 h 6860562"/>
              <a:gd name="connsiteX434" fmla="*/ 5457111 w 6860435"/>
              <a:gd name="connsiteY434" fmla="*/ 5318594 h 6860562"/>
              <a:gd name="connsiteX435" fmla="*/ 5424626 w 6860435"/>
              <a:gd name="connsiteY435" fmla="*/ 5538363 h 6860562"/>
              <a:gd name="connsiteX436" fmla="*/ 5384172 w 6860435"/>
              <a:gd name="connsiteY436" fmla="*/ 5751322 h 6860562"/>
              <a:gd name="connsiteX437" fmla="*/ 5361085 w 6860435"/>
              <a:gd name="connsiteY437" fmla="*/ 5903873 h 6860562"/>
              <a:gd name="connsiteX438" fmla="*/ 5329008 w 6860435"/>
              <a:gd name="connsiteY438" fmla="*/ 6115470 h 6860562"/>
              <a:gd name="connsiteX439" fmla="*/ 5290122 w 6860435"/>
              <a:gd name="connsiteY439" fmla="*/ 6336806 h 6860562"/>
              <a:gd name="connsiteX440" fmla="*/ 5256274 w 6860435"/>
              <a:gd name="connsiteY440" fmla="*/ 6562500 h 6860562"/>
              <a:gd name="connsiteX441" fmla="*/ 5234821 w 6860435"/>
              <a:gd name="connsiteY441" fmla="*/ 6709263 h 6860562"/>
              <a:gd name="connsiteX442" fmla="*/ 5268669 w 6860435"/>
              <a:gd name="connsiteY442" fmla="*/ 6751555 h 6860562"/>
              <a:gd name="connsiteX443" fmla="*/ 5330984 w 6860435"/>
              <a:gd name="connsiteY443" fmla="*/ 6739569 h 6860562"/>
              <a:gd name="connsiteX444" fmla="*/ 5355705 w 6860435"/>
              <a:gd name="connsiteY444" fmla="*/ 6673849 h 6860562"/>
              <a:gd name="connsiteX445" fmla="*/ 5379541 w 6860435"/>
              <a:gd name="connsiteY445" fmla="*/ 6529742 h 6860562"/>
              <a:gd name="connsiteX446" fmla="*/ 5408689 w 6860435"/>
              <a:gd name="connsiteY446" fmla="*/ 6325433 h 6860562"/>
              <a:gd name="connsiteX447" fmla="*/ 5414274 w 6860435"/>
              <a:gd name="connsiteY447" fmla="*/ 6276603 h 6860562"/>
              <a:gd name="connsiteX448" fmla="*/ 5453297 w 6860435"/>
              <a:gd name="connsiteY448" fmla="*/ 6071339 h 6860562"/>
              <a:gd name="connsiteX449" fmla="*/ 5476520 w 6860435"/>
              <a:gd name="connsiteY449" fmla="*/ 5926756 h 6860562"/>
              <a:gd name="connsiteX450" fmla="*/ 5508529 w 6860435"/>
              <a:gd name="connsiteY450" fmla="*/ 5709030 h 6860562"/>
              <a:gd name="connsiteX451" fmla="*/ 5513228 w 6860435"/>
              <a:gd name="connsiteY451" fmla="*/ 5660132 h 6860562"/>
              <a:gd name="connsiteX452" fmla="*/ 5554498 w 6860435"/>
              <a:gd name="connsiteY452" fmla="*/ 5433416 h 6860562"/>
              <a:gd name="connsiteX453" fmla="*/ 5561173 w 6860435"/>
              <a:gd name="connsiteY453" fmla="*/ 5371101 h 6860562"/>
              <a:gd name="connsiteX454" fmla="*/ 5602171 w 6860435"/>
              <a:gd name="connsiteY454" fmla="*/ 5161003 h 6860562"/>
              <a:gd name="connsiteX455" fmla="*/ 5623283 w 6860435"/>
              <a:gd name="connsiteY455" fmla="*/ 5036101 h 6860562"/>
              <a:gd name="connsiteX456" fmla="*/ 5652839 w 6860435"/>
              <a:gd name="connsiteY456" fmla="*/ 4856990 h 6860562"/>
              <a:gd name="connsiteX457" fmla="*/ 5661148 w 6860435"/>
              <a:gd name="connsiteY457" fmla="*/ 4786639 h 6860562"/>
              <a:gd name="connsiteX458" fmla="*/ 5702964 w 6860435"/>
              <a:gd name="connsiteY458" fmla="*/ 4565440 h 6860562"/>
              <a:gd name="connsiteX459" fmla="*/ 5708003 w 6860435"/>
              <a:gd name="connsiteY459" fmla="*/ 4527574 h 6860562"/>
              <a:gd name="connsiteX460" fmla="*/ 5748320 w 6860435"/>
              <a:gd name="connsiteY460" fmla="*/ 4344921 h 6860562"/>
              <a:gd name="connsiteX461" fmla="*/ 5778899 w 6860435"/>
              <a:gd name="connsiteY461" fmla="*/ 4165605 h 6860562"/>
              <a:gd name="connsiteX462" fmla="*/ 5782644 w 6860435"/>
              <a:gd name="connsiteY462" fmla="*/ 4149737 h 6860562"/>
              <a:gd name="connsiteX463" fmla="*/ 5822212 w 6860435"/>
              <a:gd name="connsiteY463" fmla="*/ 3966948 h 6860562"/>
              <a:gd name="connsiteX464" fmla="*/ 5853676 w 6860435"/>
              <a:gd name="connsiteY464" fmla="*/ 3796009 h 6860562"/>
              <a:gd name="connsiteX465" fmla="*/ 5858375 w 6860435"/>
              <a:gd name="connsiteY465" fmla="*/ 3783274 h 6860562"/>
              <a:gd name="connsiteX466" fmla="*/ 5876423 w 6860435"/>
              <a:gd name="connsiteY466" fmla="*/ 3713400 h 6860562"/>
              <a:gd name="connsiteX467" fmla="*/ 1182608 w 6860435"/>
              <a:gd name="connsiteY467" fmla="*/ 6459256 h 6860562"/>
              <a:gd name="connsiteX468" fmla="*/ 1183902 w 6860435"/>
              <a:gd name="connsiteY468" fmla="*/ 6459051 h 6860562"/>
              <a:gd name="connsiteX469" fmla="*/ 1188125 w 6860435"/>
              <a:gd name="connsiteY469" fmla="*/ 6505361 h 6860562"/>
              <a:gd name="connsiteX470" fmla="*/ 1266035 w 6860435"/>
              <a:gd name="connsiteY470" fmla="*/ 6561411 h 6860562"/>
              <a:gd name="connsiteX471" fmla="*/ 1303628 w 6860435"/>
              <a:gd name="connsiteY471" fmla="*/ 6484794 h 6860562"/>
              <a:gd name="connsiteX472" fmla="*/ 1289054 w 6860435"/>
              <a:gd name="connsiteY472" fmla="*/ 6401845 h 6860562"/>
              <a:gd name="connsiteX473" fmla="*/ 1258271 w 6860435"/>
              <a:gd name="connsiteY473" fmla="*/ 6183505 h 6860562"/>
              <a:gd name="connsiteX474" fmla="*/ 1257181 w 6860435"/>
              <a:gd name="connsiteY474" fmla="*/ 6178125 h 6860562"/>
              <a:gd name="connsiteX475" fmla="*/ 1217750 w 6860435"/>
              <a:gd name="connsiteY475" fmla="*/ 5972998 h 6860562"/>
              <a:gd name="connsiteX476" fmla="*/ 1182745 w 6860435"/>
              <a:gd name="connsiteY476" fmla="*/ 5749960 h 6860562"/>
              <a:gd name="connsiteX477" fmla="*/ 1180088 w 6860435"/>
              <a:gd name="connsiteY477" fmla="*/ 5736544 h 6860562"/>
              <a:gd name="connsiteX478" fmla="*/ 1141678 w 6860435"/>
              <a:gd name="connsiteY478" fmla="*/ 5545310 h 6860562"/>
              <a:gd name="connsiteX479" fmla="*/ 1111168 w 6860435"/>
              <a:gd name="connsiteY479" fmla="*/ 5349376 h 6860562"/>
              <a:gd name="connsiteX480" fmla="*/ 1108103 w 6860435"/>
              <a:gd name="connsiteY480" fmla="*/ 5338889 h 6860562"/>
              <a:gd name="connsiteX481" fmla="*/ 1069625 w 6860435"/>
              <a:gd name="connsiteY481" fmla="*/ 5169856 h 6860562"/>
              <a:gd name="connsiteX482" fmla="*/ 1036935 w 6860435"/>
              <a:gd name="connsiteY482" fmla="*/ 4974263 h 6860562"/>
              <a:gd name="connsiteX483" fmla="*/ 995597 w 6860435"/>
              <a:gd name="connsiteY483" fmla="*/ 4786299 h 6860562"/>
              <a:gd name="connsiteX484" fmla="*/ 961886 w 6860435"/>
              <a:gd name="connsiteY484" fmla="*/ 4607459 h 6860562"/>
              <a:gd name="connsiteX485" fmla="*/ 958140 w 6860435"/>
              <a:gd name="connsiteY485" fmla="*/ 4594315 h 6860562"/>
              <a:gd name="connsiteX486" fmla="*/ 921773 w 6860435"/>
              <a:gd name="connsiteY486" fmla="*/ 4441355 h 6860562"/>
              <a:gd name="connsiteX487" fmla="*/ 889696 w 6860435"/>
              <a:gd name="connsiteY487" fmla="*/ 4273276 h 6860562"/>
              <a:gd name="connsiteX488" fmla="*/ 884452 w 6860435"/>
              <a:gd name="connsiteY488" fmla="*/ 4257817 h 6860562"/>
              <a:gd name="connsiteX489" fmla="*/ 842977 w 6860435"/>
              <a:gd name="connsiteY489" fmla="*/ 4075368 h 6860562"/>
              <a:gd name="connsiteX490" fmla="*/ 812263 w 6860435"/>
              <a:gd name="connsiteY490" fmla="*/ 3995620 h 6860562"/>
              <a:gd name="connsiteX491" fmla="*/ 792377 w 6860435"/>
              <a:gd name="connsiteY491" fmla="*/ 3982543 h 6860562"/>
              <a:gd name="connsiteX492" fmla="*/ 717599 w 6860435"/>
              <a:gd name="connsiteY492" fmla="*/ 4053643 h 6860562"/>
              <a:gd name="connsiteX493" fmla="*/ 745045 w 6860435"/>
              <a:gd name="connsiteY493" fmla="*/ 4175208 h 6860562"/>
              <a:gd name="connsiteX494" fmla="*/ 750425 w 6860435"/>
              <a:gd name="connsiteY494" fmla="*/ 4190667 h 6860562"/>
              <a:gd name="connsiteX495" fmla="*/ 788563 w 6860435"/>
              <a:gd name="connsiteY495" fmla="*/ 4340018 h 6860562"/>
              <a:gd name="connsiteX496" fmla="*/ 822887 w 6860435"/>
              <a:gd name="connsiteY496" fmla="*/ 4518380 h 6860562"/>
              <a:gd name="connsiteX497" fmla="*/ 846314 w 6860435"/>
              <a:gd name="connsiteY497" fmla="*/ 4630070 h 6860562"/>
              <a:gd name="connsiteX498" fmla="*/ 886427 w 6860435"/>
              <a:gd name="connsiteY498" fmla="*/ 4798897 h 6860562"/>
              <a:gd name="connsiteX499" fmla="*/ 917959 w 6860435"/>
              <a:gd name="connsiteY499" fmla="*/ 4980597 h 6860562"/>
              <a:gd name="connsiteX500" fmla="*/ 921092 w 6860435"/>
              <a:gd name="connsiteY500" fmla="*/ 4993945 h 6860562"/>
              <a:gd name="connsiteX501" fmla="*/ 960047 w 6860435"/>
              <a:gd name="connsiteY501" fmla="*/ 5174079 h 6860562"/>
              <a:gd name="connsiteX502" fmla="*/ 994235 w 6860435"/>
              <a:gd name="connsiteY502" fmla="*/ 5369739 h 6860562"/>
              <a:gd name="connsiteX503" fmla="*/ 998253 w 6860435"/>
              <a:gd name="connsiteY503" fmla="*/ 5382747 h 6860562"/>
              <a:gd name="connsiteX504" fmla="*/ 1034143 w 6860435"/>
              <a:gd name="connsiteY504" fmla="*/ 5560973 h 6860562"/>
              <a:gd name="connsiteX505" fmla="*/ 1068467 w 6860435"/>
              <a:gd name="connsiteY505" fmla="*/ 5778767 h 6860562"/>
              <a:gd name="connsiteX506" fmla="*/ 1069557 w 6860435"/>
              <a:gd name="connsiteY506" fmla="*/ 5784148 h 6860562"/>
              <a:gd name="connsiteX507" fmla="*/ 1107899 w 6860435"/>
              <a:gd name="connsiteY507" fmla="*/ 5975382 h 6860562"/>
              <a:gd name="connsiteX508" fmla="*/ 1154005 w 6860435"/>
              <a:gd name="connsiteY508" fmla="*/ 6251473 h 6860562"/>
              <a:gd name="connsiteX509" fmla="*/ 1182608 w 6860435"/>
              <a:gd name="connsiteY509" fmla="*/ 6459256 h 6860562"/>
              <a:gd name="connsiteX510" fmla="*/ 6146044 w 6860435"/>
              <a:gd name="connsiteY510" fmla="*/ 4025244 h 6860562"/>
              <a:gd name="connsiteX511" fmla="*/ 6104909 w 6860435"/>
              <a:gd name="connsiteY511" fmla="*/ 3976550 h 6860562"/>
              <a:gd name="connsiteX512" fmla="*/ 6044978 w 6860435"/>
              <a:gd name="connsiteY512" fmla="*/ 3994121 h 6860562"/>
              <a:gd name="connsiteX513" fmla="*/ 6015013 w 6860435"/>
              <a:gd name="connsiteY513" fmla="*/ 4089670 h 6860562"/>
              <a:gd name="connsiteX514" fmla="*/ 5986273 w 6860435"/>
              <a:gd name="connsiteY514" fmla="*/ 4233164 h 6860562"/>
              <a:gd name="connsiteX515" fmla="*/ 5980689 w 6860435"/>
              <a:gd name="connsiteY515" fmla="*/ 4245558 h 6860562"/>
              <a:gd name="connsiteX516" fmla="*/ 5966932 w 6860435"/>
              <a:gd name="connsiteY516" fmla="*/ 4300382 h 6860562"/>
              <a:gd name="connsiteX517" fmla="*/ 5962028 w 6860435"/>
              <a:gd name="connsiteY517" fmla="*/ 4343627 h 6860562"/>
              <a:gd name="connsiteX518" fmla="*/ 5917489 w 6860435"/>
              <a:gd name="connsiteY518" fmla="*/ 4524305 h 6860562"/>
              <a:gd name="connsiteX519" fmla="*/ 5909997 w 6860435"/>
              <a:gd name="connsiteY519" fmla="*/ 4575383 h 6860562"/>
              <a:gd name="connsiteX520" fmla="*/ 5867569 w 6860435"/>
              <a:gd name="connsiteY520" fmla="*/ 4773904 h 6860562"/>
              <a:gd name="connsiteX521" fmla="*/ 5861917 w 6860435"/>
              <a:gd name="connsiteY521" fmla="*/ 4811565 h 6860562"/>
              <a:gd name="connsiteX522" fmla="*/ 5820510 w 6860435"/>
              <a:gd name="connsiteY522" fmla="*/ 4993265 h 6860562"/>
              <a:gd name="connsiteX523" fmla="*/ 5814040 w 6860435"/>
              <a:gd name="connsiteY523" fmla="*/ 5047270 h 6860562"/>
              <a:gd name="connsiteX524" fmla="*/ 5774540 w 6860435"/>
              <a:gd name="connsiteY524" fmla="*/ 5220525 h 6860562"/>
              <a:gd name="connsiteX525" fmla="*/ 5752406 w 6860435"/>
              <a:gd name="connsiteY525" fmla="*/ 5345767 h 6860562"/>
              <a:gd name="connsiteX526" fmla="*/ 5703985 w 6860435"/>
              <a:gd name="connsiteY526" fmla="*/ 5606330 h 6860562"/>
              <a:gd name="connsiteX527" fmla="*/ 5670955 w 6860435"/>
              <a:gd name="connsiteY527" fmla="*/ 5820583 h 6860562"/>
              <a:gd name="connsiteX528" fmla="*/ 5630502 w 6860435"/>
              <a:gd name="connsiteY528" fmla="*/ 6036130 h 6860562"/>
              <a:gd name="connsiteX529" fmla="*/ 5600877 w 6860435"/>
              <a:gd name="connsiteY529" fmla="*/ 6240576 h 6860562"/>
              <a:gd name="connsiteX530" fmla="*/ 5574521 w 6860435"/>
              <a:gd name="connsiteY530" fmla="*/ 6409744 h 6860562"/>
              <a:gd name="connsiteX531" fmla="*/ 5559334 w 6860435"/>
              <a:gd name="connsiteY531" fmla="*/ 6491605 h 6860562"/>
              <a:gd name="connsiteX532" fmla="*/ 5604690 w 6860435"/>
              <a:gd name="connsiteY532" fmla="*/ 6558278 h 6860562"/>
              <a:gd name="connsiteX533" fmla="*/ 5675858 w 6860435"/>
              <a:gd name="connsiteY533" fmla="*/ 6503863 h 6860562"/>
              <a:gd name="connsiteX534" fmla="*/ 5699354 w 6860435"/>
              <a:gd name="connsiteY534" fmla="*/ 6367929 h 6860562"/>
              <a:gd name="connsiteX535" fmla="*/ 5721147 w 6860435"/>
              <a:gd name="connsiteY535" fmla="*/ 6226274 h 6860562"/>
              <a:gd name="connsiteX536" fmla="*/ 5753428 w 6860435"/>
              <a:gd name="connsiteY536" fmla="*/ 5997515 h 6860562"/>
              <a:gd name="connsiteX537" fmla="*/ 5757991 w 6860435"/>
              <a:gd name="connsiteY537" fmla="*/ 5954202 h 6860562"/>
              <a:gd name="connsiteX538" fmla="*/ 5801032 w 6860435"/>
              <a:gd name="connsiteY538" fmla="*/ 5722174 h 6860562"/>
              <a:gd name="connsiteX539" fmla="*/ 5807979 w 6860435"/>
              <a:gd name="connsiteY539" fmla="*/ 5668236 h 6860562"/>
              <a:gd name="connsiteX540" fmla="*/ 5846525 w 6860435"/>
              <a:gd name="connsiteY540" fmla="*/ 5487967 h 6860562"/>
              <a:gd name="connsiteX541" fmla="*/ 5878738 w 6860435"/>
              <a:gd name="connsiteY541" fmla="*/ 5278617 h 6860562"/>
              <a:gd name="connsiteX542" fmla="*/ 5882347 w 6860435"/>
              <a:gd name="connsiteY542" fmla="*/ 5265473 h 6860562"/>
              <a:gd name="connsiteX543" fmla="*/ 5921439 w 6860435"/>
              <a:gd name="connsiteY543" fmla="*/ 5082548 h 6860562"/>
              <a:gd name="connsiteX544" fmla="*/ 5953856 w 6860435"/>
              <a:gd name="connsiteY544" fmla="*/ 4895809 h 6860562"/>
              <a:gd name="connsiteX545" fmla="*/ 5957193 w 6860435"/>
              <a:gd name="connsiteY545" fmla="*/ 4885457 h 6860562"/>
              <a:gd name="connsiteX546" fmla="*/ 5996557 w 6860435"/>
              <a:gd name="connsiteY546" fmla="*/ 4708184 h 6860562"/>
              <a:gd name="connsiteX547" fmla="*/ 6002754 w 6860435"/>
              <a:gd name="connsiteY547" fmla="*/ 4654246 h 6860562"/>
              <a:gd name="connsiteX548" fmla="*/ 6046613 w 6860435"/>
              <a:gd name="connsiteY548" fmla="*/ 4453273 h 6860562"/>
              <a:gd name="connsiteX549" fmla="*/ 6050767 w 6860435"/>
              <a:gd name="connsiteY549" fmla="*/ 4429097 h 6860562"/>
              <a:gd name="connsiteX550" fmla="*/ 6092242 w 6860435"/>
              <a:gd name="connsiteY550" fmla="*/ 4261767 h 6860562"/>
              <a:gd name="connsiteX551" fmla="*/ 6122343 w 6860435"/>
              <a:gd name="connsiteY551" fmla="*/ 4110510 h 6860562"/>
              <a:gd name="connsiteX552" fmla="*/ 6125885 w 6860435"/>
              <a:gd name="connsiteY552" fmla="*/ 4100158 h 6860562"/>
              <a:gd name="connsiteX553" fmla="*/ 6146044 w 6860435"/>
              <a:gd name="connsiteY553" fmla="*/ 4025244 h 68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860435" h="6860562">
                <a:moveTo>
                  <a:pt x="6860174" y="3467955"/>
                </a:moveTo>
                <a:cubicBezTo>
                  <a:pt x="6855203" y="3521348"/>
                  <a:pt x="6824965" y="3564866"/>
                  <a:pt x="6803376" y="3611653"/>
                </a:cubicBezTo>
                <a:cubicBezTo>
                  <a:pt x="6791118" y="3638213"/>
                  <a:pt x="6763536" y="3642300"/>
                  <a:pt x="6737929" y="3650676"/>
                </a:cubicBezTo>
                <a:cubicBezTo>
                  <a:pt x="6735477" y="3623503"/>
                  <a:pt x="6731664" y="3599395"/>
                  <a:pt x="6731664" y="3575286"/>
                </a:cubicBezTo>
                <a:cubicBezTo>
                  <a:pt x="6731664" y="3548590"/>
                  <a:pt x="6713344" y="3534628"/>
                  <a:pt x="6696863" y="3519646"/>
                </a:cubicBezTo>
                <a:cubicBezTo>
                  <a:pt x="6693185" y="3516309"/>
                  <a:pt x="6680995" y="3517943"/>
                  <a:pt x="6675614" y="3521552"/>
                </a:cubicBezTo>
                <a:cubicBezTo>
                  <a:pt x="6642312" y="3543754"/>
                  <a:pt x="6626239" y="3601097"/>
                  <a:pt x="6640473" y="3638077"/>
                </a:cubicBezTo>
                <a:cubicBezTo>
                  <a:pt x="6653413" y="3671652"/>
                  <a:pt x="6662335" y="3706930"/>
                  <a:pt x="6677453" y="3739415"/>
                </a:cubicBezTo>
                <a:cubicBezTo>
                  <a:pt x="6696045" y="3779459"/>
                  <a:pt x="6720563" y="3816780"/>
                  <a:pt x="6740108" y="3856485"/>
                </a:cubicBezTo>
                <a:cubicBezTo>
                  <a:pt x="6760880" y="3898640"/>
                  <a:pt x="6782128" y="3941069"/>
                  <a:pt x="6796974" y="3985404"/>
                </a:cubicBezTo>
                <a:cubicBezTo>
                  <a:pt x="6812434" y="4031714"/>
                  <a:pt x="6820538" y="4080476"/>
                  <a:pt x="6831911" y="4128080"/>
                </a:cubicBezTo>
                <a:cubicBezTo>
                  <a:pt x="6832933" y="4132507"/>
                  <a:pt x="6833274" y="4137955"/>
                  <a:pt x="6835998" y="4141020"/>
                </a:cubicBezTo>
                <a:cubicBezTo>
                  <a:pt x="6870799" y="4179702"/>
                  <a:pt x="6856293" y="4227103"/>
                  <a:pt x="6857927" y="4271029"/>
                </a:cubicBezTo>
                <a:cubicBezTo>
                  <a:pt x="6858744" y="4293435"/>
                  <a:pt x="6869573" y="4321085"/>
                  <a:pt x="6838858" y="4337498"/>
                </a:cubicBezTo>
                <a:cubicBezTo>
                  <a:pt x="6832252" y="4341039"/>
                  <a:pt x="6833342" y="4359427"/>
                  <a:pt x="6831435" y="4371073"/>
                </a:cubicBezTo>
                <a:cubicBezTo>
                  <a:pt x="6820470" y="4439176"/>
                  <a:pt x="6814545" y="4508574"/>
                  <a:pt x="6797247" y="4575042"/>
                </a:cubicBezTo>
                <a:cubicBezTo>
                  <a:pt x="6783762" y="4626664"/>
                  <a:pt x="6755295" y="4674269"/>
                  <a:pt x="6734864" y="4724188"/>
                </a:cubicBezTo>
                <a:cubicBezTo>
                  <a:pt x="6709598" y="4786162"/>
                  <a:pt x="6671665" y="4840236"/>
                  <a:pt x="6630598" y="4891927"/>
                </a:cubicBezTo>
                <a:cubicBezTo>
                  <a:pt x="6604515" y="4924684"/>
                  <a:pt x="6572642" y="4952811"/>
                  <a:pt x="6543698" y="4983321"/>
                </a:cubicBezTo>
                <a:cubicBezTo>
                  <a:pt x="6524766" y="5003275"/>
                  <a:pt x="6511282" y="5024660"/>
                  <a:pt x="6508489" y="5054421"/>
                </a:cubicBezTo>
                <a:cubicBezTo>
                  <a:pt x="6502632" y="5117621"/>
                  <a:pt x="6492008" y="5180344"/>
                  <a:pt x="6483563" y="5243340"/>
                </a:cubicBezTo>
                <a:cubicBezTo>
                  <a:pt x="6473892" y="5315393"/>
                  <a:pt x="6466606" y="5387855"/>
                  <a:pt x="6454279" y="5459432"/>
                </a:cubicBezTo>
                <a:cubicBezTo>
                  <a:pt x="6445562" y="5509692"/>
                  <a:pt x="6429694" y="5558726"/>
                  <a:pt x="6417775" y="5608442"/>
                </a:cubicBezTo>
                <a:cubicBezTo>
                  <a:pt x="6407151" y="5652572"/>
                  <a:pt x="6398230" y="5697044"/>
                  <a:pt x="6387333" y="5741107"/>
                </a:cubicBezTo>
                <a:cubicBezTo>
                  <a:pt x="6373032" y="5798994"/>
                  <a:pt x="6357504" y="5856542"/>
                  <a:pt x="6342385" y="5914225"/>
                </a:cubicBezTo>
                <a:cubicBezTo>
                  <a:pt x="6332034" y="5953657"/>
                  <a:pt x="6322976" y="5993497"/>
                  <a:pt x="6310717" y="6032316"/>
                </a:cubicBezTo>
                <a:cubicBezTo>
                  <a:pt x="6298186" y="6071816"/>
                  <a:pt x="6283136" y="6110499"/>
                  <a:pt x="6267744" y="6148977"/>
                </a:cubicBezTo>
                <a:cubicBezTo>
                  <a:pt x="6250582" y="6191814"/>
                  <a:pt x="6232467" y="6234310"/>
                  <a:pt x="6213466" y="6276398"/>
                </a:cubicBezTo>
                <a:cubicBezTo>
                  <a:pt x="6204885" y="6295399"/>
                  <a:pt x="6194397" y="6313719"/>
                  <a:pt x="6182683" y="6330949"/>
                </a:cubicBezTo>
                <a:cubicBezTo>
                  <a:pt x="6162388" y="6360915"/>
                  <a:pt x="6140050" y="6384955"/>
                  <a:pt x="6096736" y="6379166"/>
                </a:cubicBezTo>
                <a:cubicBezTo>
                  <a:pt x="6049609" y="6372833"/>
                  <a:pt x="6000507" y="6385159"/>
                  <a:pt x="5955695" y="6357373"/>
                </a:cubicBezTo>
                <a:cubicBezTo>
                  <a:pt x="5932812" y="6343207"/>
                  <a:pt x="5920077" y="6326250"/>
                  <a:pt x="5921507" y="6300166"/>
                </a:cubicBezTo>
                <a:cubicBezTo>
                  <a:pt x="5924844" y="6240440"/>
                  <a:pt x="5918034" y="6179760"/>
                  <a:pt x="5941121" y="6121872"/>
                </a:cubicBezTo>
                <a:cubicBezTo>
                  <a:pt x="5946637" y="6108047"/>
                  <a:pt x="5944322" y="6091225"/>
                  <a:pt x="5946297" y="6075834"/>
                </a:cubicBezTo>
                <a:cubicBezTo>
                  <a:pt x="5954878" y="6007458"/>
                  <a:pt x="5963799" y="5939151"/>
                  <a:pt x="5972380" y="5870775"/>
                </a:cubicBezTo>
                <a:cubicBezTo>
                  <a:pt x="5973197" y="5864442"/>
                  <a:pt x="5973061" y="5858040"/>
                  <a:pt x="5972925" y="5851638"/>
                </a:cubicBezTo>
                <a:cubicBezTo>
                  <a:pt x="5971972" y="5802195"/>
                  <a:pt x="5963391" y="5791571"/>
                  <a:pt x="5923754" y="5790209"/>
                </a:cubicBezTo>
                <a:cubicBezTo>
                  <a:pt x="5878874" y="5788643"/>
                  <a:pt x="5851088" y="5812070"/>
                  <a:pt x="5846525" y="5852251"/>
                </a:cubicBezTo>
                <a:cubicBezTo>
                  <a:pt x="5837604" y="5931728"/>
                  <a:pt x="5833858" y="6012498"/>
                  <a:pt x="5815470" y="6089795"/>
                </a:cubicBezTo>
                <a:cubicBezTo>
                  <a:pt x="5803280" y="6141077"/>
                  <a:pt x="5800215" y="6191746"/>
                  <a:pt x="5794290" y="6243028"/>
                </a:cubicBezTo>
                <a:cubicBezTo>
                  <a:pt x="5787820" y="6299690"/>
                  <a:pt x="5778967" y="6356215"/>
                  <a:pt x="5768206" y="6412196"/>
                </a:cubicBezTo>
                <a:cubicBezTo>
                  <a:pt x="5753700" y="6487791"/>
                  <a:pt x="5738582" y="6563317"/>
                  <a:pt x="5719785" y="6637890"/>
                </a:cubicBezTo>
                <a:cubicBezTo>
                  <a:pt x="5704802" y="6697413"/>
                  <a:pt x="5675450" y="6740931"/>
                  <a:pt x="5604963" y="6754483"/>
                </a:cubicBezTo>
                <a:cubicBezTo>
                  <a:pt x="5553272" y="6764358"/>
                  <a:pt x="5502399" y="6766333"/>
                  <a:pt x="5450913" y="6769670"/>
                </a:cubicBezTo>
                <a:cubicBezTo>
                  <a:pt x="5430891" y="6770964"/>
                  <a:pt x="5412980" y="6772394"/>
                  <a:pt x="5398406" y="6791872"/>
                </a:cubicBezTo>
                <a:cubicBezTo>
                  <a:pt x="5387373" y="6806650"/>
                  <a:pt x="5367419" y="6814754"/>
                  <a:pt x="5351482" y="6825788"/>
                </a:cubicBezTo>
                <a:cubicBezTo>
                  <a:pt x="5349235" y="6827354"/>
                  <a:pt x="5345762" y="6828443"/>
                  <a:pt x="5344945" y="6830554"/>
                </a:cubicBezTo>
                <a:cubicBezTo>
                  <a:pt x="5332754" y="6863380"/>
                  <a:pt x="5305172" y="6854936"/>
                  <a:pt x="5281404" y="6852961"/>
                </a:cubicBezTo>
                <a:cubicBezTo>
                  <a:pt x="5272551" y="6852211"/>
                  <a:pt x="5264242" y="6844175"/>
                  <a:pt x="5255797" y="6839272"/>
                </a:cubicBezTo>
                <a:cubicBezTo>
                  <a:pt x="5234072" y="6826605"/>
                  <a:pt x="5211530" y="6815027"/>
                  <a:pt x="5190895" y="6800793"/>
                </a:cubicBezTo>
                <a:cubicBezTo>
                  <a:pt x="5161406" y="6780499"/>
                  <a:pt x="5129670" y="6773416"/>
                  <a:pt x="5094120" y="6770964"/>
                </a:cubicBezTo>
                <a:cubicBezTo>
                  <a:pt x="5008991" y="6765176"/>
                  <a:pt x="4927063" y="6742837"/>
                  <a:pt x="4855622" y="6695778"/>
                </a:cubicBezTo>
                <a:cubicBezTo>
                  <a:pt x="4808495" y="6664723"/>
                  <a:pt x="4769949" y="6623180"/>
                  <a:pt x="4740664" y="6572035"/>
                </a:cubicBezTo>
                <a:cubicBezTo>
                  <a:pt x="4708179" y="6515168"/>
                  <a:pt x="4697078" y="6454012"/>
                  <a:pt x="4685841" y="6391697"/>
                </a:cubicBezTo>
                <a:cubicBezTo>
                  <a:pt x="4665683" y="6280280"/>
                  <a:pt x="4673378" y="6169067"/>
                  <a:pt x="4682095" y="6057106"/>
                </a:cubicBezTo>
                <a:cubicBezTo>
                  <a:pt x="4691902" y="5930842"/>
                  <a:pt x="4692311" y="5803829"/>
                  <a:pt x="4699326" y="5677294"/>
                </a:cubicBezTo>
                <a:cubicBezTo>
                  <a:pt x="4703684" y="5599179"/>
                  <a:pt x="4712537" y="5521337"/>
                  <a:pt x="4719757" y="5443359"/>
                </a:cubicBezTo>
                <a:cubicBezTo>
                  <a:pt x="4729155" y="5342906"/>
                  <a:pt x="4736850" y="5242250"/>
                  <a:pt x="4749313" y="5142206"/>
                </a:cubicBezTo>
                <a:cubicBezTo>
                  <a:pt x="4758031" y="5072264"/>
                  <a:pt x="4773763" y="5003140"/>
                  <a:pt x="4786021" y="4933674"/>
                </a:cubicBezTo>
                <a:cubicBezTo>
                  <a:pt x="4789018" y="4916648"/>
                  <a:pt x="4790107" y="4899214"/>
                  <a:pt x="4793308" y="4882256"/>
                </a:cubicBezTo>
                <a:cubicBezTo>
                  <a:pt x="4806997" y="4810475"/>
                  <a:pt x="4821162" y="4738763"/>
                  <a:pt x="4835123" y="4666981"/>
                </a:cubicBezTo>
                <a:cubicBezTo>
                  <a:pt x="4836145" y="4661601"/>
                  <a:pt x="4837643" y="4656357"/>
                  <a:pt x="4838665" y="4650977"/>
                </a:cubicBezTo>
                <a:cubicBezTo>
                  <a:pt x="4849425" y="4595882"/>
                  <a:pt x="4858483" y="4540310"/>
                  <a:pt x="4871491" y="4485759"/>
                </a:cubicBezTo>
                <a:cubicBezTo>
                  <a:pt x="4881911" y="4441900"/>
                  <a:pt x="4897438" y="4399336"/>
                  <a:pt x="4910105" y="4356022"/>
                </a:cubicBezTo>
                <a:cubicBezTo>
                  <a:pt x="4920048" y="4322175"/>
                  <a:pt x="4928289" y="4287851"/>
                  <a:pt x="4938640" y="4254208"/>
                </a:cubicBezTo>
                <a:cubicBezTo>
                  <a:pt x="4952874" y="4207761"/>
                  <a:pt x="4967925" y="4161519"/>
                  <a:pt x="4983521" y="4115481"/>
                </a:cubicBezTo>
                <a:cubicBezTo>
                  <a:pt x="5002044" y="4060726"/>
                  <a:pt x="5020228" y="4005767"/>
                  <a:pt x="5040795" y="3951829"/>
                </a:cubicBezTo>
                <a:cubicBezTo>
                  <a:pt x="5056187" y="3911444"/>
                  <a:pt x="5073826" y="3871671"/>
                  <a:pt x="5093099" y="3832921"/>
                </a:cubicBezTo>
                <a:cubicBezTo>
                  <a:pt x="5112780" y="3793285"/>
                  <a:pt x="5133211" y="3753512"/>
                  <a:pt x="5157933" y="3716941"/>
                </a:cubicBezTo>
                <a:cubicBezTo>
                  <a:pt x="5182995" y="3679892"/>
                  <a:pt x="5214186" y="3646999"/>
                  <a:pt x="5241836" y="3611653"/>
                </a:cubicBezTo>
                <a:cubicBezTo>
                  <a:pt x="5282630" y="3559486"/>
                  <a:pt x="5339701" y="3550633"/>
                  <a:pt x="5400176" y="3550496"/>
                </a:cubicBezTo>
                <a:cubicBezTo>
                  <a:pt x="5474954" y="3550292"/>
                  <a:pt x="5549867" y="3548385"/>
                  <a:pt x="5624577" y="3551041"/>
                </a:cubicBezTo>
                <a:cubicBezTo>
                  <a:pt x="5694587" y="3553561"/>
                  <a:pt x="5765006" y="3557375"/>
                  <a:pt x="5834063" y="3567931"/>
                </a:cubicBezTo>
                <a:cubicBezTo>
                  <a:pt x="5868727" y="3573243"/>
                  <a:pt x="5909044" y="3578896"/>
                  <a:pt x="5931586" y="3614241"/>
                </a:cubicBezTo>
                <a:cubicBezTo>
                  <a:pt x="5940644" y="3628475"/>
                  <a:pt x="5945139" y="3646113"/>
                  <a:pt x="5955967" y="3658576"/>
                </a:cubicBezTo>
                <a:cubicBezTo>
                  <a:pt x="5984775" y="3691947"/>
                  <a:pt x="6024070" y="3708496"/>
                  <a:pt x="6066975" y="3708224"/>
                </a:cubicBezTo>
                <a:cubicBezTo>
                  <a:pt x="6116418" y="3707951"/>
                  <a:pt x="6160481" y="3750039"/>
                  <a:pt x="6190038" y="3815010"/>
                </a:cubicBezTo>
                <a:cubicBezTo>
                  <a:pt x="6210537" y="3860094"/>
                  <a:pt x="6210333" y="3904838"/>
                  <a:pt x="6209788" y="3950671"/>
                </a:cubicBezTo>
                <a:cubicBezTo>
                  <a:pt x="6209516" y="3976346"/>
                  <a:pt x="6201548" y="4001885"/>
                  <a:pt x="6196848" y="4027492"/>
                </a:cubicBezTo>
                <a:cubicBezTo>
                  <a:pt x="6196031" y="4031918"/>
                  <a:pt x="6193648" y="4036073"/>
                  <a:pt x="6192831" y="4040568"/>
                </a:cubicBezTo>
                <a:cubicBezTo>
                  <a:pt x="6182275" y="4097502"/>
                  <a:pt x="6173217" y="4154777"/>
                  <a:pt x="6161094" y="4211439"/>
                </a:cubicBezTo>
                <a:cubicBezTo>
                  <a:pt x="6149585" y="4265172"/>
                  <a:pt x="6134943" y="4318225"/>
                  <a:pt x="6121731" y="4371549"/>
                </a:cubicBezTo>
                <a:cubicBezTo>
                  <a:pt x="6121049" y="4374206"/>
                  <a:pt x="6119960" y="4376794"/>
                  <a:pt x="6119483" y="4379450"/>
                </a:cubicBezTo>
                <a:cubicBezTo>
                  <a:pt x="6108791" y="4436452"/>
                  <a:pt x="6099461" y="4493727"/>
                  <a:pt x="6087202" y="4550321"/>
                </a:cubicBezTo>
                <a:cubicBezTo>
                  <a:pt x="6076305" y="4600581"/>
                  <a:pt x="6063570" y="4650501"/>
                  <a:pt x="6048996" y="4699807"/>
                </a:cubicBezTo>
                <a:cubicBezTo>
                  <a:pt x="6038849" y="4734063"/>
                  <a:pt x="6044433" y="4752179"/>
                  <a:pt x="6077055" y="4767638"/>
                </a:cubicBezTo>
                <a:cubicBezTo>
                  <a:pt x="6119483" y="4787797"/>
                  <a:pt x="6125000" y="4787593"/>
                  <a:pt x="6153739" y="4756878"/>
                </a:cubicBezTo>
                <a:cubicBezTo>
                  <a:pt x="6160413" y="4749727"/>
                  <a:pt x="6164363" y="4738422"/>
                  <a:pt x="6166066" y="4728479"/>
                </a:cubicBezTo>
                <a:cubicBezTo>
                  <a:pt x="6176826" y="4663985"/>
                  <a:pt x="6184181" y="4598878"/>
                  <a:pt x="6197461" y="4534930"/>
                </a:cubicBezTo>
                <a:cubicBezTo>
                  <a:pt x="6209516" y="4476769"/>
                  <a:pt x="6224975" y="4418949"/>
                  <a:pt x="6244112" y="4362764"/>
                </a:cubicBezTo>
                <a:cubicBezTo>
                  <a:pt x="6255622" y="4328985"/>
                  <a:pt x="6276121" y="4298066"/>
                  <a:pt x="6294440" y="4267011"/>
                </a:cubicBezTo>
                <a:cubicBezTo>
                  <a:pt x="6298731" y="4259792"/>
                  <a:pt x="6310241" y="4253254"/>
                  <a:pt x="6318822" y="4252710"/>
                </a:cubicBezTo>
                <a:cubicBezTo>
                  <a:pt x="6352192" y="4250598"/>
                  <a:pt x="6385631" y="4247193"/>
                  <a:pt x="6417367" y="4265308"/>
                </a:cubicBezTo>
                <a:cubicBezTo>
                  <a:pt x="6438275" y="4277227"/>
                  <a:pt x="6462519" y="4283220"/>
                  <a:pt x="6484517" y="4293503"/>
                </a:cubicBezTo>
                <a:cubicBezTo>
                  <a:pt x="6531508" y="4315569"/>
                  <a:pt x="6551667" y="4354728"/>
                  <a:pt x="6553097" y="4405329"/>
                </a:cubicBezTo>
                <a:cubicBezTo>
                  <a:pt x="6554391" y="4450005"/>
                  <a:pt x="6555753" y="4494748"/>
                  <a:pt x="6558068" y="4539356"/>
                </a:cubicBezTo>
                <a:cubicBezTo>
                  <a:pt x="6558477" y="4547597"/>
                  <a:pt x="6562359" y="4561421"/>
                  <a:pt x="6566922" y="4562443"/>
                </a:cubicBezTo>
                <a:cubicBezTo>
                  <a:pt x="6576184" y="4564554"/>
                  <a:pt x="6591167" y="4563192"/>
                  <a:pt x="6596547" y="4556995"/>
                </a:cubicBezTo>
                <a:cubicBezTo>
                  <a:pt x="6610984" y="4540378"/>
                  <a:pt x="6624605" y="4521717"/>
                  <a:pt x="6633050" y="4501559"/>
                </a:cubicBezTo>
                <a:cubicBezTo>
                  <a:pt x="6648509" y="4464374"/>
                  <a:pt x="6660019" y="4425488"/>
                  <a:pt x="6673231" y="4387349"/>
                </a:cubicBezTo>
                <a:cubicBezTo>
                  <a:pt x="6674116" y="4384761"/>
                  <a:pt x="6676023" y="4382310"/>
                  <a:pt x="6676159" y="4379722"/>
                </a:cubicBezTo>
                <a:cubicBezTo>
                  <a:pt x="6680518" y="4300041"/>
                  <a:pt x="6717158" y="4223357"/>
                  <a:pt x="6702311" y="4142382"/>
                </a:cubicBezTo>
                <a:cubicBezTo>
                  <a:pt x="6695092" y="4103018"/>
                  <a:pt x="6680927" y="4064131"/>
                  <a:pt x="6664514" y="4027424"/>
                </a:cubicBezTo>
                <a:cubicBezTo>
                  <a:pt x="6639179" y="3970625"/>
                  <a:pt x="6608941" y="3916007"/>
                  <a:pt x="6581564" y="3860094"/>
                </a:cubicBezTo>
                <a:cubicBezTo>
                  <a:pt x="6560452" y="3817053"/>
                  <a:pt x="6540498" y="3773467"/>
                  <a:pt x="6520067" y="3730085"/>
                </a:cubicBezTo>
                <a:cubicBezTo>
                  <a:pt x="6518500" y="3726816"/>
                  <a:pt x="6516048" y="3723751"/>
                  <a:pt x="6515368" y="3720278"/>
                </a:cubicBezTo>
                <a:cubicBezTo>
                  <a:pt x="6498342" y="3633174"/>
                  <a:pt x="6473212" y="3546955"/>
                  <a:pt x="6501542" y="3456991"/>
                </a:cubicBezTo>
                <a:cubicBezTo>
                  <a:pt x="6515912" y="3411361"/>
                  <a:pt x="6522042" y="3363008"/>
                  <a:pt x="6537161" y="3317651"/>
                </a:cubicBezTo>
                <a:cubicBezTo>
                  <a:pt x="6549011" y="3282170"/>
                  <a:pt x="6568079" y="3248867"/>
                  <a:pt x="6585787" y="3215633"/>
                </a:cubicBezTo>
                <a:cubicBezTo>
                  <a:pt x="6593346" y="3201399"/>
                  <a:pt x="6614254" y="3206915"/>
                  <a:pt x="6624128" y="3225508"/>
                </a:cubicBezTo>
                <a:cubicBezTo>
                  <a:pt x="6630258" y="3237085"/>
                  <a:pt x="6634685" y="3249548"/>
                  <a:pt x="6639860" y="3261602"/>
                </a:cubicBezTo>
                <a:cubicBezTo>
                  <a:pt x="6642516" y="3261739"/>
                  <a:pt x="6645172" y="3261875"/>
                  <a:pt x="6647828" y="3262011"/>
                </a:cubicBezTo>
                <a:cubicBezTo>
                  <a:pt x="6651234" y="3252817"/>
                  <a:pt x="6657159" y="3243691"/>
                  <a:pt x="6657635" y="3234293"/>
                </a:cubicBezTo>
                <a:cubicBezTo>
                  <a:pt x="6660291" y="3183215"/>
                  <a:pt x="6661313" y="3132070"/>
                  <a:pt x="6639384" y="3083785"/>
                </a:cubicBezTo>
                <a:cubicBezTo>
                  <a:pt x="6636387" y="3077247"/>
                  <a:pt x="6635365" y="3069755"/>
                  <a:pt x="6633799" y="3062673"/>
                </a:cubicBezTo>
                <a:cubicBezTo>
                  <a:pt x="6623516" y="3015818"/>
                  <a:pt x="6615752" y="2968281"/>
                  <a:pt x="6602403" y="2922312"/>
                </a:cubicBezTo>
                <a:cubicBezTo>
                  <a:pt x="6583539" y="2857341"/>
                  <a:pt x="6561610" y="2793188"/>
                  <a:pt x="6538795" y="2729443"/>
                </a:cubicBezTo>
                <a:cubicBezTo>
                  <a:pt x="6523336" y="2686130"/>
                  <a:pt x="6508149" y="2641931"/>
                  <a:pt x="6485470" y="2602294"/>
                </a:cubicBezTo>
                <a:cubicBezTo>
                  <a:pt x="6461362" y="2560207"/>
                  <a:pt x="6429421" y="2522409"/>
                  <a:pt x="6399456" y="2483931"/>
                </a:cubicBezTo>
                <a:cubicBezTo>
                  <a:pt x="6349059" y="2419028"/>
                  <a:pt x="6295121" y="2356714"/>
                  <a:pt x="6247585" y="2289837"/>
                </a:cubicBezTo>
                <a:cubicBezTo>
                  <a:pt x="6229470" y="2264366"/>
                  <a:pt x="6228517" y="2230178"/>
                  <a:pt x="6251127" y="2200213"/>
                </a:cubicBezTo>
                <a:cubicBezTo>
                  <a:pt x="6261819" y="2186047"/>
                  <a:pt x="6267404" y="2168068"/>
                  <a:pt x="6274554" y="2153358"/>
                </a:cubicBezTo>
                <a:cubicBezTo>
                  <a:pt x="6262705" y="2122643"/>
                  <a:pt x="6238868" y="2117331"/>
                  <a:pt x="6211082" y="2108682"/>
                </a:cubicBezTo>
                <a:cubicBezTo>
                  <a:pt x="6184726" y="2100510"/>
                  <a:pt x="6158370" y="2076469"/>
                  <a:pt x="6142843" y="2052429"/>
                </a:cubicBezTo>
                <a:cubicBezTo>
                  <a:pt x="6115124" y="2009592"/>
                  <a:pt x="6097145" y="1960625"/>
                  <a:pt x="6072083" y="1915881"/>
                </a:cubicBezTo>
                <a:cubicBezTo>
                  <a:pt x="6028906" y="1838789"/>
                  <a:pt x="5987567" y="1760061"/>
                  <a:pt x="5937784" y="1687327"/>
                </a:cubicBezTo>
                <a:cubicBezTo>
                  <a:pt x="5880236" y="1603219"/>
                  <a:pt x="5812542" y="1526126"/>
                  <a:pt x="5752543" y="1443585"/>
                </a:cubicBezTo>
                <a:cubicBezTo>
                  <a:pt x="5685053" y="1350692"/>
                  <a:pt x="5604554" y="1269922"/>
                  <a:pt x="5523035" y="1190173"/>
                </a:cubicBezTo>
                <a:cubicBezTo>
                  <a:pt x="5491094" y="1158982"/>
                  <a:pt x="5450641" y="1136712"/>
                  <a:pt x="5416180" y="1107768"/>
                </a:cubicBezTo>
                <a:cubicBezTo>
                  <a:pt x="5392344" y="1087746"/>
                  <a:pt x="5370279" y="1064795"/>
                  <a:pt x="5350870" y="1040482"/>
                </a:cubicBezTo>
                <a:cubicBezTo>
                  <a:pt x="5334048" y="1019370"/>
                  <a:pt x="5324377" y="1014262"/>
                  <a:pt x="5299996" y="1029313"/>
                </a:cubicBezTo>
                <a:cubicBezTo>
                  <a:pt x="5220248" y="1078552"/>
                  <a:pt x="5130079" y="1090334"/>
                  <a:pt x="5040114" y="1102592"/>
                </a:cubicBezTo>
                <a:cubicBezTo>
                  <a:pt x="5000070" y="1108040"/>
                  <a:pt x="4965746" y="1088699"/>
                  <a:pt x="4931490" y="1072218"/>
                </a:cubicBezTo>
                <a:cubicBezTo>
                  <a:pt x="4880004" y="1047360"/>
                  <a:pt x="4842206" y="1006566"/>
                  <a:pt x="4807542" y="962231"/>
                </a:cubicBezTo>
                <a:cubicBezTo>
                  <a:pt x="4784591" y="932879"/>
                  <a:pt x="4754761" y="930291"/>
                  <a:pt x="4722753" y="950041"/>
                </a:cubicBezTo>
                <a:cubicBezTo>
                  <a:pt x="4712606" y="956306"/>
                  <a:pt x="4699598" y="960733"/>
                  <a:pt x="4687884" y="960937"/>
                </a:cubicBezTo>
                <a:cubicBezTo>
                  <a:pt x="4634083" y="961959"/>
                  <a:pt x="4579872" y="964819"/>
                  <a:pt x="4526616" y="959371"/>
                </a:cubicBezTo>
                <a:cubicBezTo>
                  <a:pt x="4500736" y="956715"/>
                  <a:pt x="4473495" y="941255"/>
                  <a:pt x="4452451" y="924570"/>
                </a:cubicBezTo>
                <a:cubicBezTo>
                  <a:pt x="4424665" y="902573"/>
                  <a:pt x="4400489" y="875127"/>
                  <a:pt x="4378150" y="847273"/>
                </a:cubicBezTo>
                <a:cubicBezTo>
                  <a:pt x="4348594" y="810361"/>
                  <a:pt x="4312771" y="801644"/>
                  <a:pt x="4270956" y="822756"/>
                </a:cubicBezTo>
                <a:cubicBezTo>
                  <a:pt x="4255496" y="830588"/>
                  <a:pt x="4237041" y="834810"/>
                  <a:pt x="4219606" y="835900"/>
                </a:cubicBezTo>
                <a:cubicBezTo>
                  <a:pt x="4185963" y="838011"/>
                  <a:pt x="4151911" y="834333"/>
                  <a:pt x="4118404" y="837398"/>
                </a:cubicBezTo>
                <a:cubicBezTo>
                  <a:pt x="4040494" y="844481"/>
                  <a:pt x="3982743" y="807637"/>
                  <a:pt x="3931597" y="755606"/>
                </a:cubicBezTo>
                <a:cubicBezTo>
                  <a:pt x="3912596" y="736265"/>
                  <a:pt x="3896933" y="713790"/>
                  <a:pt x="3878136" y="694245"/>
                </a:cubicBezTo>
                <a:cubicBezTo>
                  <a:pt x="3862949" y="678513"/>
                  <a:pt x="3847762" y="670681"/>
                  <a:pt x="3823245" y="685187"/>
                </a:cubicBezTo>
                <a:cubicBezTo>
                  <a:pt x="3759841" y="722644"/>
                  <a:pt x="3690852" y="745186"/>
                  <a:pt x="3615870" y="737627"/>
                </a:cubicBezTo>
                <a:cubicBezTo>
                  <a:pt x="3557438" y="731770"/>
                  <a:pt x="3505407" y="711407"/>
                  <a:pt x="3466111" y="664075"/>
                </a:cubicBezTo>
                <a:cubicBezTo>
                  <a:pt x="3439755" y="632339"/>
                  <a:pt x="3412650" y="631862"/>
                  <a:pt x="3387179" y="664552"/>
                </a:cubicBezTo>
                <a:cubicBezTo>
                  <a:pt x="3330313" y="737490"/>
                  <a:pt x="3207728" y="752609"/>
                  <a:pt x="3130226" y="727003"/>
                </a:cubicBezTo>
                <a:cubicBezTo>
                  <a:pt x="3091135" y="714131"/>
                  <a:pt x="3054495" y="698195"/>
                  <a:pt x="3017719" y="680624"/>
                </a:cubicBezTo>
                <a:cubicBezTo>
                  <a:pt x="2995518" y="670000"/>
                  <a:pt x="2980876" y="688933"/>
                  <a:pt x="2967051" y="703030"/>
                </a:cubicBezTo>
                <a:cubicBezTo>
                  <a:pt x="2934974" y="735856"/>
                  <a:pt x="2906643" y="773449"/>
                  <a:pt x="2870480" y="800758"/>
                </a:cubicBezTo>
                <a:cubicBezTo>
                  <a:pt x="2844056" y="820781"/>
                  <a:pt x="2812184" y="839101"/>
                  <a:pt x="2775067" y="838692"/>
                </a:cubicBezTo>
                <a:cubicBezTo>
                  <a:pt x="2743127" y="838283"/>
                  <a:pt x="2711186" y="839169"/>
                  <a:pt x="2679246" y="839645"/>
                </a:cubicBezTo>
                <a:cubicBezTo>
                  <a:pt x="2645875" y="840122"/>
                  <a:pt x="2614548" y="841144"/>
                  <a:pt x="2581926" y="823369"/>
                </a:cubicBezTo>
                <a:cubicBezTo>
                  <a:pt x="2534254" y="797353"/>
                  <a:pt x="2496525" y="816831"/>
                  <a:pt x="2459000" y="869270"/>
                </a:cubicBezTo>
                <a:cubicBezTo>
                  <a:pt x="2417934" y="926613"/>
                  <a:pt x="2363655" y="963866"/>
                  <a:pt x="2289627" y="963866"/>
                </a:cubicBezTo>
                <a:cubicBezTo>
                  <a:pt x="2254962" y="963866"/>
                  <a:pt x="2220162" y="965773"/>
                  <a:pt x="2185702" y="962844"/>
                </a:cubicBezTo>
                <a:cubicBezTo>
                  <a:pt x="2163840" y="961005"/>
                  <a:pt x="2141775" y="954059"/>
                  <a:pt x="2121276" y="945818"/>
                </a:cubicBezTo>
                <a:cubicBezTo>
                  <a:pt x="2092060" y="934037"/>
                  <a:pt x="2063320" y="940030"/>
                  <a:pt x="2043706" y="966658"/>
                </a:cubicBezTo>
                <a:cubicBezTo>
                  <a:pt x="2011289" y="1010721"/>
                  <a:pt x="1974241" y="1050289"/>
                  <a:pt x="1925070" y="1075419"/>
                </a:cubicBezTo>
                <a:cubicBezTo>
                  <a:pt x="1874265" y="1101366"/>
                  <a:pt x="1821485" y="1120027"/>
                  <a:pt x="1763189" y="1099187"/>
                </a:cubicBezTo>
                <a:cubicBezTo>
                  <a:pt x="1751271" y="1094896"/>
                  <a:pt x="1738535" y="1091151"/>
                  <a:pt x="1726004" y="1090606"/>
                </a:cubicBezTo>
                <a:cubicBezTo>
                  <a:pt x="1663077" y="1087746"/>
                  <a:pt x="1607709" y="1061662"/>
                  <a:pt x="1555269" y="1031220"/>
                </a:cubicBezTo>
                <a:cubicBezTo>
                  <a:pt x="1528641" y="1015760"/>
                  <a:pt x="1513386" y="1030675"/>
                  <a:pt x="1506031" y="1044772"/>
                </a:cubicBezTo>
                <a:cubicBezTo>
                  <a:pt x="1485327" y="1084681"/>
                  <a:pt x="1447734" y="1103546"/>
                  <a:pt x="1415317" y="1129425"/>
                </a:cubicBezTo>
                <a:cubicBezTo>
                  <a:pt x="1370369" y="1165315"/>
                  <a:pt x="1324740" y="1200661"/>
                  <a:pt x="1283129" y="1240161"/>
                </a:cubicBezTo>
                <a:cubicBezTo>
                  <a:pt x="1243425" y="1277822"/>
                  <a:pt x="1206853" y="1319092"/>
                  <a:pt x="1171780" y="1361248"/>
                </a:cubicBezTo>
                <a:cubicBezTo>
                  <a:pt x="1123699" y="1419000"/>
                  <a:pt x="1077525" y="1478318"/>
                  <a:pt x="1032168" y="1538249"/>
                </a:cubicBezTo>
                <a:cubicBezTo>
                  <a:pt x="987356" y="1597362"/>
                  <a:pt x="943021" y="1656953"/>
                  <a:pt x="901342" y="1718246"/>
                </a:cubicBezTo>
                <a:cubicBezTo>
                  <a:pt x="869401" y="1765169"/>
                  <a:pt x="840049" y="1814067"/>
                  <a:pt x="813012" y="1864055"/>
                </a:cubicBezTo>
                <a:cubicBezTo>
                  <a:pt x="778143" y="1928481"/>
                  <a:pt x="749199" y="1996175"/>
                  <a:pt x="712900" y="2059716"/>
                </a:cubicBezTo>
                <a:cubicBezTo>
                  <a:pt x="696555" y="2088251"/>
                  <a:pt x="673741" y="2115424"/>
                  <a:pt x="633083" y="2117331"/>
                </a:cubicBezTo>
                <a:cubicBezTo>
                  <a:pt x="591676" y="2119238"/>
                  <a:pt x="572880" y="2155537"/>
                  <a:pt x="598555" y="2191564"/>
                </a:cubicBezTo>
                <a:cubicBezTo>
                  <a:pt x="641119" y="2251426"/>
                  <a:pt x="613946" y="2299439"/>
                  <a:pt x="578805" y="2344932"/>
                </a:cubicBezTo>
                <a:cubicBezTo>
                  <a:pt x="533380" y="2403705"/>
                  <a:pt x="483869" y="2459278"/>
                  <a:pt x="435175" y="2515463"/>
                </a:cubicBezTo>
                <a:cubicBezTo>
                  <a:pt x="381441" y="2577437"/>
                  <a:pt x="342350" y="2646562"/>
                  <a:pt x="320966" y="2726242"/>
                </a:cubicBezTo>
                <a:cubicBezTo>
                  <a:pt x="310682" y="2764448"/>
                  <a:pt x="293384" y="2800611"/>
                  <a:pt x="280853" y="2838272"/>
                </a:cubicBezTo>
                <a:cubicBezTo>
                  <a:pt x="271182" y="2867284"/>
                  <a:pt x="263010" y="2896909"/>
                  <a:pt x="255859" y="2926739"/>
                </a:cubicBezTo>
                <a:cubicBezTo>
                  <a:pt x="244622" y="2973389"/>
                  <a:pt x="234951" y="3020448"/>
                  <a:pt x="224395" y="3067304"/>
                </a:cubicBezTo>
                <a:cubicBezTo>
                  <a:pt x="216699" y="3101628"/>
                  <a:pt x="206620" y="3135611"/>
                  <a:pt x="201581" y="3170276"/>
                </a:cubicBezTo>
                <a:cubicBezTo>
                  <a:pt x="197971" y="3195270"/>
                  <a:pt x="200150" y="3221285"/>
                  <a:pt x="201308" y="3246756"/>
                </a:cubicBezTo>
                <a:cubicBezTo>
                  <a:pt x="201581" y="3252613"/>
                  <a:pt x="207914" y="3258265"/>
                  <a:pt x="211456" y="3263986"/>
                </a:cubicBezTo>
                <a:cubicBezTo>
                  <a:pt x="216563" y="3259627"/>
                  <a:pt x="222624" y="3256018"/>
                  <a:pt x="226438" y="3250774"/>
                </a:cubicBezTo>
                <a:cubicBezTo>
                  <a:pt x="230048" y="3245734"/>
                  <a:pt x="229639" y="3237562"/>
                  <a:pt x="233657" y="3233339"/>
                </a:cubicBezTo>
                <a:cubicBezTo>
                  <a:pt x="242170" y="3224418"/>
                  <a:pt x="252454" y="3217131"/>
                  <a:pt x="261988" y="3209231"/>
                </a:cubicBezTo>
                <a:cubicBezTo>
                  <a:pt x="267981" y="3217131"/>
                  <a:pt x="274996" y="3224486"/>
                  <a:pt x="279831" y="3233067"/>
                </a:cubicBezTo>
                <a:cubicBezTo>
                  <a:pt x="317152" y="3298923"/>
                  <a:pt x="338060" y="3370023"/>
                  <a:pt x="355085" y="3443778"/>
                </a:cubicBezTo>
                <a:cubicBezTo>
                  <a:pt x="364620" y="3485117"/>
                  <a:pt x="374154" y="3525979"/>
                  <a:pt x="370204" y="3567113"/>
                </a:cubicBezTo>
                <a:cubicBezTo>
                  <a:pt x="364960" y="3621869"/>
                  <a:pt x="356788" y="3677373"/>
                  <a:pt x="340716" y="3729812"/>
                </a:cubicBezTo>
                <a:cubicBezTo>
                  <a:pt x="325529" y="3779459"/>
                  <a:pt x="299241" y="3825906"/>
                  <a:pt x="276494" y="3873101"/>
                </a:cubicBezTo>
                <a:cubicBezTo>
                  <a:pt x="250206" y="3927720"/>
                  <a:pt x="221671" y="3981182"/>
                  <a:pt x="195792" y="4035937"/>
                </a:cubicBezTo>
                <a:cubicBezTo>
                  <a:pt x="173386" y="4083337"/>
                  <a:pt x="154521" y="4132847"/>
                  <a:pt x="155202" y="4185968"/>
                </a:cubicBezTo>
                <a:cubicBezTo>
                  <a:pt x="155611" y="4216274"/>
                  <a:pt x="164737" y="4246444"/>
                  <a:pt x="169981" y="4276613"/>
                </a:cubicBezTo>
                <a:cubicBezTo>
                  <a:pt x="171411" y="4284650"/>
                  <a:pt x="173182" y="4292686"/>
                  <a:pt x="174680" y="4300722"/>
                </a:cubicBezTo>
                <a:cubicBezTo>
                  <a:pt x="184691" y="4352072"/>
                  <a:pt x="189662" y="4405125"/>
                  <a:pt x="206212" y="4454295"/>
                </a:cubicBezTo>
                <a:cubicBezTo>
                  <a:pt x="218538" y="4490798"/>
                  <a:pt x="225417" y="4533431"/>
                  <a:pt x="260013" y="4559106"/>
                </a:cubicBezTo>
                <a:cubicBezTo>
                  <a:pt x="269139" y="4565848"/>
                  <a:pt x="282692" y="4570139"/>
                  <a:pt x="293724" y="4569253"/>
                </a:cubicBezTo>
                <a:cubicBezTo>
                  <a:pt x="298219" y="4568913"/>
                  <a:pt x="304212" y="4551955"/>
                  <a:pt x="304689" y="4542353"/>
                </a:cubicBezTo>
                <a:cubicBezTo>
                  <a:pt x="306255" y="4506871"/>
                  <a:pt x="308979" y="4470912"/>
                  <a:pt x="305438" y="4435703"/>
                </a:cubicBezTo>
                <a:cubicBezTo>
                  <a:pt x="297470" y="4355205"/>
                  <a:pt x="357469" y="4289621"/>
                  <a:pt x="427411" y="4277158"/>
                </a:cubicBezTo>
                <a:cubicBezTo>
                  <a:pt x="454720" y="4272323"/>
                  <a:pt x="480872" y="4258975"/>
                  <a:pt x="508182" y="4256523"/>
                </a:cubicBezTo>
                <a:cubicBezTo>
                  <a:pt x="553811" y="4252505"/>
                  <a:pt x="578328" y="4272459"/>
                  <a:pt x="593787" y="4315228"/>
                </a:cubicBezTo>
                <a:cubicBezTo>
                  <a:pt x="607544" y="4353366"/>
                  <a:pt x="622799" y="4391027"/>
                  <a:pt x="637442" y="4428893"/>
                </a:cubicBezTo>
                <a:cubicBezTo>
                  <a:pt x="638123" y="4430595"/>
                  <a:pt x="639076" y="4432230"/>
                  <a:pt x="639417" y="4434000"/>
                </a:cubicBezTo>
                <a:cubicBezTo>
                  <a:pt x="649768" y="4486304"/>
                  <a:pt x="660665" y="4538539"/>
                  <a:pt x="670131" y="4590978"/>
                </a:cubicBezTo>
                <a:cubicBezTo>
                  <a:pt x="679461" y="4642601"/>
                  <a:pt x="686272" y="4694700"/>
                  <a:pt x="696283" y="4746186"/>
                </a:cubicBezTo>
                <a:cubicBezTo>
                  <a:pt x="702003" y="4775606"/>
                  <a:pt x="744568" y="4793994"/>
                  <a:pt x="772354" y="4781736"/>
                </a:cubicBezTo>
                <a:cubicBezTo>
                  <a:pt x="819958" y="4760760"/>
                  <a:pt x="827790" y="4738831"/>
                  <a:pt x="804839" y="4691431"/>
                </a:cubicBezTo>
                <a:cubicBezTo>
                  <a:pt x="803273" y="4688162"/>
                  <a:pt x="801502" y="4684824"/>
                  <a:pt x="800821" y="4681352"/>
                </a:cubicBezTo>
                <a:cubicBezTo>
                  <a:pt x="790197" y="4627073"/>
                  <a:pt x="780935" y="4572522"/>
                  <a:pt x="768881" y="4518653"/>
                </a:cubicBezTo>
                <a:cubicBezTo>
                  <a:pt x="756077" y="4461446"/>
                  <a:pt x="740141" y="4404988"/>
                  <a:pt x="726793" y="4347918"/>
                </a:cubicBezTo>
                <a:cubicBezTo>
                  <a:pt x="722434" y="4329393"/>
                  <a:pt x="723865" y="4309576"/>
                  <a:pt x="719438" y="4291119"/>
                </a:cubicBezTo>
                <a:cubicBezTo>
                  <a:pt x="706498" y="4237386"/>
                  <a:pt x="691788" y="4184129"/>
                  <a:pt x="678167" y="4130600"/>
                </a:cubicBezTo>
                <a:cubicBezTo>
                  <a:pt x="675443" y="4120044"/>
                  <a:pt x="674626" y="4109079"/>
                  <a:pt x="672379" y="4098387"/>
                </a:cubicBezTo>
                <a:cubicBezTo>
                  <a:pt x="666045" y="4068422"/>
                  <a:pt x="656374" y="4038797"/>
                  <a:pt x="653582" y="4008491"/>
                </a:cubicBezTo>
                <a:cubicBezTo>
                  <a:pt x="648202" y="3951012"/>
                  <a:pt x="639553" y="3892579"/>
                  <a:pt x="664751" y="3836939"/>
                </a:cubicBezTo>
                <a:cubicBezTo>
                  <a:pt x="674762" y="3814873"/>
                  <a:pt x="683479" y="3791786"/>
                  <a:pt x="696419" y="3771560"/>
                </a:cubicBezTo>
                <a:cubicBezTo>
                  <a:pt x="717327" y="3739006"/>
                  <a:pt x="745998" y="3717009"/>
                  <a:pt x="787269" y="3714489"/>
                </a:cubicBezTo>
                <a:cubicBezTo>
                  <a:pt x="831945" y="3711765"/>
                  <a:pt x="873351" y="3698212"/>
                  <a:pt x="903657" y="3663548"/>
                </a:cubicBezTo>
                <a:cubicBezTo>
                  <a:pt x="917755" y="3647407"/>
                  <a:pt x="927017" y="3627112"/>
                  <a:pt x="939071" y="3609133"/>
                </a:cubicBezTo>
                <a:cubicBezTo>
                  <a:pt x="942885" y="3603413"/>
                  <a:pt x="947924" y="3596057"/>
                  <a:pt x="953713" y="3594491"/>
                </a:cubicBezTo>
                <a:cubicBezTo>
                  <a:pt x="989536" y="3584956"/>
                  <a:pt x="1025358" y="3572494"/>
                  <a:pt x="1061997" y="3569157"/>
                </a:cubicBezTo>
                <a:cubicBezTo>
                  <a:pt x="1203652" y="3556285"/>
                  <a:pt x="1345648" y="3548998"/>
                  <a:pt x="1487983" y="3555672"/>
                </a:cubicBezTo>
                <a:cubicBezTo>
                  <a:pt x="1536064" y="3557920"/>
                  <a:pt x="1576450" y="3573856"/>
                  <a:pt x="1611182" y="3608929"/>
                </a:cubicBezTo>
                <a:cubicBezTo>
                  <a:pt x="1669206" y="3667498"/>
                  <a:pt x="1719330" y="3730629"/>
                  <a:pt x="1751679" y="3807314"/>
                </a:cubicBezTo>
                <a:cubicBezTo>
                  <a:pt x="1779466" y="3873101"/>
                  <a:pt x="1810316" y="3937664"/>
                  <a:pt x="1838102" y="4003451"/>
                </a:cubicBezTo>
                <a:cubicBezTo>
                  <a:pt x="1851383" y="4034983"/>
                  <a:pt x="1860713" y="4068149"/>
                  <a:pt x="1871814" y="4100567"/>
                </a:cubicBezTo>
                <a:cubicBezTo>
                  <a:pt x="1894288" y="4166218"/>
                  <a:pt x="1917919" y="4231461"/>
                  <a:pt x="1938759" y="4297658"/>
                </a:cubicBezTo>
                <a:cubicBezTo>
                  <a:pt x="1950881" y="4336136"/>
                  <a:pt x="1958441" y="4376113"/>
                  <a:pt x="1968384" y="4415272"/>
                </a:cubicBezTo>
                <a:cubicBezTo>
                  <a:pt x="1981800" y="4467848"/>
                  <a:pt x="1995557" y="4520355"/>
                  <a:pt x="2009178" y="4572931"/>
                </a:cubicBezTo>
                <a:cubicBezTo>
                  <a:pt x="2010063" y="4576472"/>
                  <a:pt x="2011766" y="4579809"/>
                  <a:pt x="2012379" y="4583351"/>
                </a:cubicBezTo>
                <a:cubicBezTo>
                  <a:pt x="2022867" y="4641102"/>
                  <a:pt x="2032605" y="4699058"/>
                  <a:pt x="2043910" y="4756674"/>
                </a:cubicBezTo>
                <a:cubicBezTo>
                  <a:pt x="2056782" y="4822461"/>
                  <a:pt x="2071152" y="4887977"/>
                  <a:pt x="2084296" y="4953765"/>
                </a:cubicBezTo>
                <a:cubicBezTo>
                  <a:pt x="2087496" y="4969769"/>
                  <a:pt x="2088246" y="4986318"/>
                  <a:pt x="2090766" y="5002458"/>
                </a:cubicBezTo>
                <a:cubicBezTo>
                  <a:pt x="2097167" y="5043729"/>
                  <a:pt x="2103842" y="5084931"/>
                  <a:pt x="2110515" y="5126134"/>
                </a:cubicBezTo>
                <a:cubicBezTo>
                  <a:pt x="2111401" y="5131514"/>
                  <a:pt x="2113240" y="5136826"/>
                  <a:pt x="2113785" y="5142206"/>
                </a:cubicBezTo>
                <a:cubicBezTo>
                  <a:pt x="2122979" y="5235440"/>
                  <a:pt x="2132513" y="5328673"/>
                  <a:pt x="2141026" y="5422042"/>
                </a:cubicBezTo>
                <a:cubicBezTo>
                  <a:pt x="2150492" y="5526309"/>
                  <a:pt x="2160708" y="5630643"/>
                  <a:pt x="2167518" y="5735113"/>
                </a:cubicBezTo>
                <a:cubicBezTo>
                  <a:pt x="2173511" y="5826985"/>
                  <a:pt x="2176099" y="5919129"/>
                  <a:pt x="2178891" y="6011204"/>
                </a:cubicBezTo>
                <a:cubicBezTo>
                  <a:pt x="2182365" y="6124937"/>
                  <a:pt x="2189039" y="6238873"/>
                  <a:pt x="2185293" y="6352402"/>
                </a:cubicBezTo>
                <a:cubicBezTo>
                  <a:pt x="2183454" y="6408791"/>
                  <a:pt x="2168063" y="6465385"/>
                  <a:pt x="2148449" y="6520821"/>
                </a:cubicBezTo>
                <a:cubicBezTo>
                  <a:pt x="2122229" y="6594713"/>
                  <a:pt x="2074421" y="6648651"/>
                  <a:pt x="2015852" y="6694280"/>
                </a:cubicBezTo>
                <a:cubicBezTo>
                  <a:pt x="1986363" y="6717231"/>
                  <a:pt x="1950132" y="6735891"/>
                  <a:pt x="1914106" y="6744813"/>
                </a:cubicBezTo>
                <a:cubicBezTo>
                  <a:pt x="1859078" y="6758433"/>
                  <a:pt x="1805209" y="6780431"/>
                  <a:pt x="1746231" y="6777570"/>
                </a:cubicBezTo>
                <a:cubicBezTo>
                  <a:pt x="1729750" y="6776753"/>
                  <a:pt x="1710341" y="6784176"/>
                  <a:pt x="1696311" y="6793779"/>
                </a:cubicBezTo>
                <a:cubicBezTo>
                  <a:pt x="1665392" y="6814959"/>
                  <a:pt x="1625893" y="6821565"/>
                  <a:pt x="1601443" y="6854527"/>
                </a:cubicBezTo>
                <a:cubicBezTo>
                  <a:pt x="1590615" y="6869169"/>
                  <a:pt x="1538244" y="6854255"/>
                  <a:pt x="1524555" y="6840702"/>
                </a:cubicBezTo>
                <a:cubicBezTo>
                  <a:pt x="1510253" y="6826468"/>
                  <a:pt x="1488052" y="6819522"/>
                  <a:pt x="1475793" y="6804199"/>
                </a:cubicBezTo>
                <a:cubicBezTo>
                  <a:pt x="1455021" y="6778319"/>
                  <a:pt x="1429619" y="6772939"/>
                  <a:pt x="1399654" y="6774778"/>
                </a:cubicBezTo>
                <a:cubicBezTo>
                  <a:pt x="1340608" y="6778388"/>
                  <a:pt x="1283537" y="6765584"/>
                  <a:pt x="1227556" y="6749580"/>
                </a:cubicBezTo>
                <a:cubicBezTo>
                  <a:pt x="1197046" y="6740863"/>
                  <a:pt x="1174504" y="6720636"/>
                  <a:pt x="1163063" y="6688219"/>
                </a:cubicBezTo>
                <a:cubicBezTo>
                  <a:pt x="1136843" y="6614395"/>
                  <a:pt x="1125606" y="6537438"/>
                  <a:pt x="1109193" y="6461435"/>
                </a:cubicBezTo>
                <a:cubicBezTo>
                  <a:pt x="1098160" y="6410358"/>
                  <a:pt x="1094619" y="6359348"/>
                  <a:pt x="1086719" y="6308407"/>
                </a:cubicBezTo>
                <a:cubicBezTo>
                  <a:pt x="1075754" y="6237784"/>
                  <a:pt x="1061453" y="6167637"/>
                  <a:pt x="1048649" y="6097355"/>
                </a:cubicBezTo>
                <a:cubicBezTo>
                  <a:pt x="1047696" y="6091975"/>
                  <a:pt x="1046810" y="6086526"/>
                  <a:pt x="1046061" y="6081146"/>
                </a:cubicBezTo>
                <a:cubicBezTo>
                  <a:pt x="1035846" y="6002827"/>
                  <a:pt x="1025630" y="5924577"/>
                  <a:pt x="1015483" y="5846258"/>
                </a:cubicBezTo>
                <a:cubicBezTo>
                  <a:pt x="1011533" y="5815543"/>
                  <a:pt x="975711" y="5793410"/>
                  <a:pt x="933827" y="5795861"/>
                </a:cubicBezTo>
                <a:cubicBezTo>
                  <a:pt x="903044" y="5797700"/>
                  <a:pt x="887585" y="5812955"/>
                  <a:pt x="889560" y="5849186"/>
                </a:cubicBezTo>
                <a:cubicBezTo>
                  <a:pt x="891875" y="5890797"/>
                  <a:pt x="899571" y="5932136"/>
                  <a:pt x="905224" y="5973475"/>
                </a:cubicBezTo>
                <a:cubicBezTo>
                  <a:pt x="906109" y="5979740"/>
                  <a:pt x="909310" y="5985733"/>
                  <a:pt x="909991" y="5991999"/>
                </a:cubicBezTo>
                <a:cubicBezTo>
                  <a:pt x="920819" y="6087616"/>
                  <a:pt x="930149" y="6183437"/>
                  <a:pt x="942408" y="6278850"/>
                </a:cubicBezTo>
                <a:cubicBezTo>
                  <a:pt x="951057" y="6346068"/>
                  <a:pt x="901955" y="6381073"/>
                  <a:pt x="845701" y="6381346"/>
                </a:cubicBezTo>
                <a:cubicBezTo>
                  <a:pt x="815600" y="6381481"/>
                  <a:pt x="785226" y="6380460"/>
                  <a:pt x="755465" y="6383865"/>
                </a:cubicBezTo>
                <a:cubicBezTo>
                  <a:pt x="730403" y="6386726"/>
                  <a:pt x="712355" y="6378894"/>
                  <a:pt x="700233" y="6358735"/>
                </a:cubicBezTo>
                <a:cubicBezTo>
                  <a:pt x="674149" y="6315353"/>
                  <a:pt x="646363" y="6272516"/>
                  <a:pt x="624774" y="6226887"/>
                </a:cubicBezTo>
                <a:cubicBezTo>
                  <a:pt x="599031" y="6172337"/>
                  <a:pt x="578328" y="6115334"/>
                  <a:pt x="556943" y="6058876"/>
                </a:cubicBezTo>
                <a:cubicBezTo>
                  <a:pt x="546728" y="6031975"/>
                  <a:pt x="539169" y="6003985"/>
                  <a:pt x="531745" y="5976131"/>
                </a:cubicBezTo>
                <a:cubicBezTo>
                  <a:pt x="520168" y="5932613"/>
                  <a:pt x="509884" y="5888754"/>
                  <a:pt x="498919" y="5845032"/>
                </a:cubicBezTo>
                <a:cubicBezTo>
                  <a:pt x="487001" y="5797564"/>
                  <a:pt x="475083" y="5750164"/>
                  <a:pt x="462961" y="5702764"/>
                </a:cubicBezTo>
                <a:cubicBezTo>
                  <a:pt x="461190" y="5695682"/>
                  <a:pt x="458058" y="5688939"/>
                  <a:pt x="456695" y="5681788"/>
                </a:cubicBezTo>
                <a:cubicBezTo>
                  <a:pt x="445799" y="5625740"/>
                  <a:pt x="435515" y="5569554"/>
                  <a:pt x="424278" y="5513573"/>
                </a:cubicBezTo>
                <a:cubicBezTo>
                  <a:pt x="411407" y="5449761"/>
                  <a:pt x="397377" y="5386084"/>
                  <a:pt x="384438" y="5322271"/>
                </a:cubicBezTo>
                <a:cubicBezTo>
                  <a:pt x="381918" y="5309877"/>
                  <a:pt x="382599" y="5296801"/>
                  <a:pt x="380624" y="5284202"/>
                </a:cubicBezTo>
                <a:cubicBezTo>
                  <a:pt x="374359" y="5244770"/>
                  <a:pt x="366391" y="5205610"/>
                  <a:pt x="361283" y="5166042"/>
                </a:cubicBezTo>
                <a:cubicBezTo>
                  <a:pt x="356856" y="5131719"/>
                  <a:pt x="351748" y="5096849"/>
                  <a:pt x="353723" y="5062594"/>
                </a:cubicBezTo>
                <a:cubicBezTo>
                  <a:pt x="355562" y="5031130"/>
                  <a:pt x="341124" y="5010426"/>
                  <a:pt x="321306" y="4992175"/>
                </a:cubicBezTo>
                <a:cubicBezTo>
                  <a:pt x="264985" y="4940416"/>
                  <a:pt x="215133" y="4883278"/>
                  <a:pt x="175429" y="4818103"/>
                </a:cubicBezTo>
                <a:cubicBezTo>
                  <a:pt x="149754" y="4775879"/>
                  <a:pt x="129868" y="4730250"/>
                  <a:pt x="105827" y="4686936"/>
                </a:cubicBezTo>
                <a:cubicBezTo>
                  <a:pt x="71027" y="4624281"/>
                  <a:pt x="61288" y="4553794"/>
                  <a:pt x="41946" y="4486440"/>
                </a:cubicBezTo>
                <a:cubicBezTo>
                  <a:pt x="34728" y="4461446"/>
                  <a:pt x="36839" y="4433864"/>
                  <a:pt x="32684" y="4407780"/>
                </a:cubicBezTo>
                <a:cubicBezTo>
                  <a:pt x="27713" y="4376521"/>
                  <a:pt x="34251" y="4341652"/>
                  <a:pt x="5171" y="4316999"/>
                </a:cubicBezTo>
                <a:cubicBezTo>
                  <a:pt x="1085" y="4313526"/>
                  <a:pt x="2310" y="4303106"/>
                  <a:pt x="2242" y="4295887"/>
                </a:cubicBezTo>
                <a:cubicBezTo>
                  <a:pt x="1902" y="4265785"/>
                  <a:pt x="1766" y="4235684"/>
                  <a:pt x="2038" y="4205582"/>
                </a:cubicBezTo>
                <a:cubicBezTo>
                  <a:pt x="2174" y="4190803"/>
                  <a:pt x="-1231" y="4175821"/>
                  <a:pt x="18655" y="4166967"/>
                </a:cubicBezTo>
                <a:cubicBezTo>
                  <a:pt x="25738" y="4163834"/>
                  <a:pt x="28462" y="4146264"/>
                  <a:pt x="29620" y="4134890"/>
                </a:cubicBezTo>
                <a:cubicBezTo>
                  <a:pt x="38201" y="4050647"/>
                  <a:pt x="65510" y="3972192"/>
                  <a:pt x="103920" y="3897551"/>
                </a:cubicBezTo>
                <a:cubicBezTo>
                  <a:pt x="124964" y="3856689"/>
                  <a:pt x="149754" y="3817802"/>
                  <a:pt x="171547" y="3777348"/>
                </a:cubicBezTo>
                <a:cubicBezTo>
                  <a:pt x="182648" y="3756645"/>
                  <a:pt x="192114" y="3734852"/>
                  <a:pt x="200082" y="3712718"/>
                </a:cubicBezTo>
                <a:cubicBezTo>
                  <a:pt x="209276" y="3687111"/>
                  <a:pt x="216087" y="3660620"/>
                  <a:pt x="223646" y="3634399"/>
                </a:cubicBezTo>
                <a:cubicBezTo>
                  <a:pt x="232568" y="3603549"/>
                  <a:pt x="221943" y="3576308"/>
                  <a:pt x="204168" y="3552403"/>
                </a:cubicBezTo>
                <a:cubicBezTo>
                  <a:pt x="194906" y="3539940"/>
                  <a:pt x="173726" y="3520395"/>
                  <a:pt x="169436" y="3522983"/>
                </a:cubicBezTo>
                <a:cubicBezTo>
                  <a:pt x="153772" y="3532517"/>
                  <a:pt x="138245" y="3548113"/>
                  <a:pt x="131639" y="3564934"/>
                </a:cubicBezTo>
                <a:cubicBezTo>
                  <a:pt x="124283" y="3583662"/>
                  <a:pt x="126871" y="3606205"/>
                  <a:pt x="124896" y="3627112"/>
                </a:cubicBezTo>
                <a:cubicBezTo>
                  <a:pt x="124079" y="3635830"/>
                  <a:pt x="122785" y="3644547"/>
                  <a:pt x="121695" y="3653128"/>
                </a:cubicBezTo>
                <a:cubicBezTo>
                  <a:pt x="74364" y="3649042"/>
                  <a:pt x="43309" y="3619758"/>
                  <a:pt x="32548" y="3572017"/>
                </a:cubicBezTo>
                <a:cubicBezTo>
                  <a:pt x="28258" y="3553016"/>
                  <a:pt x="29007" y="3532858"/>
                  <a:pt x="6601" y="3521076"/>
                </a:cubicBezTo>
                <a:cubicBezTo>
                  <a:pt x="-5794" y="3514606"/>
                  <a:pt x="1357" y="3447660"/>
                  <a:pt x="10959" y="3436219"/>
                </a:cubicBezTo>
                <a:cubicBezTo>
                  <a:pt x="18042" y="3427774"/>
                  <a:pt x="24853" y="3417218"/>
                  <a:pt x="26896" y="3406662"/>
                </a:cubicBezTo>
                <a:cubicBezTo>
                  <a:pt x="38814" y="3345165"/>
                  <a:pt x="47531" y="3282987"/>
                  <a:pt x="60947" y="3221898"/>
                </a:cubicBezTo>
                <a:cubicBezTo>
                  <a:pt x="70209" y="3179606"/>
                  <a:pt x="85601" y="3138676"/>
                  <a:pt x="97655" y="3096997"/>
                </a:cubicBezTo>
                <a:cubicBezTo>
                  <a:pt x="107258" y="3063967"/>
                  <a:pt x="116247" y="3030800"/>
                  <a:pt x="125032" y="2997566"/>
                </a:cubicBezTo>
                <a:cubicBezTo>
                  <a:pt x="144306" y="2924832"/>
                  <a:pt x="156837" y="2849509"/>
                  <a:pt x="184146" y="2779908"/>
                </a:cubicBezTo>
                <a:cubicBezTo>
                  <a:pt x="216836" y="2696617"/>
                  <a:pt x="206688" y="2613327"/>
                  <a:pt x="203556" y="2529288"/>
                </a:cubicBezTo>
                <a:cubicBezTo>
                  <a:pt x="202466" y="2499595"/>
                  <a:pt x="193544" y="2470242"/>
                  <a:pt x="189935" y="2440481"/>
                </a:cubicBezTo>
                <a:cubicBezTo>
                  <a:pt x="185031" y="2399824"/>
                  <a:pt x="182444" y="2358825"/>
                  <a:pt x="177540" y="2318168"/>
                </a:cubicBezTo>
                <a:cubicBezTo>
                  <a:pt x="172024" y="2272402"/>
                  <a:pt x="160038" y="2226773"/>
                  <a:pt x="160378" y="2181076"/>
                </a:cubicBezTo>
                <a:cubicBezTo>
                  <a:pt x="160582" y="2151042"/>
                  <a:pt x="175497" y="2120259"/>
                  <a:pt x="188232" y="2091792"/>
                </a:cubicBezTo>
                <a:cubicBezTo>
                  <a:pt x="192591" y="2081985"/>
                  <a:pt x="209549" y="2075447"/>
                  <a:pt x="222012" y="2071974"/>
                </a:cubicBezTo>
                <a:cubicBezTo>
                  <a:pt x="268390" y="2059035"/>
                  <a:pt x="276835" y="2048070"/>
                  <a:pt x="280308" y="2000738"/>
                </a:cubicBezTo>
                <a:cubicBezTo>
                  <a:pt x="285211" y="1933997"/>
                  <a:pt x="304825" y="1872227"/>
                  <a:pt x="342759" y="1815701"/>
                </a:cubicBezTo>
                <a:cubicBezTo>
                  <a:pt x="379534" y="1760946"/>
                  <a:pt x="411611" y="1703059"/>
                  <a:pt x="447502" y="1647623"/>
                </a:cubicBezTo>
                <a:cubicBezTo>
                  <a:pt x="474539" y="1605807"/>
                  <a:pt x="503142" y="1564877"/>
                  <a:pt x="533039" y="1525105"/>
                </a:cubicBezTo>
                <a:cubicBezTo>
                  <a:pt x="603186" y="1431735"/>
                  <a:pt x="672515" y="1337617"/>
                  <a:pt x="746202" y="1247107"/>
                </a:cubicBezTo>
                <a:cubicBezTo>
                  <a:pt x="796054" y="1185950"/>
                  <a:pt x="853806" y="1131264"/>
                  <a:pt x="906245" y="1072218"/>
                </a:cubicBezTo>
                <a:cubicBezTo>
                  <a:pt x="988173" y="980074"/>
                  <a:pt x="1079977" y="898350"/>
                  <a:pt x="1172870" y="817852"/>
                </a:cubicBezTo>
                <a:cubicBezTo>
                  <a:pt x="1235729" y="763370"/>
                  <a:pt x="1298861" y="708955"/>
                  <a:pt x="1364035" y="657333"/>
                </a:cubicBezTo>
                <a:cubicBezTo>
                  <a:pt x="1402990" y="626482"/>
                  <a:pt x="1446100" y="600875"/>
                  <a:pt x="1487439" y="573089"/>
                </a:cubicBezTo>
                <a:cubicBezTo>
                  <a:pt x="1542807" y="535837"/>
                  <a:pt x="1597153" y="496813"/>
                  <a:pt x="1654087" y="462149"/>
                </a:cubicBezTo>
                <a:cubicBezTo>
                  <a:pt x="1704075" y="431707"/>
                  <a:pt x="1756719" y="405487"/>
                  <a:pt x="1808818" y="378654"/>
                </a:cubicBezTo>
                <a:cubicBezTo>
                  <a:pt x="1849135" y="357883"/>
                  <a:pt x="1889929" y="337928"/>
                  <a:pt x="1931472" y="319745"/>
                </a:cubicBezTo>
                <a:cubicBezTo>
                  <a:pt x="1984456" y="296590"/>
                  <a:pt x="2038122" y="275137"/>
                  <a:pt x="2091923" y="253889"/>
                </a:cubicBezTo>
                <a:cubicBezTo>
                  <a:pt x="2147972" y="231755"/>
                  <a:pt x="2204294" y="210235"/>
                  <a:pt x="2260819" y="189531"/>
                </a:cubicBezTo>
                <a:cubicBezTo>
                  <a:pt x="2288742" y="179316"/>
                  <a:pt x="2317209" y="170326"/>
                  <a:pt x="2345949" y="162699"/>
                </a:cubicBezTo>
                <a:cubicBezTo>
                  <a:pt x="2386129" y="151938"/>
                  <a:pt x="2426719" y="142949"/>
                  <a:pt x="2467172" y="133142"/>
                </a:cubicBezTo>
                <a:cubicBezTo>
                  <a:pt x="2523562" y="119453"/>
                  <a:pt x="2580020" y="105764"/>
                  <a:pt x="2636409" y="92076"/>
                </a:cubicBezTo>
                <a:cubicBezTo>
                  <a:pt x="2639951" y="91190"/>
                  <a:pt x="2643356" y="89624"/>
                  <a:pt x="2646897" y="89079"/>
                </a:cubicBezTo>
                <a:cubicBezTo>
                  <a:pt x="2715273" y="78932"/>
                  <a:pt x="2784125" y="71508"/>
                  <a:pt x="2851888" y="58365"/>
                </a:cubicBezTo>
                <a:cubicBezTo>
                  <a:pt x="2965075" y="36299"/>
                  <a:pt x="3079830" y="32758"/>
                  <a:pt x="3194107" y="23359"/>
                </a:cubicBezTo>
                <a:cubicBezTo>
                  <a:pt x="3203096" y="22610"/>
                  <a:pt x="3211201" y="11237"/>
                  <a:pt x="3219714" y="4835"/>
                </a:cubicBezTo>
                <a:cubicBezTo>
                  <a:pt x="3237897" y="3201"/>
                  <a:pt x="3256081" y="1566"/>
                  <a:pt x="3274264" y="0"/>
                </a:cubicBezTo>
                <a:cubicBezTo>
                  <a:pt x="3283254" y="817"/>
                  <a:pt x="3292244" y="2247"/>
                  <a:pt x="3301233" y="2316"/>
                </a:cubicBezTo>
                <a:cubicBezTo>
                  <a:pt x="3402503" y="2656"/>
                  <a:pt x="3503704" y="2588"/>
                  <a:pt x="3604974" y="3201"/>
                </a:cubicBezTo>
                <a:cubicBezTo>
                  <a:pt x="3614440" y="3269"/>
                  <a:pt x="3624179" y="6266"/>
                  <a:pt x="3633237" y="9466"/>
                </a:cubicBezTo>
                <a:cubicBezTo>
                  <a:pt x="3645291" y="13757"/>
                  <a:pt x="3656324" y="22610"/>
                  <a:pt x="3668514" y="24245"/>
                </a:cubicBezTo>
                <a:cubicBezTo>
                  <a:pt x="3695551" y="27922"/>
                  <a:pt x="3723065" y="28127"/>
                  <a:pt x="3750306" y="30034"/>
                </a:cubicBezTo>
                <a:cubicBezTo>
                  <a:pt x="3803018" y="33711"/>
                  <a:pt x="3856139" y="34801"/>
                  <a:pt x="3908374" y="41952"/>
                </a:cubicBezTo>
                <a:cubicBezTo>
                  <a:pt x="3988395" y="52916"/>
                  <a:pt x="4067872" y="67695"/>
                  <a:pt x="4147485" y="81520"/>
                </a:cubicBezTo>
                <a:cubicBezTo>
                  <a:pt x="4204692" y="91463"/>
                  <a:pt x="4262307" y="99839"/>
                  <a:pt x="4318628" y="113460"/>
                </a:cubicBezTo>
                <a:cubicBezTo>
                  <a:pt x="4406413" y="134708"/>
                  <a:pt x="4493245" y="159838"/>
                  <a:pt x="4580417" y="183402"/>
                </a:cubicBezTo>
                <a:cubicBezTo>
                  <a:pt x="4585661" y="184832"/>
                  <a:pt x="4590565" y="187284"/>
                  <a:pt x="4595672" y="189123"/>
                </a:cubicBezTo>
                <a:cubicBezTo>
                  <a:pt x="4631290" y="202335"/>
                  <a:pt x="4666840" y="215751"/>
                  <a:pt x="4702595" y="228555"/>
                </a:cubicBezTo>
                <a:cubicBezTo>
                  <a:pt x="4735420" y="240336"/>
                  <a:pt x="4769404" y="249394"/>
                  <a:pt x="4801344" y="263219"/>
                </a:cubicBezTo>
                <a:cubicBezTo>
                  <a:pt x="4863591" y="290120"/>
                  <a:pt x="4925360" y="318315"/>
                  <a:pt x="4986177" y="348280"/>
                </a:cubicBezTo>
                <a:cubicBezTo>
                  <a:pt x="5057481" y="383353"/>
                  <a:pt x="5128921" y="418563"/>
                  <a:pt x="5197773" y="458131"/>
                </a:cubicBezTo>
                <a:cubicBezTo>
                  <a:pt x="5258862" y="493204"/>
                  <a:pt x="5316682" y="533998"/>
                  <a:pt x="5375455" y="573021"/>
                </a:cubicBezTo>
                <a:cubicBezTo>
                  <a:pt x="5414614" y="599036"/>
                  <a:pt x="5454591" y="624303"/>
                  <a:pt x="5491367" y="653451"/>
                </a:cubicBezTo>
                <a:cubicBezTo>
                  <a:pt x="5558721" y="706912"/>
                  <a:pt x="5624985" y="761803"/>
                  <a:pt x="5689819" y="818261"/>
                </a:cubicBezTo>
                <a:cubicBezTo>
                  <a:pt x="5756970" y="876694"/>
                  <a:pt x="5823847" y="935671"/>
                  <a:pt x="5886978" y="998326"/>
                </a:cubicBezTo>
                <a:cubicBezTo>
                  <a:pt x="5941666" y="1052604"/>
                  <a:pt x="5992130" y="1111377"/>
                  <a:pt x="6042322" y="1170014"/>
                </a:cubicBezTo>
                <a:cubicBezTo>
                  <a:pt x="6112196" y="1251738"/>
                  <a:pt x="6180776" y="1334620"/>
                  <a:pt x="6248607" y="1418046"/>
                </a:cubicBezTo>
                <a:cubicBezTo>
                  <a:pt x="6284497" y="1462246"/>
                  <a:pt x="6319979" y="1507126"/>
                  <a:pt x="6351579" y="1554457"/>
                </a:cubicBezTo>
                <a:cubicBezTo>
                  <a:pt x="6407220" y="1637748"/>
                  <a:pt x="6460340" y="1722809"/>
                  <a:pt x="6513325" y="1807801"/>
                </a:cubicBezTo>
                <a:cubicBezTo>
                  <a:pt x="6550168" y="1866847"/>
                  <a:pt x="6577410" y="1929230"/>
                  <a:pt x="6576047" y="2001283"/>
                </a:cubicBezTo>
                <a:cubicBezTo>
                  <a:pt x="6575367" y="2036016"/>
                  <a:pt x="6589124" y="2052088"/>
                  <a:pt x="6621813" y="2062848"/>
                </a:cubicBezTo>
                <a:cubicBezTo>
                  <a:pt x="6671596" y="2079261"/>
                  <a:pt x="6695092" y="2106707"/>
                  <a:pt x="6694820" y="2159487"/>
                </a:cubicBezTo>
                <a:cubicBezTo>
                  <a:pt x="6694615" y="2198919"/>
                  <a:pt x="6686103" y="2238283"/>
                  <a:pt x="6682425" y="2277782"/>
                </a:cubicBezTo>
                <a:cubicBezTo>
                  <a:pt x="6677726" y="2327634"/>
                  <a:pt x="6675206" y="2377758"/>
                  <a:pt x="6669962" y="2427610"/>
                </a:cubicBezTo>
                <a:cubicBezTo>
                  <a:pt x="6664446" y="2479913"/>
                  <a:pt x="6656750" y="2532012"/>
                  <a:pt x="6650144" y="2584179"/>
                </a:cubicBezTo>
                <a:cubicBezTo>
                  <a:pt x="6640337" y="2661953"/>
                  <a:pt x="6661858" y="2735436"/>
                  <a:pt x="6681472" y="2809056"/>
                </a:cubicBezTo>
                <a:cubicBezTo>
                  <a:pt x="6689848" y="2840452"/>
                  <a:pt x="6700064" y="2871302"/>
                  <a:pt x="6709598" y="2902357"/>
                </a:cubicBezTo>
                <a:cubicBezTo>
                  <a:pt x="6722606" y="2944718"/>
                  <a:pt x="6736975" y="2986669"/>
                  <a:pt x="6748485" y="3029370"/>
                </a:cubicBezTo>
                <a:cubicBezTo>
                  <a:pt x="6760403" y="3073910"/>
                  <a:pt x="6769597" y="3119198"/>
                  <a:pt x="6779949" y="3164146"/>
                </a:cubicBezTo>
                <a:cubicBezTo>
                  <a:pt x="6796566" y="3236404"/>
                  <a:pt x="6813183" y="3308730"/>
                  <a:pt x="6829868" y="3380987"/>
                </a:cubicBezTo>
                <a:cubicBezTo>
                  <a:pt x="6831707" y="3388955"/>
                  <a:pt x="6832184" y="3398013"/>
                  <a:pt x="6836542" y="3404415"/>
                </a:cubicBezTo>
                <a:cubicBezTo>
                  <a:pt x="6840833" y="3410680"/>
                  <a:pt x="6849278" y="3414154"/>
                  <a:pt x="6855884" y="3418921"/>
                </a:cubicBezTo>
                <a:cubicBezTo>
                  <a:pt x="6857246" y="3435266"/>
                  <a:pt x="6858676" y="3451610"/>
                  <a:pt x="6860174" y="3467955"/>
                </a:cubicBezTo>
                <a:close/>
                <a:moveTo>
                  <a:pt x="1505282" y="6623248"/>
                </a:moveTo>
                <a:cubicBezTo>
                  <a:pt x="1502966" y="6623861"/>
                  <a:pt x="1500719" y="6624406"/>
                  <a:pt x="1498403" y="6624951"/>
                </a:cubicBezTo>
                <a:cubicBezTo>
                  <a:pt x="1508210" y="6660637"/>
                  <a:pt x="1517336" y="6696527"/>
                  <a:pt x="1527960" y="6731941"/>
                </a:cubicBezTo>
                <a:cubicBezTo>
                  <a:pt x="1536473" y="6760408"/>
                  <a:pt x="1560377" y="6761157"/>
                  <a:pt x="1583668" y="6758433"/>
                </a:cubicBezTo>
                <a:cubicBezTo>
                  <a:pt x="1607641" y="6755641"/>
                  <a:pt x="1629298" y="6746515"/>
                  <a:pt x="1629366" y="6717435"/>
                </a:cubicBezTo>
                <a:cubicBezTo>
                  <a:pt x="1629366" y="6692918"/>
                  <a:pt x="1628140" y="6668060"/>
                  <a:pt x="1624054" y="6643884"/>
                </a:cubicBezTo>
                <a:cubicBezTo>
                  <a:pt x="1611114" y="6568153"/>
                  <a:pt x="1595450" y="6492899"/>
                  <a:pt x="1583056" y="6417100"/>
                </a:cubicBezTo>
                <a:cubicBezTo>
                  <a:pt x="1570933" y="6342935"/>
                  <a:pt x="1561467" y="6268430"/>
                  <a:pt x="1550775" y="6193993"/>
                </a:cubicBezTo>
                <a:cubicBezTo>
                  <a:pt x="1550366" y="6191269"/>
                  <a:pt x="1549617" y="6188613"/>
                  <a:pt x="1549140" y="6185957"/>
                </a:cubicBezTo>
                <a:cubicBezTo>
                  <a:pt x="1536201" y="6117514"/>
                  <a:pt x="1521626" y="6049274"/>
                  <a:pt x="1510662" y="5980489"/>
                </a:cubicBezTo>
                <a:cubicBezTo>
                  <a:pt x="1498199" y="5902511"/>
                  <a:pt x="1488937" y="5824056"/>
                  <a:pt x="1478245" y="5745806"/>
                </a:cubicBezTo>
                <a:cubicBezTo>
                  <a:pt x="1477904" y="5743081"/>
                  <a:pt x="1477087" y="5740425"/>
                  <a:pt x="1476610" y="5737770"/>
                </a:cubicBezTo>
                <a:cubicBezTo>
                  <a:pt x="1462785" y="5662992"/>
                  <a:pt x="1447802" y="5588487"/>
                  <a:pt x="1435476" y="5513506"/>
                </a:cubicBezTo>
                <a:cubicBezTo>
                  <a:pt x="1423762" y="5442133"/>
                  <a:pt x="1414772" y="5370216"/>
                  <a:pt x="1404557" y="5298572"/>
                </a:cubicBezTo>
                <a:cubicBezTo>
                  <a:pt x="1404284" y="5296801"/>
                  <a:pt x="1403876" y="5294962"/>
                  <a:pt x="1403467" y="5293191"/>
                </a:cubicBezTo>
                <a:cubicBezTo>
                  <a:pt x="1390936" y="5234146"/>
                  <a:pt x="1377316" y="5175304"/>
                  <a:pt x="1366147" y="5115986"/>
                </a:cubicBezTo>
                <a:cubicBezTo>
                  <a:pt x="1356272" y="5063479"/>
                  <a:pt x="1348985" y="5010494"/>
                  <a:pt x="1340608" y="4957714"/>
                </a:cubicBezTo>
                <a:cubicBezTo>
                  <a:pt x="1329779" y="4889816"/>
                  <a:pt x="1320177" y="4821712"/>
                  <a:pt x="1307850" y="4754086"/>
                </a:cubicBezTo>
                <a:cubicBezTo>
                  <a:pt x="1294230" y="4679240"/>
                  <a:pt x="1277340" y="4604939"/>
                  <a:pt x="1263311" y="4530162"/>
                </a:cubicBezTo>
                <a:cubicBezTo>
                  <a:pt x="1251393" y="4466826"/>
                  <a:pt x="1241586" y="4403149"/>
                  <a:pt x="1230757" y="4339609"/>
                </a:cubicBezTo>
                <a:cubicBezTo>
                  <a:pt x="1230281" y="4336953"/>
                  <a:pt x="1229259" y="4334365"/>
                  <a:pt x="1228646" y="4331709"/>
                </a:cubicBezTo>
                <a:cubicBezTo>
                  <a:pt x="1215162" y="4271574"/>
                  <a:pt x="1200656" y="4211643"/>
                  <a:pt x="1188465" y="4151235"/>
                </a:cubicBezTo>
                <a:cubicBezTo>
                  <a:pt x="1177773" y="4098115"/>
                  <a:pt x="1170486" y="4044245"/>
                  <a:pt x="1160066" y="3991056"/>
                </a:cubicBezTo>
                <a:cubicBezTo>
                  <a:pt x="1155571" y="3968037"/>
                  <a:pt x="1145492" y="3946176"/>
                  <a:pt x="1140861" y="3923226"/>
                </a:cubicBezTo>
                <a:cubicBezTo>
                  <a:pt x="1128466" y="3861933"/>
                  <a:pt x="1118455" y="3800163"/>
                  <a:pt x="1105720" y="3738938"/>
                </a:cubicBezTo>
                <a:cubicBezTo>
                  <a:pt x="1101702" y="3719665"/>
                  <a:pt x="1093257" y="3701073"/>
                  <a:pt x="1084880" y="3683094"/>
                </a:cubicBezTo>
                <a:cubicBezTo>
                  <a:pt x="1073098" y="3657827"/>
                  <a:pt x="1030874" y="3652924"/>
                  <a:pt x="1010375" y="3671107"/>
                </a:cubicBezTo>
                <a:cubicBezTo>
                  <a:pt x="975642" y="3701754"/>
                  <a:pt x="986811" y="3738189"/>
                  <a:pt x="994984" y="3774011"/>
                </a:cubicBezTo>
                <a:cubicBezTo>
                  <a:pt x="1007106" y="3827473"/>
                  <a:pt x="1022089" y="3880253"/>
                  <a:pt x="1033258" y="3933850"/>
                </a:cubicBezTo>
                <a:cubicBezTo>
                  <a:pt x="1046538" y="3997594"/>
                  <a:pt x="1057162" y="4061952"/>
                  <a:pt x="1068944" y="4125969"/>
                </a:cubicBezTo>
                <a:cubicBezTo>
                  <a:pt x="1069284" y="4127740"/>
                  <a:pt x="1069829" y="4129510"/>
                  <a:pt x="1070238" y="4131281"/>
                </a:cubicBezTo>
                <a:cubicBezTo>
                  <a:pt x="1082088" y="4184265"/>
                  <a:pt x="1095232" y="4237045"/>
                  <a:pt x="1105379" y="4290370"/>
                </a:cubicBezTo>
                <a:cubicBezTo>
                  <a:pt x="1118387" y="4358678"/>
                  <a:pt x="1127853" y="4427667"/>
                  <a:pt x="1140929" y="4495906"/>
                </a:cubicBezTo>
                <a:cubicBezTo>
                  <a:pt x="1151621" y="4551615"/>
                  <a:pt x="1167217" y="4606438"/>
                  <a:pt x="1177501" y="4662215"/>
                </a:cubicBezTo>
                <a:cubicBezTo>
                  <a:pt x="1190781" y="4734336"/>
                  <a:pt x="1200383" y="4807070"/>
                  <a:pt x="1212642" y="4879396"/>
                </a:cubicBezTo>
                <a:cubicBezTo>
                  <a:pt x="1216864" y="4904322"/>
                  <a:pt x="1226399" y="4928362"/>
                  <a:pt x="1230144" y="4953356"/>
                </a:cubicBezTo>
                <a:cubicBezTo>
                  <a:pt x="1241926" y="5031198"/>
                  <a:pt x="1252142" y="5109244"/>
                  <a:pt x="1262970" y="5187223"/>
                </a:cubicBezTo>
                <a:cubicBezTo>
                  <a:pt x="1263379" y="5189947"/>
                  <a:pt x="1264060" y="5192603"/>
                  <a:pt x="1264605" y="5195259"/>
                </a:cubicBezTo>
                <a:cubicBezTo>
                  <a:pt x="1276931" y="5255462"/>
                  <a:pt x="1289803" y="5315461"/>
                  <a:pt x="1301312" y="5375800"/>
                </a:cubicBezTo>
                <a:cubicBezTo>
                  <a:pt x="1310098" y="5421975"/>
                  <a:pt x="1317725" y="5468421"/>
                  <a:pt x="1324876" y="5514867"/>
                </a:cubicBezTo>
                <a:cubicBezTo>
                  <a:pt x="1335296" y="5582222"/>
                  <a:pt x="1344762" y="5649644"/>
                  <a:pt x="1354842" y="5717066"/>
                </a:cubicBezTo>
                <a:cubicBezTo>
                  <a:pt x="1364989" y="5785033"/>
                  <a:pt x="1375409" y="5853000"/>
                  <a:pt x="1385829" y="5920967"/>
                </a:cubicBezTo>
                <a:cubicBezTo>
                  <a:pt x="1386237" y="5923623"/>
                  <a:pt x="1387463" y="5926211"/>
                  <a:pt x="1387940" y="5928867"/>
                </a:cubicBezTo>
                <a:cubicBezTo>
                  <a:pt x="1401424" y="6005688"/>
                  <a:pt x="1415658" y="6082304"/>
                  <a:pt x="1428053" y="6159329"/>
                </a:cubicBezTo>
                <a:cubicBezTo>
                  <a:pt x="1439426" y="6230088"/>
                  <a:pt x="1448688" y="6301188"/>
                  <a:pt x="1458971" y="6372151"/>
                </a:cubicBezTo>
                <a:cubicBezTo>
                  <a:pt x="1459652" y="6376646"/>
                  <a:pt x="1461627" y="6380937"/>
                  <a:pt x="1462377" y="6385363"/>
                </a:cubicBezTo>
                <a:cubicBezTo>
                  <a:pt x="1476746" y="6464704"/>
                  <a:pt x="1491048" y="6543976"/>
                  <a:pt x="1505282" y="6623248"/>
                </a:cubicBezTo>
                <a:close/>
                <a:moveTo>
                  <a:pt x="5876423" y="3713400"/>
                </a:moveTo>
                <a:cubicBezTo>
                  <a:pt x="5874924" y="3712923"/>
                  <a:pt x="5873494" y="3712514"/>
                  <a:pt x="5871996" y="3712037"/>
                </a:cubicBezTo>
                <a:cubicBezTo>
                  <a:pt x="5870702" y="3703933"/>
                  <a:pt x="5870157" y="3695624"/>
                  <a:pt x="5867841" y="3687793"/>
                </a:cubicBezTo>
                <a:cubicBezTo>
                  <a:pt x="5860623" y="3663616"/>
                  <a:pt x="5841077" y="3654830"/>
                  <a:pt x="5819080" y="3657350"/>
                </a:cubicBezTo>
                <a:cubicBezTo>
                  <a:pt x="5803620" y="3659121"/>
                  <a:pt x="5780738" y="3665386"/>
                  <a:pt x="5775834" y="3676215"/>
                </a:cubicBezTo>
                <a:cubicBezTo>
                  <a:pt x="5761532" y="3708155"/>
                  <a:pt x="5752270" y="3742956"/>
                  <a:pt x="5745256" y="3777485"/>
                </a:cubicBezTo>
                <a:cubicBezTo>
                  <a:pt x="5734223" y="3831354"/>
                  <a:pt x="5726664" y="3885905"/>
                  <a:pt x="5717470" y="3940183"/>
                </a:cubicBezTo>
                <a:cubicBezTo>
                  <a:pt x="5716857" y="3943725"/>
                  <a:pt x="5714745" y="3946994"/>
                  <a:pt x="5713928" y="3950467"/>
                </a:cubicBezTo>
                <a:cubicBezTo>
                  <a:pt x="5707595" y="3976618"/>
                  <a:pt x="5701057" y="4002702"/>
                  <a:pt x="5695336" y="4028922"/>
                </a:cubicBezTo>
                <a:cubicBezTo>
                  <a:pt x="5692680" y="4041317"/>
                  <a:pt x="5692476" y="4054188"/>
                  <a:pt x="5689752" y="4066583"/>
                </a:cubicBezTo>
                <a:cubicBezTo>
                  <a:pt x="5675518" y="4131758"/>
                  <a:pt x="5660535" y="4196797"/>
                  <a:pt x="5646642" y="4262040"/>
                </a:cubicBezTo>
                <a:cubicBezTo>
                  <a:pt x="5643441" y="4277022"/>
                  <a:pt x="5644871" y="4292958"/>
                  <a:pt x="5641807" y="4308009"/>
                </a:cubicBezTo>
                <a:cubicBezTo>
                  <a:pt x="5627777" y="4377883"/>
                  <a:pt x="5612727" y="4447553"/>
                  <a:pt x="5598493" y="4517427"/>
                </a:cubicBezTo>
                <a:cubicBezTo>
                  <a:pt x="5595224" y="4533431"/>
                  <a:pt x="5594203" y="4549844"/>
                  <a:pt x="5591070" y="4565848"/>
                </a:cubicBezTo>
                <a:cubicBezTo>
                  <a:pt x="5577245" y="4635722"/>
                  <a:pt x="5562535" y="4705460"/>
                  <a:pt x="5549255" y="4775402"/>
                </a:cubicBezTo>
                <a:cubicBezTo>
                  <a:pt x="5545236" y="4796650"/>
                  <a:pt x="5546053" y="4818716"/>
                  <a:pt x="5542376" y="4840032"/>
                </a:cubicBezTo>
                <a:cubicBezTo>
                  <a:pt x="5538426" y="4862915"/>
                  <a:pt x="5530594" y="4885185"/>
                  <a:pt x="5526576" y="4908067"/>
                </a:cubicBezTo>
                <a:cubicBezTo>
                  <a:pt x="5522694" y="4930405"/>
                  <a:pt x="5522830" y="4953424"/>
                  <a:pt x="5518949" y="4975762"/>
                </a:cubicBezTo>
                <a:cubicBezTo>
                  <a:pt x="5514045" y="5004025"/>
                  <a:pt x="5506145" y="5031675"/>
                  <a:pt x="5501105" y="5059937"/>
                </a:cubicBezTo>
                <a:cubicBezTo>
                  <a:pt x="5497292" y="5081390"/>
                  <a:pt x="5500629" y="5105158"/>
                  <a:pt x="5492661" y="5124567"/>
                </a:cubicBezTo>
                <a:cubicBezTo>
                  <a:pt x="5467054" y="5186814"/>
                  <a:pt x="5476384" y="5254372"/>
                  <a:pt x="5457111" y="5318594"/>
                </a:cubicBezTo>
                <a:cubicBezTo>
                  <a:pt x="5436067" y="5388808"/>
                  <a:pt x="5436476" y="5465152"/>
                  <a:pt x="5424626" y="5538363"/>
                </a:cubicBezTo>
                <a:cubicBezTo>
                  <a:pt x="5413048" y="5609667"/>
                  <a:pt x="5398065" y="5680426"/>
                  <a:pt x="5384172" y="5751322"/>
                </a:cubicBezTo>
                <a:cubicBezTo>
                  <a:pt x="5374297" y="5801718"/>
                  <a:pt x="5375455" y="5852932"/>
                  <a:pt x="5361085" y="5903873"/>
                </a:cubicBezTo>
                <a:cubicBezTo>
                  <a:pt x="5341880" y="5971976"/>
                  <a:pt x="5340246" y="6044915"/>
                  <a:pt x="5329008" y="6115470"/>
                </a:cubicBezTo>
                <a:cubicBezTo>
                  <a:pt x="5317227" y="6189431"/>
                  <a:pt x="5302176" y="6262914"/>
                  <a:pt x="5290122" y="6336806"/>
                </a:cubicBezTo>
                <a:cubicBezTo>
                  <a:pt x="5277863" y="6411856"/>
                  <a:pt x="5267443" y="6487246"/>
                  <a:pt x="5256274" y="6562500"/>
                </a:cubicBezTo>
                <a:cubicBezTo>
                  <a:pt x="5249055" y="6611398"/>
                  <a:pt x="5242245" y="6660364"/>
                  <a:pt x="5234821" y="6709263"/>
                </a:cubicBezTo>
                <a:cubicBezTo>
                  <a:pt x="5230735" y="6735959"/>
                  <a:pt x="5250281" y="6745289"/>
                  <a:pt x="5268669" y="6751555"/>
                </a:cubicBezTo>
                <a:cubicBezTo>
                  <a:pt x="5290462" y="6758978"/>
                  <a:pt x="5316750" y="6760953"/>
                  <a:pt x="5330984" y="6739569"/>
                </a:cubicBezTo>
                <a:cubicBezTo>
                  <a:pt x="5343651" y="6720500"/>
                  <a:pt x="5351006" y="6696595"/>
                  <a:pt x="5355705" y="6673849"/>
                </a:cubicBezTo>
                <a:cubicBezTo>
                  <a:pt x="5365444" y="6626176"/>
                  <a:pt x="5372322" y="6577892"/>
                  <a:pt x="5379541" y="6529742"/>
                </a:cubicBezTo>
                <a:cubicBezTo>
                  <a:pt x="5389689" y="6461707"/>
                  <a:pt x="5399155" y="6393604"/>
                  <a:pt x="5408689" y="6325433"/>
                </a:cubicBezTo>
                <a:cubicBezTo>
                  <a:pt x="5410937" y="6309224"/>
                  <a:pt x="5411277" y="6292675"/>
                  <a:pt x="5414274" y="6276603"/>
                </a:cubicBezTo>
                <a:cubicBezTo>
                  <a:pt x="5426941" y="6208159"/>
                  <a:pt x="5440902" y="6139919"/>
                  <a:pt x="5453297" y="6071339"/>
                </a:cubicBezTo>
                <a:cubicBezTo>
                  <a:pt x="5461946" y="6023327"/>
                  <a:pt x="5469165" y="5975041"/>
                  <a:pt x="5476520" y="5926756"/>
                </a:cubicBezTo>
                <a:cubicBezTo>
                  <a:pt x="5487485" y="5854226"/>
                  <a:pt x="5498109" y="5781628"/>
                  <a:pt x="5508529" y="5709030"/>
                </a:cubicBezTo>
                <a:cubicBezTo>
                  <a:pt x="5510844" y="5692821"/>
                  <a:pt x="5510367" y="5676204"/>
                  <a:pt x="5513228" y="5660132"/>
                </a:cubicBezTo>
                <a:cubicBezTo>
                  <a:pt x="5526644" y="5584537"/>
                  <a:pt x="5541150" y="5509079"/>
                  <a:pt x="5554498" y="5433416"/>
                </a:cubicBezTo>
                <a:cubicBezTo>
                  <a:pt x="5558108" y="5412917"/>
                  <a:pt x="5557359" y="5391601"/>
                  <a:pt x="5561173" y="5371101"/>
                </a:cubicBezTo>
                <a:cubicBezTo>
                  <a:pt x="5574248" y="5300955"/>
                  <a:pt x="5588891" y="5231149"/>
                  <a:pt x="5602171" y="5161003"/>
                </a:cubicBezTo>
                <a:cubicBezTo>
                  <a:pt x="5610003" y="5119528"/>
                  <a:pt x="5616336" y="5077780"/>
                  <a:pt x="5623283" y="5036101"/>
                </a:cubicBezTo>
                <a:cubicBezTo>
                  <a:pt x="5633226" y="4976443"/>
                  <a:pt x="5643441" y="4916784"/>
                  <a:pt x="5652839" y="4856990"/>
                </a:cubicBezTo>
                <a:cubicBezTo>
                  <a:pt x="5656517" y="4833699"/>
                  <a:pt x="5656926" y="4809794"/>
                  <a:pt x="5661148" y="4786639"/>
                </a:cubicBezTo>
                <a:cubicBezTo>
                  <a:pt x="5674564" y="4712815"/>
                  <a:pt x="5689139" y="4639196"/>
                  <a:pt x="5702964" y="4565440"/>
                </a:cubicBezTo>
                <a:cubicBezTo>
                  <a:pt x="5705279" y="4552908"/>
                  <a:pt x="5705347" y="4539969"/>
                  <a:pt x="5708003" y="4527574"/>
                </a:cubicBezTo>
                <a:cubicBezTo>
                  <a:pt x="5721283" y="4466690"/>
                  <a:pt x="5736266" y="4406078"/>
                  <a:pt x="5748320" y="4344921"/>
                </a:cubicBezTo>
                <a:cubicBezTo>
                  <a:pt x="5760034" y="4285467"/>
                  <a:pt x="5768751" y="4225400"/>
                  <a:pt x="5778899" y="4165605"/>
                </a:cubicBezTo>
                <a:cubicBezTo>
                  <a:pt x="5779784" y="4160293"/>
                  <a:pt x="5781487" y="4155049"/>
                  <a:pt x="5782644" y="4149737"/>
                </a:cubicBezTo>
                <a:cubicBezTo>
                  <a:pt x="5795924" y="4088853"/>
                  <a:pt x="5809954" y="4028036"/>
                  <a:pt x="5822212" y="3966948"/>
                </a:cubicBezTo>
                <a:cubicBezTo>
                  <a:pt x="5833654" y="3910150"/>
                  <a:pt x="5843120" y="3853011"/>
                  <a:pt x="5853676" y="3796009"/>
                </a:cubicBezTo>
                <a:cubicBezTo>
                  <a:pt x="5854493" y="3791650"/>
                  <a:pt x="5857217" y="3787632"/>
                  <a:pt x="5858375" y="3783274"/>
                </a:cubicBezTo>
                <a:cubicBezTo>
                  <a:pt x="5864436" y="3760186"/>
                  <a:pt x="5870361" y="3736827"/>
                  <a:pt x="5876423" y="3713400"/>
                </a:cubicBezTo>
                <a:close/>
                <a:moveTo>
                  <a:pt x="1182608" y="6459256"/>
                </a:moveTo>
                <a:cubicBezTo>
                  <a:pt x="1183017" y="6459188"/>
                  <a:pt x="1183494" y="6459119"/>
                  <a:pt x="1183902" y="6459051"/>
                </a:cubicBezTo>
                <a:cubicBezTo>
                  <a:pt x="1185264" y="6474511"/>
                  <a:pt x="1186218" y="6489970"/>
                  <a:pt x="1188125" y="6505361"/>
                </a:cubicBezTo>
                <a:cubicBezTo>
                  <a:pt x="1193096" y="6545542"/>
                  <a:pt x="1226331" y="6569242"/>
                  <a:pt x="1266035" y="6561411"/>
                </a:cubicBezTo>
                <a:cubicBezTo>
                  <a:pt x="1295592" y="6555622"/>
                  <a:pt x="1311732" y="6521025"/>
                  <a:pt x="1303628" y="6484794"/>
                </a:cubicBezTo>
                <a:cubicBezTo>
                  <a:pt x="1297499" y="6457417"/>
                  <a:pt x="1293140" y="6429631"/>
                  <a:pt x="1289054" y="6401845"/>
                </a:cubicBezTo>
                <a:cubicBezTo>
                  <a:pt x="1278498" y="6329110"/>
                  <a:pt x="1268555" y="6256240"/>
                  <a:pt x="1258271" y="6183505"/>
                </a:cubicBezTo>
                <a:cubicBezTo>
                  <a:pt x="1257999" y="6181735"/>
                  <a:pt x="1257522" y="6179964"/>
                  <a:pt x="1257181" y="6178125"/>
                </a:cubicBezTo>
                <a:cubicBezTo>
                  <a:pt x="1243969" y="6109750"/>
                  <a:pt x="1229668" y="6041578"/>
                  <a:pt x="1217750" y="5972998"/>
                </a:cubicBezTo>
                <a:cubicBezTo>
                  <a:pt x="1204946" y="5898834"/>
                  <a:pt x="1194322" y="5824329"/>
                  <a:pt x="1182745" y="5749960"/>
                </a:cubicBezTo>
                <a:cubicBezTo>
                  <a:pt x="1182064" y="5745465"/>
                  <a:pt x="1181042" y="5741038"/>
                  <a:pt x="1180088" y="5736544"/>
                </a:cubicBezTo>
                <a:cubicBezTo>
                  <a:pt x="1167149" y="5672799"/>
                  <a:pt x="1153051" y="5609326"/>
                  <a:pt x="1141678" y="5545310"/>
                </a:cubicBezTo>
                <a:cubicBezTo>
                  <a:pt x="1130101" y="5480271"/>
                  <a:pt x="1121315" y="5414688"/>
                  <a:pt x="1111168" y="5349376"/>
                </a:cubicBezTo>
                <a:cubicBezTo>
                  <a:pt x="1110623" y="5345835"/>
                  <a:pt x="1108921" y="5342430"/>
                  <a:pt x="1108103" y="5338889"/>
                </a:cubicBezTo>
                <a:cubicBezTo>
                  <a:pt x="1095096" y="5282567"/>
                  <a:pt x="1080522" y="5226586"/>
                  <a:pt x="1069625" y="5169856"/>
                </a:cubicBezTo>
                <a:cubicBezTo>
                  <a:pt x="1057162" y="5104954"/>
                  <a:pt x="1049398" y="5039166"/>
                  <a:pt x="1036935" y="4974263"/>
                </a:cubicBezTo>
                <a:cubicBezTo>
                  <a:pt x="1024813" y="4911268"/>
                  <a:pt x="1008536" y="4849158"/>
                  <a:pt x="995597" y="4786299"/>
                </a:cubicBezTo>
                <a:cubicBezTo>
                  <a:pt x="983338" y="4726913"/>
                  <a:pt x="973123" y="4667118"/>
                  <a:pt x="961886" y="4607459"/>
                </a:cubicBezTo>
                <a:cubicBezTo>
                  <a:pt x="961068" y="4603033"/>
                  <a:pt x="959161" y="4598742"/>
                  <a:pt x="958140" y="4594315"/>
                </a:cubicBezTo>
                <a:cubicBezTo>
                  <a:pt x="945881" y="4543374"/>
                  <a:pt x="932601" y="4492637"/>
                  <a:pt x="921773" y="4441355"/>
                </a:cubicBezTo>
                <a:cubicBezTo>
                  <a:pt x="909923" y="4385579"/>
                  <a:pt x="900456" y="4329326"/>
                  <a:pt x="889696" y="4273276"/>
                </a:cubicBezTo>
                <a:cubicBezTo>
                  <a:pt x="888675" y="4267965"/>
                  <a:pt x="885678" y="4263061"/>
                  <a:pt x="884452" y="4257817"/>
                </a:cubicBezTo>
                <a:cubicBezTo>
                  <a:pt x="870695" y="4197001"/>
                  <a:pt x="858369" y="4135776"/>
                  <a:pt x="842977" y="4075368"/>
                </a:cubicBezTo>
                <a:cubicBezTo>
                  <a:pt x="835963" y="4047923"/>
                  <a:pt x="823908" y="4021635"/>
                  <a:pt x="812263" y="3995620"/>
                </a:cubicBezTo>
                <a:cubicBezTo>
                  <a:pt x="809470" y="3989422"/>
                  <a:pt x="799800" y="3984995"/>
                  <a:pt x="792377" y="3982543"/>
                </a:cubicBezTo>
                <a:cubicBezTo>
                  <a:pt x="745249" y="3966880"/>
                  <a:pt x="707247" y="4002770"/>
                  <a:pt x="717599" y="4053643"/>
                </a:cubicBezTo>
                <a:cubicBezTo>
                  <a:pt x="725840" y="4094369"/>
                  <a:pt x="735715" y="4134754"/>
                  <a:pt x="745045" y="4175208"/>
                </a:cubicBezTo>
                <a:cubicBezTo>
                  <a:pt x="746271" y="4180520"/>
                  <a:pt x="749063" y="4185423"/>
                  <a:pt x="750425" y="4190667"/>
                </a:cubicBezTo>
                <a:cubicBezTo>
                  <a:pt x="763364" y="4240383"/>
                  <a:pt x="777598" y="4289825"/>
                  <a:pt x="788563" y="4340018"/>
                </a:cubicBezTo>
                <a:cubicBezTo>
                  <a:pt x="801502" y="4399132"/>
                  <a:pt x="811241" y="4458994"/>
                  <a:pt x="822887" y="4518380"/>
                </a:cubicBezTo>
                <a:cubicBezTo>
                  <a:pt x="830174" y="4555701"/>
                  <a:pt x="837733" y="4593021"/>
                  <a:pt x="846314" y="4630070"/>
                </a:cubicBezTo>
                <a:cubicBezTo>
                  <a:pt x="859322" y="4686459"/>
                  <a:pt x="874850" y="4742236"/>
                  <a:pt x="886427" y="4798897"/>
                </a:cubicBezTo>
                <a:cubicBezTo>
                  <a:pt x="898686" y="4859101"/>
                  <a:pt x="907539" y="4920053"/>
                  <a:pt x="917959" y="4980597"/>
                </a:cubicBezTo>
                <a:cubicBezTo>
                  <a:pt x="918708" y="4985092"/>
                  <a:pt x="920138" y="4989451"/>
                  <a:pt x="921092" y="4993945"/>
                </a:cubicBezTo>
                <a:cubicBezTo>
                  <a:pt x="934168" y="5053944"/>
                  <a:pt x="948333" y="5113807"/>
                  <a:pt x="960047" y="5174079"/>
                </a:cubicBezTo>
                <a:cubicBezTo>
                  <a:pt x="972646" y="5239049"/>
                  <a:pt x="982861" y="5304564"/>
                  <a:pt x="994235" y="5369739"/>
                </a:cubicBezTo>
                <a:cubicBezTo>
                  <a:pt x="994984" y="5374166"/>
                  <a:pt x="997367" y="5378320"/>
                  <a:pt x="998253" y="5382747"/>
                </a:cubicBezTo>
                <a:cubicBezTo>
                  <a:pt x="1010375" y="5442133"/>
                  <a:pt x="1023655" y="5501315"/>
                  <a:pt x="1034143" y="5560973"/>
                </a:cubicBezTo>
                <a:cubicBezTo>
                  <a:pt x="1046810" y="5633367"/>
                  <a:pt x="1057094" y="5706170"/>
                  <a:pt x="1068467" y="5778767"/>
                </a:cubicBezTo>
                <a:cubicBezTo>
                  <a:pt x="1068740" y="5780538"/>
                  <a:pt x="1069216" y="5782309"/>
                  <a:pt x="1069557" y="5784148"/>
                </a:cubicBezTo>
                <a:cubicBezTo>
                  <a:pt x="1082428" y="5847892"/>
                  <a:pt x="1096458" y="5911433"/>
                  <a:pt x="1107899" y="5975382"/>
                </a:cubicBezTo>
                <a:cubicBezTo>
                  <a:pt x="1124312" y="6067185"/>
                  <a:pt x="1139703" y="6159260"/>
                  <a:pt x="1154005" y="6251473"/>
                </a:cubicBezTo>
                <a:cubicBezTo>
                  <a:pt x="1164765" y="6320665"/>
                  <a:pt x="1173142" y="6389994"/>
                  <a:pt x="1182608" y="6459256"/>
                </a:cubicBezTo>
                <a:close/>
                <a:moveTo>
                  <a:pt x="6146044" y="4025244"/>
                </a:moveTo>
                <a:cubicBezTo>
                  <a:pt x="6143660" y="3996777"/>
                  <a:pt x="6128064" y="3981590"/>
                  <a:pt x="6104909" y="3976550"/>
                </a:cubicBezTo>
                <a:cubicBezTo>
                  <a:pt x="6083184" y="3971851"/>
                  <a:pt x="6056215" y="3967357"/>
                  <a:pt x="6044978" y="3994121"/>
                </a:cubicBezTo>
                <a:cubicBezTo>
                  <a:pt x="6032107" y="4024768"/>
                  <a:pt x="6022640" y="4057253"/>
                  <a:pt x="6015013" y="4089670"/>
                </a:cubicBezTo>
                <a:cubicBezTo>
                  <a:pt x="6003912" y="4137138"/>
                  <a:pt x="5995876" y="4185355"/>
                  <a:pt x="5986273" y="4233164"/>
                </a:cubicBezTo>
                <a:cubicBezTo>
                  <a:pt x="5985388" y="4237522"/>
                  <a:pt x="5981846" y="4241268"/>
                  <a:pt x="5980689" y="4245558"/>
                </a:cubicBezTo>
                <a:cubicBezTo>
                  <a:pt x="5975785" y="4263742"/>
                  <a:pt x="5970473" y="4281926"/>
                  <a:pt x="5966932" y="4300382"/>
                </a:cubicBezTo>
                <a:cubicBezTo>
                  <a:pt x="5964140" y="4314615"/>
                  <a:pt x="5965365" y="4329666"/>
                  <a:pt x="5962028" y="4343627"/>
                </a:cubicBezTo>
                <a:cubicBezTo>
                  <a:pt x="5947659" y="4403967"/>
                  <a:pt x="5931859" y="4463966"/>
                  <a:pt x="5917489" y="4524305"/>
                </a:cubicBezTo>
                <a:cubicBezTo>
                  <a:pt x="5913539" y="4540990"/>
                  <a:pt x="5913539" y="4558561"/>
                  <a:pt x="5909997" y="4575383"/>
                </a:cubicBezTo>
                <a:cubicBezTo>
                  <a:pt x="5896173" y="4641647"/>
                  <a:pt x="5881530" y="4707708"/>
                  <a:pt x="5867569" y="4773904"/>
                </a:cubicBezTo>
                <a:cubicBezTo>
                  <a:pt x="5864981" y="4786299"/>
                  <a:pt x="5864709" y="4799170"/>
                  <a:pt x="5861917" y="4811565"/>
                </a:cubicBezTo>
                <a:cubicBezTo>
                  <a:pt x="5848296" y="4872177"/>
                  <a:pt x="5833654" y="4932584"/>
                  <a:pt x="5820510" y="4993265"/>
                </a:cubicBezTo>
                <a:cubicBezTo>
                  <a:pt x="5816696" y="5010903"/>
                  <a:pt x="5817854" y="5029631"/>
                  <a:pt x="5814040" y="5047270"/>
                </a:cubicBezTo>
                <a:cubicBezTo>
                  <a:pt x="5801441" y="5105158"/>
                  <a:pt x="5786799" y="5162569"/>
                  <a:pt x="5774540" y="5220525"/>
                </a:cubicBezTo>
                <a:cubicBezTo>
                  <a:pt x="5765755" y="5262000"/>
                  <a:pt x="5759081" y="5303883"/>
                  <a:pt x="5752406" y="5345767"/>
                </a:cubicBezTo>
                <a:cubicBezTo>
                  <a:pt x="5738582" y="5433076"/>
                  <a:pt x="5722986" y="5519907"/>
                  <a:pt x="5703985" y="5606330"/>
                </a:cubicBezTo>
                <a:cubicBezTo>
                  <a:pt x="5688526" y="5676749"/>
                  <a:pt x="5683009" y="5749347"/>
                  <a:pt x="5670955" y="5820583"/>
                </a:cubicBezTo>
                <a:cubicBezTo>
                  <a:pt x="5658697" y="5892636"/>
                  <a:pt x="5642556" y="5964077"/>
                  <a:pt x="5630502" y="6036130"/>
                </a:cubicBezTo>
                <a:cubicBezTo>
                  <a:pt x="5619060" y="6104029"/>
                  <a:pt x="5610956" y="6172472"/>
                  <a:pt x="5600877" y="6240576"/>
                </a:cubicBezTo>
                <a:cubicBezTo>
                  <a:pt x="5592500" y="6297034"/>
                  <a:pt x="5583647" y="6353423"/>
                  <a:pt x="5574521" y="6409744"/>
                </a:cubicBezTo>
                <a:cubicBezTo>
                  <a:pt x="5570094" y="6437122"/>
                  <a:pt x="5565395" y="6464499"/>
                  <a:pt x="5559334" y="6491605"/>
                </a:cubicBezTo>
                <a:cubicBezTo>
                  <a:pt x="5553409" y="6518097"/>
                  <a:pt x="5577654" y="6554873"/>
                  <a:pt x="5604690" y="6558278"/>
                </a:cubicBezTo>
                <a:cubicBezTo>
                  <a:pt x="5642283" y="6563045"/>
                  <a:pt x="5668163" y="6544044"/>
                  <a:pt x="5675858" y="6503863"/>
                </a:cubicBezTo>
                <a:cubicBezTo>
                  <a:pt x="5684508" y="6458711"/>
                  <a:pt x="5691931" y="6413286"/>
                  <a:pt x="5699354" y="6367929"/>
                </a:cubicBezTo>
                <a:cubicBezTo>
                  <a:pt x="5706982" y="6320802"/>
                  <a:pt x="5714337" y="6273538"/>
                  <a:pt x="5721147" y="6226274"/>
                </a:cubicBezTo>
                <a:cubicBezTo>
                  <a:pt x="5732180" y="6150067"/>
                  <a:pt x="5742804" y="6073791"/>
                  <a:pt x="5753428" y="5997515"/>
                </a:cubicBezTo>
                <a:cubicBezTo>
                  <a:pt x="5755403" y="5983145"/>
                  <a:pt x="5755403" y="5968435"/>
                  <a:pt x="5757991" y="5954202"/>
                </a:cubicBezTo>
                <a:cubicBezTo>
                  <a:pt x="5772088" y="5876836"/>
                  <a:pt x="5786935" y="5799539"/>
                  <a:pt x="5801032" y="5722174"/>
                </a:cubicBezTo>
                <a:cubicBezTo>
                  <a:pt x="5804301" y="5704331"/>
                  <a:pt x="5804301" y="5685943"/>
                  <a:pt x="5807979" y="5668236"/>
                </a:cubicBezTo>
                <a:cubicBezTo>
                  <a:pt x="5820442" y="5608101"/>
                  <a:pt x="5835629" y="5548442"/>
                  <a:pt x="5846525" y="5487967"/>
                </a:cubicBezTo>
                <a:cubicBezTo>
                  <a:pt x="5859056" y="5418501"/>
                  <a:pt x="5868046" y="5348423"/>
                  <a:pt x="5878738" y="5278617"/>
                </a:cubicBezTo>
                <a:cubicBezTo>
                  <a:pt x="5879419" y="5274122"/>
                  <a:pt x="5881394" y="5269900"/>
                  <a:pt x="5882347" y="5265473"/>
                </a:cubicBezTo>
                <a:cubicBezTo>
                  <a:pt x="5895491" y="5204521"/>
                  <a:pt x="5909657" y="5143773"/>
                  <a:pt x="5921439" y="5082548"/>
                </a:cubicBezTo>
                <a:cubicBezTo>
                  <a:pt x="5933425" y="5020506"/>
                  <a:pt x="5943096" y="4958055"/>
                  <a:pt x="5953856" y="4895809"/>
                </a:cubicBezTo>
                <a:cubicBezTo>
                  <a:pt x="5954469" y="4892267"/>
                  <a:pt x="5956444" y="4888998"/>
                  <a:pt x="5957193" y="4885457"/>
                </a:cubicBezTo>
                <a:cubicBezTo>
                  <a:pt x="5970473" y="4826411"/>
                  <a:pt x="5984094" y="4767434"/>
                  <a:pt x="5996557" y="4708184"/>
                </a:cubicBezTo>
                <a:cubicBezTo>
                  <a:pt x="6000234" y="4690545"/>
                  <a:pt x="5999008" y="4671885"/>
                  <a:pt x="6002754" y="4654246"/>
                </a:cubicBezTo>
                <a:cubicBezTo>
                  <a:pt x="6016783" y="4587096"/>
                  <a:pt x="6031971" y="4520219"/>
                  <a:pt x="6046613" y="4453273"/>
                </a:cubicBezTo>
                <a:cubicBezTo>
                  <a:pt x="6048383" y="4445305"/>
                  <a:pt x="6048792" y="4436997"/>
                  <a:pt x="6050767" y="4429097"/>
                </a:cubicBezTo>
                <a:cubicBezTo>
                  <a:pt x="6064592" y="4373320"/>
                  <a:pt x="6079643" y="4317816"/>
                  <a:pt x="6092242" y="4261767"/>
                </a:cubicBezTo>
                <a:cubicBezTo>
                  <a:pt x="6103547" y="4211643"/>
                  <a:pt x="6112332" y="4160906"/>
                  <a:pt x="6122343" y="4110510"/>
                </a:cubicBezTo>
                <a:cubicBezTo>
                  <a:pt x="6123025" y="4106968"/>
                  <a:pt x="6124931" y="4103699"/>
                  <a:pt x="6125885" y="4100158"/>
                </a:cubicBezTo>
                <a:cubicBezTo>
                  <a:pt x="6132627" y="4075096"/>
                  <a:pt x="6139301" y="4050170"/>
                  <a:pt x="6146044" y="4025244"/>
                </a:cubicBezTo>
                <a:close/>
              </a:path>
            </a:pathLst>
          </a:custGeom>
          <a:solidFill>
            <a:schemeClr val="bg1"/>
          </a:solidFill>
          <a:ln w="6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BA2EC-6F73-406B-BFA7-0CB7E36ABA93}"/>
              </a:ext>
            </a:extLst>
          </p:cNvPr>
          <p:cNvSpPr/>
          <p:nvPr/>
        </p:nvSpPr>
        <p:spPr>
          <a:xfrm>
            <a:off x="3276600" y="2222160"/>
            <a:ext cx="5638800" cy="241368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1BDD0-D1C7-4243-8C6C-080FE7EE9228}"/>
              </a:ext>
            </a:extLst>
          </p:cNvPr>
          <p:cNvSpPr txBox="1"/>
          <p:nvPr/>
        </p:nvSpPr>
        <p:spPr>
          <a:xfrm>
            <a:off x="3369456" y="2445618"/>
            <a:ext cx="5453088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E0156-F146-4179-8EB1-1874659ABFC7}"/>
              </a:ext>
            </a:extLst>
          </p:cNvPr>
          <p:cNvSpPr txBox="1"/>
          <p:nvPr/>
        </p:nvSpPr>
        <p:spPr>
          <a:xfrm>
            <a:off x="3369456" y="3476669"/>
            <a:ext cx="545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E9A94-37F4-4697-BDEE-9807AA4F01DE}"/>
              </a:ext>
            </a:extLst>
          </p:cNvPr>
          <p:cNvSpPr txBox="1"/>
          <p:nvPr/>
        </p:nvSpPr>
        <p:spPr>
          <a:xfrm>
            <a:off x="3369456" y="3815223"/>
            <a:ext cx="545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eft-Right Arrow Callout 3">
            <a:extLst>
              <a:ext uri="{FF2B5EF4-FFF2-40B4-BE49-F238E27FC236}">
                <a16:creationId xmlns:a16="http://schemas.microsoft.com/office/drawing/2014/main" id="{58E30A87-2F7D-4AD7-A673-E1C87C8888FC}"/>
              </a:ext>
            </a:extLst>
          </p:cNvPr>
          <p:cNvSpPr/>
          <p:nvPr/>
        </p:nvSpPr>
        <p:spPr>
          <a:xfrm>
            <a:off x="914400" y="1793342"/>
            <a:ext cx="10335928" cy="4320000"/>
          </a:xfrm>
          <a:prstGeom prst="leftRightArrowCallout">
            <a:avLst>
              <a:gd name="adj1" fmla="val 50000"/>
              <a:gd name="adj2" fmla="val 43262"/>
              <a:gd name="adj3" fmla="val 26287"/>
              <a:gd name="adj4" fmla="val 4148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01B5E6-B87B-40F2-B25A-B975EABF2B03}"/>
              </a:ext>
            </a:extLst>
          </p:cNvPr>
          <p:cNvGrpSpPr/>
          <p:nvPr/>
        </p:nvGrpSpPr>
        <p:grpSpPr>
          <a:xfrm>
            <a:off x="4320940" y="2106012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266EDAA-A2D9-48CF-AFEC-2C16ADD5A2DA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2327064-5BF6-482A-9766-F975782AFDCF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21844D-B30B-4DF1-9FC5-C2E4B948F495}"/>
              </a:ext>
            </a:extLst>
          </p:cNvPr>
          <p:cNvGrpSpPr/>
          <p:nvPr/>
        </p:nvGrpSpPr>
        <p:grpSpPr>
          <a:xfrm rot="5400000">
            <a:off x="4320940" y="212418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FAFCD0AF-7170-402E-AEA6-5F88F227E529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750797E-53AA-464A-B8B0-688E11D8DCB1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2E4B71-ED08-44C7-93AA-47A28181AED5}"/>
              </a:ext>
            </a:extLst>
          </p:cNvPr>
          <p:cNvGrpSpPr/>
          <p:nvPr/>
        </p:nvGrpSpPr>
        <p:grpSpPr>
          <a:xfrm rot="10800000">
            <a:off x="4302770" y="2133269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681EB3A-653D-4019-BFD6-C1964FD05A75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3DFA5AF-1F77-4052-B5B7-6E083D8042D5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48E75-C767-4762-9A92-E52C6E9F3EBF}"/>
              </a:ext>
            </a:extLst>
          </p:cNvPr>
          <p:cNvGrpSpPr/>
          <p:nvPr/>
        </p:nvGrpSpPr>
        <p:grpSpPr>
          <a:xfrm rot="16200000">
            <a:off x="4330025" y="2106015"/>
            <a:ext cx="3522853" cy="3648731"/>
            <a:chOff x="2797481" y="1952073"/>
            <a:chExt cx="3581212" cy="3709175"/>
          </a:xfrm>
          <a:solidFill>
            <a:srgbClr val="F8A432"/>
          </a:solidFill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86ED8746-D634-430B-BB2D-34B2F675FBC8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148A47-F40E-4C1E-92DF-781271FB3F25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A1BD7E-7427-4720-8150-BC697527EFAF}"/>
              </a:ext>
            </a:extLst>
          </p:cNvPr>
          <p:cNvSpPr txBox="1"/>
          <p:nvPr/>
        </p:nvSpPr>
        <p:spPr>
          <a:xfrm rot="2137910">
            <a:off x="5266941" y="2542176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01F39-A22D-4431-A0BA-E990EF1E0649}"/>
              </a:ext>
            </a:extLst>
          </p:cNvPr>
          <p:cNvSpPr txBox="1"/>
          <p:nvPr/>
        </p:nvSpPr>
        <p:spPr>
          <a:xfrm rot="18084260">
            <a:off x="4459606" y="2679214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1A990-36F5-42FE-95E0-FC8BF2474DFE}"/>
              </a:ext>
            </a:extLst>
          </p:cNvPr>
          <p:cNvSpPr txBox="1"/>
          <p:nvPr/>
        </p:nvSpPr>
        <p:spPr>
          <a:xfrm rot="12859088">
            <a:off x="4666574" y="3556428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12B8E-E945-4B16-88C1-656E66041E99}"/>
              </a:ext>
            </a:extLst>
          </p:cNvPr>
          <p:cNvSpPr txBox="1"/>
          <p:nvPr/>
        </p:nvSpPr>
        <p:spPr>
          <a:xfrm rot="7362478">
            <a:off x="5461508" y="337105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E99805-A845-4D83-AD26-A1E3DF9FB99C}"/>
              </a:ext>
            </a:extLst>
          </p:cNvPr>
          <p:cNvSpPr/>
          <p:nvPr/>
        </p:nvSpPr>
        <p:spPr>
          <a:xfrm>
            <a:off x="5455528" y="3303542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598028-EB0B-4D16-8443-91B1979BA613}"/>
              </a:ext>
            </a:extLst>
          </p:cNvPr>
          <p:cNvGrpSpPr/>
          <p:nvPr/>
        </p:nvGrpSpPr>
        <p:grpSpPr>
          <a:xfrm>
            <a:off x="8414218" y="3022096"/>
            <a:ext cx="1558359" cy="1842145"/>
            <a:chOff x="2551706" y="4283314"/>
            <a:chExt cx="664620" cy="187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4E199-8D77-4CB0-BB67-D3AF6F0C8EFD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2801E9-5E02-469C-862B-3817D557ADE3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46BA9-51B3-4F23-AE81-DDC9CEC34EF7}"/>
              </a:ext>
            </a:extLst>
          </p:cNvPr>
          <p:cNvGrpSpPr/>
          <p:nvPr/>
        </p:nvGrpSpPr>
        <p:grpSpPr>
          <a:xfrm>
            <a:off x="2224014" y="3022096"/>
            <a:ext cx="1558359" cy="1842145"/>
            <a:chOff x="2551706" y="4283314"/>
            <a:chExt cx="664620" cy="187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72E630-90D1-4500-9155-201E5548998D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8F1E2C-E58C-4F19-99EB-7CAA4B55A724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F71D9C-4D48-4EEC-9644-F3212591D9D0}"/>
              </a:ext>
            </a:extLst>
          </p:cNvPr>
          <p:cNvSpPr txBox="1"/>
          <p:nvPr/>
        </p:nvSpPr>
        <p:spPr>
          <a:xfrm>
            <a:off x="5154943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6655E1-F070-44AA-BEA7-B61AEC4D1FCE}"/>
              </a:ext>
            </a:extLst>
          </p:cNvPr>
          <p:cNvSpPr txBox="1"/>
          <p:nvPr/>
        </p:nvSpPr>
        <p:spPr>
          <a:xfrm>
            <a:off x="6133297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A4B45-F60A-4159-B165-A8732441F14D}"/>
              </a:ext>
            </a:extLst>
          </p:cNvPr>
          <p:cNvSpPr txBox="1"/>
          <p:nvPr/>
        </p:nvSpPr>
        <p:spPr>
          <a:xfrm>
            <a:off x="5154943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479C5-B78C-4CDC-8667-0FB5673A0FD1}"/>
              </a:ext>
            </a:extLst>
          </p:cNvPr>
          <p:cNvSpPr txBox="1"/>
          <p:nvPr/>
        </p:nvSpPr>
        <p:spPr>
          <a:xfrm>
            <a:off x="6133297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A1FCD669-43DF-4A1F-878E-3EEB41ECA740}"/>
              </a:ext>
            </a:extLst>
          </p:cNvPr>
          <p:cNvSpPr/>
          <p:nvPr/>
        </p:nvSpPr>
        <p:spPr>
          <a:xfrm rot="16200000">
            <a:off x="5820944" y="3686960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691561-8870-4E44-950A-36B913F8A24F}"/>
              </a:ext>
            </a:extLst>
          </p:cNvPr>
          <p:cNvGrpSpPr/>
          <p:nvPr/>
        </p:nvGrpSpPr>
        <p:grpSpPr>
          <a:xfrm>
            <a:off x="3449878" y="1297012"/>
            <a:ext cx="4535875" cy="4873576"/>
            <a:chOff x="2641795" y="1941190"/>
            <a:chExt cx="1305444" cy="1402636"/>
          </a:xfrm>
          <a:scene3d>
            <a:camera prst="isometricTopUp"/>
            <a:lightRig rig="threePt" dir="t"/>
          </a:scene3d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67BA99D-BC21-479A-A5EF-E6F6DCEFA74B}"/>
                </a:ext>
              </a:extLst>
            </p:cNvPr>
            <p:cNvSpPr/>
            <p:nvPr/>
          </p:nvSpPr>
          <p:spPr>
            <a:xfrm rot="9000000">
              <a:off x="3449385" y="2504837"/>
              <a:ext cx="497854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sp3d extrusionH="317500" prstMaterial="matte">
              <a:bevelB/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F1E1C111-54AF-4F1E-92F0-0E984E2BF4A4}"/>
                </a:ext>
              </a:extLst>
            </p:cNvPr>
            <p:cNvSpPr/>
            <p:nvPr/>
          </p:nvSpPr>
          <p:spPr>
            <a:xfrm rot="14400000">
              <a:off x="3086553" y="2778414"/>
              <a:ext cx="506921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sp3d extrusionH="317500" prstMaterial="matte">
              <a:bevelB/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4058996-AA93-4F14-AE02-32FF16118766}"/>
                </a:ext>
              </a:extLst>
            </p:cNvPr>
            <p:cNvSpPr/>
            <p:nvPr/>
          </p:nvSpPr>
          <p:spPr>
            <a:xfrm rot="4400993">
              <a:off x="3203251" y="1878165"/>
              <a:ext cx="497854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noFill/>
            </a:ln>
            <a:sp3d extrusionH="317500" prstMaterial="matte">
              <a:bevelB/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68C5604-64A9-4A15-9983-DBFADA6EFF94}"/>
                </a:ext>
              </a:extLst>
            </p:cNvPr>
            <p:cNvSpPr/>
            <p:nvPr/>
          </p:nvSpPr>
          <p:spPr>
            <a:xfrm rot="18596325">
              <a:off x="2700286" y="2295080"/>
              <a:ext cx="506921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sp3d extrusionH="317500" prstMaterial="matte"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03346B-603B-413C-A3C3-12CD699BCBE7}"/>
              </a:ext>
            </a:extLst>
          </p:cNvPr>
          <p:cNvGrpSpPr/>
          <p:nvPr/>
        </p:nvGrpSpPr>
        <p:grpSpPr>
          <a:xfrm>
            <a:off x="8080074" y="1854183"/>
            <a:ext cx="2207354" cy="893296"/>
            <a:chOff x="9023213" y="2973444"/>
            <a:chExt cx="2207354" cy="8932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EA736D-16DA-459F-AD88-5026F7E958F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6131BB-DE41-43D9-9FDF-01070E77884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" name="Chevron 60">
                <a:extLst>
                  <a:ext uri="{FF2B5EF4-FFF2-40B4-BE49-F238E27FC236}">
                    <a16:creationId xmlns:a16="http://schemas.microsoft.com/office/drawing/2014/main" id="{02A7C9D0-E3EF-4A50-AFFD-2D353AF665A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32E804-5CB3-4191-B655-2CE33C2D551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3F1D9-402E-4648-9BBA-8D98B01D4A4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0D5C36-CDC7-490C-AB7C-14B51034CCD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2A0A0F-119D-40E6-8B61-70B8C31ADFE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95B2C1-9C1A-43FF-AF3A-951307648166}"/>
              </a:ext>
            </a:extLst>
          </p:cNvPr>
          <p:cNvGrpSpPr/>
          <p:nvPr/>
        </p:nvGrpSpPr>
        <p:grpSpPr>
          <a:xfrm>
            <a:off x="8080074" y="5332866"/>
            <a:ext cx="2207354" cy="893296"/>
            <a:chOff x="9023213" y="2973444"/>
            <a:chExt cx="2207354" cy="8932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20FAAF-9E2F-48E9-B74F-7ACDADFD3C2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EAEEA5E-132C-4614-8BE3-9785C7B700D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Chevron 60">
                <a:extLst>
                  <a:ext uri="{FF2B5EF4-FFF2-40B4-BE49-F238E27FC236}">
                    <a16:creationId xmlns:a16="http://schemas.microsoft.com/office/drawing/2014/main" id="{5C663D6C-145F-4582-9F7D-E54599231568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4FC3D01-DF2A-4833-BF0E-FF8875F2EA7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690B36-8D03-44C6-ABA1-C2A021F65CB2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FC09BB-D239-409C-8961-0F1D1E982A1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CC7BF1-BD88-4AB3-A24F-5F8FF9E0F52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DB74F9-ABAD-4939-9C6F-97286A0E140F}"/>
              </a:ext>
            </a:extLst>
          </p:cNvPr>
          <p:cNvGrpSpPr/>
          <p:nvPr/>
        </p:nvGrpSpPr>
        <p:grpSpPr>
          <a:xfrm flipH="1">
            <a:off x="1907252" y="1854183"/>
            <a:ext cx="2207354" cy="893296"/>
            <a:chOff x="9023213" y="2973444"/>
            <a:chExt cx="2207354" cy="8932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4AC5D9-BA0B-4FB8-9787-B643A3BEB3BB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601BD7A-FCB3-44FE-ABF5-C8002C3C8CC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1" name="Chevron 60">
                <a:extLst>
                  <a:ext uri="{FF2B5EF4-FFF2-40B4-BE49-F238E27FC236}">
                    <a16:creationId xmlns:a16="http://schemas.microsoft.com/office/drawing/2014/main" id="{5458A080-8EDB-4090-8CB6-6D4B5900F38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D7F0A4-6F5A-4B87-A110-013A45ED92A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C0BD4-CC4D-4C57-B67A-F7DAED70417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1E642B-0D98-466E-B80C-00FB47741C2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5F747A-8A89-4A43-88F9-420CF3E443BE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36D901-7DEB-4210-A564-6F09A96FAE6A}"/>
              </a:ext>
            </a:extLst>
          </p:cNvPr>
          <p:cNvGrpSpPr/>
          <p:nvPr/>
        </p:nvGrpSpPr>
        <p:grpSpPr>
          <a:xfrm flipH="1">
            <a:off x="1907252" y="5332866"/>
            <a:ext cx="2207354" cy="893296"/>
            <a:chOff x="9023213" y="2973444"/>
            <a:chExt cx="2207354" cy="89329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D8D2E4-0061-4B87-B5AD-318832D918BF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A7DE5A2-B1F1-4C4D-B0D0-839BE75F787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9" name="Chevron 60">
                <a:extLst>
                  <a:ext uri="{FF2B5EF4-FFF2-40B4-BE49-F238E27FC236}">
                    <a16:creationId xmlns:a16="http://schemas.microsoft.com/office/drawing/2014/main" id="{EDEE19F1-2BCF-4D54-B2B6-0F91D76E6B7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74186C-2A39-41E5-B33E-98546A2CF37D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C867FA-3E4F-44F5-8E69-6C4DD121141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EF300F-72BE-4A36-8BAB-124E569D823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7684AA-DDCA-4A5E-9B10-038F26C542B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69C94A1-1D12-42EE-B830-7E9C7590F427}"/>
              </a:ext>
            </a:extLst>
          </p:cNvPr>
          <p:cNvGrpSpPr/>
          <p:nvPr/>
        </p:nvGrpSpPr>
        <p:grpSpPr>
          <a:xfrm>
            <a:off x="9019890" y="3401494"/>
            <a:ext cx="2504889" cy="1133076"/>
            <a:chOff x="8865416" y="3401494"/>
            <a:chExt cx="2504889" cy="113307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656206B-D091-4EF7-AC16-897241ADB0C1}"/>
                </a:ext>
              </a:extLst>
            </p:cNvPr>
            <p:cNvSpPr/>
            <p:nvPr/>
          </p:nvSpPr>
          <p:spPr>
            <a:xfrm>
              <a:off x="8865416" y="3401494"/>
              <a:ext cx="95704" cy="11330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E6C183C-F05E-45DB-B51C-2740CA5941BE}"/>
                </a:ext>
              </a:extLst>
            </p:cNvPr>
            <p:cNvGrpSpPr/>
            <p:nvPr/>
          </p:nvGrpSpPr>
          <p:grpSpPr>
            <a:xfrm>
              <a:off x="9048626" y="3426574"/>
              <a:ext cx="2321679" cy="1107996"/>
              <a:chOff x="6210996" y="1433695"/>
              <a:chExt cx="1493001" cy="78825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59A6E1E-57FB-41DC-BA36-1F35846F3F5C}"/>
                  </a:ext>
                </a:extLst>
              </p:cNvPr>
              <p:cNvSpPr txBox="1"/>
              <p:nvPr/>
            </p:nvSpPr>
            <p:spPr>
              <a:xfrm>
                <a:off x="6210999" y="1433695"/>
                <a:ext cx="1492998" cy="19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1D12006-4835-4186-88CC-BD04916506A3}"/>
                  </a:ext>
                </a:extLst>
              </p:cNvPr>
              <p:cNvSpPr txBox="1"/>
              <p:nvPr/>
            </p:nvSpPr>
            <p:spPr>
              <a:xfrm>
                <a:off x="6210996" y="1630759"/>
                <a:ext cx="1492998" cy="59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Easy to change colors, photos.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8DB6FE-6530-4C38-A695-1DA2C3912E20}"/>
              </a:ext>
            </a:extLst>
          </p:cNvPr>
          <p:cNvGrpSpPr/>
          <p:nvPr/>
        </p:nvGrpSpPr>
        <p:grpSpPr>
          <a:xfrm flipH="1">
            <a:off x="667221" y="3401494"/>
            <a:ext cx="2504889" cy="1133076"/>
            <a:chOff x="8865416" y="3401494"/>
            <a:chExt cx="2504889" cy="113307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448828-9A99-476C-883A-083EC6CA6425}"/>
                </a:ext>
              </a:extLst>
            </p:cNvPr>
            <p:cNvSpPr/>
            <p:nvPr/>
          </p:nvSpPr>
          <p:spPr>
            <a:xfrm>
              <a:off x="8865416" y="3401494"/>
              <a:ext cx="95704" cy="11330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3C6E784-4727-4852-AFD4-55F40C539FCA}"/>
                </a:ext>
              </a:extLst>
            </p:cNvPr>
            <p:cNvGrpSpPr/>
            <p:nvPr/>
          </p:nvGrpSpPr>
          <p:grpSpPr>
            <a:xfrm>
              <a:off x="9048626" y="3426574"/>
              <a:ext cx="2321679" cy="1107996"/>
              <a:chOff x="6210996" y="1433695"/>
              <a:chExt cx="1493001" cy="788254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EF6F77-05B2-4CD9-B184-684CEC6E9EFC}"/>
                  </a:ext>
                </a:extLst>
              </p:cNvPr>
              <p:cNvSpPr txBox="1"/>
              <p:nvPr/>
            </p:nvSpPr>
            <p:spPr>
              <a:xfrm>
                <a:off x="6210999" y="1433695"/>
                <a:ext cx="1492998" cy="19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B1C544E-AFC7-4E6B-AA0F-FED93B808640}"/>
                  </a:ext>
                </a:extLst>
              </p:cNvPr>
              <p:cNvSpPr txBox="1"/>
              <p:nvPr/>
            </p:nvSpPr>
            <p:spPr>
              <a:xfrm>
                <a:off x="6210996" y="1630759"/>
                <a:ext cx="1492998" cy="59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Easy to change colors, photos.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834EF-464F-4B5F-A617-A3B18C5A055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667D-D6DA-4C09-9868-E33ADB37F768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FDEDF-F1ED-4D92-AD4D-93355480BB5C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1191C-8015-455B-903F-8747068D49E8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F5E6-1423-4CFB-AF41-6000C4BAFEF1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DD178-196F-4CE2-9624-7AEFF553945C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765EB-730F-4F96-B705-BF22D660B6FF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B68AB-7028-4C18-BABA-1CD3B2931E4A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43503-F2D6-4BCE-8F82-EB97F306FB5B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B9FB3-D055-4B4C-A47E-F2F3FEA6446E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2FAB2-92BF-45E4-BAF3-7CD43B189DD0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7BDF1-6E88-4186-AC0E-F5CEFE84F24B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3A25A-1E9F-49FE-BB64-D5944EAE4A25}"/>
              </a:ext>
            </a:extLst>
          </p:cNvPr>
          <p:cNvGrpSpPr/>
          <p:nvPr/>
        </p:nvGrpSpPr>
        <p:grpSpPr>
          <a:xfrm>
            <a:off x="1349650" y="1752086"/>
            <a:ext cx="1149625" cy="1134717"/>
            <a:chOff x="2206487" y="2723322"/>
            <a:chExt cx="1149625" cy="1134717"/>
          </a:xfrm>
          <a:solidFill>
            <a:schemeClr val="accent1"/>
          </a:solidFill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BE06850-D602-4D45-A2A9-53AF4441DFF5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F4EE1D8-C36F-4EE3-A082-D619B18DD964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95059E-2C8D-4E19-A5B1-EF8948D35344}"/>
              </a:ext>
            </a:extLst>
          </p:cNvPr>
          <p:cNvGrpSpPr/>
          <p:nvPr/>
        </p:nvGrpSpPr>
        <p:grpSpPr>
          <a:xfrm>
            <a:off x="4684892" y="1752086"/>
            <a:ext cx="1149625" cy="1134717"/>
            <a:chOff x="2206487" y="2723322"/>
            <a:chExt cx="1149625" cy="1134717"/>
          </a:xfrm>
          <a:solidFill>
            <a:schemeClr val="accent6"/>
          </a:solidFill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C799E92-3F28-4F64-BE63-FC47CB79524B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F4D1F69-096E-499E-A6EA-1BD0A229A49C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247F5A-1C3F-4AE2-B47E-FFDA9F3707FF}"/>
              </a:ext>
            </a:extLst>
          </p:cNvPr>
          <p:cNvGrpSpPr/>
          <p:nvPr/>
        </p:nvGrpSpPr>
        <p:grpSpPr>
          <a:xfrm>
            <a:off x="3017271" y="4001102"/>
            <a:ext cx="1149625" cy="1134717"/>
            <a:chOff x="2206487" y="2723322"/>
            <a:chExt cx="1149625" cy="1134717"/>
          </a:xfrm>
          <a:solidFill>
            <a:schemeClr val="accent2"/>
          </a:solidFill>
        </p:grpSpPr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CDEC5196-E127-4E3B-B344-96C8306058B0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5DD2DEE-EF05-4CD2-B508-4F97205C3D1F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517A3-CC0E-4311-AD61-29E67F1B2920}"/>
              </a:ext>
            </a:extLst>
          </p:cNvPr>
          <p:cNvGrpSpPr/>
          <p:nvPr/>
        </p:nvGrpSpPr>
        <p:grpSpPr>
          <a:xfrm>
            <a:off x="8020134" y="1752086"/>
            <a:ext cx="1149625" cy="1134717"/>
            <a:chOff x="2206487" y="2723322"/>
            <a:chExt cx="1149625" cy="1134717"/>
          </a:xfrm>
          <a:solidFill>
            <a:schemeClr val="accent3"/>
          </a:solidFill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C9299-8FE3-4ABD-A880-097BC901B05A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040D6913-7A9D-4D53-829D-0B557BF6452D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DC8A1-C7C2-4F3C-9B47-A29D0E1934EC}"/>
              </a:ext>
            </a:extLst>
          </p:cNvPr>
          <p:cNvGrpSpPr/>
          <p:nvPr/>
        </p:nvGrpSpPr>
        <p:grpSpPr>
          <a:xfrm>
            <a:off x="9687753" y="4001102"/>
            <a:ext cx="1149625" cy="1134717"/>
            <a:chOff x="2206487" y="2723322"/>
            <a:chExt cx="1149625" cy="1134717"/>
          </a:xfrm>
          <a:solidFill>
            <a:schemeClr val="accent4"/>
          </a:solidFill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8D1BF09F-2B53-422F-A05E-4CCF0B0A36CE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70D56021-898B-4150-A32E-50EC7610FC7E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3E5D0E-470A-40D8-85AE-2D61235000A4}"/>
              </a:ext>
            </a:extLst>
          </p:cNvPr>
          <p:cNvGrpSpPr/>
          <p:nvPr/>
        </p:nvGrpSpPr>
        <p:grpSpPr>
          <a:xfrm>
            <a:off x="6352513" y="4001102"/>
            <a:ext cx="1149625" cy="1134717"/>
            <a:chOff x="2206487" y="2723322"/>
            <a:chExt cx="1149625" cy="1134717"/>
          </a:xfrm>
          <a:solidFill>
            <a:schemeClr val="accent5"/>
          </a:solidFill>
        </p:grpSpPr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80E18549-33C1-4CBF-B4EF-8F4B1D946707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B341A3E8-35C2-4980-AB21-C19A67CDA5D8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033471-25B6-4273-AC12-756FC2F8AB5D}"/>
              </a:ext>
            </a:extLst>
          </p:cNvPr>
          <p:cNvGrpSpPr/>
          <p:nvPr/>
        </p:nvGrpSpPr>
        <p:grpSpPr>
          <a:xfrm>
            <a:off x="757365" y="2972656"/>
            <a:ext cx="2410391" cy="957812"/>
            <a:chOff x="862535" y="3526314"/>
            <a:chExt cx="1563024" cy="9578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9B5394-B6BD-48DD-94DB-521E94FA4B9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A756EE-8ECA-4277-BA53-B8096303280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39AF00-1971-4CB2-976B-1BBF70DCDBFB}"/>
              </a:ext>
            </a:extLst>
          </p:cNvPr>
          <p:cNvGrpSpPr/>
          <p:nvPr/>
        </p:nvGrpSpPr>
        <p:grpSpPr>
          <a:xfrm>
            <a:off x="4075788" y="2972656"/>
            <a:ext cx="2410391" cy="957812"/>
            <a:chOff x="862535" y="3526314"/>
            <a:chExt cx="1563024" cy="9578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584DA3-BBAA-41A2-BAFD-DCA7934A308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84D1AB-B92D-42AD-B6E6-E92F0BB3E9E0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21EE9C-58F7-41F8-8D19-F25A73A2F28E}"/>
              </a:ext>
            </a:extLst>
          </p:cNvPr>
          <p:cNvGrpSpPr/>
          <p:nvPr/>
        </p:nvGrpSpPr>
        <p:grpSpPr>
          <a:xfrm>
            <a:off x="7394212" y="2972656"/>
            <a:ext cx="2410391" cy="957812"/>
            <a:chOff x="862535" y="3526314"/>
            <a:chExt cx="1563024" cy="95781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C116BE-ED3E-4B43-A9D8-85DD6BB16C45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236D8-916F-4A3C-8A0C-9E20FD05AA8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04A530-EA83-4E4F-BF1B-DEC9A88EA262}"/>
              </a:ext>
            </a:extLst>
          </p:cNvPr>
          <p:cNvGrpSpPr/>
          <p:nvPr/>
        </p:nvGrpSpPr>
        <p:grpSpPr>
          <a:xfrm>
            <a:off x="2387397" y="5236867"/>
            <a:ext cx="2410391" cy="957812"/>
            <a:chOff x="862535" y="3526314"/>
            <a:chExt cx="1563024" cy="9578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192A58-2B39-4491-9D33-CAA93FB6F98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8CCCDF-F112-4E57-929B-7665F5835D7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66C897-CA2C-4599-85F8-3CB66576A585}"/>
              </a:ext>
            </a:extLst>
          </p:cNvPr>
          <p:cNvGrpSpPr/>
          <p:nvPr/>
        </p:nvGrpSpPr>
        <p:grpSpPr>
          <a:xfrm>
            <a:off x="5705820" y="5236867"/>
            <a:ext cx="2410391" cy="957812"/>
            <a:chOff x="862535" y="3526314"/>
            <a:chExt cx="1563024" cy="9578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1D1C96-A651-41F0-9BD0-602FE19244D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867068-D5DB-4DF9-88E7-563EA48AB9B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5F0475-4F92-42FA-92A6-78BF759F482E}"/>
              </a:ext>
            </a:extLst>
          </p:cNvPr>
          <p:cNvGrpSpPr/>
          <p:nvPr/>
        </p:nvGrpSpPr>
        <p:grpSpPr>
          <a:xfrm>
            <a:off x="9024244" y="5236867"/>
            <a:ext cx="2410391" cy="957812"/>
            <a:chOff x="862535" y="3526314"/>
            <a:chExt cx="1563024" cy="95781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78785F-05BA-43A4-A32D-6748563490C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2A31E5-8425-4A9B-9C0C-5B688F74A25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54A94208-0908-4A57-AF78-D8B172915FE7}"/>
              </a:ext>
            </a:extLst>
          </p:cNvPr>
          <p:cNvSpPr/>
          <p:nvPr/>
        </p:nvSpPr>
        <p:spPr>
          <a:xfrm rot="2700000">
            <a:off x="3470693" y="433881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999774C-80C9-4D06-A86A-C09655996959}"/>
              </a:ext>
            </a:extLst>
          </p:cNvPr>
          <p:cNvSpPr/>
          <p:nvPr/>
        </p:nvSpPr>
        <p:spPr>
          <a:xfrm>
            <a:off x="1770861" y="215511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E2A08CDD-B063-46FA-A631-0C5D436B9664}"/>
              </a:ext>
            </a:extLst>
          </p:cNvPr>
          <p:cNvSpPr>
            <a:spLocks noChangeAspect="1"/>
          </p:cNvSpPr>
          <p:nvPr/>
        </p:nvSpPr>
        <p:spPr>
          <a:xfrm>
            <a:off x="10093510" y="438571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0BB733E5-748E-4474-BBB8-16FD2E30137C}"/>
              </a:ext>
            </a:extLst>
          </p:cNvPr>
          <p:cNvSpPr/>
          <p:nvPr/>
        </p:nvSpPr>
        <p:spPr>
          <a:xfrm>
            <a:off x="5063070" y="220248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BB09D0B6-19EF-4D89-BDC6-86CA18F0ED01}"/>
              </a:ext>
            </a:extLst>
          </p:cNvPr>
          <p:cNvSpPr/>
          <p:nvPr/>
        </p:nvSpPr>
        <p:spPr>
          <a:xfrm flipH="1">
            <a:off x="8398197" y="2186415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:a16="http://schemas.microsoft.com/office/drawing/2014/main" id="{1DB49EB1-81B5-44F9-8383-0CDC336B516C}"/>
              </a:ext>
            </a:extLst>
          </p:cNvPr>
          <p:cNvSpPr>
            <a:spLocks noChangeAspect="1"/>
          </p:cNvSpPr>
          <p:nvPr/>
        </p:nvSpPr>
        <p:spPr>
          <a:xfrm rot="9900000">
            <a:off x="6780780" y="4416556"/>
            <a:ext cx="393525" cy="3342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B4704D0E-21E7-4BDF-8CF3-183D78622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32406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62">
            <a:extLst>
              <a:ext uri="{FF2B5EF4-FFF2-40B4-BE49-F238E27FC236}">
                <a16:creationId xmlns:a16="http://schemas.microsoft.com/office/drawing/2014/main" id="{5287C73C-104A-45F2-8473-856FA510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96350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63">
            <a:extLst>
              <a:ext uri="{FF2B5EF4-FFF2-40B4-BE49-F238E27FC236}">
                <a16:creationId xmlns:a16="http://schemas.microsoft.com/office/drawing/2014/main" id="{63553D13-E1EA-4BF1-AC93-FA95FC07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26332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64">
            <a:extLst>
              <a:ext uri="{FF2B5EF4-FFF2-40B4-BE49-F238E27FC236}">
                <a16:creationId xmlns:a16="http://schemas.microsoft.com/office/drawing/2014/main" id="{FD357E00-DF9B-4172-B634-8D008964A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35635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ABDBE-326B-4512-9A26-1EAF88874FDD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915D5A1D-EE76-4BC6-9D07-7BD95D67C714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B8E03-EC57-49D9-963F-2A82F4F264D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332109" y="43113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22FB451-AC88-472B-B901-057B2F4F15C1}"/>
              </a:ext>
            </a:extLst>
          </p:cNvPr>
          <p:cNvGrpSpPr/>
          <p:nvPr/>
        </p:nvGrpSpPr>
        <p:grpSpPr>
          <a:xfrm rot="16200000">
            <a:off x="-2959543" y="2943257"/>
            <a:ext cx="6877114" cy="990600"/>
            <a:chOff x="0" y="5943600"/>
            <a:chExt cx="12191492" cy="912558"/>
          </a:xfrm>
        </p:grpSpPr>
        <p:sp>
          <p:nvSpPr>
            <p:cNvPr id="21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DDF4FA6-C8E5-448E-974E-7D0DBFC26D73}"/>
              </a:ext>
            </a:extLst>
          </p:cNvPr>
          <p:cNvGrpSpPr/>
          <p:nvPr/>
        </p:nvGrpSpPr>
        <p:grpSpPr>
          <a:xfrm rot="366670">
            <a:off x="1949734" y="1633010"/>
            <a:ext cx="1966019" cy="4828163"/>
            <a:chOff x="4699536" y="41"/>
            <a:chExt cx="2791845" cy="6856232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24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445418" y="5083971"/>
              <a:ext cx="69270" cy="468132"/>
            </a:xfrm>
            <a:custGeom>
              <a:avLst/>
              <a:gdLst>
                <a:gd name="connsiteX0" fmla="*/ 25374 w 69270"/>
                <a:gd name="connsiteY0" fmla="*/ 1430 h 468132"/>
                <a:gd name="connsiteX1" fmla="*/ 69219 w 69270"/>
                <a:gd name="connsiteY1" fmla="*/ 465768 h 468132"/>
                <a:gd name="connsiteX2" fmla="*/ 46082 w 69270"/>
                <a:gd name="connsiteY2" fmla="*/ 468132 h 468132"/>
                <a:gd name="connsiteX3" fmla="*/ 0 w 69270"/>
                <a:gd name="connsiteY3" fmla="*/ 88 h 468132"/>
                <a:gd name="connsiteX4" fmla="*/ 25374 w 69270"/>
                <a:gd name="connsiteY4" fmla="*/ 1430 h 46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0" h="468132">
                  <a:moveTo>
                    <a:pt x="25374" y="1430"/>
                  </a:moveTo>
                  <a:cubicBezTo>
                    <a:pt x="37709" y="137248"/>
                    <a:pt x="70753" y="460015"/>
                    <a:pt x="69219" y="465768"/>
                  </a:cubicBezTo>
                  <a:cubicBezTo>
                    <a:pt x="62636" y="468516"/>
                    <a:pt x="55669" y="467494"/>
                    <a:pt x="46082" y="468132"/>
                  </a:cubicBezTo>
                  <a:cubicBezTo>
                    <a:pt x="42950" y="460591"/>
                    <a:pt x="10801" y="133925"/>
                    <a:pt x="0" y="88"/>
                  </a:cubicBezTo>
                  <a:cubicBezTo>
                    <a:pt x="8437" y="-167"/>
                    <a:pt x="17321" y="88"/>
                    <a:pt x="25374" y="143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996373" y="41"/>
              <a:ext cx="1131212" cy="2456297"/>
            </a:xfrm>
            <a:custGeom>
              <a:avLst/>
              <a:gdLst>
                <a:gd name="connsiteX0" fmla="*/ 869474 w 1131212"/>
                <a:gd name="connsiteY0" fmla="*/ 619351 h 2456297"/>
                <a:gd name="connsiteX1" fmla="*/ 799232 w 1131212"/>
                <a:gd name="connsiteY1" fmla="*/ 585029 h 2456297"/>
                <a:gd name="connsiteX2" fmla="*/ 775520 w 1131212"/>
                <a:gd name="connsiteY2" fmla="*/ 573205 h 2456297"/>
                <a:gd name="connsiteX3" fmla="*/ 576107 w 1131212"/>
                <a:gd name="connsiteY3" fmla="*/ 525206 h 2456297"/>
                <a:gd name="connsiteX4" fmla="*/ 387177 w 1131212"/>
                <a:gd name="connsiteY4" fmla="*/ 685950 h 2456297"/>
                <a:gd name="connsiteX5" fmla="*/ 207130 w 1131212"/>
                <a:gd name="connsiteY5" fmla="*/ 1195411 h 2456297"/>
                <a:gd name="connsiteX6" fmla="*/ 241005 w 1131212"/>
                <a:gd name="connsiteY6" fmla="*/ 1939117 h 2456297"/>
                <a:gd name="connsiteX7" fmla="*/ 239535 w 1131212"/>
                <a:gd name="connsiteY7" fmla="*/ 1966984 h 2456297"/>
                <a:gd name="connsiteX8" fmla="*/ 250081 w 1131212"/>
                <a:gd name="connsiteY8" fmla="*/ 2017987 h 2456297"/>
                <a:gd name="connsiteX9" fmla="*/ 551181 w 1131212"/>
                <a:gd name="connsiteY9" fmla="*/ 2326246 h 2456297"/>
                <a:gd name="connsiteX10" fmla="*/ 569396 w 1131212"/>
                <a:gd name="connsiteY10" fmla="*/ 2351044 h 2456297"/>
                <a:gd name="connsiteX11" fmla="*/ 562174 w 1131212"/>
                <a:gd name="connsiteY11" fmla="*/ 2357372 h 2456297"/>
                <a:gd name="connsiteX12" fmla="*/ 537823 w 1131212"/>
                <a:gd name="connsiteY12" fmla="*/ 2336727 h 2456297"/>
                <a:gd name="connsiteX13" fmla="*/ 239727 w 1131212"/>
                <a:gd name="connsiteY13" fmla="*/ 2033007 h 2456297"/>
                <a:gd name="connsiteX14" fmla="*/ 201698 w 1131212"/>
                <a:gd name="connsiteY14" fmla="*/ 2011724 h 2456297"/>
                <a:gd name="connsiteX15" fmla="*/ 146476 w 1131212"/>
                <a:gd name="connsiteY15" fmla="*/ 2056464 h 2456297"/>
                <a:gd name="connsiteX16" fmla="*/ 153314 w 1131212"/>
                <a:gd name="connsiteY16" fmla="*/ 2072250 h 2456297"/>
                <a:gd name="connsiteX17" fmla="*/ 238001 w 1131212"/>
                <a:gd name="connsiteY17" fmla="*/ 2166204 h 2456297"/>
                <a:gd name="connsiteX18" fmla="*/ 270086 w 1131212"/>
                <a:gd name="connsiteY18" fmla="*/ 2169464 h 2456297"/>
                <a:gd name="connsiteX19" fmla="*/ 312653 w 1131212"/>
                <a:gd name="connsiteY19" fmla="*/ 2176303 h 2456297"/>
                <a:gd name="connsiteX20" fmla="*/ 510723 w 1131212"/>
                <a:gd name="connsiteY20" fmla="*/ 2379422 h 2456297"/>
                <a:gd name="connsiteX21" fmla="*/ 511746 w 1131212"/>
                <a:gd name="connsiteY21" fmla="*/ 2427678 h 2456297"/>
                <a:gd name="connsiteX22" fmla="*/ 493338 w 1131212"/>
                <a:gd name="connsiteY22" fmla="*/ 2447107 h 2456297"/>
                <a:gd name="connsiteX23" fmla="*/ 458952 w 1131212"/>
                <a:gd name="connsiteY23" fmla="*/ 2447363 h 2456297"/>
                <a:gd name="connsiteX24" fmla="*/ 440226 w 1131212"/>
                <a:gd name="connsiteY24" fmla="*/ 2428253 h 2456297"/>
                <a:gd name="connsiteX25" fmla="*/ 343651 w 1131212"/>
                <a:gd name="connsiteY25" fmla="*/ 2324392 h 2456297"/>
                <a:gd name="connsiteX26" fmla="*/ 148521 w 1131212"/>
                <a:gd name="connsiteY26" fmla="*/ 2098583 h 2456297"/>
                <a:gd name="connsiteX27" fmla="*/ 101672 w 1131212"/>
                <a:gd name="connsiteY27" fmla="*/ 2084138 h 2456297"/>
                <a:gd name="connsiteX28" fmla="*/ 80836 w 1131212"/>
                <a:gd name="connsiteY28" fmla="*/ 2065092 h 2456297"/>
                <a:gd name="connsiteX29" fmla="*/ 54695 w 1131212"/>
                <a:gd name="connsiteY29" fmla="*/ 1923011 h 2456297"/>
                <a:gd name="connsiteX30" fmla="*/ 623 w 1131212"/>
                <a:gd name="connsiteY30" fmla="*/ 1262201 h 2456297"/>
                <a:gd name="connsiteX31" fmla="*/ 80324 w 1131212"/>
                <a:gd name="connsiteY31" fmla="*/ 713369 h 2456297"/>
                <a:gd name="connsiteX32" fmla="*/ 471799 w 1131212"/>
                <a:gd name="connsiteY32" fmla="*/ 105033 h 2456297"/>
                <a:gd name="connsiteX33" fmla="*/ 594642 w 1131212"/>
                <a:gd name="connsiteY33" fmla="*/ 20666 h 2456297"/>
                <a:gd name="connsiteX34" fmla="*/ 760820 w 1131212"/>
                <a:gd name="connsiteY34" fmla="*/ 32299 h 2456297"/>
                <a:gd name="connsiteX35" fmla="*/ 920030 w 1131212"/>
                <a:gd name="connsiteY35" fmla="*/ 189592 h 2456297"/>
                <a:gd name="connsiteX36" fmla="*/ 1111965 w 1131212"/>
                <a:gd name="connsiteY36" fmla="*/ 672017 h 2456297"/>
                <a:gd name="connsiteX37" fmla="*/ 1116311 w 1131212"/>
                <a:gd name="connsiteY37" fmla="*/ 1189786 h 2456297"/>
                <a:gd name="connsiteX38" fmla="*/ 1064221 w 1131212"/>
                <a:gd name="connsiteY38" fmla="*/ 1228326 h 2456297"/>
                <a:gd name="connsiteX39" fmla="*/ 880211 w 1131212"/>
                <a:gd name="connsiteY39" fmla="*/ 1194196 h 2456297"/>
                <a:gd name="connsiteX40" fmla="*/ 824926 w 1131212"/>
                <a:gd name="connsiteY40" fmla="*/ 1259644 h 2456297"/>
                <a:gd name="connsiteX41" fmla="*/ 841096 w 1131212"/>
                <a:gd name="connsiteY41" fmla="*/ 1273002 h 2456297"/>
                <a:gd name="connsiteX42" fmla="*/ 886922 w 1131212"/>
                <a:gd name="connsiteY42" fmla="*/ 1283932 h 2456297"/>
                <a:gd name="connsiteX43" fmla="*/ 910059 w 1131212"/>
                <a:gd name="connsiteY43" fmla="*/ 1269999 h 2456297"/>
                <a:gd name="connsiteX44" fmla="*/ 950837 w 1131212"/>
                <a:gd name="connsiteY44" fmla="*/ 1254851 h 2456297"/>
                <a:gd name="connsiteX45" fmla="*/ 1072593 w 1131212"/>
                <a:gd name="connsiteY45" fmla="*/ 1285658 h 2456297"/>
                <a:gd name="connsiteX46" fmla="*/ 1099373 w 1131212"/>
                <a:gd name="connsiteY46" fmla="*/ 1309370 h 2456297"/>
                <a:gd name="connsiteX47" fmla="*/ 1086015 w 1131212"/>
                <a:gd name="connsiteY47" fmla="*/ 1372773 h 2456297"/>
                <a:gd name="connsiteX48" fmla="*/ 1063901 w 1131212"/>
                <a:gd name="connsiteY48" fmla="*/ 1373795 h 2456297"/>
                <a:gd name="connsiteX49" fmla="*/ 877974 w 1131212"/>
                <a:gd name="connsiteY49" fmla="*/ 1310073 h 2456297"/>
                <a:gd name="connsiteX50" fmla="*/ 794055 w 1131212"/>
                <a:gd name="connsiteY50" fmla="*/ 1323686 h 2456297"/>
                <a:gd name="connsiteX51" fmla="*/ 792457 w 1131212"/>
                <a:gd name="connsiteY51" fmla="*/ 1354429 h 2456297"/>
                <a:gd name="connsiteX52" fmla="*/ 866342 w 1131212"/>
                <a:gd name="connsiteY52" fmla="*/ 1385619 h 2456297"/>
                <a:gd name="connsiteX53" fmla="*/ 913511 w 1131212"/>
                <a:gd name="connsiteY53" fmla="*/ 1399233 h 2456297"/>
                <a:gd name="connsiteX54" fmla="*/ 1046133 w 1131212"/>
                <a:gd name="connsiteY54" fmla="*/ 1446402 h 2456297"/>
                <a:gd name="connsiteX55" fmla="*/ 1078473 w 1131212"/>
                <a:gd name="connsiteY55" fmla="*/ 1514726 h 2456297"/>
                <a:gd name="connsiteX56" fmla="*/ 1039422 w 1131212"/>
                <a:gd name="connsiteY56" fmla="*/ 1534156 h 2456297"/>
                <a:gd name="connsiteX57" fmla="*/ 874076 w 1131212"/>
                <a:gd name="connsiteY57" fmla="*/ 1465257 h 2456297"/>
                <a:gd name="connsiteX58" fmla="*/ 854518 w 1131212"/>
                <a:gd name="connsiteY58" fmla="*/ 1431318 h 2456297"/>
                <a:gd name="connsiteX59" fmla="*/ 840584 w 1131212"/>
                <a:gd name="connsiteY59" fmla="*/ 1407158 h 2456297"/>
                <a:gd name="connsiteX60" fmla="*/ 791562 w 1131212"/>
                <a:gd name="connsiteY60" fmla="*/ 1386450 h 2456297"/>
                <a:gd name="connsiteX61" fmla="*/ 756026 w 1131212"/>
                <a:gd name="connsiteY61" fmla="*/ 1399744 h 2456297"/>
                <a:gd name="connsiteX62" fmla="*/ 777693 w 1131212"/>
                <a:gd name="connsiteY62" fmla="*/ 1476122 h 2456297"/>
                <a:gd name="connsiteX63" fmla="*/ 1015198 w 1131212"/>
                <a:gd name="connsiteY63" fmla="*/ 1586758 h 2456297"/>
                <a:gd name="connsiteX64" fmla="*/ 1040444 w 1131212"/>
                <a:gd name="connsiteY64" fmla="*/ 1600563 h 2456297"/>
                <a:gd name="connsiteX65" fmla="*/ 1035267 w 1131212"/>
                <a:gd name="connsiteY65" fmla="*/ 1613729 h 2456297"/>
                <a:gd name="connsiteX66" fmla="*/ 1010021 w 1131212"/>
                <a:gd name="connsiteY66" fmla="*/ 1603695 h 2456297"/>
                <a:gd name="connsiteX67" fmla="*/ 749635 w 1131212"/>
                <a:gd name="connsiteY67" fmla="*/ 1485262 h 2456297"/>
                <a:gd name="connsiteX68" fmla="*/ 712436 w 1131212"/>
                <a:gd name="connsiteY68" fmla="*/ 1478742 h 2456297"/>
                <a:gd name="connsiteX69" fmla="*/ 682205 w 1131212"/>
                <a:gd name="connsiteY69" fmla="*/ 1530960 h 2456297"/>
                <a:gd name="connsiteX70" fmla="*/ 694413 w 1131212"/>
                <a:gd name="connsiteY70" fmla="*/ 1551029 h 2456297"/>
                <a:gd name="connsiteX71" fmla="*/ 740303 w 1131212"/>
                <a:gd name="connsiteY71" fmla="*/ 1579471 h 2456297"/>
                <a:gd name="connsiteX72" fmla="*/ 790603 w 1131212"/>
                <a:gd name="connsiteY72" fmla="*/ 1574039 h 2456297"/>
                <a:gd name="connsiteX73" fmla="*/ 821218 w 1131212"/>
                <a:gd name="connsiteY73" fmla="*/ 1570140 h 2456297"/>
                <a:gd name="connsiteX74" fmla="*/ 1000434 w 1131212"/>
                <a:gd name="connsiteY74" fmla="*/ 1660131 h 2456297"/>
                <a:gd name="connsiteX75" fmla="*/ 1013856 w 1131212"/>
                <a:gd name="connsiteY75" fmla="*/ 1696179 h 2456297"/>
                <a:gd name="connsiteX76" fmla="*/ 1001329 w 1131212"/>
                <a:gd name="connsiteY76" fmla="*/ 1727241 h 2456297"/>
                <a:gd name="connsiteX77" fmla="*/ 955694 w 1131212"/>
                <a:gd name="connsiteY77" fmla="*/ 1737531 h 2456297"/>
                <a:gd name="connsiteX78" fmla="*/ 729374 w 1131212"/>
                <a:gd name="connsiteY78" fmla="*/ 1595706 h 2456297"/>
                <a:gd name="connsiteX79" fmla="*/ 697992 w 1131212"/>
                <a:gd name="connsiteY79" fmla="*/ 1575317 h 2456297"/>
                <a:gd name="connsiteX80" fmla="*/ 644623 w 1131212"/>
                <a:gd name="connsiteY80" fmla="*/ 1575956 h 2456297"/>
                <a:gd name="connsiteX81" fmla="*/ 655617 w 1131212"/>
                <a:gd name="connsiteY81" fmla="*/ 1651247 h 2456297"/>
                <a:gd name="connsiteX82" fmla="*/ 696394 w 1131212"/>
                <a:gd name="connsiteY82" fmla="*/ 1676749 h 2456297"/>
                <a:gd name="connsiteX83" fmla="*/ 723430 w 1131212"/>
                <a:gd name="connsiteY83" fmla="*/ 1680456 h 2456297"/>
                <a:gd name="connsiteX84" fmla="*/ 762609 w 1131212"/>
                <a:gd name="connsiteY84" fmla="*/ 1683843 h 2456297"/>
                <a:gd name="connsiteX85" fmla="*/ 932429 w 1131212"/>
                <a:gd name="connsiteY85" fmla="*/ 1790644 h 2456297"/>
                <a:gd name="connsiteX86" fmla="*/ 954671 w 1131212"/>
                <a:gd name="connsiteY86" fmla="*/ 1821898 h 2456297"/>
                <a:gd name="connsiteX87" fmla="*/ 920413 w 1131212"/>
                <a:gd name="connsiteY87" fmla="*/ 1880188 h 2456297"/>
                <a:gd name="connsiteX88" fmla="*/ 896446 w 1131212"/>
                <a:gd name="connsiteY88" fmla="*/ 1874244 h 2456297"/>
                <a:gd name="connsiteX89" fmla="*/ 713203 w 1131212"/>
                <a:gd name="connsiteY89" fmla="*/ 1748844 h 2456297"/>
                <a:gd name="connsiteX90" fmla="*/ 699398 w 1131212"/>
                <a:gd name="connsiteY90" fmla="*/ 1730629 h 2456297"/>
                <a:gd name="connsiteX91" fmla="*/ 662775 w 1131212"/>
                <a:gd name="connsiteY91" fmla="*/ 1680712 h 2456297"/>
                <a:gd name="connsiteX92" fmla="*/ 617651 w 1131212"/>
                <a:gd name="connsiteY92" fmla="*/ 1651950 h 2456297"/>
                <a:gd name="connsiteX93" fmla="*/ 614520 w 1131212"/>
                <a:gd name="connsiteY93" fmla="*/ 1608169 h 2456297"/>
                <a:gd name="connsiteX94" fmla="*/ 766316 w 1131212"/>
                <a:gd name="connsiteY94" fmla="*/ 1346184 h 2456297"/>
                <a:gd name="connsiteX95" fmla="*/ 875737 w 1131212"/>
                <a:gd name="connsiteY95" fmla="*/ 884340 h 2456297"/>
                <a:gd name="connsiteX96" fmla="*/ 865000 w 1131212"/>
                <a:gd name="connsiteY96" fmla="*/ 789683 h 2456297"/>
                <a:gd name="connsiteX97" fmla="*/ 879189 w 1131212"/>
                <a:gd name="connsiteY97" fmla="*/ 754530 h 2456297"/>
                <a:gd name="connsiteX98" fmla="*/ 948855 w 1131212"/>
                <a:gd name="connsiteY98" fmla="*/ 735164 h 2456297"/>
                <a:gd name="connsiteX99" fmla="*/ 963236 w 1131212"/>
                <a:gd name="connsiteY99" fmla="*/ 692022 h 2456297"/>
                <a:gd name="connsiteX100" fmla="*/ 918304 w 1131212"/>
                <a:gd name="connsiteY100" fmla="*/ 674637 h 2456297"/>
                <a:gd name="connsiteX101" fmla="*/ 842821 w 1131212"/>
                <a:gd name="connsiteY101" fmla="*/ 674062 h 2456297"/>
                <a:gd name="connsiteX102" fmla="*/ 850491 w 1131212"/>
                <a:gd name="connsiteY102" fmla="*/ 630792 h 2456297"/>
                <a:gd name="connsiteX103" fmla="*/ 869474 w 1131212"/>
                <a:gd name="connsiteY103" fmla="*/ 619351 h 2456297"/>
                <a:gd name="connsiteX104" fmla="*/ 909612 w 1131212"/>
                <a:gd name="connsiteY104" fmla="*/ 1087076 h 2456297"/>
                <a:gd name="connsiteX105" fmla="*/ 860845 w 1131212"/>
                <a:gd name="connsiteY105" fmla="*/ 1136865 h 2456297"/>
                <a:gd name="connsiteX106" fmla="*/ 885133 w 1131212"/>
                <a:gd name="connsiteY106" fmla="*/ 1174319 h 2456297"/>
                <a:gd name="connsiteX107" fmla="*/ 1060769 w 1131212"/>
                <a:gd name="connsiteY107" fmla="*/ 1207810 h 2456297"/>
                <a:gd name="connsiteX108" fmla="*/ 1096753 w 1131212"/>
                <a:gd name="connsiteY108" fmla="*/ 1194644 h 2456297"/>
                <a:gd name="connsiteX109" fmla="*/ 1067416 w 1131212"/>
                <a:gd name="connsiteY109" fmla="*/ 1156615 h 2456297"/>
                <a:gd name="connsiteX110" fmla="*/ 970075 w 1131212"/>
                <a:gd name="connsiteY110" fmla="*/ 1140636 h 2456297"/>
                <a:gd name="connsiteX111" fmla="*/ 942655 w 1131212"/>
                <a:gd name="connsiteY111" fmla="*/ 1115198 h 2456297"/>
                <a:gd name="connsiteX112" fmla="*/ 909612 w 1131212"/>
                <a:gd name="connsiteY112" fmla="*/ 1087076 h 2456297"/>
                <a:gd name="connsiteX113" fmla="*/ 1054505 w 1131212"/>
                <a:gd name="connsiteY113" fmla="*/ 1066112 h 2456297"/>
                <a:gd name="connsiteX114" fmla="*/ 1088444 w 1131212"/>
                <a:gd name="connsiteY114" fmla="*/ 1043998 h 2456297"/>
                <a:gd name="connsiteX115" fmla="*/ 1054186 w 1131212"/>
                <a:gd name="connsiteY115" fmla="*/ 1012999 h 2456297"/>
                <a:gd name="connsiteX116" fmla="*/ 1006186 w 1131212"/>
                <a:gd name="connsiteY116" fmla="*/ 1011849 h 2456297"/>
                <a:gd name="connsiteX117" fmla="*/ 942592 w 1131212"/>
                <a:gd name="connsiteY117" fmla="*/ 990629 h 2456297"/>
                <a:gd name="connsiteX118" fmla="*/ 899002 w 1131212"/>
                <a:gd name="connsiteY118" fmla="*/ 985196 h 2456297"/>
                <a:gd name="connsiteX119" fmla="*/ 883854 w 1131212"/>
                <a:gd name="connsiteY119" fmla="*/ 1050836 h 2456297"/>
                <a:gd name="connsiteX120" fmla="*/ 915748 w 1131212"/>
                <a:gd name="connsiteY120" fmla="*/ 1066176 h 2456297"/>
                <a:gd name="connsiteX121" fmla="*/ 1054505 w 1131212"/>
                <a:gd name="connsiteY121" fmla="*/ 1066112 h 2456297"/>
                <a:gd name="connsiteX122" fmla="*/ 948344 w 1131212"/>
                <a:gd name="connsiteY122" fmla="*/ 878588 h 2456297"/>
                <a:gd name="connsiteX123" fmla="*/ 892036 w 1131212"/>
                <a:gd name="connsiteY123" fmla="*/ 930486 h 2456297"/>
                <a:gd name="connsiteX124" fmla="*/ 905777 w 1131212"/>
                <a:gd name="connsiteY124" fmla="*/ 956691 h 2456297"/>
                <a:gd name="connsiteX125" fmla="*/ 940994 w 1131212"/>
                <a:gd name="connsiteY125" fmla="*/ 949277 h 2456297"/>
                <a:gd name="connsiteX126" fmla="*/ 992381 w 1131212"/>
                <a:gd name="connsiteY126" fmla="*/ 926907 h 2456297"/>
                <a:gd name="connsiteX127" fmla="*/ 1034948 w 1131212"/>
                <a:gd name="connsiteY127" fmla="*/ 923839 h 2456297"/>
                <a:gd name="connsiteX128" fmla="*/ 1055592 w 1131212"/>
                <a:gd name="connsiteY128" fmla="*/ 889773 h 2456297"/>
                <a:gd name="connsiteX129" fmla="*/ 1022740 w 1131212"/>
                <a:gd name="connsiteY129" fmla="*/ 873666 h 2456297"/>
                <a:gd name="connsiteX130" fmla="*/ 948344 w 1131212"/>
                <a:gd name="connsiteY130" fmla="*/ 878588 h 2456297"/>
                <a:gd name="connsiteX131" fmla="*/ 875993 w 1131212"/>
                <a:gd name="connsiteY131" fmla="*/ 788021 h 2456297"/>
                <a:gd name="connsiteX132" fmla="*/ 882512 w 1131212"/>
                <a:gd name="connsiteY132" fmla="*/ 834423 h 2456297"/>
                <a:gd name="connsiteX133" fmla="*/ 905330 w 1131212"/>
                <a:gd name="connsiteY133" fmla="*/ 857304 h 2456297"/>
                <a:gd name="connsiteX134" fmla="*/ 925271 w 1131212"/>
                <a:gd name="connsiteY134" fmla="*/ 832314 h 2456297"/>
                <a:gd name="connsiteX135" fmla="*/ 952115 w 1131212"/>
                <a:gd name="connsiteY135" fmla="*/ 798631 h 2456297"/>
                <a:gd name="connsiteX136" fmla="*/ 981771 w 1131212"/>
                <a:gd name="connsiteY136" fmla="*/ 791217 h 2456297"/>
                <a:gd name="connsiteX137" fmla="*/ 1000498 w 1131212"/>
                <a:gd name="connsiteY137" fmla="*/ 770700 h 2456297"/>
                <a:gd name="connsiteX138" fmla="*/ 959912 w 1131212"/>
                <a:gd name="connsiteY138" fmla="*/ 748714 h 2456297"/>
                <a:gd name="connsiteX139" fmla="*/ 891460 w 1131212"/>
                <a:gd name="connsiteY139" fmla="*/ 768399 h 2456297"/>
                <a:gd name="connsiteX140" fmla="*/ 875993 w 1131212"/>
                <a:gd name="connsiteY140" fmla="*/ 788021 h 245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31212" h="2456297">
                  <a:moveTo>
                    <a:pt x="869474" y="619351"/>
                  </a:moveTo>
                  <a:cubicBezTo>
                    <a:pt x="840137" y="564832"/>
                    <a:pt x="844292" y="558825"/>
                    <a:pt x="799232" y="585029"/>
                  </a:cubicBezTo>
                  <a:cubicBezTo>
                    <a:pt x="793160" y="588545"/>
                    <a:pt x="779738" y="579788"/>
                    <a:pt x="775520" y="573205"/>
                  </a:cubicBezTo>
                  <a:cubicBezTo>
                    <a:pt x="728990" y="499384"/>
                    <a:pt x="644751" y="495230"/>
                    <a:pt x="576107" y="525206"/>
                  </a:cubicBezTo>
                  <a:cubicBezTo>
                    <a:pt x="497045" y="559719"/>
                    <a:pt x="435304" y="614749"/>
                    <a:pt x="387177" y="685950"/>
                  </a:cubicBezTo>
                  <a:cubicBezTo>
                    <a:pt x="282996" y="840175"/>
                    <a:pt x="227902" y="1011785"/>
                    <a:pt x="207130" y="1195411"/>
                  </a:cubicBezTo>
                  <a:cubicBezTo>
                    <a:pt x="178944" y="1445060"/>
                    <a:pt x="201442" y="1692472"/>
                    <a:pt x="241005" y="1939117"/>
                  </a:cubicBezTo>
                  <a:cubicBezTo>
                    <a:pt x="242475" y="1948257"/>
                    <a:pt x="244009" y="1960336"/>
                    <a:pt x="239535" y="1966984"/>
                  </a:cubicBezTo>
                  <a:cubicBezTo>
                    <a:pt x="224643" y="1988906"/>
                    <a:pt x="234997" y="2002648"/>
                    <a:pt x="250081" y="2017987"/>
                  </a:cubicBezTo>
                  <a:cubicBezTo>
                    <a:pt x="350746" y="2120442"/>
                    <a:pt x="451027" y="2223280"/>
                    <a:pt x="551181" y="2326246"/>
                  </a:cubicBezTo>
                  <a:cubicBezTo>
                    <a:pt x="558275" y="2333532"/>
                    <a:pt x="563324" y="2342735"/>
                    <a:pt x="569396" y="2351044"/>
                  </a:cubicBezTo>
                  <a:cubicBezTo>
                    <a:pt x="566968" y="2353153"/>
                    <a:pt x="564603" y="2355263"/>
                    <a:pt x="562174" y="2357372"/>
                  </a:cubicBezTo>
                  <a:cubicBezTo>
                    <a:pt x="554057" y="2350533"/>
                    <a:pt x="545237" y="2344269"/>
                    <a:pt x="537823" y="2336727"/>
                  </a:cubicBezTo>
                  <a:cubicBezTo>
                    <a:pt x="438500" y="2235487"/>
                    <a:pt x="339561" y="2133800"/>
                    <a:pt x="239727" y="2033007"/>
                  </a:cubicBezTo>
                  <a:cubicBezTo>
                    <a:pt x="216845" y="2011212"/>
                    <a:pt x="216078" y="2001945"/>
                    <a:pt x="201698" y="2011724"/>
                  </a:cubicBezTo>
                  <a:cubicBezTo>
                    <a:pt x="180862" y="2021694"/>
                    <a:pt x="163605" y="2039910"/>
                    <a:pt x="146476" y="2056464"/>
                  </a:cubicBezTo>
                  <a:cubicBezTo>
                    <a:pt x="144175" y="2058700"/>
                    <a:pt x="148713" y="2067073"/>
                    <a:pt x="153314" y="2072250"/>
                  </a:cubicBezTo>
                  <a:cubicBezTo>
                    <a:pt x="180798" y="2102737"/>
                    <a:pt x="208345" y="2137954"/>
                    <a:pt x="238001" y="2166204"/>
                  </a:cubicBezTo>
                  <a:cubicBezTo>
                    <a:pt x="244392" y="2172276"/>
                    <a:pt x="262160" y="2173938"/>
                    <a:pt x="270086" y="2169464"/>
                  </a:cubicBezTo>
                  <a:cubicBezTo>
                    <a:pt x="287918" y="2159429"/>
                    <a:pt x="299934" y="2163200"/>
                    <a:pt x="312653" y="2176303"/>
                  </a:cubicBezTo>
                  <a:cubicBezTo>
                    <a:pt x="378548" y="2244116"/>
                    <a:pt x="444444" y="2311993"/>
                    <a:pt x="510723" y="2379422"/>
                  </a:cubicBezTo>
                  <a:cubicBezTo>
                    <a:pt x="526893" y="2395848"/>
                    <a:pt x="528875" y="2411124"/>
                    <a:pt x="511746" y="2427678"/>
                  </a:cubicBezTo>
                  <a:cubicBezTo>
                    <a:pt x="505354" y="2433877"/>
                    <a:pt x="499282" y="2440460"/>
                    <a:pt x="493338" y="2447107"/>
                  </a:cubicBezTo>
                  <a:cubicBezTo>
                    <a:pt x="481898" y="2459826"/>
                    <a:pt x="470457" y="2458804"/>
                    <a:pt x="458952" y="2447363"/>
                  </a:cubicBezTo>
                  <a:cubicBezTo>
                    <a:pt x="452625" y="2441100"/>
                    <a:pt x="446361" y="2434772"/>
                    <a:pt x="440226" y="2428253"/>
                  </a:cubicBezTo>
                  <a:cubicBezTo>
                    <a:pt x="407949" y="2393739"/>
                    <a:pt x="374841" y="2359865"/>
                    <a:pt x="343651" y="2324392"/>
                  </a:cubicBezTo>
                  <a:cubicBezTo>
                    <a:pt x="278011" y="2249676"/>
                    <a:pt x="213202" y="2174194"/>
                    <a:pt x="148521" y="2098583"/>
                  </a:cubicBezTo>
                  <a:cubicBezTo>
                    <a:pt x="129794" y="2075446"/>
                    <a:pt x="131008" y="2067073"/>
                    <a:pt x="101672" y="2084138"/>
                  </a:cubicBezTo>
                  <a:cubicBezTo>
                    <a:pt x="85118" y="2093150"/>
                    <a:pt x="82881" y="2075190"/>
                    <a:pt x="80836" y="2065092"/>
                  </a:cubicBezTo>
                  <a:cubicBezTo>
                    <a:pt x="71440" y="2017859"/>
                    <a:pt x="62109" y="1970563"/>
                    <a:pt x="54695" y="1923011"/>
                  </a:cubicBezTo>
                  <a:cubicBezTo>
                    <a:pt x="20501" y="1704104"/>
                    <a:pt x="-4298" y="1484175"/>
                    <a:pt x="623" y="1262201"/>
                  </a:cubicBezTo>
                  <a:cubicBezTo>
                    <a:pt x="4714" y="1076147"/>
                    <a:pt x="19542" y="890603"/>
                    <a:pt x="80324" y="713369"/>
                  </a:cubicBezTo>
                  <a:cubicBezTo>
                    <a:pt x="160665" y="479123"/>
                    <a:pt x="293031" y="276196"/>
                    <a:pt x="471799" y="105033"/>
                  </a:cubicBezTo>
                  <a:cubicBezTo>
                    <a:pt x="507272" y="71095"/>
                    <a:pt x="551628" y="45401"/>
                    <a:pt x="594642" y="20666"/>
                  </a:cubicBezTo>
                  <a:cubicBezTo>
                    <a:pt x="651079" y="-11802"/>
                    <a:pt x="707707" y="-4580"/>
                    <a:pt x="760820" y="32299"/>
                  </a:cubicBezTo>
                  <a:cubicBezTo>
                    <a:pt x="822944" y="75505"/>
                    <a:pt x="875098" y="129001"/>
                    <a:pt x="920030" y="189592"/>
                  </a:cubicBezTo>
                  <a:cubicBezTo>
                    <a:pt x="1026575" y="333399"/>
                    <a:pt x="1083395" y="497083"/>
                    <a:pt x="1111965" y="672017"/>
                  </a:cubicBezTo>
                  <a:cubicBezTo>
                    <a:pt x="1140151" y="844457"/>
                    <a:pt x="1133631" y="1017090"/>
                    <a:pt x="1116311" y="1189786"/>
                  </a:cubicBezTo>
                  <a:cubicBezTo>
                    <a:pt x="1111837" y="1234079"/>
                    <a:pt x="1107299" y="1236380"/>
                    <a:pt x="1064221" y="1228326"/>
                  </a:cubicBezTo>
                  <a:cubicBezTo>
                    <a:pt x="1002927" y="1216886"/>
                    <a:pt x="941633" y="1204998"/>
                    <a:pt x="880211" y="1194196"/>
                  </a:cubicBezTo>
                  <a:cubicBezTo>
                    <a:pt x="843269" y="1186974"/>
                    <a:pt x="832467" y="1198990"/>
                    <a:pt x="824926" y="1259644"/>
                  </a:cubicBezTo>
                  <a:cubicBezTo>
                    <a:pt x="824478" y="1269679"/>
                    <a:pt x="835919" y="1271277"/>
                    <a:pt x="841096" y="1273002"/>
                  </a:cubicBezTo>
                  <a:cubicBezTo>
                    <a:pt x="857138" y="1278243"/>
                    <a:pt x="870305" y="1282717"/>
                    <a:pt x="886922" y="1283932"/>
                  </a:cubicBezTo>
                  <a:cubicBezTo>
                    <a:pt x="894464" y="1284507"/>
                    <a:pt x="906224" y="1277093"/>
                    <a:pt x="910059" y="1269999"/>
                  </a:cubicBezTo>
                  <a:cubicBezTo>
                    <a:pt x="919966" y="1251911"/>
                    <a:pt x="919519" y="1247373"/>
                    <a:pt x="950837" y="1254851"/>
                  </a:cubicBezTo>
                  <a:cubicBezTo>
                    <a:pt x="991486" y="1264821"/>
                    <a:pt x="1032519" y="1273705"/>
                    <a:pt x="1072593" y="1285658"/>
                  </a:cubicBezTo>
                  <a:cubicBezTo>
                    <a:pt x="1083395" y="1288853"/>
                    <a:pt x="1099437" y="1301253"/>
                    <a:pt x="1099373" y="1309370"/>
                  </a:cubicBezTo>
                  <a:cubicBezTo>
                    <a:pt x="1099245" y="1330589"/>
                    <a:pt x="1092343" y="1352064"/>
                    <a:pt x="1086015" y="1372773"/>
                  </a:cubicBezTo>
                  <a:cubicBezTo>
                    <a:pt x="1085248" y="1375265"/>
                    <a:pt x="1070612" y="1376224"/>
                    <a:pt x="1063901" y="1373795"/>
                  </a:cubicBezTo>
                  <a:cubicBezTo>
                    <a:pt x="1003182" y="1352000"/>
                    <a:pt x="942144" y="1332123"/>
                    <a:pt x="877974" y="1310073"/>
                  </a:cubicBezTo>
                  <a:cubicBezTo>
                    <a:pt x="819685" y="1290004"/>
                    <a:pt x="806582" y="1283357"/>
                    <a:pt x="794055" y="1323686"/>
                  </a:cubicBezTo>
                  <a:cubicBezTo>
                    <a:pt x="786449" y="1345673"/>
                    <a:pt x="785490" y="1350914"/>
                    <a:pt x="792457" y="1354429"/>
                  </a:cubicBezTo>
                  <a:cubicBezTo>
                    <a:pt x="815722" y="1366189"/>
                    <a:pt x="840968" y="1378717"/>
                    <a:pt x="866342" y="1385619"/>
                  </a:cubicBezTo>
                  <a:cubicBezTo>
                    <a:pt x="880403" y="1389390"/>
                    <a:pt x="899769" y="1394759"/>
                    <a:pt x="913511" y="1399233"/>
                  </a:cubicBezTo>
                  <a:cubicBezTo>
                    <a:pt x="957611" y="1413486"/>
                    <a:pt x="1002607" y="1430487"/>
                    <a:pt x="1046133" y="1446402"/>
                  </a:cubicBezTo>
                  <a:cubicBezTo>
                    <a:pt x="1095283" y="1467557"/>
                    <a:pt x="1094452" y="1473182"/>
                    <a:pt x="1078473" y="1514726"/>
                  </a:cubicBezTo>
                  <a:cubicBezTo>
                    <a:pt x="1063517" y="1547323"/>
                    <a:pt x="1056103" y="1540292"/>
                    <a:pt x="1039422" y="1534156"/>
                  </a:cubicBezTo>
                  <a:cubicBezTo>
                    <a:pt x="983369" y="1513640"/>
                    <a:pt x="929106" y="1488457"/>
                    <a:pt x="874076" y="1465257"/>
                  </a:cubicBezTo>
                  <a:cubicBezTo>
                    <a:pt x="859056" y="1458929"/>
                    <a:pt x="853751" y="1448255"/>
                    <a:pt x="854518" y="1431318"/>
                  </a:cubicBezTo>
                  <a:cubicBezTo>
                    <a:pt x="854901" y="1423265"/>
                    <a:pt x="847807" y="1411377"/>
                    <a:pt x="840584" y="1407158"/>
                  </a:cubicBezTo>
                  <a:cubicBezTo>
                    <a:pt x="825437" y="1398211"/>
                    <a:pt x="807988" y="1393225"/>
                    <a:pt x="791562" y="1386450"/>
                  </a:cubicBezTo>
                  <a:cubicBezTo>
                    <a:pt x="775456" y="1379739"/>
                    <a:pt x="765677" y="1385747"/>
                    <a:pt x="756026" y="1399744"/>
                  </a:cubicBezTo>
                  <a:cubicBezTo>
                    <a:pt x="723621" y="1446849"/>
                    <a:pt x="725539" y="1452474"/>
                    <a:pt x="777693" y="1476122"/>
                  </a:cubicBezTo>
                  <a:cubicBezTo>
                    <a:pt x="857266" y="1512170"/>
                    <a:pt x="936200" y="1549559"/>
                    <a:pt x="1015198" y="1586758"/>
                  </a:cubicBezTo>
                  <a:cubicBezTo>
                    <a:pt x="1022612" y="1590209"/>
                    <a:pt x="1033670" y="1595769"/>
                    <a:pt x="1040444" y="1600563"/>
                  </a:cubicBezTo>
                  <a:cubicBezTo>
                    <a:pt x="1039486" y="1602928"/>
                    <a:pt x="1036162" y="1611365"/>
                    <a:pt x="1035267" y="1613729"/>
                  </a:cubicBezTo>
                  <a:cubicBezTo>
                    <a:pt x="1027662" y="1612323"/>
                    <a:pt x="1016860" y="1606763"/>
                    <a:pt x="1010021" y="1603695"/>
                  </a:cubicBezTo>
                  <a:cubicBezTo>
                    <a:pt x="923162" y="1564324"/>
                    <a:pt x="836750" y="1524058"/>
                    <a:pt x="749635" y="1485262"/>
                  </a:cubicBezTo>
                  <a:cubicBezTo>
                    <a:pt x="738897" y="1480468"/>
                    <a:pt x="720426" y="1468644"/>
                    <a:pt x="712436" y="1478742"/>
                  </a:cubicBezTo>
                  <a:cubicBezTo>
                    <a:pt x="699206" y="1495552"/>
                    <a:pt x="692303" y="1511658"/>
                    <a:pt x="682205" y="1530960"/>
                  </a:cubicBezTo>
                  <a:cubicBezTo>
                    <a:pt x="677284" y="1541442"/>
                    <a:pt x="685720" y="1545022"/>
                    <a:pt x="694413" y="1551029"/>
                  </a:cubicBezTo>
                  <a:cubicBezTo>
                    <a:pt x="709049" y="1561128"/>
                    <a:pt x="724900" y="1570459"/>
                    <a:pt x="740303" y="1579471"/>
                  </a:cubicBezTo>
                  <a:cubicBezTo>
                    <a:pt x="758710" y="1590209"/>
                    <a:pt x="774561" y="1597176"/>
                    <a:pt x="790603" y="1574039"/>
                  </a:cubicBezTo>
                  <a:cubicBezTo>
                    <a:pt x="794694" y="1568159"/>
                    <a:pt x="813101" y="1566241"/>
                    <a:pt x="821218" y="1570140"/>
                  </a:cubicBezTo>
                  <a:cubicBezTo>
                    <a:pt x="881490" y="1599029"/>
                    <a:pt x="940802" y="1629836"/>
                    <a:pt x="1000434" y="1660131"/>
                  </a:cubicBezTo>
                  <a:cubicBezTo>
                    <a:pt x="1015773" y="1667929"/>
                    <a:pt x="1019289" y="1680520"/>
                    <a:pt x="1013856" y="1696179"/>
                  </a:cubicBezTo>
                  <a:cubicBezTo>
                    <a:pt x="1010916" y="1704615"/>
                    <a:pt x="1004972" y="1719124"/>
                    <a:pt x="1001329" y="1727241"/>
                  </a:cubicBezTo>
                  <a:cubicBezTo>
                    <a:pt x="988099" y="1756833"/>
                    <a:pt x="982858" y="1754277"/>
                    <a:pt x="955694" y="1737531"/>
                  </a:cubicBezTo>
                  <a:cubicBezTo>
                    <a:pt x="879892" y="1690810"/>
                    <a:pt x="804729" y="1643066"/>
                    <a:pt x="729374" y="1595706"/>
                  </a:cubicBezTo>
                  <a:cubicBezTo>
                    <a:pt x="718828" y="1589059"/>
                    <a:pt x="708410" y="1582156"/>
                    <a:pt x="697992" y="1575317"/>
                  </a:cubicBezTo>
                  <a:cubicBezTo>
                    <a:pt x="670061" y="1557037"/>
                    <a:pt x="662072" y="1548665"/>
                    <a:pt x="644623" y="1575956"/>
                  </a:cubicBezTo>
                  <a:cubicBezTo>
                    <a:pt x="614647" y="1622805"/>
                    <a:pt x="608192" y="1620632"/>
                    <a:pt x="655617" y="1651247"/>
                  </a:cubicBezTo>
                  <a:cubicBezTo>
                    <a:pt x="669103" y="1659939"/>
                    <a:pt x="682077" y="1669718"/>
                    <a:pt x="696394" y="1676749"/>
                  </a:cubicBezTo>
                  <a:cubicBezTo>
                    <a:pt x="704383" y="1680648"/>
                    <a:pt x="717294" y="1684227"/>
                    <a:pt x="723430" y="1680456"/>
                  </a:cubicBezTo>
                  <a:cubicBezTo>
                    <a:pt x="738705" y="1671060"/>
                    <a:pt x="749826" y="1675790"/>
                    <a:pt x="762609" y="1683843"/>
                  </a:cubicBezTo>
                  <a:cubicBezTo>
                    <a:pt x="819237" y="1719444"/>
                    <a:pt x="876440" y="1754085"/>
                    <a:pt x="932429" y="1790644"/>
                  </a:cubicBezTo>
                  <a:cubicBezTo>
                    <a:pt x="942847" y="1797483"/>
                    <a:pt x="958954" y="1809946"/>
                    <a:pt x="954671" y="1821898"/>
                  </a:cubicBezTo>
                  <a:cubicBezTo>
                    <a:pt x="947193" y="1842734"/>
                    <a:pt x="933644" y="1861845"/>
                    <a:pt x="920413" y="1880188"/>
                  </a:cubicBezTo>
                  <a:cubicBezTo>
                    <a:pt x="915812" y="1886643"/>
                    <a:pt x="903221" y="1878782"/>
                    <a:pt x="896446" y="1874244"/>
                  </a:cubicBezTo>
                  <a:cubicBezTo>
                    <a:pt x="835024" y="1832955"/>
                    <a:pt x="773986" y="1791091"/>
                    <a:pt x="713203" y="1748844"/>
                  </a:cubicBezTo>
                  <a:cubicBezTo>
                    <a:pt x="707068" y="1744562"/>
                    <a:pt x="698631" y="1736061"/>
                    <a:pt x="699398" y="1730629"/>
                  </a:cubicBezTo>
                  <a:cubicBezTo>
                    <a:pt x="703361" y="1701164"/>
                    <a:pt x="680991" y="1692727"/>
                    <a:pt x="662775" y="1680712"/>
                  </a:cubicBezTo>
                  <a:cubicBezTo>
                    <a:pt x="647883" y="1670933"/>
                    <a:pt x="633311" y="1660451"/>
                    <a:pt x="617651" y="1651950"/>
                  </a:cubicBezTo>
                  <a:cubicBezTo>
                    <a:pt x="595154" y="1639678"/>
                    <a:pt x="602184" y="1630219"/>
                    <a:pt x="614520" y="1608169"/>
                  </a:cubicBezTo>
                  <a:cubicBezTo>
                    <a:pt x="676836" y="1502710"/>
                    <a:pt x="720490" y="1440586"/>
                    <a:pt x="766316" y="1346184"/>
                  </a:cubicBezTo>
                  <a:cubicBezTo>
                    <a:pt x="839817" y="1194707"/>
                    <a:pt x="878166" y="1042847"/>
                    <a:pt x="875737" y="884340"/>
                  </a:cubicBezTo>
                  <a:cubicBezTo>
                    <a:pt x="875290" y="854939"/>
                    <a:pt x="867684" y="818956"/>
                    <a:pt x="865000" y="789683"/>
                  </a:cubicBezTo>
                  <a:cubicBezTo>
                    <a:pt x="863210" y="770509"/>
                    <a:pt x="859439" y="759260"/>
                    <a:pt x="879189" y="754530"/>
                  </a:cubicBezTo>
                  <a:cubicBezTo>
                    <a:pt x="900728" y="749353"/>
                    <a:pt x="927700" y="741939"/>
                    <a:pt x="948855" y="735164"/>
                  </a:cubicBezTo>
                  <a:cubicBezTo>
                    <a:pt x="976338" y="726408"/>
                    <a:pt x="975699" y="722637"/>
                    <a:pt x="963236" y="692022"/>
                  </a:cubicBezTo>
                  <a:cubicBezTo>
                    <a:pt x="951603" y="663388"/>
                    <a:pt x="946426" y="663260"/>
                    <a:pt x="918304" y="674637"/>
                  </a:cubicBezTo>
                  <a:cubicBezTo>
                    <a:pt x="848190" y="706083"/>
                    <a:pt x="856563" y="706978"/>
                    <a:pt x="842821" y="674062"/>
                  </a:cubicBezTo>
                  <a:cubicBezTo>
                    <a:pt x="831445" y="637503"/>
                    <a:pt x="824862" y="641082"/>
                    <a:pt x="850491" y="630792"/>
                  </a:cubicBezTo>
                  <a:cubicBezTo>
                    <a:pt x="856563" y="628235"/>
                    <a:pt x="862379" y="625423"/>
                    <a:pt x="869474" y="619351"/>
                  </a:cubicBezTo>
                  <a:close/>
                  <a:moveTo>
                    <a:pt x="909612" y="1087076"/>
                  </a:moveTo>
                  <a:cubicBezTo>
                    <a:pt x="875482" y="1086373"/>
                    <a:pt x="870496" y="1092636"/>
                    <a:pt x="860845" y="1136865"/>
                  </a:cubicBezTo>
                  <a:cubicBezTo>
                    <a:pt x="856052" y="1158724"/>
                    <a:pt x="861868" y="1170164"/>
                    <a:pt x="885133" y="1174319"/>
                  </a:cubicBezTo>
                  <a:cubicBezTo>
                    <a:pt x="943806" y="1184673"/>
                    <a:pt x="1002224" y="1196689"/>
                    <a:pt x="1060769" y="1207810"/>
                  </a:cubicBezTo>
                  <a:cubicBezTo>
                    <a:pt x="1075150" y="1210558"/>
                    <a:pt x="1092407" y="1217908"/>
                    <a:pt x="1096753" y="1194644"/>
                  </a:cubicBezTo>
                  <a:cubicBezTo>
                    <a:pt x="1101035" y="1171826"/>
                    <a:pt x="1090809" y="1159619"/>
                    <a:pt x="1067416" y="1156615"/>
                  </a:cubicBezTo>
                  <a:cubicBezTo>
                    <a:pt x="1034756" y="1152396"/>
                    <a:pt x="1001904" y="1148434"/>
                    <a:pt x="970075" y="1140636"/>
                  </a:cubicBezTo>
                  <a:cubicBezTo>
                    <a:pt x="959082" y="1137952"/>
                    <a:pt x="943678" y="1124849"/>
                    <a:pt x="942655" y="1115198"/>
                  </a:cubicBezTo>
                  <a:cubicBezTo>
                    <a:pt x="939971" y="1089696"/>
                    <a:pt x="925399" y="1086884"/>
                    <a:pt x="909612" y="1087076"/>
                  </a:cubicBezTo>
                  <a:close/>
                  <a:moveTo>
                    <a:pt x="1054505" y="1066112"/>
                  </a:moveTo>
                  <a:cubicBezTo>
                    <a:pt x="1070548" y="1065984"/>
                    <a:pt x="1088636" y="1068988"/>
                    <a:pt x="1088444" y="1043998"/>
                  </a:cubicBezTo>
                  <a:cubicBezTo>
                    <a:pt x="1088316" y="1021244"/>
                    <a:pt x="1075853" y="1012424"/>
                    <a:pt x="1054186" y="1012999"/>
                  </a:cubicBezTo>
                  <a:cubicBezTo>
                    <a:pt x="1038143" y="1013383"/>
                    <a:pt x="1021526" y="1015300"/>
                    <a:pt x="1006186" y="1011849"/>
                  </a:cubicBezTo>
                  <a:cubicBezTo>
                    <a:pt x="984519" y="1006927"/>
                    <a:pt x="964067" y="996701"/>
                    <a:pt x="942592" y="990629"/>
                  </a:cubicBezTo>
                  <a:cubicBezTo>
                    <a:pt x="928467" y="986667"/>
                    <a:pt x="912296" y="981873"/>
                    <a:pt x="899002" y="985196"/>
                  </a:cubicBezTo>
                  <a:cubicBezTo>
                    <a:pt x="884430" y="988904"/>
                    <a:pt x="873820" y="1033004"/>
                    <a:pt x="883854" y="1050836"/>
                  </a:cubicBezTo>
                  <a:cubicBezTo>
                    <a:pt x="888648" y="1059465"/>
                    <a:pt x="904563" y="1065729"/>
                    <a:pt x="915748" y="1066176"/>
                  </a:cubicBezTo>
                  <a:cubicBezTo>
                    <a:pt x="959273" y="1068029"/>
                    <a:pt x="1051821" y="1066176"/>
                    <a:pt x="1054505" y="1066112"/>
                  </a:cubicBezTo>
                  <a:close/>
                  <a:moveTo>
                    <a:pt x="948344" y="878588"/>
                  </a:moveTo>
                  <a:cubicBezTo>
                    <a:pt x="892547" y="877948"/>
                    <a:pt x="889990" y="879866"/>
                    <a:pt x="892036" y="930486"/>
                  </a:cubicBezTo>
                  <a:cubicBezTo>
                    <a:pt x="892419" y="939881"/>
                    <a:pt x="899386" y="955285"/>
                    <a:pt x="905777" y="956691"/>
                  </a:cubicBezTo>
                  <a:cubicBezTo>
                    <a:pt x="916834" y="959120"/>
                    <a:pt x="934922" y="956819"/>
                    <a:pt x="940994" y="949277"/>
                  </a:cubicBezTo>
                  <a:cubicBezTo>
                    <a:pt x="955247" y="931572"/>
                    <a:pt x="972056" y="927354"/>
                    <a:pt x="992381" y="926907"/>
                  </a:cubicBezTo>
                  <a:cubicBezTo>
                    <a:pt x="1006570" y="926587"/>
                    <a:pt x="1020887" y="925692"/>
                    <a:pt x="1034948" y="923839"/>
                  </a:cubicBezTo>
                  <a:cubicBezTo>
                    <a:pt x="1058213" y="920771"/>
                    <a:pt x="1062559" y="922816"/>
                    <a:pt x="1055592" y="889773"/>
                  </a:cubicBezTo>
                  <a:cubicBezTo>
                    <a:pt x="1051374" y="869767"/>
                    <a:pt x="1048178" y="873474"/>
                    <a:pt x="1022740" y="873666"/>
                  </a:cubicBezTo>
                  <a:cubicBezTo>
                    <a:pt x="996216" y="873922"/>
                    <a:pt x="969563" y="876990"/>
                    <a:pt x="948344" y="878588"/>
                  </a:cubicBezTo>
                  <a:close/>
                  <a:moveTo>
                    <a:pt x="875993" y="788021"/>
                  </a:moveTo>
                  <a:cubicBezTo>
                    <a:pt x="878805" y="807962"/>
                    <a:pt x="880723" y="821193"/>
                    <a:pt x="882512" y="834423"/>
                  </a:cubicBezTo>
                  <a:cubicBezTo>
                    <a:pt x="884366" y="847845"/>
                    <a:pt x="887945" y="859094"/>
                    <a:pt x="905330" y="857304"/>
                  </a:cubicBezTo>
                  <a:cubicBezTo>
                    <a:pt x="920797" y="855642"/>
                    <a:pt x="927188" y="847973"/>
                    <a:pt x="925271" y="832314"/>
                  </a:cubicBezTo>
                  <a:cubicBezTo>
                    <a:pt x="922906" y="812436"/>
                    <a:pt x="934538" y="802913"/>
                    <a:pt x="952115" y="798631"/>
                  </a:cubicBezTo>
                  <a:cubicBezTo>
                    <a:pt x="959912" y="796713"/>
                    <a:pt x="974037" y="793070"/>
                    <a:pt x="981771" y="791217"/>
                  </a:cubicBezTo>
                  <a:cubicBezTo>
                    <a:pt x="994937" y="788085"/>
                    <a:pt x="1005931" y="791792"/>
                    <a:pt x="1000498" y="770700"/>
                  </a:cubicBezTo>
                  <a:cubicBezTo>
                    <a:pt x="993020" y="741683"/>
                    <a:pt x="995832" y="738040"/>
                    <a:pt x="959912" y="748714"/>
                  </a:cubicBezTo>
                  <a:cubicBezTo>
                    <a:pt x="933452" y="756383"/>
                    <a:pt x="912744" y="759387"/>
                    <a:pt x="891460" y="768399"/>
                  </a:cubicBezTo>
                  <a:cubicBezTo>
                    <a:pt x="876888" y="774599"/>
                    <a:pt x="875993" y="775558"/>
                    <a:pt x="875993" y="78802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06019" y="2746651"/>
              <a:ext cx="488049" cy="456013"/>
            </a:xfrm>
            <a:custGeom>
              <a:avLst/>
              <a:gdLst>
                <a:gd name="connsiteX0" fmla="*/ 483128 w 488049"/>
                <a:gd name="connsiteY0" fmla="*/ 415059 h 456013"/>
                <a:gd name="connsiteX1" fmla="*/ 443565 w 488049"/>
                <a:gd name="connsiteY1" fmla="*/ 455006 h 456013"/>
                <a:gd name="connsiteX2" fmla="*/ 412758 w 488049"/>
                <a:gd name="connsiteY2" fmla="*/ 444396 h 456013"/>
                <a:gd name="connsiteX3" fmla="*/ 155567 w 488049"/>
                <a:gd name="connsiteY3" fmla="*/ 222230 h 456013"/>
                <a:gd name="connsiteX4" fmla="*/ 141762 w 488049"/>
                <a:gd name="connsiteY4" fmla="*/ 162406 h 456013"/>
                <a:gd name="connsiteX5" fmla="*/ 130449 w 488049"/>
                <a:gd name="connsiteY5" fmla="*/ 131983 h 456013"/>
                <a:gd name="connsiteX6" fmla="*/ 23137 w 488049"/>
                <a:gd name="connsiteY6" fmla="*/ 35153 h 456013"/>
                <a:gd name="connsiteX7" fmla="*/ 6008 w 488049"/>
                <a:gd name="connsiteY7" fmla="*/ 18343 h 456013"/>
                <a:gd name="connsiteX8" fmla="*/ 0 w 488049"/>
                <a:gd name="connsiteY8" fmla="*/ 0 h 456013"/>
                <a:gd name="connsiteX9" fmla="*/ 20069 w 488049"/>
                <a:gd name="connsiteY9" fmla="*/ 5305 h 456013"/>
                <a:gd name="connsiteX10" fmla="*/ 135243 w 488049"/>
                <a:gd name="connsiteY10" fmla="*/ 109357 h 456013"/>
                <a:gd name="connsiteX11" fmla="*/ 146811 w 488049"/>
                <a:gd name="connsiteY11" fmla="*/ 120414 h 456013"/>
                <a:gd name="connsiteX12" fmla="*/ 451938 w 488049"/>
                <a:gd name="connsiteY12" fmla="*/ 369297 h 456013"/>
                <a:gd name="connsiteX13" fmla="*/ 488049 w 488049"/>
                <a:gd name="connsiteY13" fmla="*/ 401509 h 456013"/>
                <a:gd name="connsiteX14" fmla="*/ 483128 w 488049"/>
                <a:gd name="connsiteY14" fmla="*/ 415059 h 4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8049" h="456013">
                  <a:moveTo>
                    <a:pt x="483128" y="415059"/>
                  </a:moveTo>
                  <a:cubicBezTo>
                    <a:pt x="470217" y="428801"/>
                    <a:pt x="458840" y="444843"/>
                    <a:pt x="443565" y="455006"/>
                  </a:cubicBezTo>
                  <a:cubicBezTo>
                    <a:pt x="437940" y="458777"/>
                    <a:pt x="420812" y="451235"/>
                    <a:pt x="412758" y="444396"/>
                  </a:cubicBezTo>
                  <a:cubicBezTo>
                    <a:pt x="326602" y="370767"/>
                    <a:pt x="241468" y="296051"/>
                    <a:pt x="155567" y="222230"/>
                  </a:cubicBezTo>
                  <a:cubicBezTo>
                    <a:pt x="135626" y="205101"/>
                    <a:pt x="119584" y="190017"/>
                    <a:pt x="141762" y="162406"/>
                  </a:cubicBezTo>
                  <a:cubicBezTo>
                    <a:pt x="145405" y="157932"/>
                    <a:pt x="137799" y="139014"/>
                    <a:pt x="130449" y="131983"/>
                  </a:cubicBezTo>
                  <a:cubicBezTo>
                    <a:pt x="95616" y="98748"/>
                    <a:pt x="59057" y="67302"/>
                    <a:pt x="23137" y="35153"/>
                  </a:cubicBezTo>
                  <a:cubicBezTo>
                    <a:pt x="17193" y="29784"/>
                    <a:pt x="10482" y="24799"/>
                    <a:pt x="6008" y="18343"/>
                  </a:cubicBezTo>
                  <a:cubicBezTo>
                    <a:pt x="2493" y="13294"/>
                    <a:pt x="1917" y="6200"/>
                    <a:pt x="0" y="0"/>
                  </a:cubicBezTo>
                  <a:cubicBezTo>
                    <a:pt x="6775" y="1662"/>
                    <a:pt x="15403" y="1214"/>
                    <a:pt x="20069" y="5305"/>
                  </a:cubicBezTo>
                  <a:cubicBezTo>
                    <a:pt x="58865" y="39499"/>
                    <a:pt x="96958" y="74524"/>
                    <a:pt x="135243" y="109357"/>
                  </a:cubicBezTo>
                  <a:cubicBezTo>
                    <a:pt x="139205" y="112937"/>
                    <a:pt x="142337" y="117858"/>
                    <a:pt x="146811" y="120414"/>
                  </a:cubicBezTo>
                  <a:cubicBezTo>
                    <a:pt x="276429" y="212962"/>
                    <a:pt x="349164" y="284482"/>
                    <a:pt x="451938" y="369297"/>
                  </a:cubicBezTo>
                  <a:cubicBezTo>
                    <a:pt x="462867" y="378309"/>
                    <a:pt x="475906" y="394032"/>
                    <a:pt x="488049" y="401509"/>
                  </a:cubicBezTo>
                  <a:cubicBezTo>
                    <a:pt x="486387" y="406047"/>
                    <a:pt x="484726" y="410585"/>
                    <a:pt x="483128" y="41505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487088" y="2574721"/>
              <a:ext cx="468747" cy="452177"/>
            </a:xfrm>
            <a:custGeom>
              <a:avLst/>
              <a:gdLst>
                <a:gd name="connsiteX0" fmla="*/ 468747 w 468747"/>
                <a:gd name="connsiteY0" fmla="*/ 411672 h 452177"/>
                <a:gd name="connsiteX1" fmla="*/ 424263 w 468747"/>
                <a:gd name="connsiteY1" fmla="*/ 451618 h 452177"/>
                <a:gd name="connsiteX2" fmla="*/ 393264 w 468747"/>
                <a:gd name="connsiteY2" fmla="*/ 435384 h 452177"/>
                <a:gd name="connsiteX3" fmla="*/ 165027 w 468747"/>
                <a:gd name="connsiteY3" fmla="*/ 202417 h 452177"/>
                <a:gd name="connsiteX4" fmla="*/ 139461 w 468747"/>
                <a:gd name="connsiteY4" fmla="*/ 168734 h 452177"/>
                <a:gd name="connsiteX5" fmla="*/ 65065 w 468747"/>
                <a:gd name="connsiteY5" fmla="*/ 81874 h 452177"/>
                <a:gd name="connsiteX6" fmla="*/ 7031 w 468747"/>
                <a:gd name="connsiteY6" fmla="*/ 22817 h 452177"/>
                <a:gd name="connsiteX7" fmla="*/ 0 w 468747"/>
                <a:gd name="connsiteY7" fmla="*/ 0 h 452177"/>
                <a:gd name="connsiteX8" fmla="*/ 21411 w 468747"/>
                <a:gd name="connsiteY8" fmla="*/ 7606 h 452177"/>
                <a:gd name="connsiteX9" fmla="*/ 131152 w 468747"/>
                <a:gd name="connsiteY9" fmla="*/ 120862 h 452177"/>
                <a:gd name="connsiteX10" fmla="*/ 176275 w 468747"/>
                <a:gd name="connsiteY10" fmla="*/ 127573 h 452177"/>
                <a:gd name="connsiteX11" fmla="*/ 207977 w 468747"/>
                <a:gd name="connsiteY11" fmla="*/ 130193 h 452177"/>
                <a:gd name="connsiteX12" fmla="*/ 453919 w 468747"/>
                <a:gd name="connsiteY12" fmla="*/ 387001 h 452177"/>
                <a:gd name="connsiteX13" fmla="*/ 468747 w 468747"/>
                <a:gd name="connsiteY13" fmla="*/ 411672 h 4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747" h="452177">
                  <a:moveTo>
                    <a:pt x="468747" y="411672"/>
                  </a:moveTo>
                  <a:cubicBezTo>
                    <a:pt x="453855" y="425733"/>
                    <a:pt x="440944" y="441903"/>
                    <a:pt x="424263" y="451618"/>
                  </a:cubicBezTo>
                  <a:cubicBezTo>
                    <a:pt x="418766" y="454814"/>
                    <a:pt x="401445" y="443629"/>
                    <a:pt x="393264" y="435384"/>
                  </a:cubicBezTo>
                  <a:cubicBezTo>
                    <a:pt x="316695" y="358240"/>
                    <a:pt x="240701" y="280456"/>
                    <a:pt x="165027" y="202417"/>
                  </a:cubicBezTo>
                  <a:cubicBezTo>
                    <a:pt x="155312" y="192382"/>
                    <a:pt x="148537" y="179535"/>
                    <a:pt x="139461" y="168734"/>
                  </a:cubicBezTo>
                  <a:cubicBezTo>
                    <a:pt x="114982" y="139525"/>
                    <a:pt x="90630" y="110124"/>
                    <a:pt x="65065" y="81874"/>
                  </a:cubicBezTo>
                  <a:cubicBezTo>
                    <a:pt x="46530" y="61422"/>
                    <a:pt x="25566" y="43206"/>
                    <a:pt x="7031" y="22817"/>
                  </a:cubicBezTo>
                  <a:cubicBezTo>
                    <a:pt x="2173" y="17512"/>
                    <a:pt x="2237" y="7734"/>
                    <a:pt x="0" y="0"/>
                  </a:cubicBezTo>
                  <a:cubicBezTo>
                    <a:pt x="7222" y="2429"/>
                    <a:pt x="16554" y="2748"/>
                    <a:pt x="21411" y="7606"/>
                  </a:cubicBezTo>
                  <a:cubicBezTo>
                    <a:pt x="58545" y="44804"/>
                    <a:pt x="95360" y="82386"/>
                    <a:pt x="131152" y="120862"/>
                  </a:cubicBezTo>
                  <a:cubicBezTo>
                    <a:pt x="145341" y="136137"/>
                    <a:pt x="156846" y="142848"/>
                    <a:pt x="176275" y="127573"/>
                  </a:cubicBezTo>
                  <a:cubicBezTo>
                    <a:pt x="182603" y="122588"/>
                    <a:pt x="202097" y="124185"/>
                    <a:pt x="207977" y="130193"/>
                  </a:cubicBezTo>
                  <a:cubicBezTo>
                    <a:pt x="290746" y="215008"/>
                    <a:pt x="372364" y="300972"/>
                    <a:pt x="453919" y="387001"/>
                  </a:cubicBezTo>
                  <a:cubicBezTo>
                    <a:pt x="459096" y="392498"/>
                    <a:pt x="461972" y="400231"/>
                    <a:pt x="468747" y="41167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669623" y="2413389"/>
              <a:ext cx="415029" cy="480852"/>
            </a:xfrm>
            <a:custGeom>
              <a:avLst/>
              <a:gdLst>
                <a:gd name="connsiteX0" fmla="*/ 9719 w 415029"/>
                <a:gd name="connsiteY0" fmla="*/ 524 h 480852"/>
                <a:gd name="connsiteX1" fmla="*/ 28127 w 415029"/>
                <a:gd name="connsiteY1" fmla="*/ 16247 h 480852"/>
                <a:gd name="connsiteX2" fmla="*/ 96451 w 415029"/>
                <a:gd name="connsiteY2" fmla="*/ 91346 h 480852"/>
                <a:gd name="connsiteX3" fmla="*/ 168930 w 415029"/>
                <a:gd name="connsiteY3" fmla="*/ 151873 h 480852"/>
                <a:gd name="connsiteX4" fmla="*/ 188296 w 415029"/>
                <a:gd name="connsiteY4" fmla="*/ 170088 h 480852"/>
                <a:gd name="connsiteX5" fmla="*/ 402600 w 415029"/>
                <a:gd name="connsiteY5" fmla="*/ 408808 h 480852"/>
                <a:gd name="connsiteX6" fmla="*/ 413913 w 415029"/>
                <a:gd name="connsiteY6" fmla="*/ 442044 h 480852"/>
                <a:gd name="connsiteX7" fmla="*/ 368854 w 415029"/>
                <a:gd name="connsiteY7" fmla="*/ 480584 h 480852"/>
                <a:gd name="connsiteX8" fmla="*/ 349999 w 415029"/>
                <a:gd name="connsiteY8" fmla="*/ 469463 h 480852"/>
                <a:gd name="connsiteX9" fmla="*/ 126363 w 415029"/>
                <a:gd name="connsiteY9" fmla="*/ 224735 h 480852"/>
                <a:gd name="connsiteX10" fmla="*/ 118821 w 415029"/>
                <a:gd name="connsiteY10" fmla="*/ 169641 h 480852"/>
                <a:gd name="connsiteX11" fmla="*/ 111343 w 415029"/>
                <a:gd name="connsiteY11" fmla="*/ 140432 h 480852"/>
                <a:gd name="connsiteX12" fmla="*/ 9656 w 415029"/>
                <a:gd name="connsiteY12" fmla="*/ 26984 h 480852"/>
                <a:gd name="connsiteX13" fmla="*/ 1155 w 415029"/>
                <a:gd name="connsiteY13" fmla="*/ 8641 h 480852"/>
                <a:gd name="connsiteX14" fmla="*/ 9719 w 415029"/>
                <a:gd name="connsiteY14" fmla="*/ 524 h 48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029" h="480852">
                  <a:moveTo>
                    <a:pt x="9719" y="524"/>
                  </a:moveTo>
                  <a:cubicBezTo>
                    <a:pt x="14385" y="-2800"/>
                    <a:pt x="22950" y="10558"/>
                    <a:pt x="28127" y="16247"/>
                  </a:cubicBezTo>
                  <a:cubicBezTo>
                    <a:pt x="51008" y="41237"/>
                    <a:pt x="72228" y="67889"/>
                    <a:pt x="96451" y="91346"/>
                  </a:cubicBezTo>
                  <a:cubicBezTo>
                    <a:pt x="119013" y="113205"/>
                    <a:pt x="144770" y="131676"/>
                    <a:pt x="168930" y="151873"/>
                  </a:cubicBezTo>
                  <a:cubicBezTo>
                    <a:pt x="175705" y="157561"/>
                    <a:pt x="182416" y="163505"/>
                    <a:pt x="188296" y="170088"/>
                  </a:cubicBezTo>
                  <a:cubicBezTo>
                    <a:pt x="260008" y="249470"/>
                    <a:pt x="331847" y="328660"/>
                    <a:pt x="402600" y="408808"/>
                  </a:cubicBezTo>
                  <a:cubicBezTo>
                    <a:pt x="410078" y="417309"/>
                    <a:pt x="418004" y="436547"/>
                    <a:pt x="413913" y="442044"/>
                  </a:cubicBezTo>
                  <a:cubicBezTo>
                    <a:pt x="402345" y="457575"/>
                    <a:pt x="385216" y="469399"/>
                    <a:pt x="368854" y="480584"/>
                  </a:cubicBezTo>
                  <a:cubicBezTo>
                    <a:pt x="366233" y="482373"/>
                    <a:pt x="354920" y="474832"/>
                    <a:pt x="349999" y="469463"/>
                  </a:cubicBezTo>
                  <a:cubicBezTo>
                    <a:pt x="275283" y="388100"/>
                    <a:pt x="201079" y="306162"/>
                    <a:pt x="126363" y="224735"/>
                  </a:cubicBezTo>
                  <a:cubicBezTo>
                    <a:pt x="110704" y="207670"/>
                    <a:pt x="98752" y="192458"/>
                    <a:pt x="118821" y="169641"/>
                  </a:cubicBezTo>
                  <a:cubicBezTo>
                    <a:pt x="122720" y="165231"/>
                    <a:pt x="117479" y="147591"/>
                    <a:pt x="111343" y="140432"/>
                  </a:cubicBezTo>
                  <a:cubicBezTo>
                    <a:pt x="78236" y="101892"/>
                    <a:pt x="43402" y="64885"/>
                    <a:pt x="9656" y="26984"/>
                  </a:cubicBezTo>
                  <a:cubicBezTo>
                    <a:pt x="5309" y="22127"/>
                    <a:pt x="-3063" y="13882"/>
                    <a:pt x="1155" y="8641"/>
                  </a:cubicBezTo>
                  <a:cubicBezTo>
                    <a:pt x="3520" y="5637"/>
                    <a:pt x="5629" y="4231"/>
                    <a:pt x="9719" y="5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92431" y="2655190"/>
              <a:ext cx="472372" cy="460855"/>
            </a:xfrm>
            <a:custGeom>
              <a:avLst/>
              <a:gdLst>
                <a:gd name="connsiteX0" fmla="*/ 6391 w 472372"/>
                <a:gd name="connsiteY0" fmla="*/ 0 h 460855"/>
                <a:gd name="connsiteX1" fmla="*/ 29337 w 472372"/>
                <a:gd name="connsiteY1" fmla="*/ 14764 h 460855"/>
                <a:gd name="connsiteX2" fmla="*/ 136074 w 472372"/>
                <a:gd name="connsiteY2" fmla="*/ 119775 h 460855"/>
                <a:gd name="connsiteX3" fmla="*/ 181133 w 472372"/>
                <a:gd name="connsiteY3" fmla="*/ 134923 h 460855"/>
                <a:gd name="connsiteX4" fmla="*/ 206123 w 472372"/>
                <a:gd name="connsiteY4" fmla="*/ 143807 h 460855"/>
                <a:gd name="connsiteX5" fmla="*/ 461525 w 472372"/>
                <a:gd name="connsiteY5" fmla="*/ 395054 h 460855"/>
                <a:gd name="connsiteX6" fmla="*/ 452833 w 472372"/>
                <a:gd name="connsiteY6" fmla="*/ 449126 h 460855"/>
                <a:gd name="connsiteX7" fmla="*/ 407773 w 472372"/>
                <a:gd name="connsiteY7" fmla="*/ 448806 h 460855"/>
                <a:gd name="connsiteX8" fmla="*/ 159594 w 472372"/>
                <a:gd name="connsiteY8" fmla="*/ 213218 h 460855"/>
                <a:gd name="connsiteX9" fmla="*/ 141314 w 472372"/>
                <a:gd name="connsiteY9" fmla="*/ 162662 h 460855"/>
                <a:gd name="connsiteX10" fmla="*/ 128532 w 472372"/>
                <a:gd name="connsiteY10" fmla="*/ 136649 h 460855"/>
                <a:gd name="connsiteX11" fmla="*/ 22306 w 472372"/>
                <a:gd name="connsiteY11" fmla="*/ 34961 h 460855"/>
                <a:gd name="connsiteX12" fmla="*/ 0 w 472372"/>
                <a:gd name="connsiteY12" fmla="*/ 7542 h 460855"/>
                <a:gd name="connsiteX13" fmla="*/ 6391 w 472372"/>
                <a:gd name="connsiteY13" fmla="*/ 0 h 46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2372" h="460855">
                  <a:moveTo>
                    <a:pt x="6391" y="0"/>
                  </a:moveTo>
                  <a:cubicBezTo>
                    <a:pt x="14125" y="4858"/>
                    <a:pt x="22881" y="8564"/>
                    <a:pt x="29337" y="14764"/>
                  </a:cubicBezTo>
                  <a:cubicBezTo>
                    <a:pt x="65256" y="49406"/>
                    <a:pt x="100857" y="84367"/>
                    <a:pt x="136074" y="119775"/>
                  </a:cubicBezTo>
                  <a:cubicBezTo>
                    <a:pt x="148920" y="132686"/>
                    <a:pt x="161575" y="140164"/>
                    <a:pt x="181133" y="134923"/>
                  </a:cubicBezTo>
                  <a:cubicBezTo>
                    <a:pt x="188291" y="133006"/>
                    <a:pt x="200180" y="138055"/>
                    <a:pt x="206123" y="143807"/>
                  </a:cubicBezTo>
                  <a:cubicBezTo>
                    <a:pt x="291705" y="227087"/>
                    <a:pt x="376711" y="310943"/>
                    <a:pt x="461525" y="395054"/>
                  </a:cubicBezTo>
                  <a:cubicBezTo>
                    <a:pt x="478590" y="411991"/>
                    <a:pt x="475394" y="426819"/>
                    <a:pt x="452833" y="449126"/>
                  </a:cubicBezTo>
                  <a:cubicBezTo>
                    <a:pt x="437429" y="464337"/>
                    <a:pt x="424838" y="465296"/>
                    <a:pt x="407773" y="448806"/>
                  </a:cubicBezTo>
                  <a:cubicBezTo>
                    <a:pt x="325707" y="369552"/>
                    <a:pt x="242555" y="291449"/>
                    <a:pt x="159594" y="213218"/>
                  </a:cubicBezTo>
                  <a:cubicBezTo>
                    <a:pt x="144766" y="199221"/>
                    <a:pt x="131727" y="186566"/>
                    <a:pt x="141314" y="162662"/>
                  </a:cubicBezTo>
                  <a:cubicBezTo>
                    <a:pt x="143743" y="156526"/>
                    <a:pt x="135306" y="143296"/>
                    <a:pt x="128532" y="136649"/>
                  </a:cubicBezTo>
                  <a:cubicBezTo>
                    <a:pt x="93634" y="102199"/>
                    <a:pt x="57523" y="69091"/>
                    <a:pt x="22306" y="34961"/>
                  </a:cubicBezTo>
                  <a:cubicBezTo>
                    <a:pt x="13933" y="26844"/>
                    <a:pt x="7350" y="16746"/>
                    <a:pt x="0" y="7542"/>
                  </a:cubicBezTo>
                  <a:cubicBezTo>
                    <a:pt x="2109" y="5049"/>
                    <a:pt x="4282" y="2557"/>
                    <a:pt x="6391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030708" y="2130496"/>
              <a:ext cx="397793" cy="423259"/>
            </a:xfrm>
            <a:custGeom>
              <a:avLst/>
              <a:gdLst>
                <a:gd name="connsiteX0" fmla="*/ 6490 w 397793"/>
                <a:gd name="connsiteY0" fmla="*/ 1236 h 423259"/>
                <a:gd name="connsiteX1" fmla="*/ 27326 w 397793"/>
                <a:gd name="connsiteY1" fmla="*/ 14211 h 423259"/>
                <a:gd name="connsiteX2" fmla="*/ 111118 w 397793"/>
                <a:gd name="connsiteY2" fmla="*/ 104010 h 423259"/>
                <a:gd name="connsiteX3" fmla="*/ 144225 w 397793"/>
                <a:gd name="connsiteY3" fmla="*/ 116346 h 423259"/>
                <a:gd name="connsiteX4" fmla="*/ 177333 w 397793"/>
                <a:gd name="connsiteY4" fmla="*/ 131813 h 423259"/>
                <a:gd name="connsiteX5" fmla="*/ 386205 w 397793"/>
                <a:gd name="connsiteY5" fmla="*/ 353468 h 423259"/>
                <a:gd name="connsiteX6" fmla="*/ 370546 w 397793"/>
                <a:gd name="connsiteY6" fmla="*/ 412333 h 423259"/>
                <a:gd name="connsiteX7" fmla="*/ 328043 w 397793"/>
                <a:gd name="connsiteY7" fmla="*/ 410862 h 423259"/>
                <a:gd name="connsiteX8" fmla="*/ 118596 w 397793"/>
                <a:gd name="connsiteY8" fmla="*/ 186140 h 423259"/>
                <a:gd name="connsiteX9" fmla="*/ 107539 w 397793"/>
                <a:gd name="connsiteY9" fmla="*/ 155972 h 423259"/>
                <a:gd name="connsiteX10" fmla="*/ 87342 w 397793"/>
                <a:gd name="connsiteY10" fmla="*/ 106758 h 423259"/>
                <a:gd name="connsiteX11" fmla="*/ 15374 w 397793"/>
                <a:gd name="connsiteY11" fmla="*/ 27824 h 423259"/>
                <a:gd name="connsiteX12" fmla="*/ 674 w 397793"/>
                <a:gd name="connsiteY12" fmla="*/ 8267 h 423259"/>
                <a:gd name="connsiteX13" fmla="*/ 6490 w 397793"/>
                <a:gd name="connsiteY13" fmla="*/ 1236 h 4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793" h="423259">
                  <a:moveTo>
                    <a:pt x="6490" y="1236"/>
                  </a:moveTo>
                  <a:cubicBezTo>
                    <a:pt x="13201" y="-3941"/>
                    <a:pt x="21894" y="8458"/>
                    <a:pt x="27326" y="14211"/>
                  </a:cubicBezTo>
                  <a:cubicBezTo>
                    <a:pt x="55449" y="43931"/>
                    <a:pt x="81845" y="75504"/>
                    <a:pt x="111118" y="104010"/>
                  </a:cubicBezTo>
                  <a:cubicBezTo>
                    <a:pt x="120385" y="113022"/>
                    <a:pt x="127352" y="122801"/>
                    <a:pt x="144225" y="116346"/>
                  </a:cubicBezTo>
                  <a:cubicBezTo>
                    <a:pt x="153557" y="112766"/>
                    <a:pt x="170942" y="125166"/>
                    <a:pt x="177333" y="131813"/>
                  </a:cubicBezTo>
                  <a:cubicBezTo>
                    <a:pt x="247511" y="205186"/>
                    <a:pt x="317050" y="279135"/>
                    <a:pt x="386205" y="353468"/>
                  </a:cubicBezTo>
                  <a:cubicBezTo>
                    <a:pt x="405123" y="373792"/>
                    <a:pt x="401544" y="381845"/>
                    <a:pt x="370546" y="412333"/>
                  </a:cubicBezTo>
                  <a:cubicBezTo>
                    <a:pt x="354503" y="428119"/>
                    <a:pt x="342232" y="426074"/>
                    <a:pt x="328043" y="410862"/>
                  </a:cubicBezTo>
                  <a:cubicBezTo>
                    <a:pt x="258312" y="335891"/>
                    <a:pt x="188071" y="261367"/>
                    <a:pt x="118596" y="186140"/>
                  </a:cubicBezTo>
                  <a:cubicBezTo>
                    <a:pt x="105557" y="172079"/>
                    <a:pt x="105621" y="162364"/>
                    <a:pt x="107539" y="155972"/>
                  </a:cubicBezTo>
                  <a:cubicBezTo>
                    <a:pt x="120321" y="138396"/>
                    <a:pt x="102234" y="122673"/>
                    <a:pt x="87342" y="106758"/>
                  </a:cubicBezTo>
                  <a:cubicBezTo>
                    <a:pt x="62990" y="80809"/>
                    <a:pt x="39150" y="54285"/>
                    <a:pt x="15374" y="27824"/>
                  </a:cubicBezTo>
                  <a:cubicBezTo>
                    <a:pt x="9942" y="21752"/>
                    <a:pt x="-3097" y="12165"/>
                    <a:pt x="674" y="8267"/>
                  </a:cubicBezTo>
                  <a:cubicBezTo>
                    <a:pt x="2591" y="5838"/>
                    <a:pt x="4573" y="3537"/>
                    <a:pt x="6490" y="123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202465" y="5059275"/>
              <a:ext cx="91518" cy="525378"/>
            </a:xfrm>
            <a:custGeom>
              <a:avLst/>
              <a:gdLst>
                <a:gd name="connsiteX0" fmla="*/ 40217 w 91518"/>
                <a:gd name="connsiteY0" fmla="*/ 524083 h 525378"/>
                <a:gd name="connsiteX1" fmla="*/ 16249 w 91518"/>
                <a:gd name="connsiteY1" fmla="*/ 525169 h 525378"/>
                <a:gd name="connsiteX2" fmla="*/ 23599 w 91518"/>
                <a:gd name="connsiteY2" fmla="*/ 360398 h 525378"/>
                <a:gd name="connsiteX3" fmla="*/ 10369 w 91518"/>
                <a:gd name="connsiteY3" fmla="*/ 335727 h 525378"/>
                <a:gd name="connsiteX4" fmla="*/ 143 w 91518"/>
                <a:gd name="connsiteY4" fmla="*/ 311120 h 525378"/>
                <a:gd name="connsiteX5" fmla="*/ 21554 w 91518"/>
                <a:gd name="connsiteY5" fmla="*/ 31368 h 525378"/>
                <a:gd name="connsiteX6" fmla="*/ 61181 w 91518"/>
                <a:gd name="connsiteY6" fmla="*/ 625 h 525378"/>
                <a:gd name="connsiteX7" fmla="*/ 91476 w 91518"/>
                <a:gd name="connsiteY7" fmla="*/ 35330 h 525378"/>
                <a:gd name="connsiteX8" fmla="*/ 82209 w 91518"/>
                <a:gd name="connsiteY8" fmla="*/ 321155 h 525378"/>
                <a:gd name="connsiteX9" fmla="*/ 69618 w 91518"/>
                <a:gd name="connsiteY9" fmla="*/ 335919 h 525378"/>
                <a:gd name="connsiteX10" fmla="*/ 49868 w 91518"/>
                <a:gd name="connsiteY10" fmla="*/ 363658 h 525378"/>
                <a:gd name="connsiteX11" fmla="*/ 40217 w 91518"/>
                <a:gd name="connsiteY11" fmla="*/ 524083 h 5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518" h="525378">
                  <a:moveTo>
                    <a:pt x="40217" y="524083"/>
                  </a:moveTo>
                  <a:cubicBezTo>
                    <a:pt x="31205" y="525233"/>
                    <a:pt x="28201" y="525681"/>
                    <a:pt x="16249" y="525169"/>
                  </a:cubicBezTo>
                  <a:cubicBezTo>
                    <a:pt x="18614" y="489888"/>
                    <a:pt x="22832" y="395231"/>
                    <a:pt x="23599" y="360398"/>
                  </a:cubicBezTo>
                  <a:cubicBezTo>
                    <a:pt x="23919" y="345634"/>
                    <a:pt x="17655" y="340265"/>
                    <a:pt x="10369" y="335727"/>
                  </a:cubicBezTo>
                  <a:cubicBezTo>
                    <a:pt x="1102" y="329975"/>
                    <a:pt x="-560" y="321155"/>
                    <a:pt x="143" y="311120"/>
                  </a:cubicBezTo>
                  <a:cubicBezTo>
                    <a:pt x="6534" y="217806"/>
                    <a:pt x="14587" y="124619"/>
                    <a:pt x="21554" y="31368"/>
                  </a:cubicBezTo>
                  <a:cubicBezTo>
                    <a:pt x="23088" y="11043"/>
                    <a:pt x="28393" y="-3210"/>
                    <a:pt x="61181" y="625"/>
                  </a:cubicBezTo>
                  <a:cubicBezTo>
                    <a:pt x="86938" y="3629"/>
                    <a:pt x="92051" y="8103"/>
                    <a:pt x="91476" y="35330"/>
                  </a:cubicBezTo>
                  <a:cubicBezTo>
                    <a:pt x="89815" y="108385"/>
                    <a:pt x="84701" y="301789"/>
                    <a:pt x="82209" y="321155"/>
                  </a:cubicBezTo>
                  <a:cubicBezTo>
                    <a:pt x="80930" y="331062"/>
                    <a:pt x="76712" y="331254"/>
                    <a:pt x="69618" y="335919"/>
                  </a:cubicBezTo>
                  <a:cubicBezTo>
                    <a:pt x="51274" y="347935"/>
                    <a:pt x="50507" y="344228"/>
                    <a:pt x="49868" y="363658"/>
                  </a:cubicBezTo>
                  <a:cubicBezTo>
                    <a:pt x="48462" y="403668"/>
                    <a:pt x="41943" y="517308"/>
                    <a:pt x="40217" y="52408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297274" y="1914538"/>
              <a:ext cx="357304" cy="387997"/>
            </a:xfrm>
            <a:custGeom>
              <a:avLst/>
              <a:gdLst>
                <a:gd name="connsiteX0" fmla="*/ 12199 w 357304"/>
                <a:gd name="connsiteY0" fmla="*/ 77 h 387997"/>
                <a:gd name="connsiteX1" fmla="*/ 69721 w 357304"/>
                <a:gd name="connsiteY1" fmla="*/ 62713 h 387997"/>
                <a:gd name="connsiteX2" fmla="*/ 142392 w 357304"/>
                <a:gd name="connsiteY2" fmla="*/ 114228 h 387997"/>
                <a:gd name="connsiteX3" fmla="*/ 158818 w 357304"/>
                <a:gd name="connsiteY3" fmla="*/ 127266 h 387997"/>
                <a:gd name="connsiteX4" fmla="*/ 345448 w 357304"/>
                <a:gd name="connsiteY4" fmla="*/ 311019 h 387997"/>
                <a:gd name="connsiteX5" fmla="*/ 337394 w 357304"/>
                <a:gd name="connsiteY5" fmla="*/ 370012 h 387997"/>
                <a:gd name="connsiteX6" fmla="*/ 286135 w 357304"/>
                <a:gd name="connsiteY6" fmla="*/ 370843 h 387997"/>
                <a:gd name="connsiteX7" fmla="*/ 104491 w 357304"/>
                <a:gd name="connsiteY7" fmla="*/ 189646 h 387997"/>
                <a:gd name="connsiteX8" fmla="*/ 95351 w 357304"/>
                <a:gd name="connsiteY8" fmla="*/ 134872 h 387997"/>
                <a:gd name="connsiteX9" fmla="*/ 88768 w 357304"/>
                <a:gd name="connsiteY9" fmla="*/ 110456 h 387997"/>
                <a:gd name="connsiteX10" fmla="*/ 17248 w 357304"/>
                <a:gd name="connsiteY10" fmla="*/ 34654 h 387997"/>
                <a:gd name="connsiteX11" fmla="*/ 311 w 357304"/>
                <a:gd name="connsiteY11" fmla="*/ 8066 h 387997"/>
                <a:gd name="connsiteX12" fmla="*/ 12199 w 357304"/>
                <a:gd name="connsiteY12" fmla="*/ 77 h 38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4" h="387997">
                  <a:moveTo>
                    <a:pt x="12199" y="77"/>
                  </a:moveTo>
                  <a:cubicBezTo>
                    <a:pt x="15075" y="-2096"/>
                    <a:pt x="49844" y="42516"/>
                    <a:pt x="69721" y="62713"/>
                  </a:cubicBezTo>
                  <a:cubicBezTo>
                    <a:pt x="90749" y="84060"/>
                    <a:pt x="109668" y="108539"/>
                    <a:pt x="142392" y="114228"/>
                  </a:cubicBezTo>
                  <a:cubicBezTo>
                    <a:pt x="148464" y="115250"/>
                    <a:pt x="153769" y="122345"/>
                    <a:pt x="158818" y="127266"/>
                  </a:cubicBezTo>
                  <a:cubicBezTo>
                    <a:pt x="221070" y="188432"/>
                    <a:pt x="283195" y="249790"/>
                    <a:pt x="345448" y="311019"/>
                  </a:cubicBezTo>
                  <a:cubicBezTo>
                    <a:pt x="363344" y="328660"/>
                    <a:pt x="361234" y="344702"/>
                    <a:pt x="337394" y="370012"/>
                  </a:cubicBezTo>
                  <a:cubicBezTo>
                    <a:pt x="314897" y="393852"/>
                    <a:pt x="309144" y="393852"/>
                    <a:pt x="286135" y="370843"/>
                  </a:cubicBezTo>
                  <a:cubicBezTo>
                    <a:pt x="225672" y="310317"/>
                    <a:pt x="165273" y="249790"/>
                    <a:pt x="104491" y="189646"/>
                  </a:cubicBezTo>
                  <a:cubicBezTo>
                    <a:pt x="87873" y="173220"/>
                    <a:pt x="75218" y="157561"/>
                    <a:pt x="95351" y="134872"/>
                  </a:cubicBezTo>
                  <a:cubicBezTo>
                    <a:pt x="103788" y="125349"/>
                    <a:pt x="94009" y="116337"/>
                    <a:pt x="88768" y="110456"/>
                  </a:cubicBezTo>
                  <a:cubicBezTo>
                    <a:pt x="65695" y="84507"/>
                    <a:pt x="40704" y="60284"/>
                    <a:pt x="17248" y="34654"/>
                  </a:cubicBezTo>
                  <a:cubicBezTo>
                    <a:pt x="10281" y="27048"/>
                    <a:pt x="-2118" y="11070"/>
                    <a:pt x="311" y="8066"/>
                  </a:cubicBezTo>
                  <a:cubicBezTo>
                    <a:pt x="4273" y="5445"/>
                    <a:pt x="8236" y="2761"/>
                    <a:pt x="12199" y="7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382107" y="1845332"/>
              <a:ext cx="368870" cy="338496"/>
            </a:xfrm>
            <a:custGeom>
              <a:avLst/>
              <a:gdLst>
                <a:gd name="connsiteX0" fmla="*/ 13778 w 368870"/>
                <a:gd name="connsiteY0" fmla="*/ 0 h 338496"/>
                <a:gd name="connsiteX1" fmla="*/ 94885 w 368870"/>
                <a:gd name="connsiteY1" fmla="*/ 80788 h 338496"/>
                <a:gd name="connsiteX2" fmla="*/ 137132 w 368870"/>
                <a:gd name="connsiteY2" fmla="*/ 85517 h 338496"/>
                <a:gd name="connsiteX3" fmla="*/ 166341 w 368870"/>
                <a:gd name="connsiteY3" fmla="*/ 86732 h 338496"/>
                <a:gd name="connsiteX4" fmla="*/ 357572 w 368870"/>
                <a:gd name="connsiteY4" fmla="*/ 261537 h 338496"/>
                <a:gd name="connsiteX5" fmla="*/ 343703 w 368870"/>
                <a:gd name="connsiteY5" fmla="*/ 327752 h 338496"/>
                <a:gd name="connsiteX6" fmla="*/ 300497 w 368870"/>
                <a:gd name="connsiteY6" fmla="*/ 325835 h 338496"/>
                <a:gd name="connsiteX7" fmla="*/ 117063 w 368870"/>
                <a:gd name="connsiteY7" fmla="*/ 147131 h 338496"/>
                <a:gd name="connsiteX8" fmla="*/ 228 w 368870"/>
                <a:gd name="connsiteY8" fmla="*/ 15275 h 338496"/>
                <a:gd name="connsiteX9" fmla="*/ 13778 w 368870"/>
                <a:gd name="connsiteY9" fmla="*/ 0 h 3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70" h="338496">
                  <a:moveTo>
                    <a:pt x="13778" y="0"/>
                  </a:moveTo>
                  <a:cubicBezTo>
                    <a:pt x="27775" y="15595"/>
                    <a:pt x="74368" y="61038"/>
                    <a:pt x="94885" y="80788"/>
                  </a:cubicBezTo>
                  <a:cubicBezTo>
                    <a:pt x="107987" y="93443"/>
                    <a:pt x="120003" y="97725"/>
                    <a:pt x="137132" y="85517"/>
                  </a:cubicBezTo>
                  <a:cubicBezTo>
                    <a:pt x="143587" y="80915"/>
                    <a:pt x="160461" y="81491"/>
                    <a:pt x="166341" y="86732"/>
                  </a:cubicBezTo>
                  <a:cubicBezTo>
                    <a:pt x="230830" y="144127"/>
                    <a:pt x="294425" y="202608"/>
                    <a:pt x="357572" y="261537"/>
                  </a:cubicBezTo>
                  <a:cubicBezTo>
                    <a:pt x="376619" y="279305"/>
                    <a:pt x="371314" y="297521"/>
                    <a:pt x="343703" y="327752"/>
                  </a:cubicBezTo>
                  <a:cubicBezTo>
                    <a:pt x="327533" y="345457"/>
                    <a:pt x="314047" y="338746"/>
                    <a:pt x="300497" y="325835"/>
                  </a:cubicBezTo>
                  <a:cubicBezTo>
                    <a:pt x="238564" y="266970"/>
                    <a:pt x="170879" y="212707"/>
                    <a:pt x="117063" y="147131"/>
                  </a:cubicBezTo>
                  <a:cubicBezTo>
                    <a:pt x="81718" y="104052"/>
                    <a:pt x="38384" y="55542"/>
                    <a:pt x="228" y="15275"/>
                  </a:cubicBezTo>
                  <a:cubicBezTo>
                    <a:pt x="-1498" y="13422"/>
                    <a:pt x="6939" y="6391"/>
                    <a:pt x="13778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526398" y="1700375"/>
              <a:ext cx="349586" cy="305235"/>
            </a:xfrm>
            <a:custGeom>
              <a:avLst/>
              <a:gdLst>
                <a:gd name="connsiteX0" fmla="*/ 10866 w 349586"/>
                <a:gd name="connsiteY0" fmla="*/ 0 h 305235"/>
                <a:gd name="connsiteX1" fmla="*/ 105906 w 349586"/>
                <a:gd name="connsiteY1" fmla="*/ 68388 h 305235"/>
                <a:gd name="connsiteX2" fmla="*/ 320019 w 349586"/>
                <a:gd name="connsiteY2" fmla="*/ 211364 h 305235"/>
                <a:gd name="connsiteX3" fmla="*/ 318740 w 349586"/>
                <a:gd name="connsiteY3" fmla="*/ 303145 h 305235"/>
                <a:gd name="connsiteX4" fmla="*/ 295476 w 349586"/>
                <a:gd name="connsiteY4" fmla="*/ 301420 h 305235"/>
                <a:gd name="connsiteX5" fmla="*/ 102455 w 349586"/>
                <a:gd name="connsiteY5" fmla="*/ 148792 h 305235"/>
                <a:gd name="connsiteX6" fmla="*/ 95744 w 349586"/>
                <a:gd name="connsiteY6" fmla="*/ 111275 h 305235"/>
                <a:gd name="connsiteX7" fmla="*/ 88010 w 349586"/>
                <a:gd name="connsiteY7" fmla="*/ 82641 h 305235"/>
                <a:gd name="connsiteX8" fmla="*/ 0 w 349586"/>
                <a:gd name="connsiteY8" fmla="*/ 16234 h 305235"/>
                <a:gd name="connsiteX9" fmla="*/ 10866 w 349586"/>
                <a:gd name="connsiteY9" fmla="*/ 0 h 30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586" h="305235">
                  <a:moveTo>
                    <a:pt x="10866" y="0"/>
                  </a:moveTo>
                  <a:cubicBezTo>
                    <a:pt x="41736" y="22370"/>
                    <a:pt x="71520" y="54583"/>
                    <a:pt x="105906" y="68388"/>
                  </a:cubicBezTo>
                  <a:cubicBezTo>
                    <a:pt x="187908" y="101432"/>
                    <a:pt x="248307" y="164451"/>
                    <a:pt x="320019" y="211364"/>
                  </a:cubicBezTo>
                  <a:cubicBezTo>
                    <a:pt x="360285" y="237761"/>
                    <a:pt x="359006" y="275918"/>
                    <a:pt x="318740" y="303145"/>
                  </a:cubicBezTo>
                  <a:cubicBezTo>
                    <a:pt x="313500" y="306661"/>
                    <a:pt x="300780" y="305510"/>
                    <a:pt x="295476" y="301420"/>
                  </a:cubicBezTo>
                  <a:cubicBezTo>
                    <a:pt x="230667" y="251119"/>
                    <a:pt x="166497" y="199988"/>
                    <a:pt x="102455" y="148792"/>
                  </a:cubicBezTo>
                  <a:cubicBezTo>
                    <a:pt x="89863" y="138758"/>
                    <a:pt x="85262" y="125911"/>
                    <a:pt x="95744" y="111275"/>
                  </a:cubicBezTo>
                  <a:cubicBezTo>
                    <a:pt x="105267" y="97917"/>
                    <a:pt x="99451" y="91333"/>
                    <a:pt x="88010" y="82641"/>
                  </a:cubicBezTo>
                  <a:cubicBezTo>
                    <a:pt x="68836" y="68069"/>
                    <a:pt x="10482" y="22753"/>
                    <a:pt x="0" y="16234"/>
                  </a:cubicBezTo>
                  <a:cubicBezTo>
                    <a:pt x="4218" y="11760"/>
                    <a:pt x="6647" y="4474"/>
                    <a:pt x="10866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879106" y="4946120"/>
              <a:ext cx="252942" cy="306673"/>
            </a:xfrm>
            <a:custGeom>
              <a:avLst/>
              <a:gdLst>
                <a:gd name="connsiteX0" fmla="*/ 37616 w 252942"/>
                <a:gd name="connsiteY0" fmla="*/ 3208 h 306673"/>
                <a:gd name="connsiteX1" fmla="*/ 71362 w 252942"/>
                <a:gd name="connsiteY1" fmla="*/ 21680 h 306673"/>
                <a:gd name="connsiteX2" fmla="*/ 175479 w 252942"/>
                <a:gd name="connsiteY2" fmla="*/ 148230 h 306673"/>
                <a:gd name="connsiteX3" fmla="*/ 166275 w 252942"/>
                <a:gd name="connsiteY3" fmla="*/ 179612 h 306673"/>
                <a:gd name="connsiteX4" fmla="*/ 252943 w 252942"/>
                <a:gd name="connsiteY4" fmla="*/ 286668 h 306673"/>
                <a:gd name="connsiteX5" fmla="*/ 236133 w 252942"/>
                <a:gd name="connsiteY5" fmla="*/ 306673 h 306673"/>
                <a:gd name="connsiteX6" fmla="*/ 141029 w 252942"/>
                <a:gd name="connsiteY6" fmla="*/ 198019 h 306673"/>
                <a:gd name="connsiteX7" fmla="*/ 114377 w 252942"/>
                <a:gd name="connsiteY7" fmla="*/ 201215 h 306673"/>
                <a:gd name="connsiteX8" fmla="*/ 12881 w 252942"/>
                <a:gd name="connsiteY8" fmla="*/ 63415 h 306673"/>
                <a:gd name="connsiteX9" fmla="*/ 2846 w 252942"/>
                <a:gd name="connsiteY9" fmla="*/ 27432 h 306673"/>
                <a:gd name="connsiteX10" fmla="*/ 37616 w 252942"/>
                <a:gd name="connsiteY10" fmla="*/ 3208 h 30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942" h="306673">
                  <a:moveTo>
                    <a:pt x="37616" y="3208"/>
                  </a:moveTo>
                  <a:cubicBezTo>
                    <a:pt x="53211" y="-8872"/>
                    <a:pt x="67080" y="16694"/>
                    <a:pt x="71362" y="21680"/>
                  </a:cubicBezTo>
                  <a:cubicBezTo>
                    <a:pt x="112012" y="69040"/>
                    <a:pt x="136108" y="99783"/>
                    <a:pt x="175479" y="148230"/>
                  </a:cubicBezTo>
                  <a:cubicBezTo>
                    <a:pt x="188262" y="167660"/>
                    <a:pt x="171900" y="174818"/>
                    <a:pt x="166275" y="179612"/>
                  </a:cubicBezTo>
                  <a:cubicBezTo>
                    <a:pt x="177077" y="193225"/>
                    <a:pt x="238946" y="267174"/>
                    <a:pt x="252943" y="286668"/>
                  </a:cubicBezTo>
                  <a:cubicBezTo>
                    <a:pt x="250322" y="293251"/>
                    <a:pt x="244378" y="299451"/>
                    <a:pt x="236133" y="306673"/>
                  </a:cubicBezTo>
                  <a:cubicBezTo>
                    <a:pt x="221049" y="289097"/>
                    <a:pt x="151511" y="207159"/>
                    <a:pt x="141029" y="198019"/>
                  </a:cubicBezTo>
                  <a:cubicBezTo>
                    <a:pt x="131825" y="202429"/>
                    <a:pt x="121152" y="209907"/>
                    <a:pt x="114377" y="201215"/>
                  </a:cubicBezTo>
                  <a:cubicBezTo>
                    <a:pt x="79288" y="156283"/>
                    <a:pt x="45605" y="110137"/>
                    <a:pt x="12881" y="63415"/>
                  </a:cubicBezTo>
                  <a:cubicBezTo>
                    <a:pt x="6234" y="53892"/>
                    <a:pt x="-5399" y="35868"/>
                    <a:pt x="2846" y="27432"/>
                  </a:cubicBezTo>
                  <a:cubicBezTo>
                    <a:pt x="14223" y="15927"/>
                    <a:pt x="23874" y="12923"/>
                    <a:pt x="37616" y="320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561330" y="4916092"/>
              <a:ext cx="248588" cy="525183"/>
            </a:xfrm>
            <a:custGeom>
              <a:avLst/>
              <a:gdLst>
                <a:gd name="connsiteX0" fmla="*/ 248589 w 248588"/>
                <a:gd name="connsiteY0" fmla="*/ 3643 h 525183"/>
                <a:gd name="connsiteX1" fmla="*/ 241814 w 248588"/>
                <a:gd name="connsiteY1" fmla="*/ 27803 h 525183"/>
                <a:gd name="connsiteX2" fmla="*/ 35243 w 248588"/>
                <a:gd name="connsiteY2" fmla="*/ 488177 h 525183"/>
                <a:gd name="connsiteX3" fmla="*/ 20543 w 248588"/>
                <a:gd name="connsiteY3" fmla="*/ 516555 h 525183"/>
                <a:gd name="connsiteX4" fmla="*/ 3733 w 248588"/>
                <a:gd name="connsiteY4" fmla="*/ 525184 h 525183"/>
                <a:gd name="connsiteX5" fmla="*/ 26 w 248588"/>
                <a:gd name="connsiteY5" fmla="*/ 507096 h 525183"/>
                <a:gd name="connsiteX6" fmla="*/ 6418 w 248588"/>
                <a:gd name="connsiteY6" fmla="*/ 492587 h 525183"/>
                <a:gd name="connsiteX7" fmla="*/ 226986 w 248588"/>
                <a:gd name="connsiteY7" fmla="*/ 21028 h 525183"/>
                <a:gd name="connsiteX8" fmla="*/ 240216 w 248588"/>
                <a:gd name="connsiteY8" fmla="*/ 0 h 525183"/>
                <a:gd name="connsiteX9" fmla="*/ 248589 w 248588"/>
                <a:gd name="connsiteY9" fmla="*/ 3643 h 52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88" h="525183">
                  <a:moveTo>
                    <a:pt x="248589" y="3643"/>
                  </a:moveTo>
                  <a:cubicBezTo>
                    <a:pt x="246352" y="11696"/>
                    <a:pt x="245201" y="20261"/>
                    <a:pt x="241814" y="27803"/>
                  </a:cubicBezTo>
                  <a:cubicBezTo>
                    <a:pt x="173106" y="181325"/>
                    <a:pt x="104206" y="334783"/>
                    <a:pt x="35243" y="488177"/>
                  </a:cubicBezTo>
                  <a:cubicBezTo>
                    <a:pt x="30897" y="497892"/>
                    <a:pt x="26806" y="508118"/>
                    <a:pt x="20543" y="516555"/>
                  </a:cubicBezTo>
                  <a:cubicBezTo>
                    <a:pt x="17219" y="521093"/>
                    <a:pt x="9485" y="522435"/>
                    <a:pt x="3733" y="525184"/>
                  </a:cubicBezTo>
                  <a:cubicBezTo>
                    <a:pt x="2391" y="519176"/>
                    <a:pt x="-293" y="513040"/>
                    <a:pt x="26" y="507096"/>
                  </a:cubicBezTo>
                  <a:cubicBezTo>
                    <a:pt x="346" y="502174"/>
                    <a:pt x="4181" y="497445"/>
                    <a:pt x="6418" y="492587"/>
                  </a:cubicBezTo>
                  <a:cubicBezTo>
                    <a:pt x="79919" y="335358"/>
                    <a:pt x="153293" y="178129"/>
                    <a:pt x="226986" y="21028"/>
                  </a:cubicBezTo>
                  <a:cubicBezTo>
                    <a:pt x="230501" y="13614"/>
                    <a:pt x="235742" y="7031"/>
                    <a:pt x="240216" y="0"/>
                  </a:cubicBezTo>
                  <a:cubicBezTo>
                    <a:pt x="243028" y="1214"/>
                    <a:pt x="245840" y="2429"/>
                    <a:pt x="248589" y="364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582384" y="2494829"/>
              <a:ext cx="410137" cy="441711"/>
            </a:xfrm>
            <a:custGeom>
              <a:avLst/>
              <a:gdLst>
                <a:gd name="connsiteX0" fmla="*/ 402788 w 410137"/>
                <a:gd name="connsiteY0" fmla="*/ 441712 h 441711"/>
                <a:gd name="connsiteX1" fmla="*/ 378372 w 410137"/>
                <a:gd name="connsiteY1" fmla="*/ 419405 h 441711"/>
                <a:gd name="connsiteX2" fmla="*/ 6647 w 410137"/>
                <a:gd name="connsiteY2" fmla="*/ 23712 h 441711"/>
                <a:gd name="connsiteX3" fmla="*/ 0 w 410137"/>
                <a:gd name="connsiteY3" fmla="*/ 0 h 441711"/>
                <a:gd name="connsiteX4" fmla="*/ 19110 w 410137"/>
                <a:gd name="connsiteY4" fmla="*/ 6711 h 441711"/>
                <a:gd name="connsiteX5" fmla="*/ 394734 w 410137"/>
                <a:gd name="connsiteY5" fmla="*/ 413334 h 441711"/>
                <a:gd name="connsiteX6" fmla="*/ 410138 w 410137"/>
                <a:gd name="connsiteY6" fmla="*/ 436087 h 441711"/>
                <a:gd name="connsiteX7" fmla="*/ 402788 w 410137"/>
                <a:gd name="connsiteY7" fmla="*/ 441712 h 4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37" h="441711">
                  <a:moveTo>
                    <a:pt x="402788" y="441712"/>
                  </a:moveTo>
                  <a:cubicBezTo>
                    <a:pt x="394607" y="434297"/>
                    <a:pt x="385914" y="427395"/>
                    <a:pt x="378372" y="419405"/>
                  </a:cubicBezTo>
                  <a:cubicBezTo>
                    <a:pt x="254251" y="287678"/>
                    <a:pt x="130193" y="155951"/>
                    <a:pt x="6647" y="23712"/>
                  </a:cubicBezTo>
                  <a:cubicBezTo>
                    <a:pt x="1662" y="18407"/>
                    <a:pt x="2109" y="7989"/>
                    <a:pt x="0" y="0"/>
                  </a:cubicBezTo>
                  <a:cubicBezTo>
                    <a:pt x="6455" y="2109"/>
                    <a:pt x="15020" y="2301"/>
                    <a:pt x="19110" y="6711"/>
                  </a:cubicBezTo>
                  <a:cubicBezTo>
                    <a:pt x="144638" y="141954"/>
                    <a:pt x="269782" y="277580"/>
                    <a:pt x="394734" y="413334"/>
                  </a:cubicBezTo>
                  <a:cubicBezTo>
                    <a:pt x="400870" y="419981"/>
                    <a:pt x="405089" y="428481"/>
                    <a:pt x="410138" y="436087"/>
                  </a:cubicBezTo>
                  <a:cubicBezTo>
                    <a:pt x="407709" y="437877"/>
                    <a:pt x="405280" y="439794"/>
                    <a:pt x="402788" y="44171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458137" y="1773237"/>
              <a:ext cx="337531" cy="294772"/>
            </a:xfrm>
            <a:custGeom>
              <a:avLst/>
              <a:gdLst>
                <a:gd name="connsiteX0" fmla="*/ 9651 w 337531"/>
                <a:gd name="connsiteY0" fmla="*/ 0 h 294772"/>
                <a:gd name="connsiteX1" fmla="*/ 26397 w 337531"/>
                <a:gd name="connsiteY1" fmla="*/ 14125 h 294772"/>
                <a:gd name="connsiteX2" fmla="*/ 319316 w 337531"/>
                <a:gd name="connsiteY2" fmla="*/ 264030 h 294772"/>
                <a:gd name="connsiteX3" fmla="*/ 337531 w 337531"/>
                <a:gd name="connsiteY3" fmla="*/ 294773 h 294772"/>
                <a:gd name="connsiteX4" fmla="*/ 306852 w 337531"/>
                <a:gd name="connsiteY4" fmla="*/ 279689 h 294772"/>
                <a:gd name="connsiteX5" fmla="*/ 30615 w 337531"/>
                <a:gd name="connsiteY5" fmla="*/ 43206 h 294772"/>
                <a:gd name="connsiteX6" fmla="*/ 0 w 337531"/>
                <a:gd name="connsiteY6" fmla="*/ 12847 h 294772"/>
                <a:gd name="connsiteX7" fmla="*/ 9651 w 337531"/>
                <a:gd name="connsiteY7" fmla="*/ 0 h 2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31" h="294772">
                  <a:moveTo>
                    <a:pt x="9651" y="0"/>
                  </a:moveTo>
                  <a:cubicBezTo>
                    <a:pt x="17832" y="6839"/>
                    <a:pt x="20836" y="9395"/>
                    <a:pt x="26397" y="14125"/>
                  </a:cubicBezTo>
                  <a:cubicBezTo>
                    <a:pt x="124313" y="97086"/>
                    <a:pt x="222166" y="180174"/>
                    <a:pt x="319316" y="264030"/>
                  </a:cubicBezTo>
                  <a:cubicBezTo>
                    <a:pt x="327880" y="271380"/>
                    <a:pt x="331587" y="284418"/>
                    <a:pt x="337531" y="294773"/>
                  </a:cubicBezTo>
                  <a:cubicBezTo>
                    <a:pt x="327241" y="289851"/>
                    <a:pt x="315289" y="286783"/>
                    <a:pt x="306852" y="279689"/>
                  </a:cubicBezTo>
                  <a:cubicBezTo>
                    <a:pt x="214432" y="201266"/>
                    <a:pt x="122524" y="122268"/>
                    <a:pt x="30615" y="43206"/>
                  </a:cubicBezTo>
                  <a:cubicBezTo>
                    <a:pt x="19749" y="33874"/>
                    <a:pt x="10162" y="23009"/>
                    <a:pt x="0" y="12847"/>
                  </a:cubicBezTo>
                  <a:cubicBezTo>
                    <a:pt x="1854" y="10162"/>
                    <a:pt x="7798" y="2621"/>
                    <a:pt x="9651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719355" y="5045583"/>
              <a:ext cx="195194" cy="366931"/>
            </a:xfrm>
            <a:custGeom>
              <a:avLst/>
              <a:gdLst>
                <a:gd name="connsiteX0" fmla="*/ 19813 w 195194"/>
                <a:gd name="connsiteY0" fmla="*/ 0 h 366931"/>
                <a:gd name="connsiteX1" fmla="*/ 195194 w 195194"/>
                <a:gd name="connsiteY1" fmla="*/ 357600 h 366931"/>
                <a:gd name="connsiteX2" fmla="*/ 178257 w 195194"/>
                <a:gd name="connsiteY2" fmla="*/ 366932 h 366931"/>
                <a:gd name="connsiteX3" fmla="*/ 0 w 195194"/>
                <a:gd name="connsiteY3" fmla="*/ 7031 h 366931"/>
                <a:gd name="connsiteX4" fmla="*/ 19813 w 195194"/>
                <a:gd name="connsiteY4" fmla="*/ 0 h 36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94" h="366931">
                  <a:moveTo>
                    <a:pt x="19813" y="0"/>
                  </a:moveTo>
                  <a:cubicBezTo>
                    <a:pt x="70753" y="104820"/>
                    <a:pt x="194619" y="352551"/>
                    <a:pt x="195194" y="357600"/>
                  </a:cubicBezTo>
                  <a:cubicBezTo>
                    <a:pt x="191040" y="361946"/>
                    <a:pt x="185415" y="363353"/>
                    <a:pt x="178257" y="366932"/>
                  </a:cubicBezTo>
                  <a:cubicBezTo>
                    <a:pt x="173591" y="361883"/>
                    <a:pt x="49150" y="110700"/>
                    <a:pt x="0" y="7031"/>
                  </a:cubicBezTo>
                  <a:cubicBezTo>
                    <a:pt x="6391" y="4155"/>
                    <a:pt x="13294" y="1534"/>
                    <a:pt x="19813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775960" y="4999376"/>
              <a:ext cx="247242" cy="346475"/>
            </a:xfrm>
            <a:custGeom>
              <a:avLst/>
              <a:gdLst>
                <a:gd name="connsiteX0" fmla="*/ 45082 w 247242"/>
                <a:gd name="connsiteY0" fmla="*/ 2362 h 346475"/>
                <a:gd name="connsiteX1" fmla="*/ 79659 w 247242"/>
                <a:gd name="connsiteY1" fmla="*/ 26137 h 346475"/>
                <a:gd name="connsiteX2" fmla="*/ 177832 w 247242"/>
                <a:gd name="connsiteY2" fmla="*/ 172373 h 346475"/>
                <a:gd name="connsiteX3" fmla="*/ 163898 w 247242"/>
                <a:gd name="connsiteY3" fmla="*/ 204139 h 346475"/>
                <a:gd name="connsiteX4" fmla="*/ 247243 w 247242"/>
                <a:gd name="connsiteY4" fmla="*/ 331520 h 346475"/>
                <a:gd name="connsiteX5" fmla="*/ 224553 w 247242"/>
                <a:gd name="connsiteY5" fmla="*/ 346476 h 346475"/>
                <a:gd name="connsiteX6" fmla="*/ 134114 w 247242"/>
                <a:gd name="connsiteY6" fmla="*/ 220181 h 346475"/>
                <a:gd name="connsiteX7" fmla="*/ 104586 w 247242"/>
                <a:gd name="connsiteY7" fmla="*/ 220117 h 346475"/>
                <a:gd name="connsiteX8" fmla="*/ 10696 w 247242"/>
                <a:gd name="connsiteY8" fmla="*/ 62441 h 346475"/>
                <a:gd name="connsiteX9" fmla="*/ 4177 w 247242"/>
                <a:gd name="connsiteY9" fmla="*/ 23389 h 346475"/>
                <a:gd name="connsiteX10" fmla="*/ 45082 w 247242"/>
                <a:gd name="connsiteY10" fmla="*/ 2362 h 34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2" h="346475">
                  <a:moveTo>
                    <a:pt x="45082" y="2362"/>
                  </a:moveTo>
                  <a:cubicBezTo>
                    <a:pt x="63681" y="-8312"/>
                    <a:pt x="75569" y="20321"/>
                    <a:pt x="79659" y="26137"/>
                  </a:cubicBezTo>
                  <a:cubicBezTo>
                    <a:pt x="118200" y="81104"/>
                    <a:pt x="140762" y="116512"/>
                    <a:pt x="177832" y="172373"/>
                  </a:cubicBezTo>
                  <a:cubicBezTo>
                    <a:pt x="189400" y="194360"/>
                    <a:pt x="170609" y="199793"/>
                    <a:pt x="163898" y="204139"/>
                  </a:cubicBezTo>
                  <a:cubicBezTo>
                    <a:pt x="173997" y="219798"/>
                    <a:pt x="234268" y="309214"/>
                    <a:pt x="247243" y="331520"/>
                  </a:cubicBezTo>
                  <a:cubicBezTo>
                    <a:pt x="240404" y="337783"/>
                    <a:pt x="234396" y="340021"/>
                    <a:pt x="224553" y="346476"/>
                  </a:cubicBezTo>
                  <a:cubicBezTo>
                    <a:pt x="210236" y="326087"/>
                    <a:pt x="144341" y="231111"/>
                    <a:pt x="134114" y="220181"/>
                  </a:cubicBezTo>
                  <a:cubicBezTo>
                    <a:pt x="123505" y="223633"/>
                    <a:pt x="110850" y="230024"/>
                    <a:pt x="104586" y="220117"/>
                  </a:cubicBezTo>
                  <a:cubicBezTo>
                    <a:pt x="71798" y="168411"/>
                    <a:pt x="40736" y="115681"/>
                    <a:pt x="10696" y="62441"/>
                  </a:cubicBezTo>
                  <a:cubicBezTo>
                    <a:pt x="4560" y="51576"/>
                    <a:pt x="-5858" y="31187"/>
                    <a:pt x="4177" y="23389"/>
                  </a:cubicBezTo>
                  <a:cubicBezTo>
                    <a:pt x="17918" y="12716"/>
                    <a:pt x="28848" y="10734"/>
                    <a:pt x="45082" y="236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327427" y="5071151"/>
              <a:ext cx="82794" cy="501469"/>
            </a:xfrm>
            <a:custGeom>
              <a:avLst/>
              <a:gdLst>
                <a:gd name="connsiteX0" fmla="*/ 52159 w 82794"/>
                <a:gd name="connsiteY0" fmla="*/ 499040 h 501469"/>
                <a:gd name="connsiteX1" fmla="*/ 28319 w 82794"/>
                <a:gd name="connsiteY1" fmla="*/ 501469 h 501469"/>
                <a:gd name="connsiteX2" fmla="*/ 26274 w 82794"/>
                <a:gd name="connsiteY2" fmla="*/ 344432 h 501469"/>
                <a:gd name="connsiteX3" fmla="*/ 11638 w 82794"/>
                <a:gd name="connsiteY3" fmla="*/ 321742 h 501469"/>
                <a:gd name="connsiteX4" fmla="*/ 5 w 82794"/>
                <a:gd name="connsiteY4" fmla="*/ 298989 h 501469"/>
                <a:gd name="connsiteX5" fmla="*/ 5502 w 82794"/>
                <a:gd name="connsiteY5" fmla="*/ 31763 h 501469"/>
                <a:gd name="connsiteX6" fmla="*/ 43339 w 82794"/>
                <a:gd name="connsiteY6" fmla="*/ 126 h 501469"/>
                <a:gd name="connsiteX7" fmla="*/ 75552 w 82794"/>
                <a:gd name="connsiteY7" fmla="*/ 31316 h 501469"/>
                <a:gd name="connsiteX8" fmla="*/ 82582 w 82794"/>
                <a:gd name="connsiteY8" fmla="*/ 303654 h 501469"/>
                <a:gd name="connsiteX9" fmla="*/ 70822 w 82794"/>
                <a:gd name="connsiteY9" fmla="*/ 318419 h 501469"/>
                <a:gd name="connsiteX10" fmla="*/ 52671 w 82794"/>
                <a:gd name="connsiteY10" fmla="*/ 345966 h 501469"/>
                <a:gd name="connsiteX11" fmla="*/ 52159 w 82794"/>
                <a:gd name="connsiteY11" fmla="*/ 499040 h 50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794" h="501469">
                  <a:moveTo>
                    <a:pt x="52159" y="499040"/>
                  </a:moveTo>
                  <a:cubicBezTo>
                    <a:pt x="43275" y="500638"/>
                    <a:pt x="40271" y="501277"/>
                    <a:pt x="28319" y="501469"/>
                  </a:cubicBezTo>
                  <a:cubicBezTo>
                    <a:pt x="28703" y="467786"/>
                    <a:pt x="27488" y="377539"/>
                    <a:pt x="26274" y="344432"/>
                  </a:cubicBezTo>
                  <a:cubicBezTo>
                    <a:pt x="25763" y="330371"/>
                    <a:pt x="19179" y="325641"/>
                    <a:pt x="11638" y="321742"/>
                  </a:cubicBezTo>
                  <a:cubicBezTo>
                    <a:pt x="2050" y="316821"/>
                    <a:pt x="-123" y="308512"/>
                    <a:pt x="5" y="298989"/>
                  </a:cubicBezTo>
                  <a:cubicBezTo>
                    <a:pt x="1092" y="209892"/>
                    <a:pt x="3776" y="120796"/>
                    <a:pt x="5502" y="31763"/>
                  </a:cubicBezTo>
                  <a:cubicBezTo>
                    <a:pt x="5885" y="12333"/>
                    <a:pt x="10359" y="-1472"/>
                    <a:pt x="43339" y="126"/>
                  </a:cubicBezTo>
                  <a:cubicBezTo>
                    <a:pt x="69224" y="1404"/>
                    <a:pt x="74593" y="5431"/>
                    <a:pt x="75552" y="31316"/>
                  </a:cubicBezTo>
                  <a:cubicBezTo>
                    <a:pt x="78045" y="100855"/>
                    <a:pt x="83989" y="285056"/>
                    <a:pt x="82582" y="303654"/>
                  </a:cubicBezTo>
                  <a:cubicBezTo>
                    <a:pt x="81879" y="313114"/>
                    <a:pt x="77661" y="313561"/>
                    <a:pt x="70822" y="318419"/>
                  </a:cubicBezTo>
                  <a:cubicBezTo>
                    <a:pt x="53182" y="330946"/>
                    <a:pt x="52223" y="327430"/>
                    <a:pt x="52671" y="345966"/>
                  </a:cubicBezTo>
                  <a:cubicBezTo>
                    <a:pt x="53565" y="384123"/>
                    <a:pt x="53565" y="492585"/>
                    <a:pt x="52159" y="49904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058417" y="5049466"/>
              <a:ext cx="136336" cy="537116"/>
            </a:xfrm>
            <a:custGeom>
              <a:avLst/>
              <a:gdLst>
                <a:gd name="connsiteX0" fmla="*/ 23904 w 136336"/>
                <a:gd name="connsiteY0" fmla="*/ 537087 h 537116"/>
                <a:gd name="connsiteX1" fmla="*/ 0 w 136336"/>
                <a:gd name="connsiteY1" fmla="*/ 535361 h 537116"/>
                <a:gd name="connsiteX2" fmla="*/ 27611 w 136336"/>
                <a:gd name="connsiteY2" fmla="*/ 367075 h 537116"/>
                <a:gd name="connsiteX3" fmla="*/ 17513 w 136336"/>
                <a:gd name="connsiteY3" fmla="*/ 340167 h 537116"/>
                <a:gd name="connsiteX4" fmla="*/ 10354 w 136336"/>
                <a:gd name="connsiteY4" fmla="*/ 313706 h 537116"/>
                <a:gd name="connsiteX5" fmla="*/ 66151 w 136336"/>
                <a:gd name="connsiteY5" fmla="*/ 29032 h 537116"/>
                <a:gd name="connsiteX6" fmla="*/ 109293 w 136336"/>
                <a:gd name="connsiteY6" fmla="*/ 2188 h 537116"/>
                <a:gd name="connsiteX7" fmla="*/ 135051 w 136336"/>
                <a:gd name="connsiteY7" fmla="*/ 41432 h 537116"/>
                <a:gd name="connsiteX8" fmla="*/ 90630 w 136336"/>
                <a:gd name="connsiteY8" fmla="*/ 333776 h 537116"/>
                <a:gd name="connsiteX9" fmla="*/ 76314 w 136336"/>
                <a:gd name="connsiteY9" fmla="*/ 347453 h 537116"/>
                <a:gd name="connsiteX10" fmla="*/ 53241 w 136336"/>
                <a:gd name="connsiteY10" fmla="*/ 373594 h 537116"/>
                <a:gd name="connsiteX11" fmla="*/ 23904 w 136336"/>
                <a:gd name="connsiteY11" fmla="*/ 537087 h 53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336" h="537116">
                  <a:moveTo>
                    <a:pt x="23904" y="537087"/>
                  </a:moveTo>
                  <a:cubicBezTo>
                    <a:pt x="14828" y="537151"/>
                    <a:pt x="11760" y="537278"/>
                    <a:pt x="0" y="535361"/>
                  </a:cubicBezTo>
                  <a:cubicBezTo>
                    <a:pt x="6711" y="499441"/>
                    <a:pt x="22562" y="402739"/>
                    <a:pt x="27611" y="367075"/>
                  </a:cubicBezTo>
                  <a:cubicBezTo>
                    <a:pt x="29720" y="351927"/>
                    <a:pt x="24224" y="345664"/>
                    <a:pt x="17513" y="340167"/>
                  </a:cubicBezTo>
                  <a:cubicBezTo>
                    <a:pt x="9012" y="333136"/>
                    <a:pt x="8437" y="323869"/>
                    <a:pt x="10354" y="313706"/>
                  </a:cubicBezTo>
                  <a:cubicBezTo>
                    <a:pt x="28250" y="218666"/>
                    <a:pt x="47680" y="123945"/>
                    <a:pt x="66151" y="29032"/>
                  </a:cubicBezTo>
                  <a:cubicBezTo>
                    <a:pt x="70178" y="8388"/>
                    <a:pt x="77208" y="-5609"/>
                    <a:pt x="109293" y="2188"/>
                  </a:cubicBezTo>
                  <a:cubicBezTo>
                    <a:pt x="134476" y="8324"/>
                    <a:pt x="139077" y="13565"/>
                    <a:pt x="135051" y="41432"/>
                  </a:cubicBezTo>
                  <a:cubicBezTo>
                    <a:pt x="124377" y="116211"/>
                    <a:pt x="95488" y="314218"/>
                    <a:pt x="90630" y="333776"/>
                  </a:cubicBezTo>
                  <a:cubicBezTo>
                    <a:pt x="88138" y="343810"/>
                    <a:pt x="83919" y="343491"/>
                    <a:pt x="76314" y="347453"/>
                  </a:cubicBezTo>
                  <a:cubicBezTo>
                    <a:pt x="56628" y="357552"/>
                    <a:pt x="56308" y="353717"/>
                    <a:pt x="53241" y="373594"/>
                  </a:cubicBezTo>
                  <a:cubicBezTo>
                    <a:pt x="46913" y="414435"/>
                    <a:pt x="26460" y="530376"/>
                    <a:pt x="23904" y="53708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805828" y="4999379"/>
              <a:ext cx="199379" cy="524410"/>
            </a:xfrm>
            <a:custGeom>
              <a:avLst/>
              <a:gdLst>
                <a:gd name="connsiteX0" fmla="*/ 23520 w 199379"/>
                <a:gd name="connsiteY0" fmla="*/ 524411 h 524410"/>
                <a:gd name="connsiteX1" fmla="*/ 0 w 199379"/>
                <a:gd name="connsiteY1" fmla="*/ 519681 h 524410"/>
                <a:gd name="connsiteX2" fmla="*/ 48511 w 199379"/>
                <a:gd name="connsiteY2" fmla="*/ 356252 h 524410"/>
                <a:gd name="connsiteX3" fmla="*/ 41864 w 199379"/>
                <a:gd name="connsiteY3" fmla="*/ 328258 h 524410"/>
                <a:gd name="connsiteX4" fmla="*/ 38093 w 199379"/>
                <a:gd name="connsiteY4" fmla="*/ 301094 h 524410"/>
                <a:gd name="connsiteX5" fmla="*/ 129171 w 199379"/>
                <a:gd name="connsiteY5" fmla="*/ 25688 h 524410"/>
                <a:gd name="connsiteX6" fmla="*/ 175317 w 199379"/>
                <a:gd name="connsiteY6" fmla="*/ 4468 h 524410"/>
                <a:gd name="connsiteX7" fmla="*/ 195961 w 199379"/>
                <a:gd name="connsiteY7" fmla="*/ 46652 h 524410"/>
                <a:gd name="connsiteX8" fmla="*/ 115173 w 199379"/>
                <a:gd name="connsiteY8" fmla="*/ 331134 h 524410"/>
                <a:gd name="connsiteX9" fmla="*/ 99259 w 199379"/>
                <a:gd name="connsiteY9" fmla="*/ 342894 h 524410"/>
                <a:gd name="connsiteX10" fmla="*/ 73118 w 199379"/>
                <a:gd name="connsiteY10" fmla="*/ 365967 h 524410"/>
                <a:gd name="connsiteX11" fmla="*/ 23520 w 199379"/>
                <a:gd name="connsiteY11" fmla="*/ 524411 h 52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379" h="524410">
                  <a:moveTo>
                    <a:pt x="23520" y="524411"/>
                  </a:moveTo>
                  <a:cubicBezTo>
                    <a:pt x="14508" y="523324"/>
                    <a:pt x="11504" y="523068"/>
                    <a:pt x="0" y="519681"/>
                  </a:cubicBezTo>
                  <a:cubicBezTo>
                    <a:pt x="11121" y="484912"/>
                    <a:pt x="39052" y="390958"/>
                    <a:pt x="48511" y="356252"/>
                  </a:cubicBezTo>
                  <a:cubicBezTo>
                    <a:pt x="52538" y="341552"/>
                    <a:pt x="47808" y="334585"/>
                    <a:pt x="41864" y="328258"/>
                  </a:cubicBezTo>
                  <a:cubicBezTo>
                    <a:pt x="34322" y="320205"/>
                    <a:pt x="34897" y="310937"/>
                    <a:pt x="38093" y="301094"/>
                  </a:cubicBezTo>
                  <a:cubicBezTo>
                    <a:pt x="67749" y="209058"/>
                    <a:pt x="98939" y="117533"/>
                    <a:pt x="129171" y="25688"/>
                  </a:cubicBezTo>
                  <a:cubicBezTo>
                    <a:pt x="135754" y="5683"/>
                    <a:pt x="144510" y="-7292"/>
                    <a:pt x="175317" y="4468"/>
                  </a:cubicBezTo>
                  <a:cubicBezTo>
                    <a:pt x="199540" y="13736"/>
                    <a:pt x="203439" y="19488"/>
                    <a:pt x="195961" y="46652"/>
                  </a:cubicBezTo>
                  <a:cubicBezTo>
                    <a:pt x="175956" y="119514"/>
                    <a:pt x="122460" y="312279"/>
                    <a:pt x="115173" y="331134"/>
                  </a:cubicBezTo>
                  <a:cubicBezTo>
                    <a:pt x="111403" y="340721"/>
                    <a:pt x="107312" y="339954"/>
                    <a:pt x="99259" y="342894"/>
                  </a:cubicBezTo>
                  <a:cubicBezTo>
                    <a:pt x="78423" y="350436"/>
                    <a:pt x="78614" y="346601"/>
                    <a:pt x="73118" y="365967"/>
                  </a:cubicBezTo>
                  <a:cubicBezTo>
                    <a:pt x="61741" y="405658"/>
                    <a:pt x="26908" y="518083"/>
                    <a:pt x="23520" y="52441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661830" y="4964777"/>
              <a:ext cx="241897" cy="510949"/>
            </a:xfrm>
            <a:custGeom>
              <a:avLst/>
              <a:gdLst>
                <a:gd name="connsiteX0" fmla="*/ 23009 w 241897"/>
                <a:gd name="connsiteY0" fmla="*/ 510949 h 510949"/>
                <a:gd name="connsiteX1" fmla="*/ 0 w 241897"/>
                <a:gd name="connsiteY1" fmla="*/ 504174 h 510949"/>
                <a:gd name="connsiteX2" fmla="*/ 62636 w 241897"/>
                <a:gd name="connsiteY2" fmla="*/ 345603 h 510949"/>
                <a:gd name="connsiteX3" fmla="*/ 58482 w 241897"/>
                <a:gd name="connsiteY3" fmla="*/ 317161 h 510949"/>
                <a:gd name="connsiteX4" fmla="*/ 57139 w 241897"/>
                <a:gd name="connsiteY4" fmla="*/ 289742 h 510949"/>
                <a:gd name="connsiteX5" fmla="*/ 171993 w 241897"/>
                <a:gd name="connsiteY5" fmla="*/ 23411 h 510949"/>
                <a:gd name="connsiteX6" fmla="*/ 219865 w 241897"/>
                <a:gd name="connsiteY6" fmla="*/ 6346 h 510949"/>
                <a:gd name="connsiteX7" fmla="*/ 236738 w 241897"/>
                <a:gd name="connsiteY7" fmla="*/ 50127 h 510949"/>
                <a:gd name="connsiteX8" fmla="*/ 131344 w 241897"/>
                <a:gd name="connsiteY8" fmla="*/ 326429 h 510949"/>
                <a:gd name="connsiteX9" fmla="*/ 114406 w 241897"/>
                <a:gd name="connsiteY9" fmla="*/ 336719 h 510949"/>
                <a:gd name="connsiteX10" fmla="*/ 86348 w 241897"/>
                <a:gd name="connsiteY10" fmla="*/ 357363 h 510949"/>
                <a:gd name="connsiteX11" fmla="*/ 23009 w 241897"/>
                <a:gd name="connsiteY11" fmla="*/ 510949 h 51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97" h="510949">
                  <a:moveTo>
                    <a:pt x="23009" y="510949"/>
                  </a:moveTo>
                  <a:cubicBezTo>
                    <a:pt x="14125" y="509096"/>
                    <a:pt x="11121" y="508584"/>
                    <a:pt x="0" y="504174"/>
                  </a:cubicBezTo>
                  <a:cubicBezTo>
                    <a:pt x="14189" y="470492"/>
                    <a:pt x="50173" y="379350"/>
                    <a:pt x="62636" y="345603"/>
                  </a:cubicBezTo>
                  <a:cubicBezTo>
                    <a:pt x="67941" y="331286"/>
                    <a:pt x="63850" y="324000"/>
                    <a:pt x="58482" y="317161"/>
                  </a:cubicBezTo>
                  <a:cubicBezTo>
                    <a:pt x="51643" y="308469"/>
                    <a:pt x="53113" y="299329"/>
                    <a:pt x="57139" y="289742"/>
                  </a:cubicBezTo>
                  <a:cubicBezTo>
                    <a:pt x="94721" y="200645"/>
                    <a:pt x="133836" y="112252"/>
                    <a:pt x="171993" y="23411"/>
                  </a:cubicBezTo>
                  <a:cubicBezTo>
                    <a:pt x="180302" y="4045"/>
                    <a:pt x="190145" y="-8098"/>
                    <a:pt x="219865" y="6346"/>
                  </a:cubicBezTo>
                  <a:cubicBezTo>
                    <a:pt x="243194" y="17659"/>
                    <a:pt x="246517" y="23795"/>
                    <a:pt x="236738" y="50127"/>
                  </a:cubicBezTo>
                  <a:cubicBezTo>
                    <a:pt x="210470" y="120944"/>
                    <a:pt x="140228" y="308277"/>
                    <a:pt x="131344" y="326429"/>
                  </a:cubicBezTo>
                  <a:cubicBezTo>
                    <a:pt x="126742" y="335696"/>
                    <a:pt x="122715" y="334482"/>
                    <a:pt x="114406" y="336719"/>
                  </a:cubicBezTo>
                  <a:cubicBezTo>
                    <a:pt x="92995" y="342407"/>
                    <a:pt x="93506" y="338572"/>
                    <a:pt x="86348" y="357363"/>
                  </a:cubicBezTo>
                  <a:cubicBezTo>
                    <a:pt x="71456" y="395967"/>
                    <a:pt x="26908" y="504941"/>
                    <a:pt x="23009" y="51094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943424" y="5027878"/>
              <a:ext cx="123621" cy="534343"/>
            </a:xfrm>
            <a:custGeom>
              <a:avLst/>
              <a:gdLst>
                <a:gd name="connsiteX0" fmla="*/ 123622 w 123621"/>
                <a:gd name="connsiteY0" fmla="*/ 8629 h 534343"/>
                <a:gd name="connsiteX1" fmla="*/ 25897 w 123621"/>
                <a:gd name="connsiteY1" fmla="*/ 534068 h 534343"/>
                <a:gd name="connsiteX2" fmla="*/ 12 w 123621"/>
                <a:gd name="connsiteY2" fmla="*/ 530233 h 534343"/>
                <a:gd name="connsiteX3" fmla="*/ 96522 w 123621"/>
                <a:gd name="connsiteY3" fmla="*/ 0 h 534343"/>
                <a:gd name="connsiteX4" fmla="*/ 123622 w 123621"/>
                <a:gd name="connsiteY4" fmla="*/ 8629 h 53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1" h="534343">
                  <a:moveTo>
                    <a:pt x="123622" y="8629"/>
                  </a:moveTo>
                  <a:cubicBezTo>
                    <a:pt x="94477" y="162214"/>
                    <a:pt x="29348" y="528188"/>
                    <a:pt x="25897" y="534068"/>
                  </a:cubicBezTo>
                  <a:cubicBezTo>
                    <a:pt x="17907" y="535282"/>
                    <a:pt x="10685" y="532214"/>
                    <a:pt x="12" y="530233"/>
                  </a:cubicBezTo>
                  <a:cubicBezTo>
                    <a:pt x="-1011" y="521029"/>
                    <a:pt x="66291" y="150966"/>
                    <a:pt x="96522" y="0"/>
                  </a:cubicBezTo>
                  <a:cubicBezTo>
                    <a:pt x="105726" y="2109"/>
                    <a:pt x="115313" y="4922"/>
                    <a:pt x="123622" y="862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23486" y="2198910"/>
              <a:ext cx="2167895" cy="4657363"/>
            </a:xfrm>
            <a:custGeom>
              <a:avLst/>
              <a:gdLst>
                <a:gd name="connsiteX0" fmla="*/ 2166163 w 2167895"/>
                <a:gd name="connsiteY0" fmla="*/ 2370512 h 4657363"/>
                <a:gd name="connsiteX1" fmla="*/ 2053291 w 2167895"/>
                <a:gd name="connsiteY1" fmla="*/ 2327817 h 4657363"/>
                <a:gd name="connsiteX2" fmla="*/ 2039485 w 2167895"/>
                <a:gd name="connsiteY2" fmla="*/ 2296116 h 4657363"/>
                <a:gd name="connsiteX3" fmla="*/ 2074894 w 2167895"/>
                <a:gd name="connsiteY3" fmla="*/ 2286721 h 4657363"/>
                <a:gd name="connsiteX4" fmla="*/ 2167314 w 2167895"/>
                <a:gd name="connsiteY4" fmla="*/ 2308132 h 4657363"/>
                <a:gd name="connsiteX5" fmla="*/ 2167697 w 2167895"/>
                <a:gd name="connsiteY5" fmla="*/ 2223062 h 4657363"/>
                <a:gd name="connsiteX6" fmla="*/ 2097583 w 2167895"/>
                <a:gd name="connsiteY6" fmla="*/ 2207531 h 4657363"/>
                <a:gd name="connsiteX7" fmla="*/ 2079048 w 2167895"/>
                <a:gd name="connsiteY7" fmla="*/ 2186695 h 4657363"/>
                <a:gd name="connsiteX8" fmla="*/ 2105445 w 2167895"/>
                <a:gd name="connsiteY8" fmla="*/ 2161512 h 4657363"/>
                <a:gd name="connsiteX9" fmla="*/ 2163351 w 2167895"/>
                <a:gd name="connsiteY9" fmla="*/ 2169118 h 4657363"/>
                <a:gd name="connsiteX10" fmla="*/ 2150952 w 2167895"/>
                <a:gd name="connsiteY10" fmla="*/ 2085199 h 4657363"/>
                <a:gd name="connsiteX11" fmla="*/ 2118611 w 2167895"/>
                <a:gd name="connsiteY11" fmla="*/ 2040459 h 4657363"/>
                <a:gd name="connsiteX12" fmla="*/ 2127815 w 2167895"/>
                <a:gd name="connsiteY12" fmla="*/ 1888087 h 4657363"/>
                <a:gd name="connsiteX13" fmla="*/ 2055719 w 2167895"/>
                <a:gd name="connsiteY13" fmla="*/ 1662342 h 4657363"/>
                <a:gd name="connsiteX14" fmla="*/ 1544086 w 2167895"/>
                <a:gd name="connsiteY14" fmla="*/ 1217052 h 4657363"/>
                <a:gd name="connsiteX15" fmla="*/ 1170443 w 2167895"/>
                <a:gd name="connsiteY15" fmla="*/ 1182218 h 4657363"/>
                <a:gd name="connsiteX16" fmla="*/ 1120398 w 2167895"/>
                <a:gd name="connsiteY16" fmla="*/ 1141249 h 4657363"/>
                <a:gd name="connsiteX17" fmla="*/ 1012639 w 2167895"/>
                <a:gd name="connsiteY17" fmla="*/ 432248 h 4657363"/>
                <a:gd name="connsiteX18" fmla="*/ 985092 w 2167895"/>
                <a:gd name="connsiteY18" fmla="*/ 367950 h 4657363"/>
                <a:gd name="connsiteX19" fmla="*/ 642000 w 2167895"/>
                <a:gd name="connsiteY19" fmla="*/ 12012 h 4657363"/>
                <a:gd name="connsiteX20" fmla="*/ 624552 w 2167895"/>
                <a:gd name="connsiteY20" fmla="*/ 1466 h 4657363"/>
                <a:gd name="connsiteX21" fmla="*/ 618352 w 2167895"/>
                <a:gd name="connsiteY21" fmla="*/ 8241 h 4657363"/>
                <a:gd name="connsiteX22" fmla="*/ 640466 w 2167895"/>
                <a:gd name="connsiteY22" fmla="*/ 37130 h 4657363"/>
                <a:gd name="connsiteX23" fmla="*/ 723107 w 2167895"/>
                <a:gd name="connsiteY23" fmla="*/ 128336 h 4657363"/>
                <a:gd name="connsiteX24" fmla="*/ 728860 w 2167895"/>
                <a:gd name="connsiteY24" fmla="*/ 160165 h 4657363"/>
                <a:gd name="connsiteX25" fmla="*/ 736274 w 2167895"/>
                <a:gd name="connsiteY25" fmla="*/ 216090 h 4657363"/>
                <a:gd name="connsiteX26" fmla="*/ 928528 w 2167895"/>
                <a:gd name="connsiteY26" fmla="*/ 428413 h 4657363"/>
                <a:gd name="connsiteX27" fmla="*/ 940863 w 2167895"/>
                <a:gd name="connsiteY27" fmla="*/ 459987 h 4657363"/>
                <a:gd name="connsiteX28" fmla="*/ 896187 w 2167895"/>
                <a:gd name="connsiteY28" fmla="*/ 466123 h 4657363"/>
                <a:gd name="connsiteX29" fmla="*/ 758196 w 2167895"/>
                <a:gd name="connsiteY29" fmla="*/ 313048 h 4657363"/>
                <a:gd name="connsiteX30" fmla="*/ 559806 w 2167895"/>
                <a:gd name="connsiteY30" fmla="*/ 91905 h 4657363"/>
                <a:gd name="connsiteX31" fmla="*/ 533282 w 2167895"/>
                <a:gd name="connsiteY31" fmla="*/ 76437 h 4657363"/>
                <a:gd name="connsiteX32" fmla="*/ 546001 w 2167895"/>
                <a:gd name="connsiteY32" fmla="*/ 105518 h 4657363"/>
                <a:gd name="connsiteX33" fmla="*/ 579620 w 2167895"/>
                <a:gd name="connsiteY33" fmla="*/ 143611 h 4657363"/>
                <a:gd name="connsiteX34" fmla="*/ 883660 w 2167895"/>
                <a:gd name="connsiteY34" fmla="*/ 478586 h 4657363"/>
                <a:gd name="connsiteX35" fmla="*/ 886025 w 2167895"/>
                <a:gd name="connsiteY35" fmla="*/ 519811 h 4657363"/>
                <a:gd name="connsiteX36" fmla="*/ 845631 w 2167895"/>
                <a:gd name="connsiteY36" fmla="*/ 513291 h 4657363"/>
                <a:gd name="connsiteX37" fmla="*/ 831250 w 2167895"/>
                <a:gd name="connsiteY37" fmla="*/ 497441 h 4657363"/>
                <a:gd name="connsiteX38" fmla="*/ 639380 w 2167895"/>
                <a:gd name="connsiteY38" fmla="*/ 284798 h 4657363"/>
                <a:gd name="connsiteX39" fmla="*/ 603460 w 2167895"/>
                <a:gd name="connsiteY39" fmla="*/ 272974 h 4657363"/>
                <a:gd name="connsiteX40" fmla="*/ 557697 w 2167895"/>
                <a:gd name="connsiteY40" fmla="*/ 262492 h 4657363"/>
                <a:gd name="connsiteX41" fmla="*/ 466619 w 2167895"/>
                <a:gd name="connsiteY41" fmla="*/ 160804 h 4657363"/>
                <a:gd name="connsiteX42" fmla="*/ 446359 w 2167895"/>
                <a:gd name="connsiteY42" fmla="*/ 144250 h 4657363"/>
                <a:gd name="connsiteX43" fmla="*/ 439520 w 2167895"/>
                <a:gd name="connsiteY43" fmla="*/ 150003 h 4657363"/>
                <a:gd name="connsiteX44" fmla="*/ 451983 w 2167895"/>
                <a:gd name="connsiteY44" fmla="*/ 172628 h 4657363"/>
                <a:gd name="connsiteX45" fmla="*/ 544275 w 2167895"/>
                <a:gd name="connsiteY45" fmla="*/ 276809 h 4657363"/>
                <a:gd name="connsiteX46" fmla="*/ 559870 w 2167895"/>
                <a:gd name="connsiteY46" fmla="*/ 301096 h 4657363"/>
                <a:gd name="connsiteX47" fmla="*/ 584413 w 2167895"/>
                <a:gd name="connsiteY47" fmla="*/ 344302 h 4657363"/>
                <a:gd name="connsiteX48" fmla="*/ 777626 w 2167895"/>
                <a:gd name="connsiteY48" fmla="*/ 559310 h 4657363"/>
                <a:gd name="connsiteX49" fmla="*/ 858797 w 2167895"/>
                <a:gd name="connsiteY49" fmla="*/ 577909 h 4657363"/>
                <a:gd name="connsiteX50" fmla="*/ 869663 w 2167895"/>
                <a:gd name="connsiteY50" fmla="*/ 632555 h 4657363"/>
                <a:gd name="connsiteX51" fmla="*/ 948277 w 2167895"/>
                <a:gd name="connsiteY51" fmla="*/ 1148407 h 4657363"/>
                <a:gd name="connsiteX52" fmla="*/ 893439 w 2167895"/>
                <a:gd name="connsiteY52" fmla="*/ 1246644 h 4657363"/>
                <a:gd name="connsiteX53" fmla="*/ 499024 w 2167895"/>
                <a:gd name="connsiteY53" fmla="*/ 1642656 h 4657363"/>
                <a:gd name="connsiteX54" fmla="*/ 595598 w 2167895"/>
                <a:gd name="connsiteY54" fmla="*/ 2246774 h 4657363"/>
                <a:gd name="connsiteX55" fmla="*/ 682522 w 2167895"/>
                <a:gd name="connsiteY55" fmla="*/ 2315290 h 4657363"/>
                <a:gd name="connsiteX56" fmla="*/ 716205 w 2167895"/>
                <a:gd name="connsiteY56" fmla="*/ 2322768 h 4657363"/>
                <a:gd name="connsiteX57" fmla="*/ 719912 w 2167895"/>
                <a:gd name="connsiteY57" fmla="*/ 2316057 h 4657363"/>
                <a:gd name="connsiteX58" fmla="*/ 701057 w 2167895"/>
                <a:gd name="connsiteY58" fmla="*/ 2288702 h 4657363"/>
                <a:gd name="connsiteX59" fmla="*/ 707320 w 2167895"/>
                <a:gd name="connsiteY59" fmla="*/ 1744088 h 4657363"/>
                <a:gd name="connsiteX60" fmla="*/ 989502 w 2167895"/>
                <a:gd name="connsiteY60" fmla="*/ 1570753 h 4657363"/>
                <a:gd name="connsiteX61" fmla="*/ 1015195 w 2167895"/>
                <a:gd name="connsiteY61" fmla="*/ 1586795 h 4657363"/>
                <a:gd name="connsiteX62" fmla="*/ 1029512 w 2167895"/>
                <a:gd name="connsiteY62" fmla="*/ 1690145 h 4657363"/>
                <a:gd name="connsiteX63" fmla="*/ 1151588 w 2167895"/>
                <a:gd name="connsiteY63" fmla="*/ 2594531 h 4657363"/>
                <a:gd name="connsiteX64" fmla="*/ 1180797 w 2167895"/>
                <a:gd name="connsiteY64" fmla="*/ 2838492 h 4657363"/>
                <a:gd name="connsiteX65" fmla="*/ 1183098 w 2167895"/>
                <a:gd name="connsiteY65" fmla="*/ 2891861 h 4657363"/>
                <a:gd name="connsiteX66" fmla="*/ 1242091 w 2167895"/>
                <a:gd name="connsiteY66" fmla="*/ 3157616 h 4657363"/>
                <a:gd name="connsiteX67" fmla="*/ 1258709 w 2167895"/>
                <a:gd name="connsiteY67" fmla="*/ 3177046 h 4657363"/>
                <a:gd name="connsiteX68" fmla="*/ 1278203 w 2167895"/>
                <a:gd name="connsiteY68" fmla="*/ 3195709 h 4657363"/>
                <a:gd name="connsiteX69" fmla="*/ 1294948 w 2167895"/>
                <a:gd name="connsiteY69" fmla="*/ 3264481 h 4657363"/>
                <a:gd name="connsiteX70" fmla="*/ 1298336 w 2167895"/>
                <a:gd name="connsiteY70" fmla="*/ 3284102 h 4657363"/>
                <a:gd name="connsiteX71" fmla="*/ 1282804 w 2167895"/>
                <a:gd name="connsiteY71" fmla="*/ 3308006 h 4657363"/>
                <a:gd name="connsiteX72" fmla="*/ 1257622 w 2167895"/>
                <a:gd name="connsiteY72" fmla="*/ 3373391 h 4657363"/>
                <a:gd name="connsiteX73" fmla="*/ 1290027 w 2167895"/>
                <a:gd name="connsiteY73" fmla="*/ 3546982 h 4657363"/>
                <a:gd name="connsiteX74" fmla="*/ 1319555 w 2167895"/>
                <a:gd name="connsiteY74" fmla="*/ 4007740 h 4657363"/>
                <a:gd name="connsiteX75" fmla="*/ 1266442 w 2167895"/>
                <a:gd name="connsiteY75" fmla="*/ 4210668 h 4657363"/>
                <a:gd name="connsiteX76" fmla="*/ 946871 w 2167895"/>
                <a:gd name="connsiteY76" fmla="*/ 4501733 h 4657363"/>
                <a:gd name="connsiteX77" fmla="*/ 550922 w 2167895"/>
                <a:gd name="connsiteY77" fmla="*/ 4515027 h 4657363"/>
                <a:gd name="connsiteX78" fmla="*/ 409480 w 2167895"/>
                <a:gd name="connsiteY78" fmla="*/ 4442868 h 4657363"/>
                <a:gd name="connsiteX79" fmla="*/ 413698 w 2167895"/>
                <a:gd name="connsiteY79" fmla="*/ 4391737 h 4657363"/>
                <a:gd name="connsiteX80" fmla="*/ 458374 w 2167895"/>
                <a:gd name="connsiteY80" fmla="*/ 4367577 h 4657363"/>
                <a:gd name="connsiteX81" fmla="*/ 644301 w 2167895"/>
                <a:gd name="connsiteY81" fmla="*/ 4267423 h 4657363"/>
                <a:gd name="connsiteX82" fmla="*/ 779799 w 2167895"/>
                <a:gd name="connsiteY82" fmla="*/ 4054397 h 4657363"/>
                <a:gd name="connsiteX83" fmla="*/ 717099 w 2167895"/>
                <a:gd name="connsiteY83" fmla="*/ 3735593 h 4657363"/>
                <a:gd name="connsiteX84" fmla="*/ 536861 w 2167895"/>
                <a:gd name="connsiteY84" fmla="*/ 3581048 h 4657363"/>
                <a:gd name="connsiteX85" fmla="*/ 13403 w 2167895"/>
                <a:gd name="connsiteY85" fmla="*/ 3870004 h 4657363"/>
                <a:gd name="connsiteX86" fmla="*/ 40183 w 2167895"/>
                <a:gd name="connsiteY86" fmla="*/ 4223259 h 4657363"/>
                <a:gd name="connsiteX87" fmla="*/ 479019 w 2167895"/>
                <a:gd name="connsiteY87" fmla="*/ 4633844 h 4657363"/>
                <a:gd name="connsiteX88" fmla="*/ 612791 w 2167895"/>
                <a:gd name="connsiteY88" fmla="*/ 4657364 h 4657363"/>
                <a:gd name="connsiteX89" fmla="*/ 767975 w 2167895"/>
                <a:gd name="connsiteY89" fmla="*/ 4657364 h 4657363"/>
                <a:gd name="connsiteX90" fmla="*/ 838984 w 2167895"/>
                <a:gd name="connsiteY90" fmla="*/ 4647777 h 4657363"/>
                <a:gd name="connsiteX91" fmla="*/ 1491165 w 2167895"/>
                <a:gd name="connsiteY91" fmla="*/ 3968560 h 4657363"/>
                <a:gd name="connsiteX92" fmla="*/ 1465983 w 2167895"/>
                <a:gd name="connsiteY92" fmla="*/ 3413081 h 4657363"/>
                <a:gd name="connsiteX93" fmla="*/ 1445211 w 2167895"/>
                <a:gd name="connsiteY93" fmla="*/ 3264417 h 4657363"/>
                <a:gd name="connsiteX94" fmla="*/ 1417855 w 2167895"/>
                <a:gd name="connsiteY94" fmla="*/ 3162793 h 4657363"/>
                <a:gd name="connsiteX95" fmla="*/ 1427826 w 2167895"/>
                <a:gd name="connsiteY95" fmla="*/ 3138570 h 4657363"/>
                <a:gd name="connsiteX96" fmla="*/ 1435943 w 2167895"/>
                <a:gd name="connsiteY96" fmla="*/ 3114218 h 4657363"/>
                <a:gd name="connsiteX97" fmla="*/ 1375288 w 2167895"/>
                <a:gd name="connsiteY97" fmla="*/ 2897805 h 4657363"/>
                <a:gd name="connsiteX98" fmla="*/ 1375033 w 2167895"/>
                <a:gd name="connsiteY98" fmla="*/ 2843733 h 4657363"/>
                <a:gd name="connsiteX99" fmla="*/ 1373690 w 2167895"/>
                <a:gd name="connsiteY99" fmla="*/ 2811904 h 4657363"/>
                <a:gd name="connsiteX100" fmla="*/ 1361930 w 2167895"/>
                <a:gd name="connsiteY100" fmla="*/ 2737891 h 4657363"/>
                <a:gd name="connsiteX101" fmla="*/ 1230075 w 2167895"/>
                <a:gd name="connsiteY101" fmla="*/ 1897227 h 4657363"/>
                <a:gd name="connsiteX102" fmla="*/ 1181436 w 2167895"/>
                <a:gd name="connsiteY102" fmla="*/ 1579829 h 4657363"/>
                <a:gd name="connsiteX103" fmla="*/ 1211668 w 2167895"/>
                <a:gd name="connsiteY103" fmla="*/ 1546146 h 4657363"/>
                <a:gd name="connsiteX104" fmla="*/ 1291433 w 2167895"/>
                <a:gd name="connsiteY104" fmla="*/ 1553816 h 4657363"/>
                <a:gd name="connsiteX105" fmla="*/ 1767147 w 2167895"/>
                <a:gd name="connsiteY105" fmla="*/ 1961333 h 4657363"/>
                <a:gd name="connsiteX106" fmla="*/ 1804345 w 2167895"/>
                <a:gd name="connsiteY106" fmla="*/ 2362778 h 4657363"/>
                <a:gd name="connsiteX107" fmla="*/ 1658173 w 2167895"/>
                <a:gd name="connsiteY107" fmla="*/ 2707276 h 4657363"/>
                <a:gd name="connsiteX108" fmla="*/ 1661944 w 2167895"/>
                <a:gd name="connsiteY108" fmla="*/ 2743963 h 4657363"/>
                <a:gd name="connsiteX109" fmla="*/ 1779674 w 2167895"/>
                <a:gd name="connsiteY109" fmla="*/ 2871216 h 4657363"/>
                <a:gd name="connsiteX110" fmla="*/ 1807924 w 2167895"/>
                <a:gd name="connsiteY110" fmla="*/ 2865975 h 4657363"/>
                <a:gd name="connsiteX111" fmla="*/ 1901111 w 2167895"/>
                <a:gd name="connsiteY111" fmla="*/ 2949511 h 4657363"/>
                <a:gd name="connsiteX112" fmla="*/ 1916322 w 2167895"/>
                <a:gd name="connsiteY112" fmla="*/ 2929954 h 4657363"/>
                <a:gd name="connsiteX113" fmla="*/ 1857202 w 2167895"/>
                <a:gd name="connsiteY113" fmla="*/ 2873453 h 4657363"/>
                <a:gd name="connsiteX114" fmla="*/ 1835599 w 2167895"/>
                <a:gd name="connsiteY114" fmla="*/ 2838876 h 4657363"/>
                <a:gd name="connsiteX115" fmla="*/ 1823200 w 2167895"/>
                <a:gd name="connsiteY115" fmla="*/ 2806088 h 4657363"/>
                <a:gd name="connsiteX116" fmla="*/ 1743307 w 2167895"/>
                <a:gd name="connsiteY116" fmla="*/ 2725364 h 4657363"/>
                <a:gd name="connsiteX117" fmla="*/ 1725538 w 2167895"/>
                <a:gd name="connsiteY117" fmla="*/ 2680368 h 4657363"/>
                <a:gd name="connsiteX118" fmla="*/ 1772196 w 2167895"/>
                <a:gd name="connsiteY118" fmla="*/ 2692832 h 4657363"/>
                <a:gd name="connsiteX119" fmla="*/ 1974676 w 2167895"/>
                <a:gd name="connsiteY119" fmla="*/ 2859840 h 4657363"/>
                <a:gd name="connsiteX120" fmla="*/ 1985286 w 2167895"/>
                <a:gd name="connsiteY120" fmla="*/ 2846673 h 4657363"/>
                <a:gd name="connsiteX121" fmla="*/ 1762289 w 2167895"/>
                <a:gd name="connsiteY121" fmla="*/ 2655442 h 4657363"/>
                <a:gd name="connsiteX122" fmla="*/ 1808435 w 2167895"/>
                <a:gd name="connsiteY122" fmla="*/ 2642723 h 4657363"/>
                <a:gd name="connsiteX123" fmla="*/ 1904818 w 2167895"/>
                <a:gd name="connsiteY123" fmla="*/ 2714818 h 4657363"/>
                <a:gd name="connsiteX124" fmla="*/ 2022037 w 2167895"/>
                <a:gd name="connsiteY124" fmla="*/ 2797651 h 4657363"/>
                <a:gd name="connsiteX125" fmla="*/ 2066010 w 2167895"/>
                <a:gd name="connsiteY125" fmla="*/ 2729327 h 4657363"/>
                <a:gd name="connsiteX126" fmla="*/ 1868643 w 2167895"/>
                <a:gd name="connsiteY126" fmla="*/ 2591400 h 4657363"/>
                <a:gd name="connsiteX127" fmla="*/ 1857458 w 2167895"/>
                <a:gd name="connsiteY127" fmla="*/ 2554329 h 4657363"/>
                <a:gd name="connsiteX128" fmla="*/ 1896317 w 2167895"/>
                <a:gd name="connsiteY128" fmla="*/ 2544231 h 4657363"/>
                <a:gd name="connsiteX129" fmla="*/ 2105956 w 2167895"/>
                <a:gd name="connsiteY129" fmla="*/ 2642659 h 4657363"/>
                <a:gd name="connsiteX130" fmla="*/ 2136699 w 2167895"/>
                <a:gd name="connsiteY130" fmla="*/ 2570755 h 4657363"/>
                <a:gd name="connsiteX131" fmla="*/ 1947704 w 2167895"/>
                <a:gd name="connsiteY131" fmla="*/ 2483321 h 4657363"/>
                <a:gd name="connsiteX132" fmla="*/ 1934538 w 2167895"/>
                <a:gd name="connsiteY132" fmla="*/ 2468493 h 4657363"/>
                <a:gd name="connsiteX133" fmla="*/ 1958250 w 2167895"/>
                <a:gd name="connsiteY133" fmla="*/ 2447337 h 4657363"/>
                <a:gd name="connsiteX134" fmla="*/ 2146222 w 2167895"/>
                <a:gd name="connsiteY134" fmla="*/ 2517643 h 4657363"/>
                <a:gd name="connsiteX135" fmla="*/ 2154211 w 2167895"/>
                <a:gd name="connsiteY135" fmla="*/ 2496487 h 4657363"/>
                <a:gd name="connsiteX136" fmla="*/ 1994106 w 2167895"/>
                <a:gd name="connsiteY136" fmla="*/ 2435002 h 4657363"/>
                <a:gd name="connsiteX137" fmla="*/ 1972056 w 2167895"/>
                <a:gd name="connsiteY137" fmla="*/ 2414613 h 4657363"/>
                <a:gd name="connsiteX138" fmla="*/ 2007209 w 2167895"/>
                <a:gd name="connsiteY138" fmla="*/ 2395630 h 4657363"/>
                <a:gd name="connsiteX139" fmla="*/ 2159836 w 2167895"/>
                <a:gd name="connsiteY139" fmla="*/ 2451747 h 4657363"/>
                <a:gd name="connsiteX140" fmla="*/ 2166163 w 2167895"/>
                <a:gd name="connsiteY140" fmla="*/ 2370512 h 4657363"/>
                <a:gd name="connsiteX141" fmla="*/ 1292903 w 2167895"/>
                <a:gd name="connsiteY141" fmla="*/ 2870513 h 4657363"/>
                <a:gd name="connsiteX142" fmla="*/ 1355091 w 2167895"/>
                <a:gd name="connsiteY142" fmla="*/ 3130772 h 4657363"/>
                <a:gd name="connsiteX143" fmla="*/ 1372157 w 2167895"/>
                <a:gd name="connsiteY143" fmla="*/ 3149819 h 4657363"/>
                <a:gd name="connsiteX144" fmla="*/ 1392098 w 2167895"/>
                <a:gd name="connsiteY144" fmla="*/ 3168034 h 4657363"/>
                <a:gd name="connsiteX145" fmla="*/ 1417216 w 2167895"/>
                <a:gd name="connsiteY145" fmla="*/ 3256491 h 4657363"/>
                <a:gd name="connsiteX146" fmla="*/ 1414340 w 2167895"/>
                <a:gd name="connsiteY146" fmla="*/ 3274387 h 4657363"/>
                <a:gd name="connsiteX147" fmla="*/ 1350426 w 2167895"/>
                <a:gd name="connsiteY147" fmla="*/ 3289599 h 4657363"/>
                <a:gd name="connsiteX148" fmla="*/ 1327480 w 2167895"/>
                <a:gd name="connsiteY148" fmla="*/ 3284869 h 4657363"/>
                <a:gd name="connsiteX149" fmla="*/ 1304280 w 2167895"/>
                <a:gd name="connsiteY149" fmla="*/ 3190979 h 4657363"/>
                <a:gd name="connsiteX150" fmla="*/ 1317638 w 2167895"/>
                <a:gd name="connsiteY150" fmla="*/ 3162154 h 4657363"/>
                <a:gd name="connsiteX151" fmla="*/ 1323454 w 2167895"/>
                <a:gd name="connsiteY151" fmla="*/ 3142788 h 4657363"/>
                <a:gd name="connsiteX152" fmla="*/ 1253212 w 2167895"/>
                <a:gd name="connsiteY152" fmla="*/ 2878566 h 4657363"/>
                <a:gd name="connsiteX153" fmla="*/ 1292903 w 2167895"/>
                <a:gd name="connsiteY153" fmla="*/ 2870513 h 465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2167895" h="4657363">
                  <a:moveTo>
                    <a:pt x="2166163" y="2370512"/>
                  </a:moveTo>
                  <a:cubicBezTo>
                    <a:pt x="2128901" y="2356259"/>
                    <a:pt x="2091511" y="2340856"/>
                    <a:pt x="2053291" y="2327817"/>
                  </a:cubicBezTo>
                  <a:cubicBezTo>
                    <a:pt x="2033413" y="2321042"/>
                    <a:pt x="2031304" y="2313117"/>
                    <a:pt x="2039485" y="2296116"/>
                  </a:cubicBezTo>
                  <a:cubicBezTo>
                    <a:pt x="2045685" y="2279179"/>
                    <a:pt x="2051885" y="2280904"/>
                    <a:pt x="2074894" y="2286721"/>
                  </a:cubicBezTo>
                  <a:cubicBezTo>
                    <a:pt x="2118356" y="2298097"/>
                    <a:pt x="2128965" y="2300909"/>
                    <a:pt x="2167314" y="2308132"/>
                  </a:cubicBezTo>
                  <a:cubicBezTo>
                    <a:pt x="2166100" y="2286976"/>
                    <a:pt x="2168337" y="2246199"/>
                    <a:pt x="2167697" y="2223062"/>
                  </a:cubicBezTo>
                  <a:cubicBezTo>
                    <a:pt x="2146222" y="2216606"/>
                    <a:pt x="2125770" y="2213475"/>
                    <a:pt x="2097583" y="2207531"/>
                  </a:cubicBezTo>
                  <a:cubicBezTo>
                    <a:pt x="2080199" y="2203504"/>
                    <a:pt x="2078473" y="2204143"/>
                    <a:pt x="2079048" y="2186695"/>
                  </a:cubicBezTo>
                  <a:cubicBezTo>
                    <a:pt x="2079432" y="2173912"/>
                    <a:pt x="2079432" y="2160745"/>
                    <a:pt x="2105445" y="2161512"/>
                  </a:cubicBezTo>
                  <a:cubicBezTo>
                    <a:pt x="2131841" y="2165091"/>
                    <a:pt x="2139000" y="2165539"/>
                    <a:pt x="2163351" y="2169118"/>
                  </a:cubicBezTo>
                  <a:cubicBezTo>
                    <a:pt x="2158558" y="2136330"/>
                    <a:pt x="2153508" y="2100155"/>
                    <a:pt x="2150952" y="2085199"/>
                  </a:cubicBezTo>
                  <a:cubicBezTo>
                    <a:pt x="2096241" y="2076378"/>
                    <a:pt x="2111453" y="2073503"/>
                    <a:pt x="2118611" y="2040459"/>
                  </a:cubicBezTo>
                  <a:cubicBezTo>
                    <a:pt x="2129796" y="1988496"/>
                    <a:pt x="2131778" y="1939027"/>
                    <a:pt x="2127815" y="1888087"/>
                  </a:cubicBezTo>
                  <a:cubicBezTo>
                    <a:pt x="2121615" y="1808002"/>
                    <a:pt x="2088380" y="1734693"/>
                    <a:pt x="2055719" y="1662342"/>
                  </a:cubicBezTo>
                  <a:cubicBezTo>
                    <a:pt x="1953457" y="1435766"/>
                    <a:pt x="1781016" y="1288891"/>
                    <a:pt x="1544086" y="1217052"/>
                  </a:cubicBezTo>
                  <a:cubicBezTo>
                    <a:pt x="1422010" y="1180045"/>
                    <a:pt x="1296674" y="1176210"/>
                    <a:pt x="1170443" y="1182218"/>
                  </a:cubicBezTo>
                  <a:cubicBezTo>
                    <a:pt x="1129730" y="1184136"/>
                    <a:pt x="1126534" y="1181451"/>
                    <a:pt x="1120398" y="1141249"/>
                  </a:cubicBezTo>
                  <a:cubicBezTo>
                    <a:pt x="1084542" y="904894"/>
                    <a:pt x="1049453" y="668411"/>
                    <a:pt x="1012639" y="432248"/>
                  </a:cubicBezTo>
                  <a:cubicBezTo>
                    <a:pt x="1009124" y="409750"/>
                    <a:pt x="1000240" y="383993"/>
                    <a:pt x="985092" y="367950"/>
                  </a:cubicBezTo>
                  <a:cubicBezTo>
                    <a:pt x="872028" y="248047"/>
                    <a:pt x="756854" y="130189"/>
                    <a:pt x="642000" y="12012"/>
                  </a:cubicBezTo>
                  <a:cubicBezTo>
                    <a:pt x="637207" y="7090"/>
                    <a:pt x="630176" y="-3967"/>
                    <a:pt x="624552" y="1466"/>
                  </a:cubicBezTo>
                  <a:cubicBezTo>
                    <a:pt x="623018" y="3511"/>
                    <a:pt x="619822" y="6132"/>
                    <a:pt x="618352" y="8241"/>
                  </a:cubicBezTo>
                  <a:cubicBezTo>
                    <a:pt x="616243" y="11628"/>
                    <a:pt x="632349" y="28118"/>
                    <a:pt x="640466" y="37130"/>
                  </a:cubicBezTo>
                  <a:cubicBezTo>
                    <a:pt x="667949" y="67617"/>
                    <a:pt x="696775" y="96890"/>
                    <a:pt x="723107" y="128336"/>
                  </a:cubicBezTo>
                  <a:cubicBezTo>
                    <a:pt x="729371" y="135814"/>
                    <a:pt x="733397" y="153901"/>
                    <a:pt x="728860" y="160165"/>
                  </a:cubicBezTo>
                  <a:cubicBezTo>
                    <a:pt x="712434" y="182919"/>
                    <a:pt x="719528" y="198002"/>
                    <a:pt x="736274" y="216090"/>
                  </a:cubicBezTo>
                  <a:cubicBezTo>
                    <a:pt x="801083" y="286204"/>
                    <a:pt x="865061" y="357021"/>
                    <a:pt x="928528" y="428413"/>
                  </a:cubicBezTo>
                  <a:cubicBezTo>
                    <a:pt x="935750" y="436594"/>
                    <a:pt x="943228" y="450975"/>
                    <a:pt x="940863" y="459987"/>
                  </a:cubicBezTo>
                  <a:cubicBezTo>
                    <a:pt x="934919" y="483124"/>
                    <a:pt x="914019" y="485553"/>
                    <a:pt x="896187" y="466123"/>
                  </a:cubicBezTo>
                  <a:cubicBezTo>
                    <a:pt x="849849" y="415439"/>
                    <a:pt x="804087" y="364179"/>
                    <a:pt x="758196" y="313048"/>
                  </a:cubicBezTo>
                  <a:cubicBezTo>
                    <a:pt x="692109" y="239291"/>
                    <a:pt x="626341" y="165214"/>
                    <a:pt x="559806" y="91905"/>
                  </a:cubicBezTo>
                  <a:cubicBezTo>
                    <a:pt x="553223" y="84682"/>
                    <a:pt x="544275" y="66786"/>
                    <a:pt x="533282" y="76437"/>
                  </a:cubicBezTo>
                  <a:cubicBezTo>
                    <a:pt x="523120" y="85194"/>
                    <a:pt x="539865" y="97210"/>
                    <a:pt x="546001" y="105518"/>
                  </a:cubicBezTo>
                  <a:cubicBezTo>
                    <a:pt x="555971" y="119132"/>
                    <a:pt x="568243" y="131084"/>
                    <a:pt x="579620" y="143611"/>
                  </a:cubicBezTo>
                  <a:cubicBezTo>
                    <a:pt x="680860" y="255333"/>
                    <a:pt x="782036" y="367183"/>
                    <a:pt x="883660" y="478586"/>
                  </a:cubicBezTo>
                  <a:cubicBezTo>
                    <a:pt x="896507" y="492647"/>
                    <a:pt x="901045" y="504855"/>
                    <a:pt x="886025" y="519811"/>
                  </a:cubicBezTo>
                  <a:cubicBezTo>
                    <a:pt x="869215" y="536492"/>
                    <a:pt x="857391" y="525627"/>
                    <a:pt x="845631" y="513291"/>
                  </a:cubicBezTo>
                  <a:cubicBezTo>
                    <a:pt x="840709" y="508114"/>
                    <a:pt x="835980" y="502746"/>
                    <a:pt x="831250" y="497441"/>
                  </a:cubicBezTo>
                  <a:cubicBezTo>
                    <a:pt x="767336" y="426560"/>
                    <a:pt x="703486" y="355551"/>
                    <a:pt x="639380" y="284798"/>
                  </a:cubicBezTo>
                  <a:cubicBezTo>
                    <a:pt x="629856" y="274316"/>
                    <a:pt x="620014" y="261341"/>
                    <a:pt x="603460" y="272974"/>
                  </a:cubicBezTo>
                  <a:cubicBezTo>
                    <a:pt x="583838" y="286843"/>
                    <a:pt x="570672" y="277192"/>
                    <a:pt x="557697" y="262492"/>
                  </a:cubicBezTo>
                  <a:cubicBezTo>
                    <a:pt x="527594" y="228362"/>
                    <a:pt x="494039" y="197108"/>
                    <a:pt x="466619" y="160804"/>
                  </a:cubicBezTo>
                  <a:cubicBezTo>
                    <a:pt x="456777" y="147766"/>
                    <a:pt x="453261" y="138370"/>
                    <a:pt x="446359" y="144250"/>
                  </a:cubicBezTo>
                  <a:cubicBezTo>
                    <a:pt x="444058" y="146168"/>
                    <a:pt x="441821" y="148085"/>
                    <a:pt x="439520" y="150003"/>
                  </a:cubicBezTo>
                  <a:cubicBezTo>
                    <a:pt x="436132" y="153901"/>
                    <a:pt x="446486" y="166301"/>
                    <a:pt x="451983" y="172628"/>
                  </a:cubicBezTo>
                  <a:cubicBezTo>
                    <a:pt x="482470" y="207589"/>
                    <a:pt x="513724" y="241848"/>
                    <a:pt x="544275" y="276809"/>
                  </a:cubicBezTo>
                  <a:cubicBezTo>
                    <a:pt x="550539" y="283967"/>
                    <a:pt x="555077" y="292787"/>
                    <a:pt x="559870" y="301096"/>
                  </a:cubicBezTo>
                  <a:cubicBezTo>
                    <a:pt x="568115" y="315477"/>
                    <a:pt x="573676" y="332158"/>
                    <a:pt x="584413" y="344302"/>
                  </a:cubicBezTo>
                  <a:cubicBezTo>
                    <a:pt x="648200" y="416525"/>
                    <a:pt x="713073" y="487790"/>
                    <a:pt x="777626" y="559310"/>
                  </a:cubicBezTo>
                  <a:cubicBezTo>
                    <a:pt x="811245" y="596572"/>
                    <a:pt x="811309" y="596508"/>
                    <a:pt x="858797" y="577909"/>
                  </a:cubicBezTo>
                  <a:cubicBezTo>
                    <a:pt x="862504" y="596380"/>
                    <a:pt x="866914" y="614340"/>
                    <a:pt x="869663" y="632555"/>
                  </a:cubicBezTo>
                  <a:cubicBezTo>
                    <a:pt x="895995" y="804485"/>
                    <a:pt x="921945" y="976478"/>
                    <a:pt x="948277" y="1148407"/>
                  </a:cubicBezTo>
                  <a:cubicBezTo>
                    <a:pt x="961763" y="1236417"/>
                    <a:pt x="960101" y="1218969"/>
                    <a:pt x="893439" y="1246644"/>
                  </a:cubicBezTo>
                  <a:cubicBezTo>
                    <a:pt x="707256" y="1324108"/>
                    <a:pt x="570927" y="1453470"/>
                    <a:pt x="499024" y="1642656"/>
                  </a:cubicBezTo>
                  <a:cubicBezTo>
                    <a:pt x="416191" y="1860668"/>
                    <a:pt x="476718" y="2060144"/>
                    <a:pt x="595598" y="2246774"/>
                  </a:cubicBezTo>
                  <a:cubicBezTo>
                    <a:pt x="614389" y="2276238"/>
                    <a:pt x="652162" y="2294070"/>
                    <a:pt x="682522" y="2315290"/>
                  </a:cubicBezTo>
                  <a:cubicBezTo>
                    <a:pt x="691214" y="2321362"/>
                    <a:pt x="704828" y="2320467"/>
                    <a:pt x="716205" y="2322768"/>
                  </a:cubicBezTo>
                  <a:cubicBezTo>
                    <a:pt x="717419" y="2320531"/>
                    <a:pt x="718697" y="2318294"/>
                    <a:pt x="719912" y="2316057"/>
                  </a:cubicBezTo>
                  <a:cubicBezTo>
                    <a:pt x="713648" y="2306917"/>
                    <a:pt x="708535" y="2296691"/>
                    <a:pt x="701057" y="2288702"/>
                  </a:cubicBezTo>
                  <a:cubicBezTo>
                    <a:pt x="561148" y="2140676"/>
                    <a:pt x="581345" y="1876646"/>
                    <a:pt x="707320" y="1744088"/>
                  </a:cubicBezTo>
                  <a:cubicBezTo>
                    <a:pt x="786446" y="1660808"/>
                    <a:pt x="883915" y="1609804"/>
                    <a:pt x="989502" y="1570753"/>
                  </a:cubicBezTo>
                  <a:cubicBezTo>
                    <a:pt x="1005736" y="1564745"/>
                    <a:pt x="1013022" y="1571072"/>
                    <a:pt x="1015195" y="1586795"/>
                  </a:cubicBezTo>
                  <a:cubicBezTo>
                    <a:pt x="1019925" y="1621245"/>
                    <a:pt x="1024910" y="1655695"/>
                    <a:pt x="1029512" y="1690145"/>
                  </a:cubicBezTo>
                  <a:cubicBezTo>
                    <a:pt x="1070290" y="1991628"/>
                    <a:pt x="1111067" y="2293048"/>
                    <a:pt x="1151588" y="2594531"/>
                  </a:cubicBezTo>
                  <a:cubicBezTo>
                    <a:pt x="1162518" y="2675767"/>
                    <a:pt x="1180861" y="2757129"/>
                    <a:pt x="1180797" y="2838492"/>
                  </a:cubicBezTo>
                  <a:cubicBezTo>
                    <a:pt x="1180797" y="2857794"/>
                    <a:pt x="1179455" y="2849422"/>
                    <a:pt x="1183098" y="2891861"/>
                  </a:cubicBezTo>
                  <a:cubicBezTo>
                    <a:pt x="1183098" y="2891861"/>
                    <a:pt x="1222406" y="3071204"/>
                    <a:pt x="1242091" y="3157616"/>
                  </a:cubicBezTo>
                  <a:cubicBezTo>
                    <a:pt x="1244200" y="3166948"/>
                    <a:pt x="1248227" y="3174489"/>
                    <a:pt x="1258709" y="3177046"/>
                  </a:cubicBezTo>
                  <a:cubicBezTo>
                    <a:pt x="1266954" y="3179091"/>
                    <a:pt x="1274432" y="3182159"/>
                    <a:pt x="1278203" y="3195709"/>
                  </a:cubicBezTo>
                  <a:cubicBezTo>
                    <a:pt x="1282293" y="3210410"/>
                    <a:pt x="1294948" y="3264481"/>
                    <a:pt x="1294948" y="3264481"/>
                  </a:cubicBezTo>
                  <a:cubicBezTo>
                    <a:pt x="1296162" y="3271000"/>
                    <a:pt x="1296738" y="3277647"/>
                    <a:pt x="1298336" y="3284102"/>
                  </a:cubicBezTo>
                  <a:cubicBezTo>
                    <a:pt x="1302362" y="3300017"/>
                    <a:pt x="1306389" y="3302702"/>
                    <a:pt x="1282804" y="3308006"/>
                  </a:cubicBezTo>
                  <a:cubicBezTo>
                    <a:pt x="1247907" y="3315932"/>
                    <a:pt x="1253148" y="3324944"/>
                    <a:pt x="1257622" y="3373391"/>
                  </a:cubicBezTo>
                  <a:cubicBezTo>
                    <a:pt x="1263055" y="3432000"/>
                    <a:pt x="1279864" y="3489012"/>
                    <a:pt x="1290027" y="3546982"/>
                  </a:cubicBezTo>
                  <a:cubicBezTo>
                    <a:pt x="1316743" y="3699481"/>
                    <a:pt x="1333936" y="3852748"/>
                    <a:pt x="1319555" y="4007740"/>
                  </a:cubicBezTo>
                  <a:cubicBezTo>
                    <a:pt x="1313036" y="4078109"/>
                    <a:pt x="1303832" y="4149438"/>
                    <a:pt x="1266442" y="4210668"/>
                  </a:cubicBezTo>
                  <a:cubicBezTo>
                    <a:pt x="1188467" y="4338240"/>
                    <a:pt x="1084798" y="4441271"/>
                    <a:pt x="946871" y="4501733"/>
                  </a:cubicBezTo>
                  <a:cubicBezTo>
                    <a:pt x="818339" y="4558105"/>
                    <a:pt x="684247" y="4550500"/>
                    <a:pt x="550922" y="4515027"/>
                  </a:cubicBezTo>
                  <a:cubicBezTo>
                    <a:pt x="498704" y="4501158"/>
                    <a:pt x="449490" y="4480641"/>
                    <a:pt x="409480" y="4442868"/>
                  </a:cubicBezTo>
                  <a:cubicBezTo>
                    <a:pt x="387493" y="4422096"/>
                    <a:pt x="388580" y="4407907"/>
                    <a:pt x="413698" y="4391737"/>
                  </a:cubicBezTo>
                  <a:cubicBezTo>
                    <a:pt x="427887" y="4382597"/>
                    <a:pt x="443418" y="4375566"/>
                    <a:pt x="458374" y="4367577"/>
                  </a:cubicBezTo>
                  <a:cubicBezTo>
                    <a:pt x="520435" y="4334406"/>
                    <a:pt x="583902" y="4303471"/>
                    <a:pt x="644301" y="4267423"/>
                  </a:cubicBezTo>
                  <a:cubicBezTo>
                    <a:pt x="724258" y="4219744"/>
                    <a:pt x="770596" y="4147776"/>
                    <a:pt x="779799" y="4054397"/>
                  </a:cubicBezTo>
                  <a:cubicBezTo>
                    <a:pt x="790856" y="3942100"/>
                    <a:pt x="765418" y="3835746"/>
                    <a:pt x="717099" y="3735593"/>
                  </a:cubicBezTo>
                  <a:cubicBezTo>
                    <a:pt x="680221" y="3659087"/>
                    <a:pt x="616690" y="3609234"/>
                    <a:pt x="536861" y="3581048"/>
                  </a:cubicBezTo>
                  <a:cubicBezTo>
                    <a:pt x="318083" y="3503840"/>
                    <a:pt x="67986" y="3641703"/>
                    <a:pt x="13403" y="3870004"/>
                  </a:cubicBezTo>
                  <a:cubicBezTo>
                    <a:pt x="-15422" y="3990355"/>
                    <a:pt x="6309" y="4107063"/>
                    <a:pt x="40183" y="4223259"/>
                  </a:cubicBezTo>
                  <a:cubicBezTo>
                    <a:pt x="105568" y="4447406"/>
                    <a:pt x="253657" y="4582073"/>
                    <a:pt x="479019" y="4633844"/>
                  </a:cubicBezTo>
                  <a:cubicBezTo>
                    <a:pt x="523120" y="4644006"/>
                    <a:pt x="568179" y="4649631"/>
                    <a:pt x="612791" y="4657364"/>
                  </a:cubicBezTo>
                  <a:cubicBezTo>
                    <a:pt x="664498" y="4657364"/>
                    <a:pt x="716268" y="4657364"/>
                    <a:pt x="767975" y="4657364"/>
                  </a:cubicBezTo>
                  <a:cubicBezTo>
                    <a:pt x="791623" y="4654169"/>
                    <a:pt x="815272" y="4650398"/>
                    <a:pt x="838984" y="4647777"/>
                  </a:cubicBezTo>
                  <a:cubicBezTo>
                    <a:pt x="1189873" y="4609365"/>
                    <a:pt x="1467708" y="4321047"/>
                    <a:pt x="1491165" y="3968560"/>
                  </a:cubicBezTo>
                  <a:cubicBezTo>
                    <a:pt x="1503564" y="3782634"/>
                    <a:pt x="1487522" y="3597666"/>
                    <a:pt x="1465983" y="3413081"/>
                  </a:cubicBezTo>
                  <a:cubicBezTo>
                    <a:pt x="1462084" y="3379782"/>
                    <a:pt x="1445211" y="3264417"/>
                    <a:pt x="1445211" y="3264417"/>
                  </a:cubicBezTo>
                  <a:cubicBezTo>
                    <a:pt x="1436199" y="3229520"/>
                    <a:pt x="1424119" y="3184396"/>
                    <a:pt x="1417855" y="3162793"/>
                  </a:cubicBezTo>
                  <a:cubicBezTo>
                    <a:pt x="1412678" y="3144961"/>
                    <a:pt x="1410697" y="3149244"/>
                    <a:pt x="1427826" y="3138570"/>
                  </a:cubicBezTo>
                  <a:cubicBezTo>
                    <a:pt x="1434920" y="3134096"/>
                    <a:pt x="1437669" y="3123614"/>
                    <a:pt x="1435943" y="3114218"/>
                  </a:cubicBezTo>
                  <a:cubicBezTo>
                    <a:pt x="1433195" y="3099199"/>
                    <a:pt x="1375288" y="2897805"/>
                    <a:pt x="1375288" y="2897805"/>
                  </a:cubicBezTo>
                  <a:cubicBezTo>
                    <a:pt x="1366660" y="2856132"/>
                    <a:pt x="1356306" y="2846673"/>
                    <a:pt x="1375033" y="2843733"/>
                  </a:cubicBezTo>
                  <a:cubicBezTo>
                    <a:pt x="1381552" y="2842711"/>
                    <a:pt x="1374777" y="2819765"/>
                    <a:pt x="1373690" y="2811904"/>
                  </a:cubicBezTo>
                  <a:cubicBezTo>
                    <a:pt x="1370111" y="2787169"/>
                    <a:pt x="1365829" y="2762562"/>
                    <a:pt x="1361930" y="2737891"/>
                  </a:cubicBezTo>
                  <a:cubicBezTo>
                    <a:pt x="1317957" y="2457691"/>
                    <a:pt x="1273920" y="2177427"/>
                    <a:pt x="1230075" y="1897227"/>
                  </a:cubicBezTo>
                  <a:cubicBezTo>
                    <a:pt x="1213521" y="1791449"/>
                    <a:pt x="1197415" y="1685671"/>
                    <a:pt x="1181436" y="1579829"/>
                  </a:cubicBezTo>
                  <a:cubicBezTo>
                    <a:pt x="1176898" y="1549597"/>
                    <a:pt x="1181181" y="1544612"/>
                    <a:pt x="1211668" y="1546146"/>
                  </a:cubicBezTo>
                  <a:cubicBezTo>
                    <a:pt x="1238320" y="1547488"/>
                    <a:pt x="1265484" y="1548127"/>
                    <a:pt x="1291433" y="1553816"/>
                  </a:cubicBezTo>
                  <a:cubicBezTo>
                    <a:pt x="1522675" y="1604372"/>
                    <a:pt x="1681693" y="1741404"/>
                    <a:pt x="1767147" y="1961333"/>
                  </a:cubicBezTo>
                  <a:cubicBezTo>
                    <a:pt x="1817447" y="2090823"/>
                    <a:pt x="1816872" y="2226385"/>
                    <a:pt x="1804345" y="2362778"/>
                  </a:cubicBezTo>
                  <a:cubicBezTo>
                    <a:pt x="1792265" y="2493675"/>
                    <a:pt x="1753980" y="2612428"/>
                    <a:pt x="1658173" y="2707276"/>
                  </a:cubicBezTo>
                  <a:cubicBezTo>
                    <a:pt x="1643984" y="2721337"/>
                    <a:pt x="1652484" y="2731628"/>
                    <a:pt x="1661944" y="2743963"/>
                  </a:cubicBezTo>
                  <a:cubicBezTo>
                    <a:pt x="1721767" y="2815867"/>
                    <a:pt x="1737746" y="2830503"/>
                    <a:pt x="1779674" y="2871216"/>
                  </a:cubicBezTo>
                  <a:cubicBezTo>
                    <a:pt x="1786193" y="2875435"/>
                    <a:pt x="1796356" y="2876841"/>
                    <a:pt x="1807924" y="2865975"/>
                  </a:cubicBezTo>
                  <a:cubicBezTo>
                    <a:pt x="1838603" y="2892564"/>
                    <a:pt x="1896765" y="2948105"/>
                    <a:pt x="1901111" y="2949511"/>
                  </a:cubicBezTo>
                  <a:cubicBezTo>
                    <a:pt x="1902581" y="2946955"/>
                    <a:pt x="1914789" y="2932510"/>
                    <a:pt x="1916322" y="2929954"/>
                  </a:cubicBezTo>
                  <a:cubicBezTo>
                    <a:pt x="1898554" y="2911674"/>
                    <a:pt x="1875865" y="2890774"/>
                    <a:pt x="1857202" y="2873453"/>
                  </a:cubicBezTo>
                  <a:cubicBezTo>
                    <a:pt x="1832020" y="2850828"/>
                    <a:pt x="1827801" y="2847760"/>
                    <a:pt x="1835599" y="2838876"/>
                  </a:cubicBezTo>
                  <a:cubicBezTo>
                    <a:pt x="1844419" y="2828905"/>
                    <a:pt x="1838475" y="2819702"/>
                    <a:pt x="1823200" y="2806088"/>
                  </a:cubicBezTo>
                  <a:cubicBezTo>
                    <a:pt x="1795908" y="2781737"/>
                    <a:pt x="1768936" y="2751441"/>
                    <a:pt x="1743307" y="2725364"/>
                  </a:cubicBezTo>
                  <a:cubicBezTo>
                    <a:pt x="1728031" y="2711878"/>
                    <a:pt x="1707387" y="2701844"/>
                    <a:pt x="1725538" y="2680368"/>
                  </a:cubicBezTo>
                  <a:cubicBezTo>
                    <a:pt x="1744010" y="2658574"/>
                    <a:pt x="1759221" y="2682286"/>
                    <a:pt x="1772196" y="2692832"/>
                  </a:cubicBezTo>
                  <a:cubicBezTo>
                    <a:pt x="1833106" y="2742301"/>
                    <a:pt x="1964961" y="2853129"/>
                    <a:pt x="1974676" y="2859840"/>
                  </a:cubicBezTo>
                  <a:cubicBezTo>
                    <a:pt x="1976849" y="2856388"/>
                    <a:pt x="1983113" y="2850124"/>
                    <a:pt x="1985286" y="2846673"/>
                  </a:cubicBezTo>
                  <a:cubicBezTo>
                    <a:pt x="1910826" y="2782823"/>
                    <a:pt x="1836302" y="2718909"/>
                    <a:pt x="1762289" y="2655442"/>
                  </a:cubicBezTo>
                  <a:cubicBezTo>
                    <a:pt x="1774944" y="2629748"/>
                    <a:pt x="1789069" y="2627639"/>
                    <a:pt x="1808435" y="2642723"/>
                  </a:cubicBezTo>
                  <a:cubicBezTo>
                    <a:pt x="1840137" y="2667330"/>
                    <a:pt x="1872669" y="2690914"/>
                    <a:pt x="1904818" y="2714818"/>
                  </a:cubicBezTo>
                  <a:cubicBezTo>
                    <a:pt x="1917089" y="2723958"/>
                    <a:pt x="2009446" y="2791004"/>
                    <a:pt x="2022037" y="2797651"/>
                  </a:cubicBezTo>
                  <a:cubicBezTo>
                    <a:pt x="2030026" y="2786466"/>
                    <a:pt x="2064412" y="2738914"/>
                    <a:pt x="2066010" y="2729327"/>
                  </a:cubicBezTo>
                  <a:cubicBezTo>
                    <a:pt x="2033605" y="2697114"/>
                    <a:pt x="1888009" y="2604183"/>
                    <a:pt x="1868643" y="2591400"/>
                  </a:cubicBezTo>
                  <a:cubicBezTo>
                    <a:pt x="1856882" y="2583602"/>
                    <a:pt x="1847167" y="2570308"/>
                    <a:pt x="1857458" y="2554329"/>
                  </a:cubicBezTo>
                  <a:cubicBezTo>
                    <a:pt x="1866917" y="2539693"/>
                    <a:pt x="1877782" y="2535219"/>
                    <a:pt x="1896317" y="2544231"/>
                  </a:cubicBezTo>
                  <a:cubicBezTo>
                    <a:pt x="1907566" y="2549664"/>
                    <a:pt x="2056423" y="2615304"/>
                    <a:pt x="2105956" y="2642659"/>
                  </a:cubicBezTo>
                  <a:cubicBezTo>
                    <a:pt x="2115735" y="2623357"/>
                    <a:pt x="2131522" y="2583922"/>
                    <a:pt x="2136699" y="2570755"/>
                  </a:cubicBezTo>
                  <a:cubicBezTo>
                    <a:pt x="2116310" y="2560337"/>
                    <a:pt x="1971289" y="2495912"/>
                    <a:pt x="1947704" y="2483321"/>
                  </a:cubicBezTo>
                  <a:cubicBezTo>
                    <a:pt x="1942080" y="2480317"/>
                    <a:pt x="1935497" y="2477632"/>
                    <a:pt x="1934538" y="2468493"/>
                  </a:cubicBezTo>
                  <a:cubicBezTo>
                    <a:pt x="1933515" y="2458394"/>
                    <a:pt x="1941313" y="2443310"/>
                    <a:pt x="1958250" y="2447337"/>
                  </a:cubicBezTo>
                  <a:cubicBezTo>
                    <a:pt x="1964514" y="2448807"/>
                    <a:pt x="2134526" y="2513552"/>
                    <a:pt x="2146222" y="2517643"/>
                  </a:cubicBezTo>
                  <a:cubicBezTo>
                    <a:pt x="2147245" y="2514319"/>
                    <a:pt x="2153189" y="2499747"/>
                    <a:pt x="2154211" y="2496487"/>
                  </a:cubicBezTo>
                  <a:cubicBezTo>
                    <a:pt x="2144880" y="2491118"/>
                    <a:pt x="2036801" y="2452962"/>
                    <a:pt x="1994106" y="2435002"/>
                  </a:cubicBezTo>
                  <a:cubicBezTo>
                    <a:pt x="1985606" y="2431422"/>
                    <a:pt x="1973206" y="2421004"/>
                    <a:pt x="1972056" y="2414613"/>
                  </a:cubicBezTo>
                  <a:cubicBezTo>
                    <a:pt x="1969116" y="2397740"/>
                    <a:pt x="1990591" y="2390837"/>
                    <a:pt x="2007209" y="2395630"/>
                  </a:cubicBezTo>
                  <a:cubicBezTo>
                    <a:pt x="2028620" y="2401766"/>
                    <a:pt x="2158366" y="2454815"/>
                    <a:pt x="2159836" y="2451747"/>
                  </a:cubicBezTo>
                  <a:cubicBezTo>
                    <a:pt x="2174536" y="2421388"/>
                    <a:pt x="2164246" y="2377351"/>
                    <a:pt x="2166163" y="2370512"/>
                  </a:cubicBezTo>
                  <a:close/>
                  <a:moveTo>
                    <a:pt x="1292903" y="2870513"/>
                  </a:moveTo>
                  <a:cubicBezTo>
                    <a:pt x="1312205" y="2950342"/>
                    <a:pt x="1335150" y="3051135"/>
                    <a:pt x="1355091" y="3130772"/>
                  </a:cubicBezTo>
                  <a:cubicBezTo>
                    <a:pt x="1357392" y="3140040"/>
                    <a:pt x="1361611" y="3147518"/>
                    <a:pt x="1372157" y="3149819"/>
                  </a:cubicBezTo>
                  <a:cubicBezTo>
                    <a:pt x="1380465" y="3151672"/>
                    <a:pt x="1388007" y="3154548"/>
                    <a:pt x="1392098" y="3168034"/>
                  </a:cubicBezTo>
                  <a:cubicBezTo>
                    <a:pt x="1398234" y="3188231"/>
                    <a:pt x="1407182" y="3219805"/>
                    <a:pt x="1417216" y="3256491"/>
                  </a:cubicBezTo>
                  <a:cubicBezTo>
                    <a:pt x="1421115" y="3269210"/>
                    <a:pt x="1421562" y="3272406"/>
                    <a:pt x="1414340" y="3274387"/>
                  </a:cubicBezTo>
                  <a:cubicBezTo>
                    <a:pt x="1391267" y="3280779"/>
                    <a:pt x="1373435" y="3283144"/>
                    <a:pt x="1350426" y="3289599"/>
                  </a:cubicBezTo>
                  <a:cubicBezTo>
                    <a:pt x="1343651" y="3291517"/>
                    <a:pt x="1329654" y="3294904"/>
                    <a:pt x="1327480" y="3284869"/>
                  </a:cubicBezTo>
                  <a:cubicBezTo>
                    <a:pt x="1319491" y="3251186"/>
                    <a:pt x="1309648" y="3210985"/>
                    <a:pt x="1304280" y="3190979"/>
                  </a:cubicBezTo>
                  <a:cubicBezTo>
                    <a:pt x="1299486" y="3173083"/>
                    <a:pt x="1299230" y="3175384"/>
                    <a:pt x="1317638" y="3162154"/>
                  </a:cubicBezTo>
                  <a:cubicBezTo>
                    <a:pt x="1324476" y="3157233"/>
                    <a:pt x="1324988" y="3152183"/>
                    <a:pt x="1323454" y="3142788"/>
                  </a:cubicBezTo>
                  <a:cubicBezTo>
                    <a:pt x="1320514" y="3124445"/>
                    <a:pt x="1271939" y="2945932"/>
                    <a:pt x="1253212" y="2878566"/>
                  </a:cubicBezTo>
                  <a:cubicBezTo>
                    <a:pt x="1256216" y="2875371"/>
                    <a:pt x="1279289" y="2873709"/>
                    <a:pt x="1292903" y="287051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438833" y="4877459"/>
              <a:ext cx="322057" cy="519907"/>
            </a:xfrm>
            <a:custGeom>
              <a:avLst/>
              <a:gdLst>
                <a:gd name="connsiteX0" fmla="*/ 22690 w 322057"/>
                <a:gd name="connsiteY0" fmla="*/ 519907 h 519907"/>
                <a:gd name="connsiteX1" fmla="*/ 0 w 322057"/>
                <a:gd name="connsiteY1" fmla="*/ 508978 h 519907"/>
                <a:gd name="connsiteX2" fmla="*/ 88777 w 322057"/>
                <a:gd name="connsiteY2" fmla="*/ 349065 h 519907"/>
                <a:gd name="connsiteX3" fmla="*/ 88841 w 322057"/>
                <a:gd name="connsiteY3" fmla="*/ 317939 h 519907"/>
                <a:gd name="connsiteX4" fmla="*/ 91589 w 322057"/>
                <a:gd name="connsiteY4" fmla="*/ 288410 h 519907"/>
                <a:gd name="connsiteX5" fmla="*/ 250608 w 322057"/>
                <a:gd name="connsiteY5" fmla="*/ 21313 h 519907"/>
                <a:gd name="connsiteX6" fmla="*/ 302570 w 322057"/>
                <a:gd name="connsiteY6" fmla="*/ 10575 h 519907"/>
                <a:gd name="connsiteX7" fmla="*/ 313308 w 322057"/>
                <a:gd name="connsiteY7" fmla="*/ 60172 h 519907"/>
                <a:gd name="connsiteX8" fmla="*/ 162534 w 322057"/>
                <a:gd name="connsiteY8" fmla="*/ 339350 h 519907"/>
                <a:gd name="connsiteX9" fmla="*/ 143551 w 322057"/>
                <a:gd name="connsiteY9" fmla="*/ 347723 h 519907"/>
                <a:gd name="connsiteX10" fmla="*/ 111466 w 322057"/>
                <a:gd name="connsiteY10" fmla="*/ 365427 h 519907"/>
                <a:gd name="connsiteX11" fmla="*/ 22690 w 322057"/>
                <a:gd name="connsiteY11" fmla="*/ 519907 h 5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057" h="519907">
                  <a:moveTo>
                    <a:pt x="22690" y="519907"/>
                  </a:moveTo>
                  <a:cubicBezTo>
                    <a:pt x="13805" y="516520"/>
                    <a:pt x="10802" y="515498"/>
                    <a:pt x="0" y="508978"/>
                  </a:cubicBezTo>
                  <a:cubicBezTo>
                    <a:pt x="19749" y="475167"/>
                    <a:pt x="70753" y="383259"/>
                    <a:pt x="88777" y="349065"/>
                  </a:cubicBezTo>
                  <a:cubicBezTo>
                    <a:pt x="96447" y="334556"/>
                    <a:pt x="93315" y="326120"/>
                    <a:pt x="88841" y="317939"/>
                  </a:cubicBezTo>
                  <a:cubicBezTo>
                    <a:pt x="83152" y="307584"/>
                    <a:pt x="85965" y="297997"/>
                    <a:pt x="91589" y="288410"/>
                  </a:cubicBezTo>
                  <a:cubicBezTo>
                    <a:pt x="143935" y="198994"/>
                    <a:pt x="197687" y="110409"/>
                    <a:pt x="250608" y="21313"/>
                  </a:cubicBezTo>
                  <a:cubicBezTo>
                    <a:pt x="262112" y="1882"/>
                    <a:pt x="274128" y="-9558"/>
                    <a:pt x="302570" y="10575"/>
                  </a:cubicBezTo>
                  <a:cubicBezTo>
                    <a:pt x="324876" y="26426"/>
                    <a:pt x="327433" y="33456"/>
                    <a:pt x="313308" y="60172"/>
                  </a:cubicBezTo>
                  <a:cubicBezTo>
                    <a:pt x="275407" y="131884"/>
                    <a:pt x="174486" y="321390"/>
                    <a:pt x="162534" y="339350"/>
                  </a:cubicBezTo>
                  <a:cubicBezTo>
                    <a:pt x="156398" y="348553"/>
                    <a:pt x="152435" y="346636"/>
                    <a:pt x="143551" y="347723"/>
                  </a:cubicBezTo>
                  <a:cubicBezTo>
                    <a:pt x="120606" y="350471"/>
                    <a:pt x="121757" y="346444"/>
                    <a:pt x="111466" y="365427"/>
                  </a:cubicBezTo>
                  <a:cubicBezTo>
                    <a:pt x="90183" y="404478"/>
                    <a:pt x="27611" y="514091"/>
                    <a:pt x="22690" y="51990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00139" y="4827928"/>
              <a:ext cx="372953" cy="486477"/>
            </a:xfrm>
            <a:custGeom>
              <a:avLst/>
              <a:gdLst>
                <a:gd name="connsiteX0" fmla="*/ 21347 w 372953"/>
                <a:gd name="connsiteY0" fmla="*/ 486478 h 486477"/>
                <a:gd name="connsiteX1" fmla="*/ 0 w 372953"/>
                <a:gd name="connsiteY1" fmla="*/ 472928 h 486477"/>
                <a:gd name="connsiteX2" fmla="*/ 106034 w 372953"/>
                <a:gd name="connsiteY2" fmla="*/ 324583 h 486477"/>
                <a:gd name="connsiteX3" fmla="*/ 109549 w 372953"/>
                <a:gd name="connsiteY3" fmla="*/ 293649 h 486477"/>
                <a:gd name="connsiteX4" fmla="*/ 115621 w 372953"/>
                <a:gd name="connsiteY4" fmla="*/ 264632 h 486477"/>
                <a:gd name="connsiteX5" fmla="*/ 303465 w 372953"/>
                <a:gd name="connsiteY5" fmla="*/ 18178 h 486477"/>
                <a:gd name="connsiteX6" fmla="*/ 356258 w 372953"/>
                <a:gd name="connsiteY6" fmla="*/ 13704 h 486477"/>
                <a:gd name="connsiteX7" fmla="*/ 361371 w 372953"/>
                <a:gd name="connsiteY7" fmla="*/ 64260 h 486477"/>
                <a:gd name="connsiteX8" fmla="*/ 180366 w 372953"/>
                <a:gd name="connsiteY8" fmla="*/ 323753 h 486477"/>
                <a:gd name="connsiteX9" fmla="*/ 160553 w 372953"/>
                <a:gd name="connsiteY9" fmla="*/ 329824 h 486477"/>
                <a:gd name="connsiteX10" fmla="*/ 126678 w 372953"/>
                <a:gd name="connsiteY10" fmla="*/ 343566 h 486477"/>
                <a:gd name="connsiteX11" fmla="*/ 21347 w 372953"/>
                <a:gd name="connsiteY11" fmla="*/ 486478 h 4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953" h="486477">
                  <a:moveTo>
                    <a:pt x="21347" y="486478"/>
                  </a:moveTo>
                  <a:cubicBezTo>
                    <a:pt x="12911" y="482068"/>
                    <a:pt x="10035" y="480662"/>
                    <a:pt x="0" y="472928"/>
                  </a:cubicBezTo>
                  <a:cubicBezTo>
                    <a:pt x="23393" y="441674"/>
                    <a:pt x="84303" y="356413"/>
                    <a:pt x="106034" y="324583"/>
                  </a:cubicBezTo>
                  <a:cubicBezTo>
                    <a:pt x="115237" y="311097"/>
                    <a:pt x="113128" y="302277"/>
                    <a:pt x="109549" y="293649"/>
                  </a:cubicBezTo>
                  <a:cubicBezTo>
                    <a:pt x="105075" y="282655"/>
                    <a:pt x="108974" y="273452"/>
                    <a:pt x="115621" y="264632"/>
                  </a:cubicBezTo>
                  <a:cubicBezTo>
                    <a:pt x="177618" y="181990"/>
                    <a:pt x="240957" y="100436"/>
                    <a:pt x="303465" y="18178"/>
                  </a:cubicBezTo>
                  <a:cubicBezTo>
                    <a:pt x="317079" y="282"/>
                    <a:pt x="330309" y="-9688"/>
                    <a:pt x="356258" y="13704"/>
                  </a:cubicBezTo>
                  <a:cubicBezTo>
                    <a:pt x="376647" y="32112"/>
                    <a:pt x="378372" y="39398"/>
                    <a:pt x="361371" y="64260"/>
                  </a:cubicBezTo>
                  <a:cubicBezTo>
                    <a:pt x="315736" y="130987"/>
                    <a:pt x="194299" y="307327"/>
                    <a:pt x="180366" y="323753"/>
                  </a:cubicBezTo>
                  <a:cubicBezTo>
                    <a:pt x="173272" y="332125"/>
                    <a:pt x="169501" y="329760"/>
                    <a:pt x="160553" y="329824"/>
                  </a:cubicBezTo>
                  <a:cubicBezTo>
                    <a:pt x="137480" y="329824"/>
                    <a:pt x="139014" y="325925"/>
                    <a:pt x="126678" y="343566"/>
                  </a:cubicBezTo>
                  <a:cubicBezTo>
                    <a:pt x="101304" y="379805"/>
                    <a:pt x="26908" y="481301"/>
                    <a:pt x="21347" y="48647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167389" y="4763709"/>
              <a:ext cx="433747" cy="435267"/>
            </a:xfrm>
            <a:custGeom>
              <a:avLst/>
              <a:gdLst>
                <a:gd name="connsiteX0" fmla="*/ 19046 w 433747"/>
                <a:gd name="connsiteY0" fmla="*/ 435268 h 435267"/>
                <a:gd name="connsiteX1" fmla="*/ 0 w 433747"/>
                <a:gd name="connsiteY1" fmla="*/ 418714 h 435267"/>
                <a:gd name="connsiteX2" fmla="*/ 126998 w 433747"/>
                <a:gd name="connsiteY2" fmla="*/ 287881 h 435267"/>
                <a:gd name="connsiteX3" fmla="*/ 135115 w 433747"/>
                <a:gd name="connsiteY3" fmla="*/ 257842 h 435267"/>
                <a:gd name="connsiteX4" fmla="*/ 145405 w 433747"/>
                <a:gd name="connsiteY4" fmla="*/ 230039 h 435267"/>
                <a:gd name="connsiteX5" fmla="*/ 367891 w 433747"/>
                <a:gd name="connsiteY5" fmla="*/ 14328 h 435267"/>
                <a:gd name="connsiteX6" fmla="*/ 420748 w 433747"/>
                <a:gd name="connsiteY6" fmla="*/ 17780 h 435267"/>
                <a:gd name="connsiteX7" fmla="*/ 418255 w 433747"/>
                <a:gd name="connsiteY7" fmla="*/ 68528 h 435267"/>
                <a:gd name="connsiteX8" fmla="*/ 200563 w 433747"/>
                <a:gd name="connsiteY8" fmla="*/ 298107 h 435267"/>
                <a:gd name="connsiteX9" fmla="*/ 180046 w 433747"/>
                <a:gd name="connsiteY9" fmla="*/ 301112 h 435267"/>
                <a:gd name="connsiteX10" fmla="*/ 144510 w 433747"/>
                <a:gd name="connsiteY10" fmla="*/ 309676 h 435267"/>
                <a:gd name="connsiteX11" fmla="*/ 19046 w 433747"/>
                <a:gd name="connsiteY11" fmla="*/ 435268 h 4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747" h="435267">
                  <a:moveTo>
                    <a:pt x="19046" y="435268"/>
                  </a:moveTo>
                  <a:cubicBezTo>
                    <a:pt x="11377" y="429643"/>
                    <a:pt x="8756" y="427854"/>
                    <a:pt x="0" y="418714"/>
                  </a:cubicBezTo>
                  <a:cubicBezTo>
                    <a:pt x="27803" y="391295"/>
                    <a:pt x="100793" y="316068"/>
                    <a:pt x="126998" y="287881"/>
                  </a:cubicBezTo>
                  <a:cubicBezTo>
                    <a:pt x="138119" y="275929"/>
                    <a:pt x="137352" y="266918"/>
                    <a:pt x="135115" y="257842"/>
                  </a:cubicBezTo>
                  <a:cubicBezTo>
                    <a:pt x="132303" y="246337"/>
                    <a:pt x="137544" y="237836"/>
                    <a:pt x="145405" y="230039"/>
                  </a:cubicBezTo>
                  <a:cubicBezTo>
                    <a:pt x="219034" y="157560"/>
                    <a:pt x="293814" y="86360"/>
                    <a:pt x="367891" y="14328"/>
                  </a:cubicBezTo>
                  <a:cubicBezTo>
                    <a:pt x="383997" y="-1331"/>
                    <a:pt x="398569" y="-9256"/>
                    <a:pt x="420748" y="17780"/>
                  </a:cubicBezTo>
                  <a:cubicBezTo>
                    <a:pt x="438196" y="38999"/>
                    <a:pt x="438771" y="46477"/>
                    <a:pt x="418255" y="68528"/>
                  </a:cubicBezTo>
                  <a:cubicBezTo>
                    <a:pt x="363161" y="127712"/>
                    <a:pt x="216797" y="283919"/>
                    <a:pt x="200563" y="298107"/>
                  </a:cubicBezTo>
                  <a:cubicBezTo>
                    <a:pt x="192254" y="305330"/>
                    <a:pt x="188931" y="302454"/>
                    <a:pt x="180046" y="301112"/>
                  </a:cubicBezTo>
                  <a:cubicBezTo>
                    <a:pt x="157229" y="297660"/>
                    <a:pt x="159338" y="294081"/>
                    <a:pt x="144510" y="309676"/>
                  </a:cubicBezTo>
                  <a:cubicBezTo>
                    <a:pt x="114023" y="341761"/>
                    <a:pt x="25310" y="430985"/>
                    <a:pt x="19046" y="43526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48291" y="4639528"/>
              <a:ext cx="558806" cy="341820"/>
            </a:xfrm>
            <a:custGeom>
              <a:avLst/>
              <a:gdLst>
                <a:gd name="connsiteX0" fmla="*/ 16426 w 558806"/>
                <a:gd name="connsiteY0" fmla="*/ 341821 h 341820"/>
                <a:gd name="connsiteX1" fmla="*/ 0 w 558806"/>
                <a:gd name="connsiteY1" fmla="*/ 320218 h 341820"/>
                <a:gd name="connsiteX2" fmla="*/ 168542 w 558806"/>
                <a:gd name="connsiteY2" fmla="*/ 221406 h 341820"/>
                <a:gd name="connsiteX3" fmla="*/ 184584 w 558806"/>
                <a:gd name="connsiteY3" fmla="*/ 193284 h 341820"/>
                <a:gd name="connsiteX4" fmla="*/ 202480 w 558806"/>
                <a:gd name="connsiteY4" fmla="*/ 167974 h 341820"/>
                <a:gd name="connsiteX5" fmla="*/ 494377 w 558806"/>
                <a:gd name="connsiteY5" fmla="*/ 8508 h 341820"/>
                <a:gd name="connsiteX6" fmla="*/ 550366 w 558806"/>
                <a:gd name="connsiteY6" fmla="*/ 25637 h 341820"/>
                <a:gd name="connsiteX7" fmla="*/ 535282 w 558806"/>
                <a:gd name="connsiteY7" fmla="*/ 76065 h 341820"/>
                <a:gd name="connsiteX8" fmla="*/ 245111 w 558806"/>
                <a:gd name="connsiteY8" fmla="*/ 250807 h 341820"/>
                <a:gd name="connsiteX9" fmla="*/ 222358 w 558806"/>
                <a:gd name="connsiteY9" fmla="*/ 248570 h 341820"/>
                <a:gd name="connsiteX10" fmla="*/ 182092 w 558806"/>
                <a:gd name="connsiteY10" fmla="*/ 247995 h 341820"/>
                <a:gd name="connsiteX11" fmla="*/ 16426 w 558806"/>
                <a:gd name="connsiteY11" fmla="*/ 341821 h 34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8806" h="341820">
                  <a:moveTo>
                    <a:pt x="16426" y="341821"/>
                  </a:moveTo>
                  <a:cubicBezTo>
                    <a:pt x="9523" y="334151"/>
                    <a:pt x="7158" y="331658"/>
                    <a:pt x="0" y="320218"/>
                  </a:cubicBezTo>
                  <a:cubicBezTo>
                    <a:pt x="36559" y="299829"/>
                    <a:pt x="133453" y="243009"/>
                    <a:pt x="168542" y="221406"/>
                  </a:cubicBezTo>
                  <a:cubicBezTo>
                    <a:pt x="183434" y="212266"/>
                    <a:pt x="184776" y="202999"/>
                    <a:pt x="184584" y="193284"/>
                  </a:cubicBezTo>
                  <a:cubicBezTo>
                    <a:pt x="184393" y="180949"/>
                    <a:pt x="192062" y="173726"/>
                    <a:pt x="202480" y="167974"/>
                  </a:cubicBezTo>
                  <a:cubicBezTo>
                    <a:pt x="299374" y="114094"/>
                    <a:pt x="397163" y="61748"/>
                    <a:pt x="494377" y="8508"/>
                  </a:cubicBezTo>
                  <a:cubicBezTo>
                    <a:pt x="515532" y="-3125"/>
                    <a:pt x="533109" y="-7279"/>
                    <a:pt x="550366" y="25637"/>
                  </a:cubicBezTo>
                  <a:cubicBezTo>
                    <a:pt x="563916" y="51522"/>
                    <a:pt x="562701" y="59192"/>
                    <a:pt x="535282" y="76065"/>
                  </a:cubicBezTo>
                  <a:cubicBezTo>
                    <a:pt x="461589" y="121380"/>
                    <a:pt x="266011" y="240708"/>
                    <a:pt x="245111" y="250807"/>
                  </a:cubicBezTo>
                  <a:cubicBezTo>
                    <a:pt x="234438" y="255984"/>
                    <a:pt x="231561" y="252149"/>
                    <a:pt x="222358" y="248570"/>
                  </a:cubicBezTo>
                  <a:cubicBezTo>
                    <a:pt x="198646" y="239174"/>
                    <a:pt x="201841" y="236107"/>
                    <a:pt x="182092" y="247995"/>
                  </a:cubicBezTo>
                  <a:cubicBezTo>
                    <a:pt x="141378" y="272282"/>
                    <a:pt x="24224" y="339136"/>
                    <a:pt x="16426" y="34182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76707" y="4524764"/>
              <a:ext cx="581314" cy="298013"/>
            </a:xfrm>
            <a:custGeom>
              <a:avLst/>
              <a:gdLst>
                <a:gd name="connsiteX0" fmla="*/ 14445 w 581314"/>
                <a:gd name="connsiteY0" fmla="*/ 298014 h 298013"/>
                <a:gd name="connsiteX1" fmla="*/ 0 w 581314"/>
                <a:gd name="connsiteY1" fmla="*/ 275133 h 298013"/>
                <a:gd name="connsiteX2" fmla="*/ 176851 w 581314"/>
                <a:gd name="connsiteY2" fmla="*/ 190958 h 298013"/>
                <a:gd name="connsiteX3" fmla="*/ 195386 w 581314"/>
                <a:gd name="connsiteY3" fmla="*/ 164305 h 298013"/>
                <a:gd name="connsiteX4" fmla="*/ 215519 w 581314"/>
                <a:gd name="connsiteY4" fmla="*/ 140593 h 298013"/>
                <a:gd name="connsiteX5" fmla="*/ 520773 w 581314"/>
                <a:gd name="connsiteY5" fmla="*/ 6437 h 298013"/>
                <a:gd name="connsiteX6" fmla="*/ 574973 w 581314"/>
                <a:gd name="connsiteY6" fmla="*/ 28232 h 298013"/>
                <a:gd name="connsiteX7" fmla="*/ 555415 w 581314"/>
                <a:gd name="connsiteY7" fmla="*/ 77190 h 298013"/>
                <a:gd name="connsiteX8" fmla="*/ 250544 w 581314"/>
                <a:gd name="connsiteY8" fmla="*/ 226622 h 298013"/>
                <a:gd name="connsiteX9" fmla="*/ 228046 w 581314"/>
                <a:gd name="connsiteY9" fmla="*/ 222403 h 298013"/>
                <a:gd name="connsiteX10" fmla="*/ 187972 w 581314"/>
                <a:gd name="connsiteY10" fmla="*/ 218377 h 298013"/>
                <a:gd name="connsiteX11" fmla="*/ 14445 w 581314"/>
                <a:gd name="connsiteY11" fmla="*/ 298014 h 2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314" h="298013">
                  <a:moveTo>
                    <a:pt x="14445" y="298014"/>
                  </a:moveTo>
                  <a:cubicBezTo>
                    <a:pt x="8309" y="289833"/>
                    <a:pt x="6136" y="287148"/>
                    <a:pt x="0" y="275133"/>
                  </a:cubicBezTo>
                  <a:cubicBezTo>
                    <a:pt x="38285" y="257876"/>
                    <a:pt x="139908" y="209556"/>
                    <a:pt x="176851" y="190958"/>
                  </a:cubicBezTo>
                  <a:cubicBezTo>
                    <a:pt x="192510" y="183096"/>
                    <a:pt x="194683" y="173956"/>
                    <a:pt x="195386" y="164305"/>
                  </a:cubicBezTo>
                  <a:cubicBezTo>
                    <a:pt x="196281" y="152034"/>
                    <a:pt x="204653" y="145451"/>
                    <a:pt x="215519" y="140593"/>
                  </a:cubicBezTo>
                  <a:cubicBezTo>
                    <a:pt x="316887" y="95150"/>
                    <a:pt x="419086" y="51305"/>
                    <a:pt x="520773" y="6437"/>
                  </a:cubicBezTo>
                  <a:cubicBezTo>
                    <a:pt x="542952" y="-3342"/>
                    <a:pt x="560784" y="-6026"/>
                    <a:pt x="574973" y="28232"/>
                  </a:cubicBezTo>
                  <a:cubicBezTo>
                    <a:pt x="586158" y="55140"/>
                    <a:pt x="584240" y="62682"/>
                    <a:pt x="555415" y="77190"/>
                  </a:cubicBezTo>
                  <a:cubicBezTo>
                    <a:pt x="477887" y="116050"/>
                    <a:pt x="272275" y="218377"/>
                    <a:pt x="250544" y="226622"/>
                  </a:cubicBezTo>
                  <a:cubicBezTo>
                    <a:pt x="239423" y="230840"/>
                    <a:pt x="236930" y="226813"/>
                    <a:pt x="228046" y="222403"/>
                  </a:cubicBezTo>
                  <a:cubicBezTo>
                    <a:pt x="205293" y="211090"/>
                    <a:pt x="208744" y="208278"/>
                    <a:pt x="187972" y="218377"/>
                  </a:cubicBezTo>
                  <a:cubicBezTo>
                    <a:pt x="145277" y="239277"/>
                    <a:pt x="22498" y="295969"/>
                    <a:pt x="14445" y="29801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061227" y="4724669"/>
              <a:ext cx="487921" cy="383357"/>
            </a:xfrm>
            <a:custGeom>
              <a:avLst/>
              <a:gdLst>
                <a:gd name="connsiteX0" fmla="*/ 487921 w 487921"/>
                <a:gd name="connsiteY0" fmla="*/ 20005 h 383357"/>
                <a:gd name="connsiteX1" fmla="*/ 19750 w 487921"/>
                <a:gd name="connsiteY1" fmla="*/ 383358 h 383357"/>
                <a:gd name="connsiteX2" fmla="*/ 0 w 487921"/>
                <a:gd name="connsiteY2" fmla="*/ 367699 h 383357"/>
                <a:gd name="connsiteX3" fmla="*/ 470537 w 487921"/>
                <a:gd name="connsiteY3" fmla="*/ 0 h 383357"/>
                <a:gd name="connsiteX4" fmla="*/ 487921 w 487921"/>
                <a:gd name="connsiteY4" fmla="*/ 20005 h 3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921" h="383357">
                  <a:moveTo>
                    <a:pt x="487921" y="20005"/>
                  </a:moveTo>
                  <a:cubicBezTo>
                    <a:pt x="350570" y="125975"/>
                    <a:pt x="27100" y="380418"/>
                    <a:pt x="19750" y="383358"/>
                  </a:cubicBezTo>
                  <a:cubicBezTo>
                    <a:pt x="11888" y="380418"/>
                    <a:pt x="7798" y="374474"/>
                    <a:pt x="0" y="367699"/>
                  </a:cubicBezTo>
                  <a:cubicBezTo>
                    <a:pt x="5816" y="359965"/>
                    <a:pt x="334208" y="103350"/>
                    <a:pt x="470537" y="0"/>
                  </a:cubicBezTo>
                  <a:cubicBezTo>
                    <a:pt x="477120" y="6136"/>
                    <a:pt x="483447" y="13039"/>
                    <a:pt x="487921" y="20005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06465" y="4472208"/>
              <a:ext cx="603350" cy="235012"/>
            </a:xfrm>
            <a:custGeom>
              <a:avLst/>
              <a:gdLst>
                <a:gd name="connsiteX0" fmla="*/ 603351 w 603350"/>
                <a:gd name="connsiteY0" fmla="*/ 26653 h 235012"/>
                <a:gd name="connsiteX1" fmla="*/ 14189 w 603350"/>
                <a:gd name="connsiteY1" fmla="*/ 235013 h 235012"/>
                <a:gd name="connsiteX2" fmla="*/ 0 w 603350"/>
                <a:gd name="connsiteY2" fmla="*/ 212004 h 235012"/>
                <a:gd name="connsiteX3" fmla="*/ 592996 w 603350"/>
                <a:gd name="connsiteY3" fmla="*/ 0 h 235012"/>
                <a:gd name="connsiteX4" fmla="*/ 603351 w 603350"/>
                <a:gd name="connsiteY4" fmla="*/ 26653 h 2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50" h="235012">
                  <a:moveTo>
                    <a:pt x="603351" y="26653"/>
                  </a:moveTo>
                  <a:cubicBezTo>
                    <a:pt x="430718" y="87115"/>
                    <a:pt x="22498" y="234629"/>
                    <a:pt x="14189" y="235013"/>
                  </a:cubicBezTo>
                  <a:cubicBezTo>
                    <a:pt x="7414" y="229197"/>
                    <a:pt x="5433" y="221655"/>
                    <a:pt x="0" y="212004"/>
                  </a:cubicBezTo>
                  <a:cubicBezTo>
                    <a:pt x="8437" y="206123"/>
                    <a:pt x="422281" y="58162"/>
                    <a:pt x="592996" y="0"/>
                  </a:cubicBezTo>
                  <a:cubicBezTo>
                    <a:pt x="597343" y="8629"/>
                    <a:pt x="601241" y="17896"/>
                    <a:pt x="603351" y="2665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699536" y="4066736"/>
              <a:ext cx="659258" cy="83976"/>
            </a:xfrm>
            <a:custGeom>
              <a:avLst/>
              <a:gdLst>
                <a:gd name="connsiteX0" fmla="*/ 659212 w 659258"/>
                <a:gd name="connsiteY0" fmla="*/ 30167 h 83976"/>
                <a:gd name="connsiteX1" fmla="*/ 7861 w 659258"/>
                <a:gd name="connsiteY1" fmla="*/ 83919 h 83976"/>
                <a:gd name="connsiteX2" fmla="*/ 0 w 659258"/>
                <a:gd name="connsiteY2" fmla="*/ 56372 h 83976"/>
                <a:gd name="connsiteX3" fmla="*/ 656272 w 659258"/>
                <a:gd name="connsiteY3" fmla="*/ 0 h 83976"/>
                <a:gd name="connsiteX4" fmla="*/ 659212 w 659258"/>
                <a:gd name="connsiteY4" fmla="*/ 30167 h 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258" h="83976">
                  <a:moveTo>
                    <a:pt x="659212" y="30167"/>
                  </a:moveTo>
                  <a:cubicBezTo>
                    <a:pt x="468555" y="45315"/>
                    <a:pt x="16298" y="85709"/>
                    <a:pt x="7861" y="83919"/>
                  </a:cubicBezTo>
                  <a:cubicBezTo>
                    <a:pt x="2684" y="76122"/>
                    <a:pt x="2748" y="67813"/>
                    <a:pt x="0" y="56372"/>
                  </a:cubicBezTo>
                  <a:cubicBezTo>
                    <a:pt x="10162" y="52665"/>
                    <a:pt x="468172" y="13230"/>
                    <a:pt x="656272" y="0"/>
                  </a:cubicBezTo>
                  <a:cubicBezTo>
                    <a:pt x="658189" y="10034"/>
                    <a:pt x="659531" y="20644"/>
                    <a:pt x="659212" y="3016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73102" y="4353022"/>
              <a:ext cx="636656" cy="236723"/>
            </a:xfrm>
            <a:custGeom>
              <a:avLst/>
              <a:gdLst>
                <a:gd name="connsiteX0" fmla="*/ 10802 w 636656"/>
                <a:gd name="connsiteY0" fmla="*/ 236724 h 236723"/>
                <a:gd name="connsiteX1" fmla="*/ 0 w 636656"/>
                <a:gd name="connsiteY1" fmla="*/ 211670 h 236723"/>
                <a:gd name="connsiteX2" fmla="*/ 196345 w 636656"/>
                <a:gd name="connsiteY2" fmla="*/ 148267 h 236723"/>
                <a:gd name="connsiteX3" fmla="*/ 220121 w 636656"/>
                <a:gd name="connsiteY3" fmla="*/ 123468 h 236723"/>
                <a:gd name="connsiteX4" fmla="*/ 244919 w 636656"/>
                <a:gd name="connsiteY4" fmla="*/ 101929 h 236723"/>
                <a:gd name="connsiteX5" fmla="*/ 581939 w 636656"/>
                <a:gd name="connsiteY5" fmla="*/ 3820 h 236723"/>
                <a:gd name="connsiteX6" fmla="*/ 633774 w 636656"/>
                <a:gd name="connsiteY6" fmla="*/ 32774 h 236723"/>
                <a:gd name="connsiteX7" fmla="*/ 605076 w 636656"/>
                <a:gd name="connsiteY7" fmla="*/ 80006 h 236723"/>
                <a:gd name="connsiteX8" fmla="*/ 265755 w 636656"/>
                <a:gd name="connsiteY8" fmla="*/ 193710 h 236723"/>
                <a:gd name="connsiteX9" fmla="*/ 243449 w 636656"/>
                <a:gd name="connsiteY9" fmla="*/ 186679 h 236723"/>
                <a:gd name="connsiteX10" fmla="*/ 202992 w 636656"/>
                <a:gd name="connsiteY10" fmla="*/ 177603 h 236723"/>
                <a:gd name="connsiteX11" fmla="*/ 10802 w 636656"/>
                <a:gd name="connsiteY11" fmla="*/ 236724 h 2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6656" h="236723">
                  <a:moveTo>
                    <a:pt x="10802" y="236724"/>
                  </a:moveTo>
                  <a:cubicBezTo>
                    <a:pt x="5944" y="227648"/>
                    <a:pt x="4154" y="224644"/>
                    <a:pt x="0" y="211670"/>
                  </a:cubicBezTo>
                  <a:cubicBezTo>
                    <a:pt x="42311" y="198951"/>
                    <a:pt x="155184" y="162520"/>
                    <a:pt x="196345" y="148267"/>
                  </a:cubicBezTo>
                  <a:cubicBezTo>
                    <a:pt x="213793" y="142259"/>
                    <a:pt x="217628" y="133247"/>
                    <a:pt x="220121" y="123468"/>
                  </a:cubicBezTo>
                  <a:cubicBezTo>
                    <a:pt x="223189" y="111069"/>
                    <a:pt x="232904" y="105508"/>
                    <a:pt x="244919" y="101929"/>
                  </a:cubicBezTo>
                  <a:cubicBezTo>
                    <a:pt x="357025" y="68438"/>
                    <a:pt x="469642" y="36672"/>
                    <a:pt x="581939" y="3820"/>
                  </a:cubicBezTo>
                  <a:cubicBezTo>
                    <a:pt x="606419" y="-3338"/>
                    <a:pt x="625209" y="-3785"/>
                    <a:pt x="633774" y="32774"/>
                  </a:cubicBezTo>
                  <a:cubicBezTo>
                    <a:pt x="640485" y="61535"/>
                    <a:pt x="637225" y="68949"/>
                    <a:pt x="605076" y="80006"/>
                  </a:cubicBezTo>
                  <a:cubicBezTo>
                    <a:pt x="518664" y="109790"/>
                    <a:pt x="289468" y="188021"/>
                    <a:pt x="265755" y="193710"/>
                  </a:cubicBezTo>
                  <a:cubicBezTo>
                    <a:pt x="253612" y="196586"/>
                    <a:pt x="251694" y="192240"/>
                    <a:pt x="243449" y="186679"/>
                  </a:cubicBezTo>
                  <a:cubicBezTo>
                    <a:pt x="222102" y="172299"/>
                    <a:pt x="226129" y="169870"/>
                    <a:pt x="202992" y="177603"/>
                  </a:cubicBezTo>
                  <a:cubicBezTo>
                    <a:pt x="155439" y="193454"/>
                    <a:pt x="19430" y="235637"/>
                    <a:pt x="10802" y="2367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33283" y="4251829"/>
              <a:ext cx="650099" cy="170973"/>
            </a:xfrm>
            <a:custGeom>
              <a:avLst/>
              <a:gdLst>
                <a:gd name="connsiteX0" fmla="*/ 7606 w 650099"/>
                <a:gd name="connsiteY0" fmla="*/ 170973 h 170973"/>
                <a:gd name="connsiteX1" fmla="*/ 0 w 650099"/>
                <a:gd name="connsiteY1" fmla="*/ 144768 h 170973"/>
                <a:gd name="connsiteX2" fmla="*/ 202097 w 650099"/>
                <a:gd name="connsiteY2" fmla="*/ 103224 h 170973"/>
                <a:gd name="connsiteX3" fmla="*/ 228621 w 650099"/>
                <a:gd name="connsiteY3" fmla="*/ 81174 h 170973"/>
                <a:gd name="connsiteX4" fmla="*/ 255849 w 650099"/>
                <a:gd name="connsiteY4" fmla="*/ 62447 h 170973"/>
                <a:gd name="connsiteX5" fmla="*/ 601433 w 650099"/>
                <a:gd name="connsiteY5" fmla="*/ 1728 h 170973"/>
                <a:gd name="connsiteX6" fmla="*/ 649241 w 650099"/>
                <a:gd name="connsiteY6" fmla="*/ 36242 h 170973"/>
                <a:gd name="connsiteX7" fmla="*/ 615047 w 650099"/>
                <a:gd name="connsiteY7" fmla="*/ 80151 h 170973"/>
                <a:gd name="connsiteX8" fmla="*/ 265244 w 650099"/>
                <a:gd name="connsiteY8" fmla="*/ 156145 h 170973"/>
                <a:gd name="connsiteX9" fmla="*/ 244025 w 650099"/>
                <a:gd name="connsiteY9" fmla="*/ 146622 h 170973"/>
                <a:gd name="connsiteX10" fmla="*/ 205101 w 650099"/>
                <a:gd name="connsiteY10" fmla="*/ 133136 h 170973"/>
                <a:gd name="connsiteX11" fmla="*/ 7606 w 650099"/>
                <a:gd name="connsiteY11" fmla="*/ 170973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099" h="170973">
                  <a:moveTo>
                    <a:pt x="7606" y="170973"/>
                  </a:moveTo>
                  <a:cubicBezTo>
                    <a:pt x="3899" y="161386"/>
                    <a:pt x="2493" y="158190"/>
                    <a:pt x="0" y="144768"/>
                  </a:cubicBezTo>
                  <a:cubicBezTo>
                    <a:pt x="43462" y="136715"/>
                    <a:pt x="159594" y="112875"/>
                    <a:pt x="202097" y="103224"/>
                  </a:cubicBezTo>
                  <a:cubicBezTo>
                    <a:pt x="220121" y="99133"/>
                    <a:pt x="225042" y="90569"/>
                    <a:pt x="228621" y="81174"/>
                  </a:cubicBezTo>
                  <a:cubicBezTo>
                    <a:pt x="233223" y="69158"/>
                    <a:pt x="243513" y="64684"/>
                    <a:pt x="255849" y="62447"/>
                  </a:cubicBezTo>
                  <a:cubicBezTo>
                    <a:pt x="370894" y="41419"/>
                    <a:pt x="486260" y="22117"/>
                    <a:pt x="601433" y="1728"/>
                  </a:cubicBezTo>
                  <a:cubicBezTo>
                    <a:pt x="626551" y="-2682"/>
                    <a:pt x="645214" y="-1084"/>
                    <a:pt x="649241" y="36242"/>
                  </a:cubicBezTo>
                  <a:cubicBezTo>
                    <a:pt x="652373" y="65642"/>
                    <a:pt x="648218" y="72673"/>
                    <a:pt x="615047" y="80151"/>
                  </a:cubicBezTo>
                  <a:cubicBezTo>
                    <a:pt x="525887" y="100348"/>
                    <a:pt x="289468" y="153077"/>
                    <a:pt x="265244" y="156145"/>
                  </a:cubicBezTo>
                  <a:cubicBezTo>
                    <a:pt x="252845" y="157679"/>
                    <a:pt x="251503" y="153141"/>
                    <a:pt x="244025" y="146622"/>
                  </a:cubicBezTo>
                  <a:cubicBezTo>
                    <a:pt x="224659" y="129940"/>
                    <a:pt x="228877" y="128023"/>
                    <a:pt x="205101" y="133136"/>
                  </a:cubicBezTo>
                  <a:cubicBezTo>
                    <a:pt x="156079" y="143746"/>
                    <a:pt x="16234" y="170845"/>
                    <a:pt x="7606" y="17097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12703" y="4141627"/>
              <a:ext cx="657486" cy="122690"/>
            </a:xfrm>
            <a:custGeom>
              <a:avLst/>
              <a:gdLst>
                <a:gd name="connsiteX0" fmla="*/ 4730 w 657486"/>
                <a:gd name="connsiteY0" fmla="*/ 113273 h 122690"/>
                <a:gd name="connsiteX1" fmla="*/ 0 w 657486"/>
                <a:gd name="connsiteY1" fmla="*/ 86493 h 122690"/>
                <a:gd name="connsiteX2" fmla="*/ 205548 w 657486"/>
                <a:gd name="connsiteY2" fmla="*/ 64059 h 122690"/>
                <a:gd name="connsiteX3" fmla="*/ 234374 w 657486"/>
                <a:gd name="connsiteY3" fmla="*/ 44565 h 122690"/>
                <a:gd name="connsiteX4" fmla="*/ 263455 w 657486"/>
                <a:gd name="connsiteY4" fmla="*/ 28459 h 122690"/>
                <a:gd name="connsiteX5" fmla="*/ 613769 w 657486"/>
                <a:gd name="connsiteY5" fmla="*/ 464 h 122690"/>
                <a:gd name="connsiteX6" fmla="*/ 657486 w 657486"/>
                <a:gd name="connsiteY6" fmla="*/ 39324 h 122690"/>
                <a:gd name="connsiteX7" fmla="*/ 618690 w 657486"/>
                <a:gd name="connsiteY7" fmla="*/ 79846 h 122690"/>
                <a:gd name="connsiteX8" fmla="*/ 262496 w 657486"/>
                <a:gd name="connsiteY8" fmla="*/ 122668 h 122690"/>
                <a:gd name="connsiteX9" fmla="*/ 242427 w 657486"/>
                <a:gd name="connsiteY9" fmla="*/ 111228 h 122690"/>
                <a:gd name="connsiteX10" fmla="*/ 205165 w 657486"/>
                <a:gd name="connsiteY10" fmla="*/ 94162 h 122690"/>
                <a:gd name="connsiteX11" fmla="*/ 4730 w 657486"/>
                <a:gd name="connsiteY11" fmla="*/ 113273 h 1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486" h="122690">
                  <a:moveTo>
                    <a:pt x="4730" y="113273"/>
                  </a:moveTo>
                  <a:cubicBezTo>
                    <a:pt x="2109" y="103366"/>
                    <a:pt x="1087" y="100043"/>
                    <a:pt x="0" y="86493"/>
                  </a:cubicBezTo>
                  <a:cubicBezTo>
                    <a:pt x="44101" y="82594"/>
                    <a:pt x="162214" y="69683"/>
                    <a:pt x="205548" y="64059"/>
                  </a:cubicBezTo>
                  <a:cubicBezTo>
                    <a:pt x="223892" y="61694"/>
                    <a:pt x="229708" y="53641"/>
                    <a:pt x="234374" y="44565"/>
                  </a:cubicBezTo>
                  <a:cubicBezTo>
                    <a:pt x="240254" y="33060"/>
                    <a:pt x="250991" y="29545"/>
                    <a:pt x="263455" y="28459"/>
                  </a:cubicBezTo>
                  <a:cubicBezTo>
                    <a:pt x="380162" y="18296"/>
                    <a:pt x="496997" y="9923"/>
                    <a:pt x="613769" y="464"/>
                  </a:cubicBezTo>
                  <a:cubicBezTo>
                    <a:pt x="639207" y="-1581"/>
                    <a:pt x="657614" y="1742"/>
                    <a:pt x="657486" y="39324"/>
                  </a:cubicBezTo>
                  <a:cubicBezTo>
                    <a:pt x="657422" y="68852"/>
                    <a:pt x="652501" y="75499"/>
                    <a:pt x="618690" y="79846"/>
                  </a:cubicBezTo>
                  <a:cubicBezTo>
                    <a:pt x="527804" y="91542"/>
                    <a:pt x="286911" y="121901"/>
                    <a:pt x="262496" y="122668"/>
                  </a:cubicBezTo>
                  <a:cubicBezTo>
                    <a:pt x="250033" y="123052"/>
                    <a:pt x="249202" y="118386"/>
                    <a:pt x="242427" y="111228"/>
                  </a:cubicBezTo>
                  <a:cubicBezTo>
                    <a:pt x="224978" y="92820"/>
                    <a:pt x="229452" y="91286"/>
                    <a:pt x="205165" y="94162"/>
                  </a:cubicBezTo>
                  <a:cubicBezTo>
                    <a:pt x="155376" y="100106"/>
                    <a:pt x="13294" y="113976"/>
                    <a:pt x="4730" y="11327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15427" y="3938088"/>
              <a:ext cx="651816" cy="97291"/>
            </a:xfrm>
            <a:custGeom>
              <a:avLst/>
              <a:gdLst>
                <a:gd name="connsiteX0" fmla="*/ 1494 w 651816"/>
                <a:gd name="connsiteY0" fmla="*/ 54124 h 97291"/>
                <a:gd name="connsiteX1" fmla="*/ 344 w 651816"/>
                <a:gd name="connsiteY1" fmla="*/ 26322 h 97291"/>
                <a:gd name="connsiteX2" fmla="*/ 204741 w 651816"/>
                <a:gd name="connsiteY2" fmla="*/ 29070 h 97291"/>
                <a:gd name="connsiteX3" fmla="*/ 235484 w 651816"/>
                <a:gd name="connsiteY3" fmla="*/ 12836 h 97291"/>
                <a:gd name="connsiteX4" fmla="*/ 266099 w 651816"/>
                <a:gd name="connsiteY4" fmla="*/ 53 h 97291"/>
                <a:gd name="connsiteX5" fmla="*/ 613090 w 651816"/>
                <a:gd name="connsiteY5" fmla="*/ 15137 h 97291"/>
                <a:gd name="connsiteX6" fmla="*/ 650991 w 651816"/>
                <a:gd name="connsiteY6" fmla="*/ 60132 h 97291"/>
                <a:gd name="connsiteX7" fmla="*/ 607721 w 651816"/>
                <a:gd name="connsiteY7" fmla="*/ 96564 h 97291"/>
                <a:gd name="connsiteX8" fmla="*/ 253124 w 651816"/>
                <a:gd name="connsiteY8" fmla="*/ 95861 h 97291"/>
                <a:gd name="connsiteX9" fmla="*/ 234909 w 651816"/>
                <a:gd name="connsiteY9" fmla="*/ 81735 h 97291"/>
                <a:gd name="connsiteX10" fmla="*/ 200587 w 651816"/>
                <a:gd name="connsiteY10" fmla="*/ 59749 h 97291"/>
                <a:gd name="connsiteX11" fmla="*/ 1494 w 651816"/>
                <a:gd name="connsiteY11" fmla="*/ 54124 h 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1816" h="97291">
                  <a:moveTo>
                    <a:pt x="1494" y="54124"/>
                  </a:moveTo>
                  <a:cubicBezTo>
                    <a:pt x="152" y="43706"/>
                    <a:pt x="-423" y="40255"/>
                    <a:pt x="344" y="26322"/>
                  </a:cubicBezTo>
                  <a:cubicBezTo>
                    <a:pt x="44061" y="27856"/>
                    <a:pt x="161535" y="29390"/>
                    <a:pt x="204741" y="29070"/>
                  </a:cubicBezTo>
                  <a:cubicBezTo>
                    <a:pt x="223085" y="28942"/>
                    <a:pt x="229796" y="21464"/>
                    <a:pt x="235484" y="12836"/>
                  </a:cubicBezTo>
                  <a:cubicBezTo>
                    <a:pt x="242706" y="1843"/>
                    <a:pt x="253700" y="-394"/>
                    <a:pt x="266099" y="53"/>
                  </a:cubicBezTo>
                  <a:cubicBezTo>
                    <a:pt x="381848" y="4207"/>
                    <a:pt x="497405" y="10279"/>
                    <a:pt x="613090" y="15137"/>
                  </a:cubicBezTo>
                  <a:cubicBezTo>
                    <a:pt x="638272" y="16223"/>
                    <a:pt x="655912" y="21912"/>
                    <a:pt x="650991" y="60132"/>
                  </a:cubicBezTo>
                  <a:cubicBezTo>
                    <a:pt x="647092" y="90172"/>
                    <a:pt x="641467" y="96308"/>
                    <a:pt x="607721" y="96564"/>
                  </a:cubicBezTo>
                  <a:cubicBezTo>
                    <a:pt x="517090" y="97203"/>
                    <a:pt x="277156" y="98097"/>
                    <a:pt x="253124" y="95861"/>
                  </a:cubicBezTo>
                  <a:cubicBezTo>
                    <a:pt x="240853" y="94710"/>
                    <a:pt x="240661" y="89853"/>
                    <a:pt x="234909" y="81735"/>
                  </a:cubicBezTo>
                  <a:cubicBezTo>
                    <a:pt x="220145" y="60835"/>
                    <a:pt x="224746" y="59813"/>
                    <a:pt x="200587" y="59749"/>
                  </a:cubicBezTo>
                  <a:cubicBezTo>
                    <a:pt x="150798" y="59429"/>
                    <a:pt x="9803" y="55914"/>
                    <a:pt x="1494" y="541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36798" y="3774136"/>
              <a:ext cx="644517" cy="160039"/>
            </a:xfrm>
            <a:custGeom>
              <a:avLst/>
              <a:gdLst>
                <a:gd name="connsiteX0" fmla="*/ 0 w 644517"/>
                <a:gd name="connsiteY0" fmla="*/ 27675 h 160039"/>
                <a:gd name="connsiteX1" fmla="*/ 3068 w 644517"/>
                <a:gd name="connsiteY1" fmla="*/ 0 h 160039"/>
                <a:gd name="connsiteX2" fmla="*/ 204717 w 644517"/>
                <a:gd name="connsiteY2" fmla="*/ 32724 h 160039"/>
                <a:gd name="connsiteX3" fmla="*/ 237569 w 644517"/>
                <a:gd name="connsiteY3" fmla="*/ 21156 h 160039"/>
                <a:gd name="connsiteX4" fmla="*/ 269782 w 644517"/>
                <a:gd name="connsiteY4" fmla="*/ 12975 h 160039"/>
                <a:gd name="connsiteX5" fmla="*/ 610573 w 644517"/>
                <a:gd name="connsiteY5" fmla="*/ 78806 h 160039"/>
                <a:gd name="connsiteX6" fmla="*/ 641252 w 644517"/>
                <a:gd name="connsiteY6" fmla="*/ 128851 h 160039"/>
                <a:gd name="connsiteX7" fmla="*/ 592997 w 644517"/>
                <a:gd name="connsiteY7" fmla="*/ 158507 h 160039"/>
                <a:gd name="connsiteX8" fmla="*/ 242491 w 644517"/>
                <a:gd name="connsiteY8" fmla="*/ 105714 h 160039"/>
                <a:gd name="connsiteX9" fmla="*/ 226640 w 644517"/>
                <a:gd name="connsiteY9" fmla="*/ 89033 h 160039"/>
                <a:gd name="connsiteX10" fmla="*/ 196025 w 644517"/>
                <a:gd name="connsiteY10" fmla="*/ 62252 h 160039"/>
                <a:gd name="connsiteX11" fmla="*/ 0 w 644517"/>
                <a:gd name="connsiteY11" fmla="*/ 27675 h 1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517" h="160039">
                  <a:moveTo>
                    <a:pt x="0" y="27675"/>
                  </a:moveTo>
                  <a:cubicBezTo>
                    <a:pt x="256" y="17193"/>
                    <a:pt x="256" y="13678"/>
                    <a:pt x="3068" y="0"/>
                  </a:cubicBezTo>
                  <a:cubicBezTo>
                    <a:pt x="46082" y="7925"/>
                    <a:pt x="161959" y="26716"/>
                    <a:pt x="204717" y="32724"/>
                  </a:cubicBezTo>
                  <a:cubicBezTo>
                    <a:pt x="222869" y="35281"/>
                    <a:pt x="230603" y="28889"/>
                    <a:pt x="237569" y="21156"/>
                  </a:cubicBezTo>
                  <a:cubicBezTo>
                    <a:pt x="246389" y="11377"/>
                    <a:pt x="257574" y="10738"/>
                    <a:pt x="269782" y="12975"/>
                  </a:cubicBezTo>
                  <a:cubicBezTo>
                    <a:pt x="383549" y="34066"/>
                    <a:pt x="496933" y="57011"/>
                    <a:pt x="610573" y="78806"/>
                  </a:cubicBezTo>
                  <a:cubicBezTo>
                    <a:pt x="635308" y="83536"/>
                    <a:pt x="651862" y="91781"/>
                    <a:pt x="641252" y="128851"/>
                  </a:cubicBezTo>
                  <a:cubicBezTo>
                    <a:pt x="632879" y="157996"/>
                    <a:pt x="626360" y="163237"/>
                    <a:pt x="592997" y="158507"/>
                  </a:cubicBezTo>
                  <a:cubicBezTo>
                    <a:pt x="503325" y="145788"/>
                    <a:pt x="265883" y="111466"/>
                    <a:pt x="242491" y="105714"/>
                  </a:cubicBezTo>
                  <a:cubicBezTo>
                    <a:pt x="230539" y="102774"/>
                    <a:pt x="231050" y="97917"/>
                    <a:pt x="226640" y="89033"/>
                  </a:cubicBezTo>
                  <a:cubicBezTo>
                    <a:pt x="215199" y="66215"/>
                    <a:pt x="219929" y="65832"/>
                    <a:pt x="196025" y="62252"/>
                  </a:cubicBezTo>
                  <a:cubicBezTo>
                    <a:pt x="146875" y="54839"/>
                    <a:pt x="7989" y="30615"/>
                    <a:pt x="0" y="27675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57607" y="3642153"/>
              <a:ext cx="636421" cy="189570"/>
            </a:xfrm>
            <a:custGeom>
              <a:avLst/>
              <a:gdLst>
                <a:gd name="connsiteX0" fmla="*/ 630925 w 636421"/>
                <a:gd name="connsiteY0" fmla="*/ 189570 h 189570"/>
                <a:gd name="connsiteX1" fmla="*/ 1305 w 636421"/>
                <a:gd name="connsiteY1" fmla="*/ 27547 h 189570"/>
                <a:gd name="connsiteX2" fmla="*/ 1433 w 636421"/>
                <a:gd name="connsiteY2" fmla="*/ 0 h 189570"/>
                <a:gd name="connsiteX3" fmla="*/ 636421 w 636421"/>
                <a:gd name="connsiteY3" fmla="*/ 161256 h 189570"/>
                <a:gd name="connsiteX4" fmla="*/ 630925 w 636421"/>
                <a:gd name="connsiteY4" fmla="*/ 189570 h 18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421" h="189570">
                  <a:moveTo>
                    <a:pt x="630925" y="189570"/>
                  </a:moveTo>
                  <a:cubicBezTo>
                    <a:pt x="446788" y="141634"/>
                    <a:pt x="8783" y="31894"/>
                    <a:pt x="1305" y="27547"/>
                  </a:cubicBezTo>
                  <a:cubicBezTo>
                    <a:pt x="-1443" y="18791"/>
                    <a:pt x="922" y="11313"/>
                    <a:pt x="1433" y="0"/>
                  </a:cubicBezTo>
                  <a:cubicBezTo>
                    <a:pt x="12043" y="-127"/>
                    <a:pt x="455225" y="112361"/>
                    <a:pt x="636421" y="161256"/>
                  </a:cubicBezTo>
                  <a:cubicBezTo>
                    <a:pt x="635591" y="170971"/>
                    <a:pt x="633929" y="181005"/>
                    <a:pt x="630925" y="18957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97900" y="3509915"/>
              <a:ext cx="620431" cy="264590"/>
            </a:xfrm>
            <a:custGeom>
              <a:avLst/>
              <a:gdLst>
                <a:gd name="connsiteX0" fmla="*/ 0 w 620431"/>
                <a:gd name="connsiteY0" fmla="*/ 25566 h 264590"/>
                <a:gd name="connsiteX1" fmla="*/ 8373 w 620431"/>
                <a:gd name="connsiteY1" fmla="*/ 0 h 264590"/>
                <a:gd name="connsiteX2" fmla="*/ 200883 w 620431"/>
                <a:gd name="connsiteY2" fmla="*/ 68261 h 264590"/>
                <a:gd name="connsiteX3" fmla="*/ 235524 w 620431"/>
                <a:gd name="connsiteY3" fmla="*/ 63467 h 264590"/>
                <a:gd name="connsiteX4" fmla="*/ 268823 w 620431"/>
                <a:gd name="connsiteY4" fmla="*/ 61741 h 264590"/>
                <a:gd name="connsiteX5" fmla="*/ 592102 w 620431"/>
                <a:gd name="connsiteY5" fmla="*/ 187077 h 264590"/>
                <a:gd name="connsiteX6" fmla="*/ 612618 w 620431"/>
                <a:gd name="connsiteY6" fmla="*/ 239998 h 264590"/>
                <a:gd name="connsiteX7" fmla="*/ 559250 w 620431"/>
                <a:gd name="connsiteY7" fmla="*/ 259045 h 264590"/>
                <a:gd name="connsiteX8" fmla="*/ 223892 w 620431"/>
                <a:gd name="connsiteY8" fmla="*/ 144255 h 264590"/>
                <a:gd name="connsiteX9" fmla="*/ 211492 w 620431"/>
                <a:gd name="connsiteY9" fmla="*/ 125592 h 264590"/>
                <a:gd name="connsiteX10" fmla="*/ 186502 w 620431"/>
                <a:gd name="connsiteY10" fmla="*/ 94657 h 264590"/>
                <a:gd name="connsiteX11" fmla="*/ 0 w 620431"/>
                <a:gd name="connsiteY11" fmla="*/ 25566 h 26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431" h="264590">
                  <a:moveTo>
                    <a:pt x="0" y="25566"/>
                  </a:moveTo>
                  <a:cubicBezTo>
                    <a:pt x="2301" y="15723"/>
                    <a:pt x="2940" y="12399"/>
                    <a:pt x="8373" y="0"/>
                  </a:cubicBezTo>
                  <a:cubicBezTo>
                    <a:pt x="49278" y="15468"/>
                    <a:pt x="159850" y="54647"/>
                    <a:pt x="200883" y="68261"/>
                  </a:cubicBezTo>
                  <a:cubicBezTo>
                    <a:pt x="218267" y="74013"/>
                    <a:pt x="227151" y="69411"/>
                    <a:pt x="235524" y="63467"/>
                  </a:cubicBezTo>
                  <a:cubicBezTo>
                    <a:pt x="246070" y="55861"/>
                    <a:pt x="257255" y="57331"/>
                    <a:pt x="268823" y="61741"/>
                  </a:cubicBezTo>
                  <a:cubicBezTo>
                    <a:pt x="376902" y="102774"/>
                    <a:pt x="484278" y="145405"/>
                    <a:pt x="592102" y="187077"/>
                  </a:cubicBezTo>
                  <a:cubicBezTo>
                    <a:pt x="615558" y="196153"/>
                    <a:pt x="630322" y="206954"/>
                    <a:pt x="612618" y="239998"/>
                  </a:cubicBezTo>
                  <a:cubicBezTo>
                    <a:pt x="598685" y="265948"/>
                    <a:pt x="591271" y="269654"/>
                    <a:pt x="559250" y="259045"/>
                  </a:cubicBezTo>
                  <a:cubicBezTo>
                    <a:pt x="473285" y="230475"/>
                    <a:pt x="245814" y="154034"/>
                    <a:pt x="223892" y="144255"/>
                  </a:cubicBezTo>
                  <a:cubicBezTo>
                    <a:pt x="212643" y="139269"/>
                    <a:pt x="214113" y="134795"/>
                    <a:pt x="211492" y="125592"/>
                  </a:cubicBezTo>
                  <a:cubicBezTo>
                    <a:pt x="204653" y="101943"/>
                    <a:pt x="209319" y="102455"/>
                    <a:pt x="186502" y="94657"/>
                  </a:cubicBezTo>
                  <a:cubicBezTo>
                    <a:pt x="139525" y="78423"/>
                    <a:pt x="7286" y="29848"/>
                    <a:pt x="0" y="2556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71274" y="3350449"/>
              <a:ext cx="592179" cy="324155"/>
            </a:xfrm>
            <a:custGeom>
              <a:avLst/>
              <a:gdLst>
                <a:gd name="connsiteX0" fmla="*/ 0 w 592179"/>
                <a:gd name="connsiteY0" fmla="*/ 24543 h 324155"/>
                <a:gd name="connsiteX1" fmla="*/ 11505 w 592179"/>
                <a:gd name="connsiteY1" fmla="*/ 0 h 324155"/>
                <a:gd name="connsiteX2" fmla="*/ 193980 w 592179"/>
                <a:gd name="connsiteY2" fmla="*/ 88266 h 324155"/>
                <a:gd name="connsiteX3" fmla="*/ 228941 w 592179"/>
                <a:gd name="connsiteY3" fmla="*/ 87115 h 324155"/>
                <a:gd name="connsiteX4" fmla="*/ 262240 w 592179"/>
                <a:gd name="connsiteY4" fmla="*/ 88905 h 324155"/>
                <a:gd name="connsiteX5" fmla="*/ 567367 w 592179"/>
                <a:gd name="connsiteY5" fmla="*/ 247731 h 324155"/>
                <a:gd name="connsiteX6" fmla="*/ 581108 w 592179"/>
                <a:gd name="connsiteY6" fmla="*/ 302506 h 324155"/>
                <a:gd name="connsiteX7" fmla="*/ 525759 w 592179"/>
                <a:gd name="connsiteY7" fmla="*/ 315800 h 324155"/>
                <a:gd name="connsiteX8" fmla="*/ 207274 w 592179"/>
                <a:gd name="connsiteY8" fmla="*/ 166177 h 324155"/>
                <a:gd name="connsiteX9" fmla="*/ 197303 w 592179"/>
                <a:gd name="connsiteY9" fmla="*/ 146299 h 324155"/>
                <a:gd name="connsiteX10" fmla="*/ 176403 w 592179"/>
                <a:gd name="connsiteY10" fmla="*/ 112872 h 324155"/>
                <a:gd name="connsiteX11" fmla="*/ 0 w 592179"/>
                <a:gd name="connsiteY11" fmla="*/ 24543 h 3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2179" h="324155">
                  <a:moveTo>
                    <a:pt x="0" y="24543"/>
                  </a:moveTo>
                  <a:cubicBezTo>
                    <a:pt x="3515" y="15020"/>
                    <a:pt x="4602" y="11760"/>
                    <a:pt x="11505" y="0"/>
                  </a:cubicBezTo>
                  <a:cubicBezTo>
                    <a:pt x="50109" y="19685"/>
                    <a:pt x="154992" y="70369"/>
                    <a:pt x="193980" y="88266"/>
                  </a:cubicBezTo>
                  <a:cubicBezTo>
                    <a:pt x="210534" y="95807"/>
                    <a:pt x="219929" y="92228"/>
                    <a:pt x="228941" y="87115"/>
                  </a:cubicBezTo>
                  <a:cubicBezTo>
                    <a:pt x="240382" y="80660"/>
                    <a:pt x="251247" y="83344"/>
                    <a:pt x="262240" y="88905"/>
                  </a:cubicBezTo>
                  <a:cubicBezTo>
                    <a:pt x="364375" y="141122"/>
                    <a:pt x="465551" y="194938"/>
                    <a:pt x="567367" y="247731"/>
                  </a:cubicBezTo>
                  <a:cubicBezTo>
                    <a:pt x="589545" y="259236"/>
                    <a:pt x="602839" y="271572"/>
                    <a:pt x="581108" y="302506"/>
                  </a:cubicBezTo>
                  <a:cubicBezTo>
                    <a:pt x="564043" y="326857"/>
                    <a:pt x="556182" y="329733"/>
                    <a:pt x="525759" y="315800"/>
                  </a:cubicBezTo>
                  <a:cubicBezTo>
                    <a:pt x="444012" y="278283"/>
                    <a:pt x="227854" y="178193"/>
                    <a:pt x="207274" y="166177"/>
                  </a:cubicBezTo>
                  <a:cubicBezTo>
                    <a:pt x="196728" y="160041"/>
                    <a:pt x="198773" y="155695"/>
                    <a:pt x="197303" y="146299"/>
                  </a:cubicBezTo>
                  <a:cubicBezTo>
                    <a:pt x="193468" y="122076"/>
                    <a:pt x="198070" y="123099"/>
                    <a:pt x="176403" y="112872"/>
                  </a:cubicBezTo>
                  <a:cubicBezTo>
                    <a:pt x="131855" y="91909"/>
                    <a:pt x="6711" y="29592"/>
                    <a:pt x="0" y="2454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42219" y="3222109"/>
              <a:ext cx="570592" cy="357308"/>
            </a:xfrm>
            <a:custGeom>
              <a:avLst/>
              <a:gdLst>
                <a:gd name="connsiteX0" fmla="*/ 0 w 570592"/>
                <a:gd name="connsiteY0" fmla="*/ 23776 h 357308"/>
                <a:gd name="connsiteX1" fmla="*/ 13422 w 570592"/>
                <a:gd name="connsiteY1" fmla="*/ 0 h 357308"/>
                <a:gd name="connsiteX2" fmla="*/ 188355 w 570592"/>
                <a:gd name="connsiteY2" fmla="*/ 99451 h 357308"/>
                <a:gd name="connsiteX3" fmla="*/ 223316 w 570592"/>
                <a:gd name="connsiteY3" fmla="*/ 100473 h 357308"/>
                <a:gd name="connsiteX4" fmla="*/ 256360 w 570592"/>
                <a:gd name="connsiteY4" fmla="*/ 104372 h 357308"/>
                <a:gd name="connsiteX5" fmla="*/ 548001 w 570592"/>
                <a:gd name="connsiteY5" fmla="*/ 281862 h 357308"/>
                <a:gd name="connsiteX6" fmla="*/ 557396 w 570592"/>
                <a:gd name="connsiteY6" fmla="*/ 337403 h 357308"/>
                <a:gd name="connsiteX7" fmla="*/ 501216 w 570592"/>
                <a:gd name="connsiteY7" fmla="*/ 347246 h 357308"/>
                <a:gd name="connsiteX8" fmla="*/ 195578 w 570592"/>
                <a:gd name="connsiteY8" fmla="*/ 178065 h 357308"/>
                <a:gd name="connsiteX9" fmla="*/ 187205 w 570592"/>
                <a:gd name="connsiteY9" fmla="*/ 157612 h 357308"/>
                <a:gd name="connsiteX10" fmla="*/ 168989 w 570592"/>
                <a:gd name="connsiteY10" fmla="*/ 122971 h 357308"/>
                <a:gd name="connsiteX11" fmla="*/ 0 w 570592"/>
                <a:gd name="connsiteY11" fmla="*/ 23776 h 3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592" h="357308">
                  <a:moveTo>
                    <a:pt x="0" y="23776"/>
                  </a:moveTo>
                  <a:cubicBezTo>
                    <a:pt x="4218" y="14445"/>
                    <a:pt x="5561" y="11313"/>
                    <a:pt x="13422" y="0"/>
                  </a:cubicBezTo>
                  <a:cubicBezTo>
                    <a:pt x="50364" y="22050"/>
                    <a:pt x="150902" y="79190"/>
                    <a:pt x="188355" y="99451"/>
                  </a:cubicBezTo>
                  <a:cubicBezTo>
                    <a:pt x="204206" y="108015"/>
                    <a:pt x="213921" y="105011"/>
                    <a:pt x="223316" y="100473"/>
                  </a:cubicBezTo>
                  <a:cubicBezTo>
                    <a:pt x="235268" y="94721"/>
                    <a:pt x="245878" y="98108"/>
                    <a:pt x="256360" y="104372"/>
                  </a:cubicBezTo>
                  <a:cubicBezTo>
                    <a:pt x="354085" y="162853"/>
                    <a:pt x="450659" y="222805"/>
                    <a:pt x="548001" y="281862"/>
                  </a:cubicBezTo>
                  <a:cubicBezTo>
                    <a:pt x="569220" y="294709"/>
                    <a:pt x="581428" y="307875"/>
                    <a:pt x="557396" y="337403"/>
                  </a:cubicBezTo>
                  <a:cubicBezTo>
                    <a:pt x="538478" y="360604"/>
                    <a:pt x="530424" y="363033"/>
                    <a:pt x="501216" y="347246"/>
                  </a:cubicBezTo>
                  <a:cubicBezTo>
                    <a:pt x="422665" y="304679"/>
                    <a:pt x="215135" y="191359"/>
                    <a:pt x="195578" y="178065"/>
                  </a:cubicBezTo>
                  <a:cubicBezTo>
                    <a:pt x="185607" y="171290"/>
                    <a:pt x="187908" y="167072"/>
                    <a:pt x="187205" y="157612"/>
                  </a:cubicBezTo>
                  <a:cubicBezTo>
                    <a:pt x="185287" y="133134"/>
                    <a:pt x="189761" y="134475"/>
                    <a:pt x="168989" y="122971"/>
                  </a:cubicBezTo>
                  <a:cubicBezTo>
                    <a:pt x="126103" y="99195"/>
                    <a:pt x="6264" y="29209"/>
                    <a:pt x="0" y="2377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78839" y="3128922"/>
              <a:ext cx="570245" cy="361882"/>
            </a:xfrm>
            <a:custGeom>
              <a:avLst/>
              <a:gdLst>
                <a:gd name="connsiteX0" fmla="*/ 556888 w 570245"/>
                <a:gd name="connsiteY0" fmla="*/ 361883 h 361882"/>
                <a:gd name="connsiteX1" fmla="*/ 3 w 570245"/>
                <a:gd name="connsiteY1" fmla="*/ 26333 h 361882"/>
                <a:gd name="connsiteX2" fmla="*/ 7992 w 570245"/>
                <a:gd name="connsiteY2" fmla="*/ 0 h 361882"/>
                <a:gd name="connsiteX3" fmla="*/ 570246 w 570245"/>
                <a:gd name="connsiteY3" fmla="*/ 336317 h 361882"/>
                <a:gd name="connsiteX4" fmla="*/ 556888 w 570245"/>
                <a:gd name="connsiteY4" fmla="*/ 361883 h 36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245" h="361882">
                  <a:moveTo>
                    <a:pt x="556888" y="361883"/>
                  </a:moveTo>
                  <a:cubicBezTo>
                    <a:pt x="394162" y="263199"/>
                    <a:pt x="5883" y="32660"/>
                    <a:pt x="3" y="26333"/>
                  </a:cubicBezTo>
                  <a:cubicBezTo>
                    <a:pt x="-125" y="17129"/>
                    <a:pt x="4285" y="10610"/>
                    <a:pt x="7992" y="0"/>
                  </a:cubicBezTo>
                  <a:cubicBezTo>
                    <a:pt x="18154" y="2940"/>
                    <a:pt x="410588" y="237569"/>
                    <a:pt x="570246" y="336317"/>
                  </a:cubicBezTo>
                  <a:cubicBezTo>
                    <a:pt x="566667" y="345329"/>
                    <a:pt x="562193" y="354533"/>
                    <a:pt x="556888" y="36188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216539" y="2815359"/>
              <a:ext cx="494951" cy="432827"/>
            </a:xfrm>
            <a:custGeom>
              <a:avLst/>
              <a:gdLst>
                <a:gd name="connsiteX0" fmla="*/ 478973 w 494951"/>
                <a:gd name="connsiteY0" fmla="*/ 432827 h 432827"/>
                <a:gd name="connsiteX1" fmla="*/ 0 w 494951"/>
                <a:gd name="connsiteY1" fmla="*/ 23776 h 432827"/>
                <a:gd name="connsiteX2" fmla="*/ 11057 w 494951"/>
                <a:gd name="connsiteY2" fmla="*/ 0 h 432827"/>
                <a:gd name="connsiteX3" fmla="*/ 494952 w 494951"/>
                <a:gd name="connsiteY3" fmla="*/ 410649 h 432827"/>
                <a:gd name="connsiteX4" fmla="*/ 478973 w 494951"/>
                <a:gd name="connsiteY4" fmla="*/ 432827 h 43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951" h="432827">
                  <a:moveTo>
                    <a:pt x="478973" y="432827"/>
                  </a:moveTo>
                  <a:cubicBezTo>
                    <a:pt x="339129" y="312669"/>
                    <a:pt x="4730" y="30743"/>
                    <a:pt x="0" y="23776"/>
                  </a:cubicBezTo>
                  <a:cubicBezTo>
                    <a:pt x="1087" y="15020"/>
                    <a:pt x="6136" y="9523"/>
                    <a:pt x="11057" y="0"/>
                  </a:cubicBezTo>
                  <a:cubicBezTo>
                    <a:pt x="20261" y="4410"/>
                    <a:pt x="357984" y="291002"/>
                    <a:pt x="494952" y="410649"/>
                  </a:cubicBezTo>
                  <a:cubicBezTo>
                    <a:pt x="490350" y="418638"/>
                    <a:pt x="484981" y="426692"/>
                    <a:pt x="478973" y="43282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054197" y="3028002"/>
              <a:ext cx="538569" cy="390500"/>
            </a:xfrm>
            <a:custGeom>
              <a:avLst/>
              <a:gdLst>
                <a:gd name="connsiteX0" fmla="*/ 0 w 538569"/>
                <a:gd name="connsiteY0" fmla="*/ 23520 h 390500"/>
                <a:gd name="connsiteX1" fmla="*/ 13805 w 538569"/>
                <a:gd name="connsiteY1" fmla="*/ 0 h 390500"/>
                <a:gd name="connsiteX2" fmla="*/ 178513 w 538569"/>
                <a:gd name="connsiteY2" fmla="*/ 110252 h 390500"/>
                <a:gd name="connsiteX3" fmla="*/ 212131 w 538569"/>
                <a:gd name="connsiteY3" fmla="*/ 113128 h 390500"/>
                <a:gd name="connsiteX4" fmla="*/ 243769 w 538569"/>
                <a:gd name="connsiteY4" fmla="*/ 118753 h 390500"/>
                <a:gd name="connsiteX5" fmla="*/ 517833 w 538569"/>
                <a:gd name="connsiteY5" fmla="*/ 314522 h 390500"/>
                <a:gd name="connsiteX6" fmla="*/ 524736 w 538569"/>
                <a:gd name="connsiteY6" fmla="*/ 371598 h 390500"/>
                <a:gd name="connsiteX7" fmla="*/ 470217 w 538569"/>
                <a:gd name="connsiteY7" fmla="*/ 378756 h 390500"/>
                <a:gd name="connsiteX8" fmla="*/ 182283 w 538569"/>
                <a:gd name="connsiteY8" fmla="*/ 190784 h 390500"/>
                <a:gd name="connsiteX9" fmla="*/ 174997 w 538569"/>
                <a:gd name="connsiteY9" fmla="*/ 169501 h 390500"/>
                <a:gd name="connsiteX10" fmla="*/ 158763 w 538569"/>
                <a:gd name="connsiteY10" fmla="*/ 133261 h 390500"/>
                <a:gd name="connsiteX11" fmla="*/ 0 w 538569"/>
                <a:gd name="connsiteY11" fmla="*/ 23520 h 3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569" h="390500">
                  <a:moveTo>
                    <a:pt x="0" y="23520"/>
                  </a:moveTo>
                  <a:cubicBezTo>
                    <a:pt x="4474" y="14253"/>
                    <a:pt x="5816" y="11057"/>
                    <a:pt x="13805" y="0"/>
                  </a:cubicBezTo>
                  <a:cubicBezTo>
                    <a:pt x="48575" y="24351"/>
                    <a:pt x="143232" y="87690"/>
                    <a:pt x="178513" y="110252"/>
                  </a:cubicBezTo>
                  <a:cubicBezTo>
                    <a:pt x="193468" y="119839"/>
                    <a:pt x="202928" y="117219"/>
                    <a:pt x="212131" y="113128"/>
                  </a:cubicBezTo>
                  <a:cubicBezTo>
                    <a:pt x="223828" y="107887"/>
                    <a:pt x="233926" y="111850"/>
                    <a:pt x="243769" y="118753"/>
                  </a:cubicBezTo>
                  <a:cubicBezTo>
                    <a:pt x="335614" y="183306"/>
                    <a:pt x="426436" y="249394"/>
                    <a:pt x="517833" y="314522"/>
                  </a:cubicBezTo>
                  <a:cubicBezTo>
                    <a:pt x="537775" y="328711"/>
                    <a:pt x="549087" y="342708"/>
                    <a:pt x="524736" y="371598"/>
                  </a:cubicBezTo>
                  <a:cubicBezTo>
                    <a:pt x="505626" y="394287"/>
                    <a:pt x="497764" y="396396"/>
                    <a:pt x="470217" y="378756"/>
                  </a:cubicBezTo>
                  <a:cubicBezTo>
                    <a:pt x="396204" y="331395"/>
                    <a:pt x="200627" y="205357"/>
                    <a:pt x="182283" y="190784"/>
                  </a:cubicBezTo>
                  <a:cubicBezTo>
                    <a:pt x="172888" y="183370"/>
                    <a:pt x="175317" y="179215"/>
                    <a:pt x="174997" y="169501"/>
                  </a:cubicBezTo>
                  <a:cubicBezTo>
                    <a:pt x="174102" y="144510"/>
                    <a:pt x="178385" y="146044"/>
                    <a:pt x="158763" y="133261"/>
                  </a:cubicBezTo>
                  <a:cubicBezTo>
                    <a:pt x="118625" y="106801"/>
                    <a:pt x="5816" y="29400"/>
                    <a:pt x="0" y="2352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154095" y="2902282"/>
              <a:ext cx="509746" cy="427348"/>
            </a:xfrm>
            <a:custGeom>
              <a:avLst/>
              <a:gdLst>
                <a:gd name="connsiteX0" fmla="*/ 0 w 509746"/>
                <a:gd name="connsiteY0" fmla="*/ 22370 h 427348"/>
                <a:gd name="connsiteX1" fmla="*/ 15787 w 509746"/>
                <a:gd name="connsiteY1" fmla="*/ 0 h 427348"/>
                <a:gd name="connsiteX2" fmla="*/ 170587 w 509746"/>
                <a:gd name="connsiteY2" fmla="*/ 122843 h 427348"/>
                <a:gd name="connsiteX3" fmla="*/ 203823 w 509746"/>
                <a:gd name="connsiteY3" fmla="*/ 128340 h 427348"/>
                <a:gd name="connsiteX4" fmla="*/ 234885 w 509746"/>
                <a:gd name="connsiteY4" fmla="*/ 136457 h 427348"/>
                <a:gd name="connsiteX5" fmla="*/ 491437 w 509746"/>
                <a:gd name="connsiteY5" fmla="*/ 353190 h 427348"/>
                <a:gd name="connsiteX6" fmla="*/ 493482 w 509746"/>
                <a:gd name="connsiteY6" fmla="*/ 410585 h 427348"/>
                <a:gd name="connsiteX7" fmla="*/ 438516 w 509746"/>
                <a:gd name="connsiteY7" fmla="*/ 413398 h 427348"/>
                <a:gd name="connsiteX8" fmla="*/ 167519 w 509746"/>
                <a:gd name="connsiteY8" fmla="*/ 203375 h 427348"/>
                <a:gd name="connsiteX9" fmla="*/ 162023 w 509746"/>
                <a:gd name="connsiteY9" fmla="*/ 181580 h 427348"/>
                <a:gd name="connsiteX10" fmla="*/ 148984 w 509746"/>
                <a:gd name="connsiteY10" fmla="*/ 144191 h 427348"/>
                <a:gd name="connsiteX11" fmla="*/ 0 w 509746"/>
                <a:gd name="connsiteY11" fmla="*/ 22370 h 4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46" h="427348">
                  <a:moveTo>
                    <a:pt x="0" y="22370"/>
                  </a:moveTo>
                  <a:cubicBezTo>
                    <a:pt x="5241" y="13486"/>
                    <a:pt x="6903" y="10418"/>
                    <a:pt x="15787" y="0"/>
                  </a:cubicBezTo>
                  <a:cubicBezTo>
                    <a:pt x="48383" y="27036"/>
                    <a:pt x="137288" y="97597"/>
                    <a:pt x="170587" y="122843"/>
                  </a:cubicBezTo>
                  <a:cubicBezTo>
                    <a:pt x="184712" y="133517"/>
                    <a:pt x="194299" y="131727"/>
                    <a:pt x="203823" y="128340"/>
                  </a:cubicBezTo>
                  <a:cubicBezTo>
                    <a:pt x="215966" y="124058"/>
                    <a:pt x="225681" y="128787"/>
                    <a:pt x="234885" y="136457"/>
                  </a:cubicBezTo>
                  <a:cubicBezTo>
                    <a:pt x="320977" y="208041"/>
                    <a:pt x="405792" y="281031"/>
                    <a:pt x="491437" y="353190"/>
                  </a:cubicBezTo>
                  <a:cubicBezTo>
                    <a:pt x="510100" y="368913"/>
                    <a:pt x="520134" y="383741"/>
                    <a:pt x="493482" y="410585"/>
                  </a:cubicBezTo>
                  <a:cubicBezTo>
                    <a:pt x="472518" y="431677"/>
                    <a:pt x="464465" y="433147"/>
                    <a:pt x="438516" y="413398"/>
                  </a:cubicBezTo>
                  <a:cubicBezTo>
                    <a:pt x="368785" y="360349"/>
                    <a:pt x="184520" y="219290"/>
                    <a:pt x="167519" y="203375"/>
                  </a:cubicBezTo>
                  <a:cubicBezTo>
                    <a:pt x="158827" y="195194"/>
                    <a:pt x="161575" y="191295"/>
                    <a:pt x="162023" y="181580"/>
                  </a:cubicBezTo>
                  <a:cubicBezTo>
                    <a:pt x="163237" y="156590"/>
                    <a:pt x="167391" y="158507"/>
                    <a:pt x="148984" y="144191"/>
                  </a:cubicBezTo>
                  <a:cubicBezTo>
                    <a:pt x="111147" y="114726"/>
                    <a:pt x="5369" y="28697"/>
                    <a:pt x="0" y="2237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810D0-128B-471C-822B-CEABA3AA23CF}"/>
              </a:ext>
            </a:extLst>
          </p:cNvPr>
          <p:cNvGrpSpPr/>
          <p:nvPr/>
        </p:nvGrpSpPr>
        <p:grpSpPr>
          <a:xfrm>
            <a:off x="5031294" y="892689"/>
            <a:ext cx="6551105" cy="830997"/>
            <a:chOff x="5484141" y="1775144"/>
            <a:chExt cx="6551105" cy="8309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69BAB35-CFAD-45A7-9446-D29D1931F6CD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BF1EF-D5EB-4E89-A871-7A9B492E7593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BD398A2-75B5-4716-B16D-A8C8845A7C5B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D95317-08C1-44D8-BDBE-BAE2225A5594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Half Frame 70">
              <a:extLst>
                <a:ext uri="{FF2B5EF4-FFF2-40B4-BE49-F238E27FC236}">
                  <a16:creationId xmlns:a16="http://schemas.microsoft.com/office/drawing/2014/main" id="{54E9A03A-47C0-4EEF-80F0-4E5572A8795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851B98-CD63-42E8-B3CA-C645BBEBC504}"/>
              </a:ext>
            </a:extLst>
          </p:cNvPr>
          <p:cNvGrpSpPr/>
          <p:nvPr/>
        </p:nvGrpSpPr>
        <p:grpSpPr>
          <a:xfrm>
            <a:off x="5031294" y="2306564"/>
            <a:ext cx="6551105" cy="830997"/>
            <a:chOff x="5484141" y="1775144"/>
            <a:chExt cx="6551105" cy="83099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92E6374-F8F6-4FCA-A2B1-22F23B6721EA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F208353-5A2F-4396-A337-8978A1CC0B5B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691CB14-2892-47AF-B566-97BDCED088BC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AC0FE3F-CA0A-4192-B1B9-30BDDAD6B04F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Half Frame 76">
              <a:extLst>
                <a:ext uri="{FF2B5EF4-FFF2-40B4-BE49-F238E27FC236}">
                  <a16:creationId xmlns:a16="http://schemas.microsoft.com/office/drawing/2014/main" id="{A1DD66B2-664C-48A4-B030-D6633FF75A0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7AEAA6-CBBB-4015-8648-9AC255A3F55F}"/>
              </a:ext>
            </a:extLst>
          </p:cNvPr>
          <p:cNvGrpSpPr/>
          <p:nvPr/>
        </p:nvGrpSpPr>
        <p:grpSpPr>
          <a:xfrm>
            <a:off x="5031294" y="3720439"/>
            <a:ext cx="6551105" cy="830997"/>
            <a:chOff x="5484141" y="1775144"/>
            <a:chExt cx="6551105" cy="83099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0C6B273-D667-4098-AFAD-9BF4DA4E9F99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245711-691B-4744-93E5-01B626F8641C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2E2311-5BE7-405C-8B35-B1C886D28009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79F466-B3B7-40F4-BF3B-7CE4882D4BA7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Half Frame 82">
              <a:extLst>
                <a:ext uri="{FF2B5EF4-FFF2-40B4-BE49-F238E27FC236}">
                  <a16:creationId xmlns:a16="http://schemas.microsoft.com/office/drawing/2014/main" id="{7035B96F-201E-4F29-A6B0-26AA2C2F7FD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AEC2B4-5A15-406F-8A81-EC321063C930}"/>
              </a:ext>
            </a:extLst>
          </p:cNvPr>
          <p:cNvGrpSpPr/>
          <p:nvPr/>
        </p:nvGrpSpPr>
        <p:grpSpPr>
          <a:xfrm>
            <a:off x="5031294" y="5134315"/>
            <a:ext cx="6551105" cy="830997"/>
            <a:chOff x="5484141" y="1775144"/>
            <a:chExt cx="6551105" cy="830997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CB435AE-8565-4D5E-9954-DDFFED096DB1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B052B4E-4A92-4B7E-B268-623EB86E02FD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333F5E0-F143-4B60-9B3F-903566690993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DB5FC2D-FB5B-4B4C-A4ED-E088DF40D1E2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" name="Half Frame 88">
              <a:extLst>
                <a:ext uri="{FF2B5EF4-FFF2-40B4-BE49-F238E27FC236}">
                  <a16:creationId xmlns:a16="http://schemas.microsoft.com/office/drawing/2014/main" id="{EDFCE0AA-A31B-4C6E-8524-097D7038E9F7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139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44">
            <a:extLst>
              <a:ext uri="{FF2B5EF4-FFF2-40B4-BE49-F238E27FC236}">
                <a16:creationId xmlns:a16="http://schemas.microsoft.com/office/drawing/2014/main" id="{70FAE357-1775-43D2-9A4C-A18555FAE6E0}"/>
              </a:ext>
            </a:extLst>
          </p:cNvPr>
          <p:cNvSpPr/>
          <p:nvPr/>
        </p:nvSpPr>
        <p:spPr>
          <a:xfrm>
            <a:off x="-3018" y="3232316"/>
            <a:ext cx="2640887" cy="3634002"/>
          </a:xfrm>
          <a:custGeom>
            <a:avLst/>
            <a:gdLst>
              <a:gd name="connsiteX0" fmla="*/ 0 w 4126201"/>
              <a:gd name="connsiteY0" fmla="*/ 3366027 h 3366027"/>
              <a:gd name="connsiteX1" fmla="*/ 2404151 w 4126201"/>
              <a:gd name="connsiteY1" fmla="*/ 0 h 3366027"/>
              <a:gd name="connsiteX2" fmla="*/ 4126201 w 4126201"/>
              <a:gd name="connsiteY2" fmla="*/ 0 h 3366027"/>
              <a:gd name="connsiteX3" fmla="*/ 1722050 w 4126201"/>
              <a:gd name="connsiteY3" fmla="*/ 3366027 h 3366027"/>
              <a:gd name="connsiteX4" fmla="*/ 0 w 4126201"/>
              <a:gd name="connsiteY4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0 w 4126201"/>
              <a:gd name="connsiteY5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1485314 w 4126201"/>
              <a:gd name="connsiteY5" fmla="*/ 3361627 h 3366027"/>
              <a:gd name="connsiteX6" fmla="*/ 0 w 4126201"/>
              <a:gd name="connsiteY6" fmla="*/ 3366027 h 3366027"/>
              <a:gd name="connsiteX0" fmla="*/ 0 w 2640887"/>
              <a:gd name="connsiteY0" fmla="*/ 3361627 h 3366027"/>
              <a:gd name="connsiteX1" fmla="*/ 0 w 2640887"/>
              <a:gd name="connsiteY1" fmla="*/ 1273294 h 3366027"/>
              <a:gd name="connsiteX2" fmla="*/ 918837 w 2640887"/>
              <a:gd name="connsiteY2" fmla="*/ 0 h 3366027"/>
              <a:gd name="connsiteX3" fmla="*/ 2640887 w 2640887"/>
              <a:gd name="connsiteY3" fmla="*/ 0 h 3366027"/>
              <a:gd name="connsiteX4" fmla="*/ 236736 w 2640887"/>
              <a:gd name="connsiteY4" fmla="*/ 3366027 h 3366027"/>
              <a:gd name="connsiteX5" fmla="*/ 0 w 2640887"/>
              <a:gd name="connsiteY5" fmla="*/ 3361627 h 3366027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36736 w 2640887"/>
              <a:gd name="connsiteY4" fmla="*/ 3366027 h 3634002"/>
              <a:gd name="connsiteX5" fmla="*/ 0 w 2640887"/>
              <a:gd name="connsiteY5" fmla="*/ 3634002 h 3634002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17281 w 2640887"/>
              <a:gd name="connsiteY4" fmla="*/ 3580035 h 3634002"/>
              <a:gd name="connsiteX5" fmla="*/ 0 w 2640887"/>
              <a:gd name="connsiteY5" fmla="*/ 3634002 h 3634002"/>
              <a:gd name="connsiteX0" fmla="*/ 0 w 2640887"/>
              <a:gd name="connsiteY0" fmla="*/ 3634002 h 3638401"/>
              <a:gd name="connsiteX1" fmla="*/ 0 w 2640887"/>
              <a:gd name="connsiteY1" fmla="*/ 1273294 h 3638401"/>
              <a:gd name="connsiteX2" fmla="*/ 918837 w 2640887"/>
              <a:gd name="connsiteY2" fmla="*/ 0 h 3638401"/>
              <a:gd name="connsiteX3" fmla="*/ 2640887 w 2640887"/>
              <a:gd name="connsiteY3" fmla="*/ 0 h 3638401"/>
              <a:gd name="connsiteX4" fmla="*/ 197826 w 2640887"/>
              <a:gd name="connsiteY4" fmla="*/ 3638401 h 3638401"/>
              <a:gd name="connsiteX5" fmla="*/ 0 w 2640887"/>
              <a:gd name="connsiteY5" fmla="*/ 3634002 h 3638401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36736 w 2640887"/>
              <a:gd name="connsiteY4" fmla="*/ 3628674 h 3634002"/>
              <a:gd name="connsiteX5" fmla="*/ 0 w 2640887"/>
              <a:gd name="connsiteY5" fmla="*/ 3634002 h 363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887" h="3634002">
                <a:moveTo>
                  <a:pt x="0" y="3634002"/>
                </a:moveTo>
                <a:lnTo>
                  <a:pt x="0" y="1273294"/>
                </a:lnTo>
                <a:lnTo>
                  <a:pt x="918837" y="0"/>
                </a:lnTo>
                <a:lnTo>
                  <a:pt x="2640887" y="0"/>
                </a:lnTo>
                <a:lnTo>
                  <a:pt x="236736" y="3628674"/>
                </a:lnTo>
                <a:lnTo>
                  <a:pt x="0" y="363400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평행 사변형 43">
            <a:extLst>
              <a:ext uri="{FF2B5EF4-FFF2-40B4-BE49-F238E27FC236}">
                <a16:creationId xmlns:a16="http://schemas.microsoft.com/office/drawing/2014/main" id="{C2B34EF4-A84E-401D-8D5C-E1B9F71549A2}"/>
              </a:ext>
            </a:extLst>
          </p:cNvPr>
          <p:cNvSpPr/>
          <p:nvPr/>
        </p:nvSpPr>
        <p:spPr>
          <a:xfrm>
            <a:off x="9534327" y="717198"/>
            <a:ext cx="2660815" cy="3880954"/>
          </a:xfrm>
          <a:custGeom>
            <a:avLst/>
            <a:gdLst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1728323 w 4372592"/>
              <a:gd name="connsiteY3" fmla="*/ 3874670 h 3874670"/>
              <a:gd name="connsiteX4" fmla="*/ 0 w 4372592"/>
              <a:gd name="connsiteY4" fmla="*/ 3874670 h 3874670"/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2660815 w 4372592"/>
              <a:gd name="connsiteY3" fmla="*/ 2516197 h 3874670"/>
              <a:gd name="connsiteX4" fmla="*/ 1728323 w 4372592"/>
              <a:gd name="connsiteY4" fmla="*/ 3874670 h 3874670"/>
              <a:gd name="connsiteX5" fmla="*/ 0 w 4372592"/>
              <a:gd name="connsiteY5" fmla="*/ 3874670 h 3874670"/>
              <a:gd name="connsiteX0" fmla="*/ 0 w 4372592"/>
              <a:gd name="connsiteY0" fmla="*/ 3880954 h 3880954"/>
              <a:gd name="connsiteX1" fmla="*/ 2656838 w 4372592"/>
              <a:gd name="connsiteY1" fmla="*/ 0 h 3880954"/>
              <a:gd name="connsiteX2" fmla="*/ 4372592 w 4372592"/>
              <a:gd name="connsiteY2" fmla="*/ 6284 h 3880954"/>
              <a:gd name="connsiteX3" fmla="*/ 2660815 w 4372592"/>
              <a:gd name="connsiteY3" fmla="*/ 2522481 h 3880954"/>
              <a:gd name="connsiteX4" fmla="*/ 1728323 w 4372592"/>
              <a:gd name="connsiteY4" fmla="*/ 3880954 h 3880954"/>
              <a:gd name="connsiteX5" fmla="*/ 0 w 4372592"/>
              <a:gd name="connsiteY5" fmla="*/ 3880954 h 3880954"/>
              <a:gd name="connsiteX0" fmla="*/ 0 w 2660815"/>
              <a:gd name="connsiteY0" fmla="*/ 3880954 h 3880954"/>
              <a:gd name="connsiteX1" fmla="*/ 2656838 w 2660815"/>
              <a:gd name="connsiteY1" fmla="*/ 0 h 3880954"/>
              <a:gd name="connsiteX2" fmla="*/ 2660815 w 2660815"/>
              <a:gd name="connsiteY2" fmla="*/ 2522481 h 3880954"/>
              <a:gd name="connsiteX3" fmla="*/ 1728323 w 2660815"/>
              <a:gd name="connsiteY3" fmla="*/ 3880954 h 3880954"/>
              <a:gd name="connsiteX4" fmla="*/ 0 w 2660815"/>
              <a:gd name="connsiteY4" fmla="*/ 3880954 h 38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5" h="3880954">
                <a:moveTo>
                  <a:pt x="0" y="3880954"/>
                </a:moveTo>
                <a:lnTo>
                  <a:pt x="2656838" y="0"/>
                </a:lnTo>
                <a:cubicBezTo>
                  <a:pt x="2658164" y="840827"/>
                  <a:pt x="2659489" y="1681654"/>
                  <a:pt x="2660815" y="2522481"/>
                </a:cubicBezTo>
                <a:lnTo>
                  <a:pt x="1728323" y="3880954"/>
                </a:lnTo>
                <a:lnTo>
                  <a:pt x="0" y="38809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6424862F-69D4-4909-A8D1-76F82146B860}"/>
              </a:ext>
            </a:extLst>
          </p:cNvPr>
          <p:cNvSpPr/>
          <p:nvPr/>
        </p:nvSpPr>
        <p:spPr>
          <a:xfrm>
            <a:off x="3065983" y="251123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7255DD69-AC96-4290-959A-2C1E0C099963}"/>
              </a:ext>
            </a:extLst>
          </p:cNvPr>
          <p:cNvSpPr/>
          <p:nvPr/>
        </p:nvSpPr>
        <p:spPr>
          <a:xfrm>
            <a:off x="5222098" y="2150692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8E71D860-BF07-4D16-ABA7-8475C6153BE5}"/>
              </a:ext>
            </a:extLst>
          </p:cNvPr>
          <p:cNvSpPr/>
          <p:nvPr/>
        </p:nvSpPr>
        <p:spPr>
          <a:xfrm>
            <a:off x="7378213" y="1790151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CEC6B1E5-66E2-4F89-BDF0-ACFAA0E6B960}"/>
              </a:ext>
            </a:extLst>
          </p:cNvPr>
          <p:cNvSpPr/>
          <p:nvPr/>
        </p:nvSpPr>
        <p:spPr>
          <a:xfrm>
            <a:off x="909869" y="287177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52808-CFED-42CB-86D7-7171908FAFD1}"/>
              </a:ext>
            </a:extLst>
          </p:cNvPr>
          <p:cNvSpPr/>
          <p:nvPr/>
        </p:nvSpPr>
        <p:spPr>
          <a:xfrm>
            <a:off x="909869" y="3232314"/>
            <a:ext cx="1728000" cy="28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1317C-C32F-4E99-AD54-E2533F644939}"/>
              </a:ext>
            </a:extLst>
          </p:cNvPr>
          <p:cNvSpPr/>
          <p:nvPr/>
        </p:nvSpPr>
        <p:spPr>
          <a:xfrm>
            <a:off x="3065983" y="2871773"/>
            <a:ext cx="1728000" cy="28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AB8D16-9074-4371-A2E6-9DD12BBE0980}"/>
              </a:ext>
            </a:extLst>
          </p:cNvPr>
          <p:cNvSpPr/>
          <p:nvPr/>
        </p:nvSpPr>
        <p:spPr>
          <a:xfrm>
            <a:off x="5222097" y="2511232"/>
            <a:ext cx="1728000" cy="28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86473-F380-4D9E-B6E4-B83E9ACF5CDA}"/>
              </a:ext>
            </a:extLst>
          </p:cNvPr>
          <p:cNvSpPr/>
          <p:nvPr/>
        </p:nvSpPr>
        <p:spPr>
          <a:xfrm>
            <a:off x="7378212" y="2150691"/>
            <a:ext cx="1728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43EA1-A651-491E-9A3D-4540B1BC86A1}"/>
              </a:ext>
            </a:extLst>
          </p:cNvPr>
          <p:cNvSpPr/>
          <p:nvPr/>
        </p:nvSpPr>
        <p:spPr>
          <a:xfrm>
            <a:off x="9534327" y="1790150"/>
            <a:ext cx="172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8C759-1C3D-46F5-B86E-604A7ABB5B1F}"/>
              </a:ext>
            </a:extLst>
          </p:cNvPr>
          <p:cNvGrpSpPr/>
          <p:nvPr/>
        </p:nvGrpSpPr>
        <p:grpSpPr>
          <a:xfrm>
            <a:off x="979419" y="3967922"/>
            <a:ext cx="1608356" cy="1828035"/>
            <a:chOff x="611560" y="3722197"/>
            <a:chExt cx="1224137" cy="18280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34420-85D2-4ED9-B0C5-0C3B7BB7D4EF}"/>
                </a:ext>
              </a:extLst>
            </p:cNvPr>
            <p:cNvSpPr txBox="1"/>
            <p:nvPr/>
          </p:nvSpPr>
          <p:spPr>
            <a:xfrm>
              <a:off x="611561" y="372219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A06DB-BD34-4076-919E-A38F1AF58900}"/>
                </a:ext>
              </a:extLst>
            </p:cNvPr>
            <p:cNvSpPr txBox="1"/>
            <p:nvPr/>
          </p:nvSpPr>
          <p:spPr>
            <a:xfrm>
              <a:off x="611560" y="398057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8E8F91-D4AE-4C20-9E1E-7DC1EB7FD8C4}"/>
              </a:ext>
            </a:extLst>
          </p:cNvPr>
          <p:cNvGrpSpPr/>
          <p:nvPr/>
        </p:nvGrpSpPr>
        <p:grpSpPr>
          <a:xfrm>
            <a:off x="3135533" y="3609355"/>
            <a:ext cx="1608356" cy="1828035"/>
            <a:chOff x="2267744" y="3340127"/>
            <a:chExt cx="1224137" cy="18280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9E5B89-5115-48DD-8C94-E2654EB99AEE}"/>
                </a:ext>
              </a:extLst>
            </p:cNvPr>
            <p:cNvSpPr txBox="1"/>
            <p:nvPr/>
          </p:nvSpPr>
          <p:spPr>
            <a:xfrm>
              <a:off x="2267745" y="334012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048455-18A7-4F3A-BD0E-9E16C52BD316}"/>
                </a:ext>
              </a:extLst>
            </p:cNvPr>
            <p:cNvSpPr txBox="1"/>
            <p:nvPr/>
          </p:nvSpPr>
          <p:spPr>
            <a:xfrm>
              <a:off x="2267744" y="359850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F1176F-3C5D-4944-AEAE-EA3D92C89610}"/>
              </a:ext>
            </a:extLst>
          </p:cNvPr>
          <p:cNvGrpSpPr/>
          <p:nvPr/>
        </p:nvGrpSpPr>
        <p:grpSpPr>
          <a:xfrm>
            <a:off x="5291647" y="3250786"/>
            <a:ext cx="1608356" cy="1828035"/>
            <a:chOff x="3923928" y="2958058"/>
            <a:chExt cx="1224137" cy="18280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EFEFC9-E886-4C3F-ACF2-5DDF98E1C0BE}"/>
                </a:ext>
              </a:extLst>
            </p:cNvPr>
            <p:cNvSpPr txBox="1"/>
            <p:nvPr/>
          </p:nvSpPr>
          <p:spPr>
            <a:xfrm>
              <a:off x="3923929" y="2958058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42EF2A-432C-48BA-BA26-70492A0A5350}"/>
                </a:ext>
              </a:extLst>
            </p:cNvPr>
            <p:cNvSpPr txBox="1"/>
            <p:nvPr/>
          </p:nvSpPr>
          <p:spPr>
            <a:xfrm>
              <a:off x="3923928" y="3216433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4D652E-8A43-4EDE-B877-6736632F2964}"/>
              </a:ext>
            </a:extLst>
          </p:cNvPr>
          <p:cNvGrpSpPr/>
          <p:nvPr/>
        </p:nvGrpSpPr>
        <p:grpSpPr>
          <a:xfrm>
            <a:off x="7447762" y="2892218"/>
            <a:ext cx="1608356" cy="1828035"/>
            <a:chOff x="5580112" y="2575989"/>
            <a:chExt cx="1224137" cy="18280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15DF90-811C-4086-9591-644671BD1040}"/>
                </a:ext>
              </a:extLst>
            </p:cNvPr>
            <p:cNvSpPr txBox="1"/>
            <p:nvPr/>
          </p:nvSpPr>
          <p:spPr>
            <a:xfrm>
              <a:off x="5580113" y="257598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86A9C8-E39C-49BE-83B9-5C4E2573D80E}"/>
                </a:ext>
              </a:extLst>
            </p:cNvPr>
            <p:cNvSpPr txBox="1"/>
            <p:nvPr/>
          </p:nvSpPr>
          <p:spPr>
            <a:xfrm>
              <a:off x="5580112" y="283436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73E5D4-8ED2-4CC8-9EE1-28C9A380DE43}"/>
              </a:ext>
            </a:extLst>
          </p:cNvPr>
          <p:cNvGrpSpPr/>
          <p:nvPr/>
        </p:nvGrpSpPr>
        <p:grpSpPr>
          <a:xfrm>
            <a:off x="9603877" y="2533649"/>
            <a:ext cx="1608356" cy="1828035"/>
            <a:chOff x="7236295" y="2193919"/>
            <a:chExt cx="1224137" cy="18280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EB900F-B544-4307-A952-F173434BBB32}"/>
                </a:ext>
              </a:extLst>
            </p:cNvPr>
            <p:cNvSpPr txBox="1"/>
            <p:nvPr/>
          </p:nvSpPr>
          <p:spPr>
            <a:xfrm>
              <a:off x="7236296" y="219391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BEF5FC-0083-4862-B535-705653B41455}"/>
                </a:ext>
              </a:extLst>
            </p:cNvPr>
            <p:cNvSpPr txBox="1"/>
            <p:nvPr/>
          </p:nvSpPr>
          <p:spPr>
            <a:xfrm>
              <a:off x="7236295" y="245229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8C81F-C6F5-4A10-BC81-0860C7399EC3}"/>
              </a:ext>
            </a:extLst>
          </p:cNvPr>
          <p:cNvGrpSpPr/>
          <p:nvPr/>
        </p:nvGrpSpPr>
        <p:grpSpPr>
          <a:xfrm>
            <a:off x="969689" y="1874404"/>
            <a:ext cx="3024336" cy="876132"/>
            <a:chOff x="910640" y="3100886"/>
            <a:chExt cx="1527408" cy="16435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C4744-B640-45B5-9B3A-7F23A6522003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D3285-15E4-4272-BADF-E12C824D84F9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3F8F034B-BA53-4131-B43A-63E6B8863ADF}"/>
              </a:ext>
            </a:extLst>
          </p:cNvPr>
          <p:cNvSpPr/>
          <p:nvPr/>
        </p:nvSpPr>
        <p:spPr>
          <a:xfrm rot="2700000">
            <a:off x="5963961" y="268788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498157-C403-4D2D-8E83-30F72BFE6110}"/>
              </a:ext>
            </a:extLst>
          </p:cNvPr>
          <p:cNvSpPr/>
          <p:nvPr/>
        </p:nvSpPr>
        <p:spPr>
          <a:xfrm flipH="1">
            <a:off x="7982328" y="23720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DF064501-04AF-4026-B4F0-CC9E5AED5050}"/>
              </a:ext>
            </a:extLst>
          </p:cNvPr>
          <p:cNvSpPr/>
          <p:nvPr/>
        </p:nvSpPr>
        <p:spPr>
          <a:xfrm>
            <a:off x="3732485" y="31457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8B9021B8-4D99-4764-A5FC-A78EAE964319}"/>
              </a:ext>
            </a:extLst>
          </p:cNvPr>
          <p:cNvSpPr/>
          <p:nvPr/>
        </p:nvSpPr>
        <p:spPr>
          <a:xfrm>
            <a:off x="1510116" y="35754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60F96081-EB39-49C4-AB95-7C0282BB90DB}"/>
              </a:ext>
            </a:extLst>
          </p:cNvPr>
          <p:cNvSpPr/>
          <p:nvPr/>
        </p:nvSpPr>
        <p:spPr>
          <a:xfrm>
            <a:off x="10206935" y="203491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C480D7-CAB2-4106-A3CE-005C4C05FD82}"/>
              </a:ext>
            </a:extLst>
          </p:cNvPr>
          <p:cNvGrpSpPr/>
          <p:nvPr/>
        </p:nvGrpSpPr>
        <p:grpSpPr>
          <a:xfrm>
            <a:off x="1736252" y="2016133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26849E8E-C157-4523-9398-A68C6FFF995F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36C708D4-04DD-40B8-9B63-330453DEC3FC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CEF292-ABF7-4C07-9785-338DB78B4B93}"/>
              </a:ext>
            </a:extLst>
          </p:cNvPr>
          <p:cNvGrpSpPr/>
          <p:nvPr/>
        </p:nvGrpSpPr>
        <p:grpSpPr>
          <a:xfrm>
            <a:off x="3705057" y="2016132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03426AF-52CA-4DAE-9F56-BCC6B72D33B9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9C36045F-0AA2-4F50-880F-7E7AEB2821FA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B080B-65B1-4042-92D5-C40BB9A0931D}"/>
              </a:ext>
            </a:extLst>
          </p:cNvPr>
          <p:cNvGrpSpPr/>
          <p:nvPr/>
        </p:nvGrpSpPr>
        <p:grpSpPr>
          <a:xfrm>
            <a:off x="7642672" y="2016134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61A9B86A-6D91-47E7-9782-D0B53D678608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F26495F8-38C0-47F2-A32A-8DCF60E8E2C9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70626A-0530-447B-B91F-CB1A132FE0BE}"/>
              </a:ext>
            </a:extLst>
          </p:cNvPr>
          <p:cNvGrpSpPr/>
          <p:nvPr/>
        </p:nvGrpSpPr>
        <p:grpSpPr>
          <a:xfrm>
            <a:off x="9611482" y="2016133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446D9264-5B22-487B-BD71-A73F607364DF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A20E9801-CB42-4198-B304-DF3815257D80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AB3117-5861-4B80-A163-A95D82C12FA9}"/>
              </a:ext>
            </a:extLst>
          </p:cNvPr>
          <p:cNvGrpSpPr/>
          <p:nvPr/>
        </p:nvGrpSpPr>
        <p:grpSpPr>
          <a:xfrm>
            <a:off x="5673860" y="2016134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5BBBE11-97B9-4D86-8569-65D0E18CB618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8C33444D-4E4F-4DA9-B469-93A8725E7CF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189B65-622E-409F-9550-50C92A5DB674}"/>
              </a:ext>
            </a:extLst>
          </p:cNvPr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F52CC-4F3F-42EA-B66D-7C7EFD27FD3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BD55C9-11B1-40B4-AC11-99A5808E7A3C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CC1BF2-35C9-4410-AB11-A0D6C0CF2B91}"/>
              </a:ext>
            </a:extLst>
          </p:cNvPr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DBD635-1486-4CD1-9716-0241FB21EC8E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751DD8-461F-4AC8-A3C7-0A928505FE9E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C1235-C1D4-441B-BFD7-86ADEDFBBA5C}"/>
              </a:ext>
            </a:extLst>
          </p:cNvPr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BC193A-1149-4416-AF9D-91A2D02A370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FBC6DD-92F4-49A3-80B3-EC33C904121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8B6AF-F1E3-42D3-8B7C-D6997504A9C3}"/>
              </a:ext>
            </a:extLst>
          </p:cNvPr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2C9A21-DD7B-4BC2-A041-3EF0C2B2517C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0F9CD5-2397-4646-A4A1-FD0EFF7D9BF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79758B-E24E-4870-82F8-AD8174E1ED59}"/>
              </a:ext>
            </a:extLst>
          </p:cNvPr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0B5BF2-8096-46DE-92F1-90177059C7A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BA7CC8-7C9C-4F2A-A098-2C8D1B8AEA0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F71DD31-B1CD-417F-B8CF-AD576E75281B}"/>
              </a:ext>
            </a:extLst>
          </p:cNvPr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3A36F-EE78-452B-980A-F992C3C018C2}"/>
              </a:ext>
            </a:extLst>
          </p:cNvPr>
          <p:cNvSpPr/>
          <p:nvPr/>
        </p:nvSpPr>
        <p:spPr>
          <a:xfrm rot="18805991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E8482F9-9981-479E-8565-50D11C1177B9}"/>
              </a:ext>
            </a:extLst>
          </p:cNvPr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AB384AB-041D-4BCE-B149-A739B879EF0B}"/>
              </a:ext>
            </a:extLst>
          </p:cNvPr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FA270CB8-1010-4DB1-BBB2-5D060DBE1A46}"/>
              </a:ext>
            </a:extLst>
          </p:cNvPr>
          <p:cNvSpPr>
            <a:spLocks noChangeAspect="1"/>
          </p:cNvSpPr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D4AC0-0ED2-4884-B1E1-841A3A9C1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B3920B9-C3C2-4BB8-9F18-9D6EBFA7F8C0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01942D1-F88C-4AC9-843C-C51AA4E62264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F19EC8-496E-4094-920B-283F9C89719B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0157E3-498E-48FC-AC43-F554A990A93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1D4912-F29C-4699-AB2E-10052D644048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431F8B-EEDF-405C-B7ED-43C17C910A1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B0AD8-FE7F-479F-A7A6-CC9A1B4266F7}"/>
              </a:ext>
            </a:extLst>
          </p:cNvPr>
          <p:cNvGrpSpPr/>
          <p:nvPr/>
        </p:nvGrpSpPr>
        <p:grpSpPr>
          <a:xfrm>
            <a:off x="1031421" y="2013626"/>
            <a:ext cx="11129260" cy="4888151"/>
            <a:chOff x="626799" y="1189365"/>
            <a:chExt cx="9728271" cy="4085236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1374274-484E-4D38-8CF9-BEFCEF7FA034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339A37C-30D4-475A-9C2E-8CAD795EF8E3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D13302C-5803-4DB0-9B93-E1FE20037F7D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2C82978-DBFC-462A-8AD4-E293035BC9EF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1B2F8A2-AC52-4116-B116-B8A1260BC2BE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624DA7D-8278-4B2D-B1CE-8BE45A15120C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A92A19-18EA-4605-B984-55EB67213DCF}"/>
                </a:ext>
              </a:extLst>
            </p:cNvPr>
            <p:cNvSpPr/>
            <p:nvPr/>
          </p:nvSpPr>
          <p:spPr>
            <a:xfrm>
              <a:off x="626800" y="2752731"/>
              <a:ext cx="199411" cy="252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11482586-D264-4733-975A-817001C3CE93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24B04E7F-A1A5-440E-AE1D-322679BB8232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8419230-85B8-46D3-B83B-79B90D85A709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F6BC7F-89BD-42CC-9530-F39741D51103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E40A70-4E8F-4BCB-9D03-7E3DD79316BA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B9F821-D3DE-4FAF-B50A-B9BD24ECD4FE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C88B2F-21D6-49D1-B0F3-59C6BE7AD4AC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B8B1AB-FAA9-4717-84A2-55C851EF4918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C8ECDC-20A2-4EBE-8E74-726E09AAA8B5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82F6B9-E592-40EF-B15C-9232D9F136AC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07FB95-748D-43C3-84AE-3F0A5411C3BB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5A9658-D210-432A-BBD7-F4D0B68F9AD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9FB13-D546-451C-9FA3-25DE234529FD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1F7C10-06E2-4516-B5AC-2CBB90797381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6784E0-9120-4B41-B341-DC2C5DA96B4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D59913-7AD3-45D3-BE36-D89988CF50F2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F17D4F-B52D-45E2-9332-6E1A0E628F7C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F445C7-BFD0-41D9-B8F4-D746EF0889E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CE59F2-D210-4952-AC27-F73E152B3513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09F069-46B4-46DA-B9E7-5AB84CC041C8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6FC607-51B2-4650-9AC9-405C00C4BAE5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B9BA26-A3AB-4E8A-B0CE-730BF8592EB9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7A72F8-121F-4131-B85A-351482130017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D3703F-54F1-4E9A-961E-6C26081DC47F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A650B9-FD1E-420B-890E-BB5CA09C7E94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C2E4B0-23F6-47F7-919C-175A0BFC5F1D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2ACF33F1-CCD8-437E-8C68-80E33B458DB7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876092E2-15B7-4A82-8140-DA872751F01C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8BF79640-252D-44A0-87E1-A3C6C6300941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E1710DC2-88E3-4461-B985-7340645FF2F3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CE46B223-46B2-45D9-B4BD-757551427288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736B5343-DB8C-47C2-A6A0-D9A64E718705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F69466C4-B618-4907-9333-E49890DC86EC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F0C19AC-44C1-4149-8E3E-D0B49C7009AA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596681A8-1585-43EB-8AB2-A7C2F91DE08A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7530AD7C-4566-4E49-BD73-5352C0855CF2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66BC7FFE-4034-4C56-BEB5-F7AD11CB8EE0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C33EE-55F6-46C2-A26F-CF36D3D90BE9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C8B6A-B02E-48E2-8888-04FD436C3464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2E9237-303D-49CD-AEF4-54EC89166F59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C1A3B-8459-40AD-9CA3-390A6EE13046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D3860-6B10-480F-8EB3-720BA37C8273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EFBF9-1280-4F68-B40B-072B7E968F65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33882-E1FD-4835-A8EB-9536E7B8015C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6E694-8BEE-4BBF-92C5-139DFF1CD2FF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8F22C-2E52-4B95-80A4-5076FA801591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C0549-7027-4977-9C06-DB0FCF550902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677F-3392-49EC-9475-8DB2341F08BE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82ACF0-014F-4388-B860-77B70C320910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DA191-CE37-4D20-AD0E-E120A1A30D9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079868-EA1A-4AE3-AD48-43772008FFC0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5A2DC7-836B-4C00-B171-CA599CC04253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4D71B-F71F-4186-AFA4-2B5BF6E99862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EBB6A-C573-4634-9E63-D20E83E24FE2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A10C8-82C1-4362-8F38-D3110C7DDA03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99802F-0DE7-48EE-BAB1-616CEA1BC258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FB650A-BDA4-4ED0-B7B8-912A09BBB57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48C7DF-9738-4396-B667-9556F2F34568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737CF8-7C79-4FC9-8A3F-98798D5A8084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7AF89-242A-4277-837A-44B383F4A6E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CBF772-74E7-4793-94DA-6B20A479FE21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2288A2-34F0-44D6-A722-90F8C67A95E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EFA307-3841-4235-B485-318F71625099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83220-2420-4847-A337-481757F7F94C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21099-2BDC-47C1-B5A4-C32EA0A53B58}"/>
              </a:ext>
            </a:extLst>
          </p:cNvPr>
          <p:cNvSpPr txBox="1"/>
          <p:nvPr/>
        </p:nvSpPr>
        <p:spPr>
          <a:xfrm>
            <a:off x="7328720" y="2499827"/>
            <a:ext cx="4045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DF708-21CD-4FF2-A70A-F7E4EDDED0CE}"/>
              </a:ext>
            </a:extLst>
          </p:cNvPr>
          <p:cNvSpPr txBox="1"/>
          <p:nvPr/>
        </p:nvSpPr>
        <p:spPr>
          <a:xfrm>
            <a:off x="8498407" y="1752371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D1D5-83F8-46C1-9DE2-4D2CD1DC9353}"/>
              </a:ext>
            </a:extLst>
          </p:cNvPr>
          <p:cNvSpPr txBox="1"/>
          <p:nvPr/>
        </p:nvSpPr>
        <p:spPr>
          <a:xfrm>
            <a:off x="8498406" y="921374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F6EB1-5AD2-4C37-989E-B3FF212CC67E}"/>
              </a:ext>
            </a:extLst>
          </p:cNvPr>
          <p:cNvGrpSpPr/>
          <p:nvPr/>
        </p:nvGrpSpPr>
        <p:grpSpPr>
          <a:xfrm>
            <a:off x="4204088" y="1827068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B80344-19A8-44E3-882D-70D2939D33C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E864C2-E188-40EF-8483-5474055FCEC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060BEC-570C-41D0-A22C-0A34CD060149}"/>
              </a:ext>
            </a:extLst>
          </p:cNvPr>
          <p:cNvGrpSpPr/>
          <p:nvPr/>
        </p:nvGrpSpPr>
        <p:grpSpPr>
          <a:xfrm>
            <a:off x="4204088" y="270985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B0BA30-A9EE-425A-9E7C-943077DFB8A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377261-CF5F-45B2-8BBB-14F73041C1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8D89A-DCA5-4BB4-98A9-DD3AF165DE7F}"/>
              </a:ext>
            </a:extLst>
          </p:cNvPr>
          <p:cNvGrpSpPr/>
          <p:nvPr/>
        </p:nvGrpSpPr>
        <p:grpSpPr>
          <a:xfrm>
            <a:off x="4204088" y="3592642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1BCAA-1CBA-41AF-8FB6-DC21956A94E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C2086E-9E92-45B9-A15D-60CC4F867D5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852C0A-1EEC-411E-B5A1-5AB3493921F4}"/>
              </a:ext>
            </a:extLst>
          </p:cNvPr>
          <p:cNvGrpSpPr/>
          <p:nvPr/>
        </p:nvGrpSpPr>
        <p:grpSpPr>
          <a:xfrm>
            <a:off x="4204088" y="4475430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79C8D-CE89-4AD1-9DC9-E874B7C10A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CE3C4-6B50-4683-AA20-984EE2CA419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CF99D1-884B-4058-BACF-7A157142814A}"/>
              </a:ext>
            </a:extLst>
          </p:cNvPr>
          <p:cNvGrpSpPr/>
          <p:nvPr/>
        </p:nvGrpSpPr>
        <p:grpSpPr>
          <a:xfrm>
            <a:off x="4204088" y="5358216"/>
            <a:ext cx="4525172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A27C6-91BE-4731-9B81-93C9F343753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00E006-A016-4359-81F0-5D0A505640E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Pentagon 2">
            <a:extLst>
              <a:ext uri="{FF2B5EF4-FFF2-40B4-BE49-F238E27FC236}">
                <a16:creationId xmlns:a16="http://schemas.microsoft.com/office/drawing/2014/main" id="{1AC458C0-532D-4497-987F-C78AC343E304}"/>
              </a:ext>
            </a:extLst>
          </p:cNvPr>
          <p:cNvSpPr/>
          <p:nvPr/>
        </p:nvSpPr>
        <p:spPr>
          <a:xfrm>
            <a:off x="912674" y="18016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entagon 24">
            <a:extLst>
              <a:ext uri="{FF2B5EF4-FFF2-40B4-BE49-F238E27FC236}">
                <a16:creationId xmlns:a16="http://schemas.microsoft.com/office/drawing/2014/main" id="{D2AFCFDD-2D98-44A5-B6E9-67B044152BF6}"/>
              </a:ext>
            </a:extLst>
          </p:cNvPr>
          <p:cNvSpPr/>
          <p:nvPr/>
        </p:nvSpPr>
        <p:spPr>
          <a:xfrm>
            <a:off x="912674" y="26844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entagon 25">
            <a:extLst>
              <a:ext uri="{FF2B5EF4-FFF2-40B4-BE49-F238E27FC236}">
                <a16:creationId xmlns:a16="http://schemas.microsoft.com/office/drawing/2014/main" id="{B7B4F94C-7D1E-44E9-8627-1799DB7D802E}"/>
              </a:ext>
            </a:extLst>
          </p:cNvPr>
          <p:cNvSpPr/>
          <p:nvPr/>
        </p:nvSpPr>
        <p:spPr>
          <a:xfrm>
            <a:off x="912674" y="35672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entagon 26">
            <a:extLst>
              <a:ext uri="{FF2B5EF4-FFF2-40B4-BE49-F238E27FC236}">
                <a16:creationId xmlns:a16="http://schemas.microsoft.com/office/drawing/2014/main" id="{08062C4E-B676-49AE-9735-1F182195E7D1}"/>
              </a:ext>
            </a:extLst>
          </p:cNvPr>
          <p:cNvSpPr/>
          <p:nvPr/>
        </p:nvSpPr>
        <p:spPr>
          <a:xfrm>
            <a:off x="912674" y="44499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Pentagon 27">
            <a:extLst>
              <a:ext uri="{FF2B5EF4-FFF2-40B4-BE49-F238E27FC236}">
                <a16:creationId xmlns:a16="http://schemas.microsoft.com/office/drawing/2014/main" id="{64327FA7-5909-412C-AD49-CCC301B946E7}"/>
              </a:ext>
            </a:extLst>
          </p:cNvPr>
          <p:cNvSpPr/>
          <p:nvPr/>
        </p:nvSpPr>
        <p:spPr>
          <a:xfrm>
            <a:off x="912674" y="53327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EC4490-9212-4EF4-B45F-D60AFF49FF67}"/>
              </a:ext>
            </a:extLst>
          </p:cNvPr>
          <p:cNvSpPr/>
          <p:nvPr/>
        </p:nvSpPr>
        <p:spPr>
          <a:xfrm>
            <a:off x="8772211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52BA5A-06AE-4344-B2C8-23E1D938D9EA}"/>
              </a:ext>
            </a:extLst>
          </p:cNvPr>
          <p:cNvSpPr/>
          <p:nvPr/>
        </p:nvSpPr>
        <p:spPr>
          <a:xfrm>
            <a:off x="9327600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798D1F-8318-4B2E-9C17-48535D7201F5}"/>
              </a:ext>
            </a:extLst>
          </p:cNvPr>
          <p:cNvSpPr/>
          <p:nvPr/>
        </p:nvSpPr>
        <p:spPr>
          <a:xfrm>
            <a:off x="8982082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9B9299-2FBB-4777-A2A5-57CFDDDFAFB3}"/>
              </a:ext>
            </a:extLst>
          </p:cNvPr>
          <p:cNvSpPr/>
          <p:nvPr/>
        </p:nvSpPr>
        <p:spPr>
          <a:xfrm>
            <a:off x="9585742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45D64-7584-4599-9C5B-3F6A04E5FEBC}"/>
              </a:ext>
            </a:extLst>
          </p:cNvPr>
          <p:cNvSpPr/>
          <p:nvPr/>
        </p:nvSpPr>
        <p:spPr>
          <a:xfrm>
            <a:off x="8729260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Pentagon 40">
            <a:extLst>
              <a:ext uri="{FF2B5EF4-FFF2-40B4-BE49-F238E27FC236}">
                <a16:creationId xmlns:a16="http://schemas.microsoft.com/office/drawing/2014/main" id="{2D410F81-3335-4E67-AB2F-62DD674E161F}"/>
              </a:ext>
            </a:extLst>
          </p:cNvPr>
          <p:cNvSpPr/>
          <p:nvPr/>
        </p:nvSpPr>
        <p:spPr>
          <a:xfrm>
            <a:off x="912676" y="1801632"/>
            <a:ext cx="1336638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Pentagon 41">
            <a:extLst>
              <a:ext uri="{FF2B5EF4-FFF2-40B4-BE49-F238E27FC236}">
                <a16:creationId xmlns:a16="http://schemas.microsoft.com/office/drawing/2014/main" id="{113CCADC-070F-4B55-90C5-2B7A2863A7E9}"/>
              </a:ext>
            </a:extLst>
          </p:cNvPr>
          <p:cNvSpPr/>
          <p:nvPr/>
        </p:nvSpPr>
        <p:spPr>
          <a:xfrm>
            <a:off x="912675" y="268442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Pentagon 42">
            <a:extLst>
              <a:ext uri="{FF2B5EF4-FFF2-40B4-BE49-F238E27FC236}">
                <a16:creationId xmlns:a16="http://schemas.microsoft.com/office/drawing/2014/main" id="{64FD6BDB-5C3E-4F17-9375-7D4B9D2BF8EC}"/>
              </a:ext>
            </a:extLst>
          </p:cNvPr>
          <p:cNvSpPr/>
          <p:nvPr/>
        </p:nvSpPr>
        <p:spPr>
          <a:xfrm>
            <a:off x="912675" y="3567208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Pentagon 43">
            <a:extLst>
              <a:ext uri="{FF2B5EF4-FFF2-40B4-BE49-F238E27FC236}">
                <a16:creationId xmlns:a16="http://schemas.microsoft.com/office/drawing/2014/main" id="{72DC3CCF-F4B6-482F-A9E3-45ACD1CA4322}"/>
              </a:ext>
            </a:extLst>
          </p:cNvPr>
          <p:cNvSpPr/>
          <p:nvPr/>
        </p:nvSpPr>
        <p:spPr>
          <a:xfrm>
            <a:off x="912676" y="4449996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Pentagon 44">
            <a:extLst>
              <a:ext uri="{FF2B5EF4-FFF2-40B4-BE49-F238E27FC236}">
                <a16:creationId xmlns:a16="http://schemas.microsoft.com/office/drawing/2014/main" id="{57FECE5B-B64C-4D14-BF94-C404D864DA01}"/>
              </a:ext>
            </a:extLst>
          </p:cNvPr>
          <p:cNvSpPr/>
          <p:nvPr/>
        </p:nvSpPr>
        <p:spPr>
          <a:xfrm>
            <a:off x="912675" y="5332787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09F3C-0552-4934-AEF9-3E9222651954}"/>
              </a:ext>
            </a:extLst>
          </p:cNvPr>
          <p:cNvSpPr txBox="1"/>
          <p:nvPr/>
        </p:nvSpPr>
        <p:spPr>
          <a:xfrm>
            <a:off x="9138798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4BC89-D688-42C2-8F7A-4F8EF5E96A53}"/>
              </a:ext>
            </a:extLst>
          </p:cNvPr>
          <p:cNvSpPr txBox="1"/>
          <p:nvPr/>
        </p:nvSpPr>
        <p:spPr>
          <a:xfrm>
            <a:off x="9661113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45DF6-FA8C-4006-AAAB-E517874AE809}"/>
              </a:ext>
            </a:extLst>
          </p:cNvPr>
          <p:cNvSpPr txBox="1"/>
          <p:nvPr/>
        </p:nvSpPr>
        <p:spPr>
          <a:xfrm>
            <a:off x="9257264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8BD8BB-6409-4374-8EB2-BADA1155CB79}"/>
              </a:ext>
            </a:extLst>
          </p:cNvPr>
          <p:cNvSpPr txBox="1"/>
          <p:nvPr/>
        </p:nvSpPr>
        <p:spPr>
          <a:xfrm>
            <a:off x="9949145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08736A-24EA-4A91-AF3F-4AE1CC70572A}"/>
              </a:ext>
            </a:extLst>
          </p:cNvPr>
          <p:cNvSpPr txBox="1"/>
          <p:nvPr/>
        </p:nvSpPr>
        <p:spPr>
          <a:xfrm>
            <a:off x="9113249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B24028E-A8A5-415A-9B21-525E935673E2}"/>
              </a:ext>
            </a:extLst>
          </p:cNvPr>
          <p:cNvSpPr/>
          <p:nvPr/>
        </p:nvSpPr>
        <p:spPr>
          <a:xfrm rot="2700000">
            <a:off x="3373510" y="2785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DE8FD43-C9FD-46B0-9A1C-CFDD8E4C4454}"/>
              </a:ext>
            </a:extLst>
          </p:cNvPr>
          <p:cNvSpPr/>
          <p:nvPr/>
        </p:nvSpPr>
        <p:spPr>
          <a:xfrm>
            <a:off x="3309765" y="19796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0976951-38B6-4714-83C2-C0A21CB8B481}"/>
              </a:ext>
            </a:extLst>
          </p:cNvPr>
          <p:cNvSpPr/>
          <p:nvPr/>
        </p:nvSpPr>
        <p:spPr>
          <a:xfrm>
            <a:off x="3274202" y="37565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239A971A-30DD-42A8-86E4-413030FF0F96}"/>
              </a:ext>
            </a:extLst>
          </p:cNvPr>
          <p:cNvSpPr>
            <a:spLocks noChangeAspect="1"/>
          </p:cNvSpPr>
          <p:nvPr/>
        </p:nvSpPr>
        <p:spPr>
          <a:xfrm>
            <a:off x="3308470" y="55210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7EBB47A8-B104-4CED-A04A-12011400A969}"/>
              </a:ext>
            </a:extLst>
          </p:cNvPr>
          <p:cNvSpPr>
            <a:spLocks noChangeAspect="1"/>
          </p:cNvSpPr>
          <p:nvPr/>
        </p:nvSpPr>
        <p:spPr>
          <a:xfrm>
            <a:off x="3321339" y="46419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17859-5FCD-4D83-B35A-78E2E733485B}"/>
              </a:ext>
            </a:extLst>
          </p:cNvPr>
          <p:cNvGrpSpPr/>
          <p:nvPr/>
        </p:nvGrpSpPr>
        <p:grpSpPr>
          <a:xfrm>
            <a:off x="4347658" y="1988596"/>
            <a:ext cx="3496686" cy="3888157"/>
            <a:chOff x="2808139" y="1972867"/>
            <a:chExt cx="3544350" cy="39411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98F5BC-E030-4FDA-9D7E-7CDB682B079D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447CB1-2926-4C2B-B444-9D419CB7B633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B2F7E6AF-CCB3-40F5-8505-4C2F1E717C32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20CB5F-5EFC-4A7A-8482-92D59A958C2D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1B7FF5-CE08-45F2-9587-A6E23EA018BF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F6661992-70B9-4500-9C8D-26A38A060F25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D2BE12-7F0B-403C-A105-1B95B9BB1265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F70E63-96C6-4A80-B25F-68EAC43D0DC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69DC9884-2945-49A8-BCE0-2217042EBC49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39F34C-43A3-4EB1-A896-FBE58F5A4FC4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AC646F-BAB2-4837-8517-5483BDBCFCF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456F1244-D572-409F-9D52-33A59A57DBC0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AE85F6-E52B-4A32-8DC9-D7D2CDDC20A5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860DF4-E451-4287-887F-DD4B8B3E527F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9F32CA0D-1CB7-4FDD-A443-99C32FE47C97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1E7BBD-7AB4-4649-8B92-665395232658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48BC6-F5CD-4AFE-82AB-606761A3506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DA18733F-0740-40E5-BC3F-4E42F2C4788F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30AFB9-8AA7-4505-B8F9-B5744916495E}"/>
              </a:ext>
            </a:extLst>
          </p:cNvPr>
          <p:cNvGrpSpPr/>
          <p:nvPr/>
        </p:nvGrpSpPr>
        <p:grpSpPr>
          <a:xfrm>
            <a:off x="5455660" y="3526120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A3C5FA-4607-498C-9EF7-04D44B6E153F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E32A0C-05F5-41C1-BC8D-DE9F57675D7B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8D4CF1-61C9-481C-AD29-D1590D41A74B}"/>
              </a:ext>
            </a:extLst>
          </p:cNvPr>
          <p:cNvGrpSpPr/>
          <p:nvPr/>
        </p:nvGrpSpPr>
        <p:grpSpPr>
          <a:xfrm>
            <a:off x="6993217" y="5171373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FDC46E-0A20-4ABC-9065-A17EBB0C751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0F4B3-082A-4942-82C9-BFAEF5BB262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7FACE-F046-4AC6-AF8F-38550CF2B2CD}"/>
              </a:ext>
            </a:extLst>
          </p:cNvPr>
          <p:cNvGrpSpPr/>
          <p:nvPr/>
        </p:nvGrpSpPr>
        <p:grpSpPr>
          <a:xfrm>
            <a:off x="8213477" y="3778869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CCF8B-5140-4FB2-88A2-1171A4BA2D2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AEA003-560A-4099-83FB-C210A4103F35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0E7615-6636-4517-8A7D-98F729F43B9C}"/>
              </a:ext>
            </a:extLst>
          </p:cNvPr>
          <p:cNvGrpSpPr/>
          <p:nvPr/>
        </p:nvGrpSpPr>
        <p:grpSpPr>
          <a:xfrm>
            <a:off x="8213477" y="2386365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8F4507-D369-48CA-B8CA-02F66C8BE19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A09E8A-6EAB-4468-B4C6-B5FE342EF2F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3CBBDB-B7E9-47F9-A146-D7B03A8CE122}"/>
              </a:ext>
            </a:extLst>
          </p:cNvPr>
          <p:cNvGrpSpPr/>
          <p:nvPr/>
        </p:nvGrpSpPr>
        <p:grpSpPr>
          <a:xfrm>
            <a:off x="729762" y="4475121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95A20A-524A-4292-831D-99105EC1584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9016CE-1B45-41A2-AF2F-B9182BC6DB6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9A5FB8-FBC7-4A6B-AAC8-E135087753DB}"/>
              </a:ext>
            </a:extLst>
          </p:cNvPr>
          <p:cNvGrpSpPr/>
          <p:nvPr/>
        </p:nvGrpSpPr>
        <p:grpSpPr>
          <a:xfrm>
            <a:off x="729762" y="3082617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62B4DB-939B-4B15-BB20-B0A2041E0B8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9DB4BE-B41D-401B-AF7A-24283481DF4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237BA3-B5BD-4AEC-BB2B-E718CD9AD37B}"/>
              </a:ext>
            </a:extLst>
          </p:cNvPr>
          <p:cNvGrpSpPr/>
          <p:nvPr/>
        </p:nvGrpSpPr>
        <p:grpSpPr>
          <a:xfrm>
            <a:off x="1948058" y="1690113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8B05AE-112E-44B8-A80F-B55ADF635CE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EB89ED-7CBD-4665-9445-DD18EA03A46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8EB766-7DC3-48C6-B61E-BBCCDF28813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E97BED-FE3F-440F-8359-3147E469F9C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4482E97-C2A9-4E49-BF4F-EBE4B6ECE1DD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96C8E-3BEA-4F53-ADA8-8BA89EAFCDFD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9EB5C-B1B4-4B06-9FF7-5983771220E2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2EA00-0055-4B73-9666-6DBA35AF795B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F2E14-69A9-4262-8C95-CE5490AD14A2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E7CE4-3DE0-4B44-9C0C-583386B0C2C3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516E2-D6D8-4F54-B10D-C99495E4A649}"/>
              </a:ext>
            </a:extLst>
          </p:cNvPr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FA67-5E6F-400E-9B97-44A219023578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825716-730C-4ED9-995C-393B612F28C7}"/>
              </a:ext>
            </a:extLst>
          </p:cNvPr>
          <p:cNvGrpSpPr/>
          <p:nvPr/>
        </p:nvGrpSpPr>
        <p:grpSpPr>
          <a:xfrm>
            <a:off x="3464471" y="2641105"/>
            <a:ext cx="5824915" cy="2803056"/>
            <a:chOff x="1528207" y="1282474"/>
            <a:chExt cx="5839823" cy="2810230"/>
          </a:xfrm>
        </p:grpSpPr>
        <p:sp>
          <p:nvSpPr>
            <p:cNvPr id="4" name="Round Same Side Corner Rectangle 50">
              <a:extLst>
                <a:ext uri="{FF2B5EF4-FFF2-40B4-BE49-F238E27FC236}">
                  <a16:creationId xmlns:a16="http://schemas.microsoft.com/office/drawing/2014/main" id="{299B7BA7-39CD-4959-BF2F-3F2E6D1079A5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ingle Corner Rectangle 51">
              <a:extLst>
                <a:ext uri="{FF2B5EF4-FFF2-40B4-BE49-F238E27FC236}">
                  <a16:creationId xmlns:a16="http://schemas.microsoft.com/office/drawing/2014/main" id="{002C8443-708D-41D9-9774-4A3092391990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Round Single Corner Rectangle 52">
              <a:extLst>
                <a:ext uri="{FF2B5EF4-FFF2-40B4-BE49-F238E27FC236}">
                  <a16:creationId xmlns:a16="http://schemas.microsoft.com/office/drawing/2014/main" id="{5AF5DA9D-5E3D-490A-9F49-205888BDE5A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 Single Corner Rectangle 53">
              <a:extLst>
                <a:ext uri="{FF2B5EF4-FFF2-40B4-BE49-F238E27FC236}">
                  <a16:creationId xmlns:a16="http://schemas.microsoft.com/office/drawing/2014/main" id="{2D5149BF-CA13-47E7-ADA9-F69B113D4811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Arrow 54">
              <a:extLst>
                <a:ext uri="{FF2B5EF4-FFF2-40B4-BE49-F238E27FC236}">
                  <a16:creationId xmlns:a16="http://schemas.microsoft.com/office/drawing/2014/main" id="{3A6B9F67-67F2-4948-A54B-5B078AA29854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6EE99-2DED-47DC-BC60-B1812A08F856}"/>
              </a:ext>
            </a:extLst>
          </p:cNvPr>
          <p:cNvGrpSpPr/>
          <p:nvPr/>
        </p:nvGrpSpPr>
        <p:grpSpPr>
          <a:xfrm>
            <a:off x="7887474" y="5059442"/>
            <a:ext cx="3409176" cy="914358"/>
            <a:chOff x="910640" y="3263935"/>
            <a:chExt cx="2448272" cy="914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ACFA61-1349-4BAE-AD5A-63CEB782928A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EB3A49-CE3A-4F53-9459-92A180AF710A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1164F4-F786-446E-ABB7-31AF72959A70}"/>
              </a:ext>
            </a:extLst>
          </p:cNvPr>
          <p:cNvGrpSpPr/>
          <p:nvPr/>
        </p:nvGrpSpPr>
        <p:grpSpPr>
          <a:xfrm>
            <a:off x="720652" y="5059442"/>
            <a:ext cx="3605178" cy="914358"/>
            <a:chOff x="1126664" y="3263935"/>
            <a:chExt cx="2232248" cy="914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F8BE6-0015-4C88-BD93-0D6F1B506309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B1C53A-49CF-4AE3-A28E-A35FB3C1FE8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F4C29-C649-49F4-91BA-B4506D00977E}"/>
              </a:ext>
            </a:extLst>
          </p:cNvPr>
          <p:cNvGrpSpPr/>
          <p:nvPr/>
        </p:nvGrpSpPr>
        <p:grpSpPr>
          <a:xfrm>
            <a:off x="713032" y="1890396"/>
            <a:ext cx="3497772" cy="914358"/>
            <a:chOff x="1126664" y="3263935"/>
            <a:chExt cx="2232248" cy="914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29026-1B6D-480D-82D0-7675F9B47240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4F04C-39D3-4819-9F10-925186F3E220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5E8B23-21BB-48F2-8047-B9820963C4C6}"/>
              </a:ext>
            </a:extLst>
          </p:cNvPr>
          <p:cNvGrpSpPr/>
          <p:nvPr/>
        </p:nvGrpSpPr>
        <p:grpSpPr>
          <a:xfrm>
            <a:off x="4374837" y="1890396"/>
            <a:ext cx="3456844" cy="914358"/>
            <a:chOff x="1126664" y="3263935"/>
            <a:chExt cx="2232248" cy="914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A38AFF-78A3-4E4E-BA38-CBDF51C30D52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4B609-C722-4C91-82AB-1BB3E7D19D82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8B15A0-E198-431F-989A-41670F340E62}"/>
              </a:ext>
            </a:extLst>
          </p:cNvPr>
          <p:cNvGrpSpPr/>
          <p:nvPr/>
        </p:nvGrpSpPr>
        <p:grpSpPr>
          <a:xfrm>
            <a:off x="8002870" y="1890396"/>
            <a:ext cx="3409176" cy="914358"/>
            <a:chOff x="910640" y="3263935"/>
            <a:chExt cx="2448272" cy="914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C02BF8-F6EF-4EAE-B8FF-2D2839223865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F62E5-8532-40BF-B4DA-746E6BC8CFB1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FF0CACC-04AD-41E6-9208-6D4722F50C7E}"/>
              </a:ext>
            </a:extLst>
          </p:cNvPr>
          <p:cNvSpPr txBox="1"/>
          <p:nvPr/>
        </p:nvSpPr>
        <p:spPr>
          <a:xfrm>
            <a:off x="3626018" y="3752987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5A330D-1750-457F-81F1-069E3DFADF6B}"/>
              </a:ext>
            </a:extLst>
          </p:cNvPr>
          <p:cNvSpPr txBox="1"/>
          <p:nvPr/>
        </p:nvSpPr>
        <p:spPr>
          <a:xfrm>
            <a:off x="4634604" y="4714185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DC81CB-08B4-4D12-A989-A481967DB1F9}"/>
              </a:ext>
            </a:extLst>
          </p:cNvPr>
          <p:cNvSpPr txBox="1"/>
          <p:nvPr/>
        </p:nvSpPr>
        <p:spPr>
          <a:xfrm>
            <a:off x="5643192" y="3719259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E05057-CB3B-4E2A-83CD-6D1CB9EC180A}"/>
              </a:ext>
            </a:extLst>
          </p:cNvPr>
          <p:cNvSpPr txBox="1"/>
          <p:nvPr/>
        </p:nvSpPr>
        <p:spPr>
          <a:xfrm>
            <a:off x="6651778" y="4763638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D5FE9-C20A-4F06-A000-4597DDFC40DE}"/>
              </a:ext>
            </a:extLst>
          </p:cNvPr>
          <p:cNvSpPr txBox="1"/>
          <p:nvPr/>
        </p:nvSpPr>
        <p:spPr>
          <a:xfrm>
            <a:off x="7660364" y="3751334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97D7D366-B298-4039-91E3-68209F90D1C3}"/>
              </a:ext>
            </a:extLst>
          </p:cNvPr>
          <p:cNvSpPr/>
          <p:nvPr/>
        </p:nvSpPr>
        <p:spPr>
          <a:xfrm>
            <a:off x="3898392" y="337403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B1A7BD94-FA43-4D66-A3C2-7DD4FB289137}"/>
              </a:ext>
            </a:extLst>
          </p:cNvPr>
          <p:cNvSpPr/>
          <p:nvPr/>
        </p:nvSpPr>
        <p:spPr>
          <a:xfrm>
            <a:off x="4909729" y="429526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799578AB-B396-4F1E-836F-A041359EE2E1}"/>
              </a:ext>
            </a:extLst>
          </p:cNvPr>
          <p:cNvSpPr/>
          <p:nvPr/>
        </p:nvSpPr>
        <p:spPr>
          <a:xfrm>
            <a:off x="5889916" y="33418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46EC0BE-7A99-4500-AB80-518A9210DC0C}"/>
              </a:ext>
            </a:extLst>
          </p:cNvPr>
          <p:cNvSpPr>
            <a:spLocks noChangeAspect="1"/>
          </p:cNvSpPr>
          <p:nvPr/>
        </p:nvSpPr>
        <p:spPr>
          <a:xfrm>
            <a:off x="6868910" y="442779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109A85DE-7E23-4CD9-BAA8-21A496B5BF68}"/>
              </a:ext>
            </a:extLst>
          </p:cNvPr>
          <p:cNvSpPr/>
          <p:nvPr/>
        </p:nvSpPr>
        <p:spPr>
          <a:xfrm>
            <a:off x="7925043" y="3359903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val 246">
            <a:extLst>
              <a:ext uri="{FF2B5EF4-FFF2-40B4-BE49-F238E27FC236}">
                <a16:creationId xmlns:a16="http://schemas.microsoft.com/office/drawing/2014/main" id="{9F1F1883-6C76-44B7-896C-7B33532AE047}"/>
              </a:ext>
            </a:extLst>
          </p:cNvPr>
          <p:cNvSpPr>
            <a:spLocks noChangeAspect="1"/>
          </p:cNvSpPr>
          <p:nvPr/>
        </p:nvSpPr>
        <p:spPr>
          <a:xfrm>
            <a:off x="10173963" y="2834639"/>
            <a:ext cx="1188720" cy="118872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A920C122-CC73-4C51-B343-7D2ABB02D6F6}"/>
              </a:ext>
            </a:extLst>
          </p:cNvPr>
          <p:cNvSpPr>
            <a:spLocks noChangeAspect="1"/>
          </p:cNvSpPr>
          <p:nvPr/>
        </p:nvSpPr>
        <p:spPr>
          <a:xfrm>
            <a:off x="10311123" y="2971799"/>
            <a:ext cx="914400" cy="914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8DEB0A0E-B95C-4174-A569-8ACE05A24199}"/>
              </a:ext>
            </a:extLst>
          </p:cNvPr>
          <p:cNvSpPr>
            <a:spLocks noChangeAspect="1"/>
          </p:cNvSpPr>
          <p:nvPr/>
        </p:nvSpPr>
        <p:spPr>
          <a:xfrm>
            <a:off x="10448283" y="3108959"/>
            <a:ext cx="640080" cy="64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A6A23C8D-53D5-47D4-83FC-33F60F955104}"/>
              </a:ext>
            </a:extLst>
          </p:cNvPr>
          <p:cNvSpPr/>
          <p:nvPr/>
        </p:nvSpPr>
        <p:spPr>
          <a:xfrm>
            <a:off x="924564" y="2438782"/>
            <a:ext cx="8888718" cy="856299"/>
          </a:xfrm>
          <a:custGeom>
            <a:avLst/>
            <a:gdLst>
              <a:gd name="connsiteX0" fmla="*/ 8831955 w 8888718"/>
              <a:gd name="connsiteY0" fmla="*/ 739531 h 856299"/>
              <a:gd name="connsiteX1" fmla="*/ 8888718 w 8888718"/>
              <a:gd name="connsiteY1" fmla="*/ 796294 h 856299"/>
              <a:gd name="connsiteX2" fmla="*/ 8888717 w 8888718"/>
              <a:gd name="connsiteY2" fmla="*/ 838460 h 856299"/>
              <a:gd name="connsiteX3" fmla="*/ 8885115 w 8888718"/>
              <a:gd name="connsiteY3" fmla="*/ 856299 h 856299"/>
              <a:gd name="connsiteX4" fmla="*/ 8778794 w 8888718"/>
              <a:gd name="connsiteY4" fmla="*/ 856299 h 856299"/>
              <a:gd name="connsiteX5" fmla="*/ 8775192 w 8888718"/>
              <a:gd name="connsiteY5" fmla="*/ 838459 h 856299"/>
              <a:gd name="connsiteX6" fmla="*/ 8775192 w 8888718"/>
              <a:gd name="connsiteY6" fmla="*/ 796294 h 856299"/>
              <a:gd name="connsiteX7" fmla="*/ 8831955 w 8888718"/>
              <a:gd name="connsiteY7" fmla="*/ 739531 h 856299"/>
              <a:gd name="connsiteX8" fmla="*/ 6060849 w 8888718"/>
              <a:gd name="connsiteY8" fmla="*/ 739531 h 856299"/>
              <a:gd name="connsiteX9" fmla="*/ 6117612 w 8888718"/>
              <a:gd name="connsiteY9" fmla="*/ 796294 h 856299"/>
              <a:gd name="connsiteX10" fmla="*/ 6117611 w 8888718"/>
              <a:gd name="connsiteY10" fmla="*/ 838460 h 856299"/>
              <a:gd name="connsiteX11" fmla="*/ 6114010 w 8888718"/>
              <a:gd name="connsiteY11" fmla="*/ 856299 h 856299"/>
              <a:gd name="connsiteX12" fmla="*/ 6007688 w 8888718"/>
              <a:gd name="connsiteY12" fmla="*/ 856299 h 856299"/>
              <a:gd name="connsiteX13" fmla="*/ 6004086 w 8888718"/>
              <a:gd name="connsiteY13" fmla="*/ 838459 h 856299"/>
              <a:gd name="connsiteX14" fmla="*/ 6004086 w 8888718"/>
              <a:gd name="connsiteY14" fmla="*/ 796294 h 856299"/>
              <a:gd name="connsiteX15" fmla="*/ 6060849 w 8888718"/>
              <a:gd name="connsiteY15" fmla="*/ 739531 h 856299"/>
              <a:gd name="connsiteX16" fmla="*/ 56763 w 8888718"/>
              <a:gd name="connsiteY16" fmla="*/ 739531 h 856299"/>
              <a:gd name="connsiteX17" fmla="*/ 113527 w 8888718"/>
              <a:gd name="connsiteY17" fmla="*/ 796294 h 856299"/>
              <a:gd name="connsiteX18" fmla="*/ 113527 w 8888718"/>
              <a:gd name="connsiteY18" fmla="*/ 838459 h 856299"/>
              <a:gd name="connsiteX19" fmla="*/ 109925 w 8888718"/>
              <a:gd name="connsiteY19" fmla="*/ 856299 h 856299"/>
              <a:gd name="connsiteX20" fmla="*/ 3603 w 8888718"/>
              <a:gd name="connsiteY20" fmla="*/ 856299 h 856299"/>
              <a:gd name="connsiteX21" fmla="*/ 1 w 8888718"/>
              <a:gd name="connsiteY21" fmla="*/ 838460 h 856299"/>
              <a:gd name="connsiteX22" fmla="*/ 0 w 8888718"/>
              <a:gd name="connsiteY22" fmla="*/ 796294 h 856299"/>
              <a:gd name="connsiteX23" fmla="*/ 56763 w 8888718"/>
              <a:gd name="connsiteY23" fmla="*/ 739531 h 856299"/>
              <a:gd name="connsiteX24" fmla="*/ 6522702 w 8888718"/>
              <a:gd name="connsiteY24" fmla="*/ 725936 h 856299"/>
              <a:gd name="connsiteX25" fmla="*/ 6579465 w 8888718"/>
              <a:gd name="connsiteY25" fmla="*/ 782699 h 856299"/>
              <a:gd name="connsiteX26" fmla="*/ 6579464 w 8888718"/>
              <a:gd name="connsiteY26" fmla="*/ 852054 h 856299"/>
              <a:gd name="connsiteX27" fmla="*/ 6578607 w 8888718"/>
              <a:gd name="connsiteY27" fmla="*/ 856299 h 856299"/>
              <a:gd name="connsiteX28" fmla="*/ 6466797 w 8888718"/>
              <a:gd name="connsiteY28" fmla="*/ 856299 h 856299"/>
              <a:gd name="connsiteX29" fmla="*/ 6465939 w 8888718"/>
              <a:gd name="connsiteY29" fmla="*/ 852053 h 856299"/>
              <a:gd name="connsiteX30" fmla="*/ 6465939 w 8888718"/>
              <a:gd name="connsiteY30" fmla="*/ 782699 h 856299"/>
              <a:gd name="connsiteX31" fmla="*/ 6522702 w 8888718"/>
              <a:gd name="connsiteY31" fmla="*/ 725936 h 856299"/>
              <a:gd name="connsiteX32" fmla="*/ 3751586 w 8888718"/>
              <a:gd name="connsiteY32" fmla="*/ 725936 h 856299"/>
              <a:gd name="connsiteX33" fmla="*/ 3808349 w 8888718"/>
              <a:gd name="connsiteY33" fmla="*/ 782699 h 856299"/>
              <a:gd name="connsiteX34" fmla="*/ 3808348 w 8888718"/>
              <a:gd name="connsiteY34" fmla="*/ 852054 h 856299"/>
              <a:gd name="connsiteX35" fmla="*/ 3807491 w 8888718"/>
              <a:gd name="connsiteY35" fmla="*/ 856299 h 856299"/>
              <a:gd name="connsiteX36" fmla="*/ 3695681 w 8888718"/>
              <a:gd name="connsiteY36" fmla="*/ 856299 h 856299"/>
              <a:gd name="connsiteX37" fmla="*/ 3694823 w 8888718"/>
              <a:gd name="connsiteY37" fmla="*/ 852053 h 856299"/>
              <a:gd name="connsiteX38" fmla="*/ 3694823 w 8888718"/>
              <a:gd name="connsiteY38" fmla="*/ 782699 h 856299"/>
              <a:gd name="connsiteX39" fmla="*/ 3751586 w 8888718"/>
              <a:gd name="connsiteY39" fmla="*/ 725936 h 856299"/>
              <a:gd name="connsiteX40" fmla="*/ 8524063 w 8888718"/>
              <a:gd name="connsiteY40" fmla="*/ 700608 h 856299"/>
              <a:gd name="connsiteX41" fmla="*/ 8580826 w 8888718"/>
              <a:gd name="connsiteY41" fmla="*/ 757371 h 856299"/>
              <a:gd name="connsiteX42" fmla="*/ 8580825 w 8888718"/>
              <a:gd name="connsiteY42" fmla="*/ 856299 h 856299"/>
              <a:gd name="connsiteX43" fmla="*/ 8467300 w 8888718"/>
              <a:gd name="connsiteY43" fmla="*/ 856299 h 856299"/>
              <a:gd name="connsiteX44" fmla="*/ 8467300 w 8888718"/>
              <a:gd name="connsiteY44" fmla="*/ 757371 h 856299"/>
              <a:gd name="connsiteX45" fmla="*/ 8524063 w 8888718"/>
              <a:gd name="connsiteY45" fmla="*/ 700608 h 856299"/>
              <a:gd name="connsiteX46" fmla="*/ 5752947 w 8888718"/>
              <a:gd name="connsiteY46" fmla="*/ 700608 h 856299"/>
              <a:gd name="connsiteX47" fmla="*/ 5809710 w 8888718"/>
              <a:gd name="connsiteY47" fmla="*/ 757371 h 856299"/>
              <a:gd name="connsiteX48" fmla="*/ 5809709 w 8888718"/>
              <a:gd name="connsiteY48" fmla="*/ 856299 h 856299"/>
              <a:gd name="connsiteX49" fmla="*/ 5696184 w 8888718"/>
              <a:gd name="connsiteY49" fmla="*/ 856299 h 856299"/>
              <a:gd name="connsiteX50" fmla="*/ 5696184 w 8888718"/>
              <a:gd name="connsiteY50" fmla="*/ 757371 h 856299"/>
              <a:gd name="connsiteX51" fmla="*/ 5752947 w 8888718"/>
              <a:gd name="connsiteY51" fmla="*/ 700608 h 856299"/>
              <a:gd name="connsiteX52" fmla="*/ 1442322 w 8888718"/>
              <a:gd name="connsiteY52" fmla="*/ 700608 h 856299"/>
              <a:gd name="connsiteX53" fmla="*/ 1499085 w 8888718"/>
              <a:gd name="connsiteY53" fmla="*/ 757371 h 856299"/>
              <a:gd name="connsiteX54" fmla="*/ 1499084 w 8888718"/>
              <a:gd name="connsiteY54" fmla="*/ 856299 h 856299"/>
              <a:gd name="connsiteX55" fmla="*/ 1385559 w 8888718"/>
              <a:gd name="connsiteY55" fmla="*/ 856299 h 856299"/>
              <a:gd name="connsiteX56" fmla="*/ 1385559 w 8888718"/>
              <a:gd name="connsiteY56" fmla="*/ 757371 h 856299"/>
              <a:gd name="connsiteX57" fmla="*/ 1442322 w 8888718"/>
              <a:gd name="connsiteY57" fmla="*/ 700608 h 856299"/>
              <a:gd name="connsiteX58" fmla="*/ 364666 w 8888718"/>
              <a:gd name="connsiteY58" fmla="*/ 700608 h 856299"/>
              <a:gd name="connsiteX59" fmla="*/ 421429 w 8888718"/>
              <a:gd name="connsiteY59" fmla="*/ 757371 h 856299"/>
              <a:gd name="connsiteX60" fmla="*/ 421429 w 8888718"/>
              <a:gd name="connsiteY60" fmla="*/ 856299 h 856299"/>
              <a:gd name="connsiteX61" fmla="*/ 307904 w 8888718"/>
              <a:gd name="connsiteY61" fmla="*/ 856299 h 856299"/>
              <a:gd name="connsiteX62" fmla="*/ 307903 w 8888718"/>
              <a:gd name="connsiteY62" fmla="*/ 757371 h 856299"/>
              <a:gd name="connsiteX63" fmla="*/ 364666 w 8888718"/>
              <a:gd name="connsiteY63" fmla="*/ 700608 h 856299"/>
              <a:gd name="connsiteX64" fmla="*/ 8678014 w 8888718"/>
              <a:gd name="connsiteY64" fmla="*/ 661685 h 856299"/>
              <a:gd name="connsiteX65" fmla="*/ 8734777 w 8888718"/>
              <a:gd name="connsiteY65" fmla="*/ 718448 h 856299"/>
              <a:gd name="connsiteX66" fmla="*/ 8734776 w 8888718"/>
              <a:gd name="connsiteY66" fmla="*/ 856299 h 856299"/>
              <a:gd name="connsiteX67" fmla="*/ 8621251 w 8888718"/>
              <a:gd name="connsiteY67" fmla="*/ 856299 h 856299"/>
              <a:gd name="connsiteX68" fmla="*/ 8621251 w 8888718"/>
              <a:gd name="connsiteY68" fmla="*/ 718448 h 856299"/>
              <a:gd name="connsiteX69" fmla="*/ 8678014 w 8888718"/>
              <a:gd name="connsiteY69" fmla="*/ 661685 h 856299"/>
              <a:gd name="connsiteX70" fmla="*/ 5906898 w 8888718"/>
              <a:gd name="connsiteY70" fmla="*/ 661685 h 856299"/>
              <a:gd name="connsiteX71" fmla="*/ 5963661 w 8888718"/>
              <a:gd name="connsiteY71" fmla="*/ 718448 h 856299"/>
              <a:gd name="connsiteX72" fmla="*/ 5963661 w 8888718"/>
              <a:gd name="connsiteY72" fmla="*/ 856299 h 856299"/>
              <a:gd name="connsiteX73" fmla="*/ 5850135 w 8888718"/>
              <a:gd name="connsiteY73" fmla="*/ 856299 h 856299"/>
              <a:gd name="connsiteX74" fmla="*/ 5850135 w 8888718"/>
              <a:gd name="connsiteY74" fmla="*/ 718448 h 856299"/>
              <a:gd name="connsiteX75" fmla="*/ 5906898 w 8888718"/>
              <a:gd name="connsiteY75" fmla="*/ 661685 h 856299"/>
              <a:gd name="connsiteX76" fmla="*/ 1596274 w 8888718"/>
              <a:gd name="connsiteY76" fmla="*/ 661685 h 856299"/>
              <a:gd name="connsiteX77" fmla="*/ 1653036 w 8888718"/>
              <a:gd name="connsiteY77" fmla="*/ 718448 h 856299"/>
              <a:gd name="connsiteX78" fmla="*/ 1653036 w 8888718"/>
              <a:gd name="connsiteY78" fmla="*/ 856299 h 856299"/>
              <a:gd name="connsiteX79" fmla="*/ 1539511 w 8888718"/>
              <a:gd name="connsiteY79" fmla="*/ 856299 h 856299"/>
              <a:gd name="connsiteX80" fmla="*/ 1539511 w 8888718"/>
              <a:gd name="connsiteY80" fmla="*/ 718448 h 856299"/>
              <a:gd name="connsiteX81" fmla="*/ 1596274 w 8888718"/>
              <a:gd name="connsiteY81" fmla="*/ 661685 h 856299"/>
              <a:gd name="connsiteX82" fmla="*/ 210716 w 8888718"/>
              <a:gd name="connsiteY82" fmla="*/ 661685 h 856299"/>
              <a:gd name="connsiteX83" fmla="*/ 267479 w 8888718"/>
              <a:gd name="connsiteY83" fmla="*/ 718448 h 856299"/>
              <a:gd name="connsiteX84" fmla="*/ 267479 w 8888718"/>
              <a:gd name="connsiteY84" fmla="*/ 856299 h 856299"/>
              <a:gd name="connsiteX85" fmla="*/ 153954 w 8888718"/>
              <a:gd name="connsiteY85" fmla="*/ 856299 h 856299"/>
              <a:gd name="connsiteX86" fmla="*/ 153953 w 8888718"/>
              <a:gd name="connsiteY86" fmla="*/ 718448 h 856299"/>
              <a:gd name="connsiteX87" fmla="*/ 210716 w 8888718"/>
              <a:gd name="connsiteY87" fmla="*/ 661685 h 856299"/>
              <a:gd name="connsiteX88" fmla="*/ 8370112 w 8888718"/>
              <a:gd name="connsiteY88" fmla="*/ 622763 h 856299"/>
              <a:gd name="connsiteX89" fmla="*/ 8426875 w 8888718"/>
              <a:gd name="connsiteY89" fmla="*/ 679526 h 856299"/>
              <a:gd name="connsiteX90" fmla="*/ 8426874 w 8888718"/>
              <a:gd name="connsiteY90" fmla="*/ 856299 h 856299"/>
              <a:gd name="connsiteX91" fmla="*/ 8313349 w 8888718"/>
              <a:gd name="connsiteY91" fmla="*/ 856299 h 856299"/>
              <a:gd name="connsiteX92" fmla="*/ 8313349 w 8888718"/>
              <a:gd name="connsiteY92" fmla="*/ 679526 h 856299"/>
              <a:gd name="connsiteX93" fmla="*/ 8370112 w 8888718"/>
              <a:gd name="connsiteY93" fmla="*/ 622763 h 856299"/>
              <a:gd name="connsiteX94" fmla="*/ 6214800 w 8888718"/>
              <a:gd name="connsiteY94" fmla="*/ 622763 h 856299"/>
              <a:gd name="connsiteX95" fmla="*/ 6271563 w 8888718"/>
              <a:gd name="connsiteY95" fmla="*/ 679526 h 856299"/>
              <a:gd name="connsiteX96" fmla="*/ 6271563 w 8888718"/>
              <a:gd name="connsiteY96" fmla="*/ 856299 h 856299"/>
              <a:gd name="connsiteX97" fmla="*/ 6158037 w 8888718"/>
              <a:gd name="connsiteY97" fmla="*/ 856299 h 856299"/>
              <a:gd name="connsiteX98" fmla="*/ 6158037 w 8888718"/>
              <a:gd name="connsiteY98" fmla="*/ 679526 h 856299"/>
              <a:gd name="connsiteX99" fmla="*/ 6214800 w 8888718"/>
              <a:gd name="connsiteY99" fmla="*/ 622763 h 856299"/>
              <a:gd name="connsiteX100" fmla="*/ 5598996 w 8888718"/>
              <a:gd name="connsiteY100" fmla="*/ 622763 h 856299"/>
              <a:gd name="connsiteX101" fmla="*/ 5655759 w 8888718"/>
              <a:gd name="connsiteY101" fmla="*/ 679526 h 856299"/>
              <a:gd name="connsiteX102" fmla="*/ 5655759 w 8888718"/>
              <a:gd name="connsiteY102" fmla="*/ 856299 h 856299"/>
              <a:gd name="connsiteX103" fmla="*/ 5542233 w 8888718"/>
              <a:gd name="connsiteY103" fmla="*/ 856299 h 856299"/>
              <a:gd name="connsiteX104" fmla="*/ 5542233 w 8888718"/>
              <a:gd name="connsiteY104" fmla="*/ 679526 h 856299"/>
              <a:gd name="connsiteX105" fmla="*/ 5598996 w 8888718"/>
              <a:gd name="connsiteY105" fmla="*/ 622763 h 856299"/>
              <a:gd name="connsiteX106" fmla="*/ 3443684 w 8888718"/>
              <a:gd name="connsiteY106" fmla="*/ 622763 h 856299"/>
              <a:gd name="connsiteX107" fmla="*/ 3500447 w 8888718"/>
              <a:gd name="connsiteY107" fmla="*/ 679526 h 856299"/>
              <a:gd name="connsiteX108" fmla="*/ 3500447 w 8888718"/>
              <a:gd name="connsiteY108" fmla="*/ 856299 h 856299"/>
              <a:gd name="connsiteX109" fmla="*/ 3386921 w 8888718"/>
              <a:gd name="connsiteY109" fmla="*/ 856299 h 856299"/>
              <a:gd name="connsiteX110" fmla="*/ 3386921 w 8888718"/>
              <a:gd name="connsiteY110" fmla="*/ 679526 h 856299"/>
              <a:gd name="connsiteX111" fmla="*/ 3443684 w 8888718"/>
              <a:gd name="connsiteY111" fmla="*/ 622763 h 856299"/>
              <a:gd name="connsiteX112" fmla="*/ 1750225 w 8888718"/>
              <a:gd name="connsiteY112" fmla="*/ 622763 h 856299"/>
              <a:gd name="connsiteX113" fmla="*/ 1806988 w 8888718"/>
              <a:gd name="connsiteY113" fmla="*/ 679526 h 856299"/>
              <a:gd name="connsiteX114" fmla="*/ 1806987 w 8888718"/>
              <a:gd name="connsiteY114" fmla="*/ 856299 h 856299"/>
              <a:gd name="connsiteX115" fmla="*/ 1693462 w 8888718"/>
              <a:gd name="connsiteY115" fmla="*/ 856299 h 856299"/>
              <a:gd name="connsiteX116" fmla="*/ 1693462 w 8888718"/>
              <a:gd name="connsiteY116" fmla="*/ 679526 h 856299"/>
              <a:gd name="connsiteX117" fmla="*/ 1750225 w 8888718"/>
              <a:gd name="connsiteY117" fmla="*/ 622763 h 856299"/>
              <a:gd name="connsiteX118" fmla="*/ 518618 w 8888718"/>
              <a:gd name="connsiteY118" fmla="*/ 622763 h 856299"/>
              <a:gd name="connsiteX119" fmla="*/ 575381 w 8888718"/>
              <a:gd name="connsiteY119" fmla="*/ 679526 h 856299"/>
              <a:gd name="connsiteX120" fmla="*/ 575381 w 8888718"/>
              <a:gd name="connsiteY120" fmla="*/ 856299 h 856299"/>
              <a:gd name="connsiteX121" fmla="*/ 461856 w 8888718"/>
              <a:gd name="connsiteY121" fmla="*/ 856299 h 856299"/>
              <a:gd name="connsiteX122" fmla="*/ 461855 w 8888718"/>
              <a:gd name="connsiteY122" fmla="*/ 679526 h 856299"/>
              <a:gd name="connsiteX123" fmla="*/ 518618 w 8888718"/>
              <a:gd name="connsiteY123" fmla="*/ 622763 h 856299"/>
              <a:gd name="connsiteX124" fmla="*/ 6676653 w 8888718"/>
              <a:gd name="connsiteY124" fmla="*/ 583840 h 856299"/>
              <a:gd name="connsiteX125" fmla="*/ 6733416 w 8888718"/>
              <a:gd name="connsiteY125" fmla="*/ 640603 h 856299"/>
              <a:gd name="connsiteX126" fmla="*/ 6733416 w 8888718"/>
              <a:gd name="connsiteY126" fmla="*/ 856299 h 856299"/>
              <a:gd name="connsiteX127" fmla="*/ 6619890 w 8888718"/>
              <a:gd name="connsiteY127" fmla="*/ 856299 h 856299"/>
              <a:gd name="connsiteX128" fmla="*/ 6619890 w 8888718"/>
              <a:gd name="connsiteY128" fmla="*/ 640603 h 856299"/>
              <a:gd name="connsiteX129" fmla="*/ 6676653 w 8888718"/>
              <a:gd name="connsiteY129" fmla="*/ 583840 h 856299"/>
              <a:gd name="connsiteX130" fmla="*/ 6368751 w 8888718"/>
              <a:gd name="connsiteY130" fmla="*/ 583840 h 856299"/>
              <a:gd name="connsiteX131" fmla="*/ 6425514 w 8888718"/>
              <a:gd name="connsiteY131" fmla="*/ 640603 h 856299"/>
              <a:gd name="connsiteX132" fmla="*/ 6425514 w 8888718"/>
              <a:gd name="connsiteY132" fmla="*/ 856299 h 856299"/>
              <a:gd name="connsiteX133" fmla="*/ 6311988 w 8888718"/>
              <a:gd name="connsiteY133" fmla="*/ 856299 h 856299"/>
              <a:gd name="connsiteX134" fmla="*/ 6311988 w 8888718"/>
              <a:gd name="connsiteY134" fmla="*/ 640603 h 856299"/>
              <a:gd name="connsiteX135" fmla="*/ 6368751 w 8888718"/>
              <a:gd name="connsiteY135" fmla="*/ 583840 h 856299"/>
              <a:gd name="connsiteX136" fmla="*/ 3905537 w 8888718"/>
              <a:gd name="connsiteY136" fmla="*/ 583840 h 856299"/>
              <a:gd name="connsiteX137" fmla="*/ 3962300 w 8888718"/>
              <a:gd name="connsiteY137" fmla="*/ 640603 h 856299"/>
              <a:gd name="connsiteX138" fmla="*/ 3962300 w 8888718"/>
              <a:gd name="connsiteY138" fmla="*/ 856299 h 856299"/>
              <a:gd name="connsiteX139" fmla="*/ 3848774 w 8888718"/>
              <a:gd name="connsiteY139" fmla="*/ 856299 h 856299"/>
              <a:gd name="connsiteX140" fmla="*/ 3848774 w 8888718"/>
              <a:gd name="connsiteY140" fmla="*/ 640603 h 856299"/>
              <a:gd name="connsiteX141" fmla="*/ 3905537 w 8888718"/>
              <a:gd name="connsiteY141" fmla="*/ 583840 h 856299"/>
              <a:gd name="connsiteX142" fmla="*/ 3597635 w 8888718"/>
              <a:gd name="connsiteY142" fmla="*/ 583840 h 856299"/>
              <a:gd name="connsiteX143" fmla="*/ 3654398 w 8888718"/>
              <a:gd name="connsiteY143" fmla="*/ 640603 h 856299"/>
              <a:gd name="connsiteX144" fmla="*/ 3654398 w 8888718"/>
              <a:gd name="connsiteY144" fmla="*/ 856299 h 856299"/>
              <a:gd name="connsiteX145" fmla="*/ 3540872 w 8888718"/>
              <a:gd name="connsiteY145" fmla="*/ 856299 h 856299"/>
              <a:gd name="connsiteX146" fmla="*/ 3540872 w 8888718"/>
              <a:gd name="connsiteY146" fmla="*/ 640603 h 856299"/>
              <a:gd name="connsiteX147" fmla="*/ 3597635 w 8888718"/>
              <a:gd name="connsiteY147" fmla="*/ 583840 h 856299"/>
              <a:gd name="connsiteX148" fmla="*/ 1904177 w 8888718"/>
              <a:gd name="connsiteY148" fmla="*/ 583840 h 856299"/>
              <a:gd name="connsiteX149" fmla="*/ 1960940 w 8888718"/>
              <a:gd name="connsiteY149" fmla="*/ 640603 h 856299"/>
              <a:gd name="connsiteX150" fmla="*/ 1960940 w 8888718"/>
              <a:gd name="connsiteY150" fmla="*/ 856299 h 856299"/>
              <a:gd name="connsiteX151" fmla="*/ 1847414 w 8888718"/>
              <a:gd name="connsiteY151" fmla="*/ 856299 h 856299"/>
              <a:gd name="connsiteX152" fmla="*/ 1847414 w 8888718"/>
              <a:gd name="connsiteY152" fmla="*/ 640603 h 856299"/>
              <a:gd name="connsiteX153" fmla="*/ 1904177 w 8888718"/>
              <a:gd name="connsiteY153" fmla="*/ 583840 h 856299"/>
              <a:gd name="connsiteX154" fmla="*/ 8062210 w 8888718"/>
              <a:gd name="connsiteY154" fmla="*/ 578354 h 856299"/>
              <a:gd name="connsiteX155" fmla="*/ 8118972 w 8888718"/>
              <a:gd name="connsiteY155" fmla="*/ 635116 h 856299"/>
              <a:gd name="connsiteX156" fmla="*/ 8118972 w 8888718"/>
              <a:gd name="connsiteY156" fmla="*/ 856299 h 856299"/>
              <a:gd name="connsiteX157" fmla="*/ 8005448 w 8888718"/>
              <a:gd name="connsiteY157" fmla="*/ 856299 h 856299"/>
              <a:gd name="connsiteX158" fmla="*/ 8005448 w 8888718"/>
              <a:gd name="connsiteY158" fmla="*/ 635116 h 856299"/>
              <a:gd name="connsiteX159" fmla="*/ 8062210 w 8888718"/>
              <a:gd name="connsiteY159" fmla="*/ 578354 h 856299"/>
              <a:gd name="connsiteX160" fmla="*/ 5291094 w 8888718"/>
              <a:gd name="connsiteY160" fmla="*/ 578354 h 856299"/>
              <a:gd name="connsiteX161" fmla="*/ 5347856 w 8888718"/>
              <a:gd name="connsiteY161" fmla="*/ 635116 h 856299"/>
              <a:gd name="connsiteX162" fmla="*/ 5347856 w 8888718"/>
              <a:gd name="connsiteY162" fmla="*/ 856299 h 856299"/>
              <a:gd name="connsiteX163" fmla="*/ 5234332 w 8888718"/>
              <a:gd name="connsiteY163" fmla="*/ 856299 h 856299"/>
              <a:gd name="connsiteX164" fmla="*/ 5234332 w 8888718"/>
              <a:gd name="connsiteY164" fmla="*/ 635116 h 856299"/>
              <a:gd name="connsiteX165" fmla="*/ 5291094 w 8888718"/>
              <a:gd name="connsiteY165" fmla="*/ 578354 h 856299"/>
              <a:gd name="connsiteX166" fmla="*/ 826521 w 8888718"/>
              <a:gd name="connsiteY166" fmla="*/ 578354 h 856299"/>
              <a:gd name="connsiteX167" fmla="*/ 883283 w 8888718"/>
              <a:gd name="connsiteY167" fmla="*/ 635116 h 856299"/>
              <a:gd name="connsiteX168" fmla="*/ 883283 w 8888718"/>
              <a:gd name="connsiteY168" fmla="*/ 856299 h 856299"/>
              <a:gd name="connsiteX169" fmla="*/ 769759 w 8888718"/>
              <a:gd name="connsiteY169" fmla="*/ 856299 h 856299"/>
              <a:gd name="connsiteX170" fmla="*/ 769759 w 8888718"/>
              <a:gd name="connsiteY170" fmla="*/ 635116 h 856299"/>
              <a:gd name="connsiteX171" fmla="*/ 826521 w 8888718"/>
              <a:gd name="connsiteY171" fmla="*/ 578354 h 856299"/>
              <a:gd name="connsiteX172" fmla="*/ 8216161 w 8888718"/>
              <a:gd name="connsiteY172" fmla="*/ 544917 h 856299"/>
              <a:gd name="connsiteX173" fmla="*/ 8272924 w 8888718"/>
              <a:gd name="connsiteY173" fmla="*/ 601680 h 856299"/>
              <a:gd name="connsiteX174" fmla="*/ 8272923 w 8888718"/>
              <a:gd name="connsiteY174" fmla="*/ 856299 h 856299"/>
              <a:gd name="connsiteX175" fmla="*/ 8159398 w 8888718"/>
              <a:gd name="connsiteY175" fmla="*/ 856299 h 856299"/>
              <a:gd name="connsiteX176" fmla="*/ 8159398 w 8888718"/>
              <a:gd name="connsiteY176" fmla="*/ 601680 h 856299"/>
              <a:gd name="connsiteX177" fmla="*/ 8216161 w 8888718"/>
              <a:gd name="connsiteY177" fmla="*/ 544917 h 856299"/>
              <a:gd name="connsiteX178" fmla="*/ 5445045 w 8888718"/>
              <a:gd name="connsiteY178" fmla="*/ 544917 h 856299"/>
              <a:gd name="connsiteX179" fmla="*/ 5501808 w 8888718"/>
              <a:gd name="connsiteY179" fmla="*/ 601680 h 856299"/>
              <a:gd name="connsiteX180" fmla="*/ 5501808 w 8888718"/>
              <a:gd name="connsiteY180" fmla="*/ 856299 h 856299"/>
              <a:gd name="connsiteX181" fmla="*/ 5388282 w 8888718"/>
              <a:gd name="connsiteY181" fmla="*/ 856299 h 856299"/>
              <a:gd name="connsiteX182" fmla="*/ 5388282 w 8888718"/>
              <a:gd name="connsiteY182" fmla="*/ 601680 h 856299"/>
              <a:gd name="connsiteX183" fmla="*/ 5445045 w 8888718"/>
              <a:gd name="connsiteY183" fmla="*/ 544917 h 856299"/>
              <a:gd name="connsiteX184" fmla="*/ 3289733 w 8888718"/>
              <a:gd name="connsiteY184" fmla="*/ 544917 h 856299"/>
              <a:gd name="connsiteX185" fmla="*/ 3346496 w 8888718"/>
              <a:gd name="connsiteY185" fmla="*/ 601680 h 856299"/>
              <a:gd name="connsiteX186" fmla="*/ 3346496 w 8888718"/>
              <a:gd name="connsiteY186" fmla="*/ 856299 h 856299"/>
              <a:gd name="connsiteX187" fmla="*/ 3232970 w 8888718"/>
              <a:gd name="connsiteY187" fmla="*/ 856299 h 856299"/>
              <a:gd name="connsiteX188" fmla="*/ 3232970 w 8888718"/>
              <a:gd name="connsiteY188" fmla="*/ 601680 h 856299"/>
              <a:gd name="connsiteX189" fmla="*/ 3289733 w 8888718"/>
              <a:gd name="connsiteY189" fmla="*/ 544917 h 856299"/>
              <a:gd name="connsiteX190" fmla="*/ 672571 w 8888718"/>
              <a:gd name="connsiteY190" fmla="*/ 544917 h 856299"/>
              <a:gd name="connsiteX191" fmla="*/ 729334 w 8888718"/>
              <a:gd name="connsiteY191" fmla="*/ 601680 h 856299"/>
              <a:gd name="connsiteX192" fmla="*/ 729334 w 8888718"/>
              <a:gd name="connsiteY192" fmla="*/ 856299 h 856299"/>
              <a:gd name="connsiteX193" fmla="*/ 615809 w 8888718"/>
              <a:gd name="connsiteY193" fmla="*/ 856299 h 856299"/>
              <a:gd name="connsiteX194" fmla="*/ 615808 w 8888718"/>
              <a:gd name="connsiteY194" fmla="*/ 601680 h 856299"/>
              <a:gd name="connsiteX195" fmla="*/ 672571 w 8888718"/>
              <a:gd name="connsiteY195" fmla="*/ 544917 h 856299"/>
              <a:gd name="connsiteX196" fmla="*/ 2058128 w 8888718"/>
              <a:gd name="connsiteY196" fmla="*/ 467072 h 856299"/>
              <a:gd name="connsiteX197" fmla="*/ 2114892 w 8888718"/>
              <a:gd name="connsiteY197" fmla="*/ 523835 h 856299"/>
              <a:gd name="connsiteX198" fmla="*/ 2114892 w 8888718"/>
              <a:gd name="connsiteY198" fmla="*/ 856299 h 856299"/>
              <a:gd name="connsiteX199" fmla="*/ 2001365 w 8888718"/>
              <a:gd name="connsiteY199" fmla="*/ 856299 h 856299"/>
              <a:gd name="connsiteX200" fmla="*/ 2001365 w 8888718"/>
              <a:gd name="connsiteY200" fmla="*/ 523835 h 856299"/>
              <a:gd name="connsiteX201" fmla="*/ 2058128 w 8888718"/>
              <a:gd name="connsiteY201" fmla="*/ 467072 h 856299"/>
              <a:gd name="connsiteX202" fmla="*/ 7600359 w 8888718"/>
              <a:gd name="connsiteY202" fmla="*/ 465064 h 856299"/>
              <a:gd name="connsiteX203" fmla="*/ 7657122 w 8888718"/>
              <a:gd name="connsiteY203" fmla="*/ 521827 h 856299"/>
              <a:gd name="connsiteX204" fmla="*/ 7657121 w 8888718"/>
              <a:gd name="connsiteY204" fmla="*/ 856299 h 856299"/>
              <a:gd name="connsiteX205" fmla="*/ 7543596 w 8888718"/>
              <a:gd name="connsiteY205" fmla="*/ 856299 h 856299"/>
              <a:gd name="connsiteX206" fmla="*/ 7543596 w 8888718"/>
              <a:gd name="connsiteY206" fmla="*/ 521827 h 856299"/>
              <a:gd name="connsiteX207" fmla="*/ 7600359 w 8888718"/>
              <a:gd name="connsiteY207" fmla="*/ 465064 h 856299"/>
              <a:gd name="connsiteX208" fmla="*/ 4829243 w 8888718"/>
              <a:gd name="connsiteY208" fmla="*/ 465064 h 856299"/>
              <a:gd name="connsiteX209" fmla="*/ 4886006 w 8888718"/>
              <a:gd name="connsiteY209" fmla="*/ 521827 h 856299"/>
              <a:gd name="connsiteX210" fmla="*/ 4886006 w 8888718"/>
              <a:gd name="connsiteY210" fmla="*/ 856299 h 856299"/>
              <a:gd name="connsiteX211" fmla="*/ 4772480 w 8888718"/>
              <a:gd name="connsiteY211" fmla="*/ 856299 h 856299"/>
              <a:gd name="connsiteX212" fmla="*/ 4772480 w 8888718"/>
              <a:gd name="connsiteY212" fmla="*/ 521827 h 856299"/>
              <a:gd name="connsiteX213" fmla="*/ 4829243 w 8888718"/>
              <a:gd name="connsiteY213" fmla="*/ 465064 h 856299"/>
              <a:gd name="connsiteX214" fmla="*/ 1288373 w 8888718"/>
              <a:gd name="connsiteY214" fmla="*/ 465064 h 856299"/>
              <a:gd name="connsiteX215" fmla="*/ 1345135 w 8888718"/>
              <a:gd name="connsiteY215" fmla="*/ 521827 h 856299"/>
              <a:gd name="connsiteX216" fmla="*/ 1345135 w 8888718"/>
              <a:gd name="connsiteY216" fmla="*/ 856299 h 856299"/>
              <a:gd name="connsiteX217" fmla="*/ 1231612 w 8888718"/>
              <a:gd name="connsiteY217" fmla="*/ 856299 h 856299"/>
              <a:gd name="connsiteX218" fmla="*/ 1231609 w 8888718"/>
              <a:gd name="connsiteY218" fmla="*/ 521827 h 856299"/>
              <a:gd name="connsiteX219" fmla="*/ 1288373 w 8888718"/>
              <a:gd name="connsiteY219" fmla="*/ 465064 h 856299"/>
              <a:gd name="connsiteX220" fmla="*/ 6830604 w 8888718"/>
              <a:gd name="connsiteY220" fmla="*/ 428149 h 856299"/>
              <a:gd name="connsiteX221" fmla="*/ 6887367 w 8888718"/>
              <a:gd name="connsiteY221" fmla="*/ 484912 h 856299"/>
              <a:gd name="connsiteX222" fmla="*/ 6887367 w 8888718"/>
              <a:gd name="connsiteY222" fmla="*/ 856299 h 856299"/>
              <a:gd name="connsiteX223" fmla="*/ 6773841 w 8888718"/>
              <a:gd name="connsiteY223" fmla="*/ 856299 h 856299"/>
              <a:gd name="connsiteX224" fmla="*/ 6773841 w 8888718"/>
              <a:gd name="connsiteY224" fmla="*/ 484912 h 856299"/>
              <a:gd name="connsiteX225" fmla="*/ 6830604 w 8888718"/>
              <a:gd name="connsiteY225" fmla="*/ 428149 h 856299"/>
              <a:gd name="connsiteX226" fmla="*/ 4059488 w 8888718"/>
              <a:gd name="connsiteY226" fmla="*/ 428149 h 856299"/>
              <a:gd name="connsiteX227" fmla="*/ 4116251 w 8888718"/>
              <a:gd name="connsiteY227" fmla="*/ 484912 h 856299"/>
              <a:gd name="connsiteX228" fmla="*/ 4116251 w 8888718"/>
              <a:gd name="connsiteY228" fmla="*/ 856299 h 856299"/>
              <a:gd name="connsiteX229" fmla="*/ 4002725 w 8888718"/>
              <a:gd name="connsiteY229" fmla="*/ 856299 h 856299"/>
              <a:gd name="connsiteX230" fmla="*/ 4002725 w 8888718"/>
              <a:gd name="connsiteY230" fmla="*/ 484912 h 856299"/>
              <a:gd name="connsiteX231" fmla="*/ 4059488 w 8888718"/>
              <a:gd name="connsiteY231" fmla="*/ 428149 h 856299"/>
              <a:gd name="connsiteX232" fmla="*/ 3135786 w 8888718"/>
              <a:gd name="connsiteY232" fmla="*/ 389227 h 856299"/>
              <a:gd name="connsiteX233" fmla="*/ 3192549 w 8888718"/>
              <a:gd name="connsiteY233" fmla="*/ 445990 h 856299"/>
              <a:gd name="connsiteX234" fmla="*/ 3192549 w 8888718"/>
              <a:gd name="connsiteY234" fmla="*/ 856299 h 856299"/>
              <a:gd name="connsiteX235" fmla="*/ 3079024 w 8888718"/>
              <a:gd name="connsiteY235" fmla="*/ 856299 h 856299"/>
              <a:gd name="connsiteX236" fmla="*/ 3079024 w 8888718"/>
              <a:gd name="connsiteY236" fmla="*/ 445990 h 856299"/>
              <a:gd name="connsiteX237" fmla="*/ 3135786 w 8888718"/>
              <a:gd name="connsiteY237" fmla="*/ 389227 h 856299"/>
              <a:gd name="connsiteX238" fmla="*/ 7908260 w 8888718"/>
              <a:gd name="connsiteY238" fmla="*/ 364362 h 856299"/>
              <a:gd name="connsiteX239" fmla="*/ 7965022 w 8888718"/>
              <a:gd name="connsiteY239" fmla="*/ 421124 h 856299"/>
              <a:gd name="connsiteX240" fmla="*/ 7965022 w 8888718"/>
              <a:gd name="connsiteY240" fmla="*/ 856299 h 856299"/>
              <a:gd name="connsiteX241" fmla="*/ 7851498 w 8888718"/>
              <a:gd name="connsiteY241" fmla="*/ 856299 h 856299"/>
              <a:gd name="connsiteX242" fmla="*/ 7851498 w 8888718"/>
              <a:gd name="connsiteY242" fmla="*/ 421124 h 856299"/>
              <a:gd name="connsiteX243" fmla="*/ 7908260 w 8888718"/>
              <a:gd name="connsiteY243" fmla="*/ 364362 h 856299"/>
              <a:gd name="connsiteX244" fmla="*/ 5137144 w 8888718"/>
              <a:gd name="connsiteY244" fmla="*/ 364362 h 856299"/>
              <a:gd name="connsiteX245" fmla="*/ 5193906 w 8888718"/>
              <a:gd name="connsiteY245" fmla="*/ 421124 h 856299"/>
              <a:gd name="connsiteX246" fmla="*/ 5193906 w 8888718"/>
              <a:gd name="connsiteY246" fmla="*/ 856299 h 856299"/>
              <a:gd name="connsiteX247" fmla="*/ 5080382 w 8888718"/>
              <a:gd name="connsiteY247" fmla="*/ 856299 h 856299"/>
              <a:gd name="connsiteX248" fmla="*/ 5080382 w 8888718"/>
              <a:gd name="connsiteY248" fmla="*/ 421124 h 856299"/>
              <a:gd name="connsiteX249" fmla="*/ 5137144 w 8888718"/>
              <a:gd name="connsiteY249" fmla="*/ 364362 h 856299"/>
              <a:gd name="connsiteX250" fmla="*/ 980473 w 8888718"/>
              <a:gd name="connsiteY250" fmla="*/ 364362 h 856299"/>
              <a:gd name="connsiteX251" fmla="*/ 1037235 w 8888718"/>
              <a:gd name="connsiteY251" fmla="*/ 421124 h 856299"/>
              <a:gd name="connsiteX252" fmla="*/ 1037235 w 8888718"/>
              <a:gd name="connsiteY252" fmla="*/ 856299 h 856299"/>
              <a:gd name="connsiteX253" fmla="*/ 923711 w 8888718"/>
              <a:gd name="connsiteY253" fmla="*/ 856299 h 856299"/>
              <a:gd name="connsiteX254" fmla="*/ 923711 w 8888718"/>
              <a:gd name="connsiteY254" fmla="*/ 421124 h 856299"/>
              <a:gd name="connsiteX255" fmla="*/ 980473 w 8888718"/>
              <a:gd name="connsiteY255" fmla="*/ 364362 h 856299"/>
              <a:gd name="connsiteX256" fmla="*/ 6984555 w 8888718"/>
              <a:gd name="connsiteY256" fmla="*/ 311381 h 856299"/>
              <a:gd name="connsiteX257" fmla="*/ 7041318 w 8888718"/>
              <a:gd name="connsiteY257" fmla="*/ 368144 h 856299"/>
              <a:gd name="connsiteX258" fmla="*/ 7041318 w 8888718"/>
              <a:gd name="connsiteY258" fmla="*/ 856299 h 856299"/>
              <a:gd name="connsiteX259" fmla="*/ 6927792 w 8888718"/>
              <a:gd name="connsiteY259" fmla="*/ 856299 h 856299"/>
              <a:gd name="connsiteX260" fmla="*/ 6927792 w 8888718"/>
              <a:gd name="connsiteY260" fmla="*/ 368144 h 856299"/>
              <a:gd name="connsiteX261" fmla="*/ 6984555 w 8888718"/>
              <a:gd name="connsiteY261" fmla="*/ 311381 h 856299"/>
              <a:gd name="connsiteX262" fmla="*/ 4213439 w 8888718"/>
              <a:gd name="connsiteY262" fmla="*/ 311381 h 856299"/>
              <a:gd name="connsiteX263" fmla="*/ 4270202 w 8888718"/>
              <a:gd name="connsiteY263" fmla="*/ 368144 h 856299"/>
              <a:gd name="connsiteX264" fmla="*/ 4270202 w 8888718"/>
              <a:gd name="connsiteY264" fmla="*/ 856299 h 856299"/>
              <a:gd name="connsiteX265" fmla="*/ 4156676 w 8888718"/>
              <a:gd name="connsiteY265" fmla="*/ 856299 h 856299"/>
              <a:gd name="connsiteX266" fmla="*/ 4156676 w 8888718"/>
              <a:gd name="connsiteY266" fmla="*/ 368144 h 856299"/>
              <a:gd name="connsiteX267" fmla="*/ 4213439 w 8888718"/>
              <a:gd name="connsiteY267" fmla="*/ 311381 h 856299"/>
              <a:gd name="connsiteX268" fmla="*/ 2827886 w 8888718"/>
              <a:gd name="connsiteY268" fmla="*/ 311381 h 856299"/>
              <a:gd name="connsiteX269" fmla="*/ 2884649 w 8888718"/>
              <a:gd name="connsiteY269" fmla="*/ 368144 h 856299"/>
              <a:gd name="connsiteX270" fmla="*/ 2884649 w 8888718"/>
              <a:gd name="connsiteY270" fmla="*/ 856299 h 856299"/>
              <a:gd name="connsiteX271" fmla="*/ 2771122 w 8888718"/>
              <a:gd name="connsiteY271" fmla="*/ 856299 h 856299"/>
              <a:gd name="connsiteX272" fmla="*/ 2771122 w 8888718"/>
              <a:gd name="connsiteY272" fmla="*/ 368144 h 856299"/>
              <a:gd name="connsiteX273" fmla="*/ 2827886 w 8888718"/>
              <a:gd name="connsiteY273" fmla="*/ 311381 h 856299"/>
              <a:gd name="connsiteX274" fmla="*/ 2212081 w 8888718"/>
              <a:gd name="connsiteY274" fmla="*/ 272459 h 856299"/>
              <a:gd name="connsiteX275" fmla="*/ 2268845 w 8888718"/>
              <a:gd name="connsiteY275" fmla="*/ 329222 h 856299"/>
              <a:gd name="connsiteX276" fmla="*/ 2268845 w 8888718"/>
              <a:gd name="connsiteY276" fmla="*/ 856299 h 856299"/>
              <a:gd name="connsiteX277" fmla="*/ 2155317 w 8888718"/>
              <a:gd name="connsiteY277" fmla="*/ 856299 h 856299"/>
              <a:gd name="connsiteX278" fmla="*/ 2155317 w 8888718"/>
              <a:gd name="connsiteY278" fmla="*/ 329222 h 856299"/>
              <a:gd name="connsiteX279" fmla="*/ 2212081 w 8888718"/>
              <a:gd name="connsiteY279" fmla="*/ 272459 h 856299"/>
              <a:gd name="connsiteX280" fmla="*/ 7446408 w 8888718"/>
              <a:gd name="connsiteY280" fmla="*/ 233536 h 856299"/>
              <a:gd name="connsiteX281" fmla="*/ 7503171 w 8888718"/>
              <a:gd name="connsiteY281" fmla="*/ 290299 h 856299"/>
              <a:gd name="connsiteX282" fmla="*/ 7503171 w 8888718"/>
              <a:gd name="connsiteY282" fmla="*/ 856299 h 856299"/>
              <a:gd name="connsiteX283" fmla="*/ 7389645 w 8888718"/>
              <a:gd name="connsiteY283" fmla="*/ 856299 h 856299"/>
              <a:gd name="connsiteX284" fmla="*/ 7389645 w 8888718"/>
              <a:gd name="connsiteY284" fmla="*/ 290299 h 856299"/>
              <a:gd name="connsiteX285" fmla="*/ 7446408 w 8888718"/>
              <a:gd name="connsiteY285" fmla="*/ 233536 h 856299"/>
              <a:gd name="connsiteX286" fmla="*/ 4675292 w 8888718"/>
              <a:gd name="connsiteY286" fmla="*/ 233536 h 856299"/>
              <a:gd name="connsiteX287" fmla="*/ 4732055 w 8888718"/>
              <a:gd name="connsiteY287" fmla="*/ 290299 h 856299"/>
              <a:gd name="connsiteX288" fmla="*/ 4732055 w 8888718"/>
              <a:gd name="connsiteY288" fmla="*/ 856299 h 856299"/>
              <a:gd name="connsiteX289" fmla="*/ 4618529 w 8888718"/>
              <a:gd name="connsiteY289" fmla="*/ 856299 h 856299"/>
              <a:gd name="connsiteX290" fmla="*/ 4618529 w 8888718"/>
              <a:gd name="connsiteY290" fmla="*/ 290299 h 856299"/>
              <a:gd name="connsiteX291" fmla="*/ 4675292 w 8888718"/>
              <a:gd name="connsiteY291" fmla="*/ 233536 h 856299"/>
              <a:gd name="connsiteX292" fmla="*/ 7754310 w 8888718"/>
              <a:gd name="connsiteY292" fmla="*/ 207262 h 856299"/>
              <a:gd name="connsiteX293" fmla="*/ 7811073 w 8888718"/>
              <a:gd name="connsiteY293" fmla="*/ 264025 h 856299"/>
              <a:gd name="connsiteX294" fmla="*/ 7811072 w 8888718"/>
              <a:gd name="connsiteY294" fmla="*/ 856299 h 856299"/>
              <a:gd name="connsiteX295" fmla="*/ 7697547 w 8888718"/>
              <a:gd name="connsiteY295" fmla="*/ 856299 h 856299"/>
              <a:gd name="connsiteX296" fmla="*/ 7697547 w 8888718"/>
              <a:gd name="connsiteY296" fmla="*/ 264025 h 856299"/>
              <a:gd name="connsiteX297" fmla="*/ 7754310 w 8888718"/>
              <a:gd name="connsiteY297" fmla="*/ 207262 h 856299"/>
              <a:gd name="connsiteX298" fmla="*/ 4983194 w 8888718"/>
              <a:gd name="connsiteY298" fmla="*/ 207262 h 856299"/>
              <a:gd name="connsiteX299" fmla="*/ 5039957 w 8888718"/>
              <a:gd name="connsiteY299" fmla="*/ 264025 h 856299"/>
              <a:gd name="connsiteX300" fmla="*/ 5039957 w 8888718"/>
              <a:gd name="connsiteY300" fmla="*/ 856299 h 856299"/>
              <a:gd name="connsiteX301" fmla="*/ 4926431 w 8888718"/>
              <a:gd name="connsiteY301" fmla="*/ 856299 h 856299"/>
              <a:gd name="connsiteX302" fmla="*/ 4926431 w 8888718"/>
              <a:gd name="connsiteY302" fmla="*/ 264025 h 856299"/>
              <a:gd name="connsiteX303" fmla="*/ 4983194 w 8888718"/>
              <a:gd name="connsiteY303" fmla="*/ 207262 h 856299"/>
              <a:gd name="connsiteX304" fmla="*/ 2673935 w 8888718"/>
              <a:gd name="connsiteY304" fmla="*/ 207262 h 856299"/>
              <a:gd name="connsiteX305" fmla="*/ 2730696 w 8888718"/>
              <a:gd name="connsiteY305" fmla="*/ 264025 h 856299"/>
              <a:gd name="connsiteX306" fmla="*/ 2730696 w 8888718"/>
              <a:gd name="connsiteY306" fmla="*/ 856299 h 856299"/>
              <a:gd name="connsiteX307" fmla="*/ 2617171 w 8888718"/>
              <a:gd name="connsiteY307" fmla="*/ 856299 h 856299"/>
              <a:gd name="connsiteX308" fmla="*/ 2617171 w 8888718"/>
              <a:gd name="connsiteY308" fmla="*/ 264025 h 856299"/>
              <a:gd name="connsiteX309" fmla="*/ 2673935 w 8888718"/>
              <a:gd name="connsiteY309" fmla="*/ 207262 h 856299"/>
              <a:gd name="connsiteX310" fmla="*/ 1134423 w 8888718"/>
              <a:gd name="connsiteY310" fmla="*/ 207262 h 856299"/>
              <a:gd name="connsiteX311" fmla="*/ 1191186 w 8888718"/>
              <a:gd name="connsiteY311" fmla="*/ 264025 h 856299"/>
              <a:gd name="connsiteX312" fmla="*/ 1191186 w 8888718"/>
              <a:gd name="connsiteY312" fmla="*/ 856299 h 856299"/>
              <a:gd name="connsiteX313" fmla="*/ 1077661 w 8888718"/>
              <a:gd name="connsiteY313" fmla="*/ 856299 h 856299"/>
              <a:gd name="connsiteX314" fmla="*/ 1077660 w 8888718"/>
              <a:gd name="connsiteY314" fmla="*/ 264025 h 856299"/>
              <a:gd name="connsiteX315" fmla="*/ 1134423 w 8888718"/>
              <a:gd name="connsiteY315" fmla="*/ 207262 h 856299"/>
              <a:gd name="connsiteX316" fmla="*/ 7292457 w 8888718"/>
              <a:gd name="connsiteY316" fmla="*/ 155691 h 856299"/>
              <a:gd name="connsiteX317" fmla="*/ 7349220 w 8888718"/>
              <a:gd name="connsiteY317" fmla="*/ 212454 h 856299"/>
              <a:gd name="connsiteX318" fmla="*/ 7349220 w 8888718"/>
              <a:gd name="connsiteY318" fmla="*/ 856299 h 856299"/>
              <a:gd name="connsiteX319" fmla="*/ 7235694 w 8888718"/>
              <a:gd name="connsiteY319" fmla="*/ 856299 h 856299"/>
              <a:gd name="connsiteX320" fmla="*/ 7235694 w 8888718"/>
              <a:gd name="connsiteY320" fmla="*/ 212454 h 856299"/>
              <a:gd name="connsiteX321" fmla="*/ 7292457 w 8888718"/>
              <a:gd name="connsiteY321" fmla="*/ 155691 h 856299"/>
              <a:gd name="connsiteX322" fmla="*/ 4521341 w 8888718"/>
              <a:gd name="connsiteY322" fmla="*/ 155691 h 856299"/>
              <a:gd name="connsiteX323" fmla="*/ 4578104 w 8888718"/>
              <a:gd name="connsiteY323" fmla="*/ 212454 h 856299"/>
              <a:gd name="connsiteX324" fmla="*/ 4578104 w 8888718"/>
              <a:gd name="connsiteY324" fmla="*/ 856299 h 856299"/>
              <a:gd name="connsiteX325" fmla="*/ 4464578 w 8888718"/>
              <a:gd name="connsiteY325" fmla="*/ 856299 h 856299"/>
              <a:gd name="connsiteX326" fmla="*/ 4464578 w 8888718"/>
              <a:gd name="connsiteY326" fmla="*/ 212454 h 856299"/>
              <a:gd name="connsiteX327" fmla="*/ 4521341 w 8888718"/>
              <a:gd name="connsiteY327" fmla="*/ 155691 h 856299"/>
              <a:gd name="connsiteX328" fmla="*/ 2981835 w 8888718"/>
              <a:gd name="connsiteY328" fmla="*/ 155691 h 856299"/>
              <a:gd name="connsiteX329" fmla="*/ 3038599 w 8888718"/>
              <a:gd name="connsiteY329" fmla="*/ 212454 h 856299"/>
              <a:gd name="connsiteX330" fmla="*/ 3038599 w 8888718"/>
              <a:gd name="connsiteY330" fmla="*/ 856299 h 856299"/>
              <a:gd name="connsiteX331" fmla="*/ 2925074 w 8888718"/>
              <a:gd name="connsiteY331" fmla="*/ 856299 h 856299"/>
              <a:gd name="connsiteX332" fmla="*/ 2925074 w 8888718"/>
              <a:gd name="connsiteY332" fmla="*/ 212454 h 856299"/>
              <a:gd name="connsiteX333" fmla="*/ 2981835 w 8888718"/>
              <a:gd name="connsiteY333" fmla="*/ 155691 h 856299"/>
              <a:gd name="connsiteX334" fmla="*/ 2519983 w 8888718"/>
              <a:gd name="connsiteY334" fmla="*/ 116768 h 856299"/>
              <a:gd name="connsiteX335" fmla="*/ 2576745 w 8888718"/>
              <a:gd name="connsiteY335" fmla="*/ 173531 h 856299"/>
              <a:gd name="connsiteX336" fmla="*/ 2576745 w 8888718"/>
              <a:gd name="connsiteY336" fmla="*/ 856299 h 856299"/>
              <a:gd name="connsiteX337" fmla="*/ 2463219 w 8888718"/>
              <a:gd name="connsiteY337" fmla="*/ 856299 h 856299"/>
              <a:gd name="connsiteX338" fmla="*/ 2463219 w 8888718"/>
              <a:gd name="connsiteY338" fmla="*/ 173531 h 856299"/>
              <a:gd name="connsiteX339" fmla="*/ 2519983 w 8888718"/>
              <a:gd name="connsiteY339" fmla="*/ 116768 h 856299"/>
              <a:gd name="connsiteX340" fmla="*/ 2366032 w 8888718"/>
              <a:gd name="connsiteY340" fmla="*/ 77845 h 856299"/>
              <a:gd name="connsiteX341" fmla="*/ 2422796 w 8888718"/>
              <a:gd name="connsiteY341" fmla="*/ 134608 h 856299"/>
              <a:gd name="connsiteX342" fmla="*/ 2422796 w 8888718"/>
              <a:gd name="connsiteY342" fmla="*/ 856299 h 856299"/>
              <a:gd name="connsiteX343" fmla="*/ 2309269 w 8888718"/>
              <a:gd name="connsiteY343" fmla="*/ 856299 h 856299"/>
              <a:gd name="connsiteX344" fmla="*/ 2309269 w 8888718"/>
              <a:gd name="connsiteY344" fmla="*/ 134608 h 856299"/>
              <a:gd name="connsiteX345" fmla="*/ 2366032 w 8888718"/>
              <a:gd name="connsiteY345" fmla="*/ 77845 h 856299"/>
              <a:gd name="connsiteX346" fmla="*/ 7138506 w 8888718"/>
              <a:gd name="connsiteY346" fmla="*/ 0 h 856299"/>
              <a:gd name="connsiteX347" fmla="*/ 7195269 w 8888718"/>
              <a:gd name="connsiteY347" fmla="*/ 56763 h 856299"/>
              <a:gd name="connsiteX348" fmla="*/ 7195269 w 8888718"/>
              <a:gd name="connsiteY348" fmla="*/ 856299 h 856299"/>
              <a:gd name="connsiteX349" fmla="*/ 7081743 w 8888718"/>
              <a:gd name="connsiteY349" fmla="*/ 856299 h 856299"/>
              <a:gd name="connsiteX350" fmla="*/ 7081743 w 8888718"/>
              <a:gd name="connsiteY350" fmla="*/ 56763 h 856299"/>
              <a:gd name="connsiteX351" fmla="*/ 7138506 w 8888718"/>
              <a:gd name="connsiteY351" fmla="*/ 0 h 856299"/>
              <a:gd name="connsiteX352" fmla="*/ 4367390 w 8888718"/>
              <a:gd name="connsiteY352" fmla="*/ 0 h 856299"/>
              <a:gd name="connsiteX353" fmla="*/ 4424153 w 8888718"/>
              <a:gd name="connsiteY353" fmla="*/ 56763 h 856299"/>
              <a:gd name="connsiteX354" fmla="*/ 4424153 w 8888718"/>
              <a:gd name="connsiteY354" fmla="*/ 856299 h 856299"/>
              <a:gd name="connsiteX355" fmla="*/ 4310627 w 8888718"/>
              <a:gd name="connsiteY355" fmla="*/ 856299 h 856299"/>
              <a:gd name="connsiteX356" fmla="*/ 4310627 w 8888718"/>
              <a:gd name="connsiteY356" fmla="*/ 56763 h 856299"/>
              <a:gd name="connsiteX357" fmla="*/ 4367390 w 8888718"/>
              <a:gd name="connsiteY357" fmla="*/ 0 h 85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8888718" h="856299">
                <a:moveTo>
                  <a:pt x="8831955" y="739531"/>
                </a:moveTo>
                <a:cubicBezTo>
                  <a:pt x="8863304" y="739531"/>
                  <a:pt x="8888718" y="764945"/>
                  <a:pt x="8888718" y="796294"/>
                </a:cubicBezTo>
                <a:cubicBezTo>
                  <a:pt x="8888718" y="810349"/>
                  <a:pt x="8888717" y="824405"/>
                  <a:pt x="8888717" y="838460"/>
                </a:cubicBezTo>
                <a:lnTo>
                  <a:pt x="8885115" y="856299"/>
                </a:lnTo>
                <a:lnTo>
                  <a:pt x="8778794" y="856299"/>
                </a:lnTo>
                <a:lnTo>
                  <a:pt x="8775192" y="838459"/>
                </a:lnTo>
                <a:lnTo>
                  <a:pt x="8775192" y="796294"/>
                </a:lnTo>
                <a:cubicBezTo>
                  <a:pt x="8775192" y="764945"/>
                  <a:pt x="8800606" y="739531"/>
                  <a:pt x="8831955" y="739531"/>
                </a:cubicBezTo>
                <a:close/>
                <a:moveTo>
                  <a:pt x="6060849" y="739531"/>
                </a:moveTo>
                <a:cubicBezTo>
                  <a:pt x="6092198" y="739531"/>
                  <a:pt x="6117612" y="764945"/>
                  <a:pt x="6117612" y="796294"/>
                </a:cubicBezTo>
                <a:cubicBezTo>
                  <a:pt x="6117612" y="810349"/>
                  <a:pt x="6117611" y="824405"/>
                  <a:pt x="6117611" y="838460"/>
                </a:cubicBezTo>
                <a:lnTo>
                  <a:pt x="6114010" y="856299"/>
                </a:lnTo>
                <a:lnTo>
                  <a:pt x="6007688" y="856299"/>
                </a:lnTo>
                <a:lnTo>
                  <a:pt x="6004086" y="838459"/>
                </a:lnTo>
                <a:lnTo>
                  <a:pt x="6004086" y="796294"/>
                </a:lnTo>
                <a:cubicBezTo>
                  <a:pt x="6004086" y="764945"/>
                  <a:pt x="6029500" y="739531"/>
                  <a:pt x="6060849" y="739531"/>
                </a:cubicBezTo>
                <a:close/>
                <a:moveTo>
                  <a:pt x="56763" y="739531"/>
                </a:moveTo>
                <a:cubicBezTo>
                  <a:pt x="88112" y="739531"/>
                  <a:pt x="113527" y="764945"/>
                  <a:pt x="113527" y="796294"/>
                </a:cubicBezTo>
                <a:lnTo>
                  <a:pt x="113527" y="838459"/>
                </a:lnTo>
                <a:lnTo>
                  <a:pt x="109925" y="856299"/>
                </a:lnTo>
                <a:lnTo>
                  <a:pt x="3603" y="856299"/>
                </a:lnTo>
                <a:lnTo>
                  <a:pt x="1" y="838460"/>
                </a:lnTo>
                <a:cubicBezTo>
                  <a:pt x="1" y="824405"/>
                  <a:pt x="0" y="810349"/>
                  <a:pt x="0" y="796294"/>
                </a:cubicBezTo>
                <a:cubicBezTo>
                  <a:pt x="0" y="764945"/>
                  <a:pt x="25414" y="739531"/>
                  <a:pt x="56763" y="739531"/>
                </a:cubicBezTo>
                <a:close/>
                <a:moveTo>
                  <a:pt x="6522702" y="725936"/>
                </a:moveTo>
                <a:cubicBezTo>
                  <a:pt x="6554051" y="725936"/>
                  <a:pt x="6579465" y="751350"/>
                  <a:pt x="6579465" y="782699"/>
                </a:cubicBezTo>
                <a:cubicBezTo>
                  <a:pt x="6579465" y="805817"/>
                  <a:pt x="6579464" y="828936"/>
                  <a:pt x="6579464" y="852054"/>
                </a:cubicBezTo>
                <a:lnTo>
                  <a:pt x="6578607" y="856299"/>
                </a:lnTo>
                <a:lnTo>
                  <a:pt x="6466797" y="856299"/>
                </a:lnTo>
                <a:lnTo>
                  <a:pt x="6465939" y="852053"/>
                </a:lnTo>
                <a:lnTo>
                  <a:pt x="6465939" y="782699"/>
                </a:lnTo>
                <a:cubicBezTo>
                  <a:pt x="6465939" y="751350"/>
                  <a:pt x="6491353" y="725936"/>
                  <a:pt x="6522702" y="725936"/>
                </a:cubicBezTo>
                <a:close/>
                <a:moveTo>
                  <a:pt x="3751586" y="725936"/>
                </a:moveTo>
                <a:cubicBezTo>
                  <a:pt x="3782935" y="725936"/>
                  <a:pt x="3808349" y="751350"/>
                  <a:pt x="3808349" y="782699"/>
                </a:cubicBezTo>
                <a:cubicBezTo>
                  <a:pt x="3808349" y="805817"/>
                  <a:pt x="3808348" y="828936"/>
                  <a:pt x="3808348" y="852054"/>
                </a:cubicBezTo>
                <a:lnTo>
                  <a:pt x="3807491" y="856299"/>
                </a:lnTo>
                <a:lnTo>
                  <a:pt x="3695681" y="856299"/>
                </a:lnTo>
                <a:lnTo>
                  <a:pt x="3694823" y="852053"/>
                </a:lnTo>
                <a:lnTo>
                  <a:pt x="3694823" y="782699"/>
                </a:lnTo>
                <a:cubicBezTo>
                  <a:pt x="3694823" y="751350"/>
                  <a:pt x="3720237" y="725936"/>
                  <a:pt x="3751586" y="725936"/>
                </a:cubicBezTo>
                <a:close/>
                <a:moveTo>
                  <a:pt x="8524063" y="700608"/>
                </a:moveTo>
                <a:cubicBezTo>
                  <a:pt x="8555412" y="700608"/>
                  <a:pt x="8580826" y="726022"/>
                  <a:pt x="8580826" y="757371"/>
                </a:cubicBezTo>
                <a:lnTo>
                  <a:pt x="8580825" y="856299"/>
                </a:lnTo>
                <a:lnTo>
                  <a:pt x="8467300" y="856299"/>
                </a:lnTo>
                <a:lnTo>
                  <a:pt x="8467300" y="757371"/>
                </a:lnTo>
                <a:cubicBezTo>
                  <a:pt x="8467300" y="726022"/>
                  <a:pt x="8492714" y="700608"/>
                  <a:pt x="8524063" y="700608"/>
                </a:cubicBezTo>
                <a:close/>
                <a:moveTo>
                  <a:pt x="5752947" y="700608"/>
                </a:moveTo>
                <a:cubicBezTo>
                  <a:pt x="5784296" y="700608"/>
                  <a:pt x="5809710" y="726022"/>
                  <a:pt x="5809710" y="757371"/>
                </a:cubicBezTo>
                <a:lnTo>
                  <a:pt x="5809709" y="856299"/>
                </a:lnTo>
                <a:lnTo>
                  <a:pt x="5696184" y="856299"/>
                </a:lnTo>
                <a:lnTo>
                  <a:pt x="5696184" y="757371"/>
                </a:lnTo>
                <a:cubicBezTo>
                  <a:pt x="5696184" y="726022"/>
                  <a:pt x="5721598" y="700608"/>
                  <a:pt x="5752947" y="700608"/>
                </a:cubicBezTo>
                <a:close/>
                <a:moveTo>
                  <a:pt x="1442322" y="700608"/>
                </a:moveTo>
                <a:cubicBezTo>
                  <a:pt x="1473670" y="700608"/>
                  <a:pt x="1499085" y="726022"/>
                  <a:pt x="1499085" y="757371"/>
                </a:cubicBezTo>
                <a:lnTo>
                  <a:pt x="1499084" y="856299"/>
                </a:lnTo>
                <a:lnTo>
                  <a:pt x="1385559" y="856299"/>
                </a:lnTo>
                <a:lnTo>
                  <a:pt x="1385559" y="757371"/>
                </a:lnTo>
                <a:cubicBezTo>
                  <a:pt x="1385559" y="726022"/>
                  <a:pt x="1410973" y="700608"/>
                  <a:pt x="1442322" y="700608"/>
                </a:cubicBezTo>
                <a:close/>
                <a:moveTo>
                  <a:pt x="364666" y="700608"/>
                </a:moveTo>
                <a:cubicBezTo>
                  <a:pt x="396015" y="700608"/>
                  <a:pt x="421429" y="726022"/>
                  <a:pt x="421429" y="757371"/>
                </a:cubicBezTo>
                <a:lnTo>
                  <a:pt x="421429" y="856299"/>
                </a:lnTo>
                <a:lnTo>
                  <a:pt x="307904" y="856299"/>
                </a:lnTo>
                <a:lnTo>
                  <a:pt x="307903" y="757371"/>
                </a:lnTo>
                <a:cubicBezTo>
                  <a:pt x="307903" y="726022"/>
                  <a:pt x="333317" y="700608"/>
                  <a:pt x="364666" y="700608"/>
                </a:cubicBezTo>
                <a:close/>
                <a:moveTo>
                  <a:pt x="8678014" y="661685"/>
                </a:moveTo>
                <a:cubicBezTo>
                  <a:pt x="8709363" y="661685"/>
                  <a:pt x="8734777" y="687099"/>
                  <a:pt x="8734777" y="718448"/>
                </a:cubicBezTo>
                <a:lnTo>
                  <a:pt x="8734776" y="856299"/>
                </a:lnTo>
                <a:lnTo>
                  <a:pt x="8621251" y="856299"/>
                </a:lnTo>
                <a:lnTo>
                  <a:pt x="8621251" y="718448"/>
                </a:lnTo>
                <a:cubicBezTo>
                  <a:pt x="8621251" y="687099"/>
                  <a:pt x="8646665" y="661685"/>
                  <a:pt x="8678014" y="661685"/>
                </a:cubicBezTo>
                <a:close/>
                <a:moveTo>
                  <a:pt x="5906898" y="661685"/>
                </a:moveTo>
                <a:cubicBezTo>
                  <a:pt x="5938247" y="661685"/>
                  <a:pt x="5963661" y="687099"/>
                  <a:pt x="5963661" y="718448"/>
                </a:cubicBezTo>
                <a:lnTo>
                  <a:pt x="5963661" y="856299"/>
                </a:lnTo>
                <a:lnTo>
                  <a:pt x="5850135" y="856299"/>
                </a:lnTo>
                <a:lnTo>
                  <a:pt x="5850135" y="718448"/>
                </a:lnTo>
                <a:cubicBezTo>
                  <a:pt x="5850135" y="687099"/>
                  <a:pt x="5875549" y="661685"/>
                  <a:pt x="5906898" y="661685"/>
                </a:cubicBezTo>
                <a:close/>
                <a:moveTo>
                  <a:pt x="1596274" y="661685"/>
                </a:moveTo>
                <a:cubicBezTo>
                  <a:pt x="1627623" y="661685"/>
                  <a:pt x="1653036" y="687099"/>
                  <a:pt x="1653036" y="718448"/>
                </a:cubicBezTo>
                <a:lnTo>
                  <a:pt x="1653036" y="856299"/>
                </a:lnTo>
                <a:lnTo>
                  <a:pt x="1539511" y="856299"/>
                </a:lnTo>
                <a:lnTo>
                  <a:pt x="1539511" y="718448"/>
                </a:lnTo>
                <a:cubicBezTo>
                  <a:pt x="1539511" y="687099"/>
                  <a:pt x="1564924" y="661685"/>
                  <a:pt x="1596274" y="661685"/>
                </a:cubicBezTo>
                <a:close/>
                <a:moveTo>
                  <a:pt x="210716" y="661685"/>
                </a:moveTo>
                <a:cubicBezTo>
                  <a:pt x="242065" y="661685"/>
                  <a:pt x="267479" y="687099"/>
                  <a:pt x="267479" y="718448"/>
                </a:cubicBezTo>
                <a:lnTo>
                  <a:pt x="267479" y="856299"/>
                </a:lnTo>
                <a:lnTo>
                  <a:pt x="153954" y="856299"/>
                </a:lnTo>
                <a:lnTo>
                  <a:pt x="153953" y="718448"/>
                </a:lnTo>
                <a:cubicBezTo>
                  <a:pt x="153953" y="687099"/>
                  <a:pt x="179367" y="661685"/>
                  <a:pt x="210716" y="661685"/>
                </a:cubicBezTo>
                <a:close/>
                <a:moveTo>
                  <a:pt x="8370112" y="622763"/>
                </a:moveTo>
                <a:cubicBezTo>
                  <a:pt x="8401461" y="622763"/>
                  <a:pt x="8426875" y="648177"/>
                  <a:pt x="8426875" y="679526"/>
                </a:cubicBezTo>
                <a:lnTo>
                  <a:pt x="8426874" y="856299"/>
                </a:lnTo>
                <a:lnTo>
                  <a:pt x="8313349" y="856299"/>
                </a:lnTo>
                <a:lnTo>
                  <a:pt x="8313349" y="679526"/>
                </a:lnTo>
                <a:cubicBezTo>
                  <a:pt x="8313349" y="648177"/>
                  <a:pt x="8338763" y="622763"/>
                  <a:pt x="8370112" y="622763"/>
                </a:cubicBezTo>
                <a:close/>
                <a:moveTo>
                  <a:pt x="6214800" y="622763"/>
                </a:moveTo>
                <a:cubicBezTo>
                  <a:pt x="6246149" y="622763"/>
                  <a:pt x="6271563" y="648177"/>
                  <a:pt x="6271563" y="679526"/>
                </a:cubicBezTo>
                <a:lnTo>
                  <a:pt x="6271563" y="856299"/>
                </a:lnTo>
                <a:lnTo>
                  <a:pt x="6158037" y="856299"/>
                </a:lnTo>
                <a:lnTo>
                  <a:pt x="6158037" y="679526"/>
                </a:lnTo>
                <a:cubicBezTo>
                  <a:pt x="6158037" y="648177"/>
                  <a:pt x="6183451" y="622763"/>
                  <a:pt x="6214800" y="622763"/>
                </a:cubicBezTo>
                <a:close/>
                <a:moveTo>
                  <a:pt x="5598996" y="622763"/>
                </a:moveTo>
                <a:cubicBezTo>
                  <a:pt x="5630345" y="622763"/>
                  <a:pt x="5655759" y="648177"/>
                  <a:pt x="5655759" y="679526"/>
                </a:cubicBezTo>
                <a:lnTo>
                  <a:pt x="5655759" y="856299"/>
                </a:lnTo>
                <a:lnTo>
                  <a:pt x="5542233" y="856299"/>
                </a:lnTo>
                <a:lnTo>
                  <a:pt x="5542233" y="679526"/>
                </a:lnTo>
                <a:cubicBezTo>
                  <a:pt x="5542233" y="648177"/>
                  <a:pt x="5567647" y="622763"/>
                  <a:pt x="5598996" y="622763"/>
                </a:cubicBezTo>
                <a:close/>
                <a:moveTo>
                  <a:pt x="3443684" y="622763"/>
                </a:moveTo>
                <a:cubicBezTo>
                  <a:pt x="3475033" y="622763"/>
                  <a:pt x="3500447" y="648177"/>
                  <a:pt x="3500447" y="679526"/>
                </a:cubicBezTo>
                <a:lnTo>
                  <a:pt x="3500447" y="856299"/>
                </a:lnTo>
                <a:lnTo>
                  <a:pt x="3386921" y="856299"/>
                </a:lnTo>
                <a:lnTo>
                  <a:pt x="3386921" y="679526"/>
                </a:lnTo>
                <a:cubicBezTo>
                  <a:pt x="3386921" y="648177"/>
                  <a:pt x="3412335" y="622763"/>
                  <a:pt x="3443684" y="622763"/>
                </a:cubicBezTo>
                <a:close/>
                <a:moveTo>
                  <a:pt x="1750225" y="622763"/>
                </a:moveTo>
                <a:cubicBezTo>
                  <a:pt x="1781574" y="622763"/>
                  <a:pt x="1806988" y="648177"/>
                  <a:pt x="1806988" y="679526"/>
                </a:cubicBezTo>
                <a:lnTo>
                  <a:pt x="1806987" y="856299"/>
                </a:lnTo>
                <a:lnTo>
                  <a:pt x="1693462" y="856299"/>
                </a:lnTo>
                <a:lnTo>
                  <a:pt x="1693462" y="679526"/>
                </a:lnTo>
                <a:cubicBezTo>
                  <a:pt x="1693462" y="648177"/>
                  <a:pt x="1718876" y="622763"/>
                  <a:pt x="1750225" y="622763"/>
                </a:cubicBezTo>
                <a:close/>
                <a:moveTo>
                  <a:pt x="518618" y="622763"/>
                </a:moveTo>
                <a:cubicBezTo>
                  <a:pt x="549967" y="622763"/>
                  <a:pt x="575381" y="648177"/>
                  <a:pt x="575381" y="679526"/>
                </a:cubicBezTo>
                <a:lnTo>
                  <a:pt x="575381" y="856299"/>
                </a:lnTo>
                <a:lnTo>
                  <a:pt x="461856" y="856299"/>
                </a:lnTo>
                <a:lnTo>
                  <a:pt x="461855" y="679526"/>
                </a:lnTo>
                <a:cubicBezTo>
                  <a:pt x="461855" y="648177"/>
                  <a:pt x="487269" y="622763"/>
                  <a:pt x="518618" y="622763"/>
                </a:cubicBezTo>
                <a:close/>
                <a:moveTo>
                  <a:pt x="6676653" y="583840"/>
                </a:moveTo>
                <a:cubicBezTo>
                  <a:pt x="6708002" y="583840"/>
                  <a:pt x="6733416" y="609254"/>
                  <a:pt x="6733416" y="640603"/>
                </a:cubicBezTo>
                <a:lnTo>
                  <a:pt x="6733416" y="856299"/>
                </a:lnTo>
                <a:lnTo>
                  <a:pt x="6619890" y="856299"/>
                </a:lnTo>
                <a:lnTo>
                  <a:pt x="6619890" y="640603"/>
                </a:lnTo>
                <a:cubicBezTo>
                  <a:pt x="6619890" y="609254"/>
                  <a:pt x="6645304" y="583840"/>
                  <a:pt x="6676653" y="583840"/>
                </a:cubicBezTo>
                <a:close/>
                <a:moveTo>
                  <a:pt x="6368751" y="583840"/>
                </a:moveTo>
                <a:cubicBezTo>
                  <a:pt x="6400100" y="583840"/>
                  <a:pt x="6425514" y="609254"/>
                  <a:pt x="6425514" y="640603"/>
                </a:cubicBezTo>
                <a:lnTo>
                  <a:pt x="6425514" y="856299"/>
                </a:lnTo>
                <a:lnTo>
                  <a:pt x="6311988" y="856299"/>
                </a:lnTo>
                <a:lnTo>
                  <a:pt x="6311988" y="640603"/>
                </a:lnTo>
                <a:cubicBezTo>
                  <a:pt x="6311988" y="609254"/>
                  <a:pt x="6337402" y="583840"/>
                  <a:pt x="6368751" y="583840"/>
                </a:cubicBezTo>
                <a:close/>
                <a:moveTo>
                  <a:pt x="3905537" y="583840"/>
                </a:moveTo>
                <a:cubicBezTo>
                  <a:pt x="3936886" y="583840"/>
                  <a:pt x="3962300" y="609254"/>
                  <a:pt x="3962300" y="640603"/>
                </a:cubicBezTo>
                <a:lnTo>
                  <a:pt x="3962300" y="856299"/>
                </a:lnTo>
                <a:lnTo>
                  <a:pt x="3848774" y="856299"/>
                </a:lnTo>
                <a:lnTo>
                  <a:pt x="3848774" y="640603"/>
                </a:lnTo>
                <a:cubicBezTo>
                  <a:pt x="3848774" y="609254"/>
                  <a:pt x="3874188" y="583840"/>
                  <a:pt x="3905537" y="583840"/>
                </a:cubicBezTo>
                <a:close/>
                <a:moveTo>
                  <a:pt x="3597635" y="583840"/>
                </a:moveTo>
                <a:cubicBezTo>
                  <a:pt x="3628984" y="583840"/>
                  <a:pt x="3654398" y="609254"/>
                  <a:pt x="3654398" y="640603"/>
                </a:cubicBezTo>
                <a:lnTo>
                  <a:pt x="3654398" y="856299"/>
                </a:lnTo>
                <a:lnTo>
                  <a:pt x="3540872" y="856299"/>
                </a:lnTo>
                <a:lnTo>
                  <a:pt x="3540872" y="640603"/>
                </a:lnTo>
                <a:cubicBezTo>
                  <a:pt x="3540872" y="609254"/>
                  <a:pt x="3566286" y="583840"/>
                  <a:pt x="3597635" y="583840"/>
                </a:cubicBezTo>
                <a:close/>
                <a:moveTo>
                  <a:pt x="1904177" y="583840"/>
                </a:moveTo>
                <a:cubicBezTo>
                  <a:pt x="1935526" y="583840"/>
                  <a:pt x="1960940" y="609254"/>
                  <a:pt x="1960940" y="640603"/>
                </a:cubicBezTo>
                <a:lnTo>
                  <a:pt x="1960940" y="856299"/>
                </a:lnTo>
                <a:lnTo>
                  <a:pt x="1847414" y="856299"/>
                </a:lnTo>
                <a:lnTo>
                  <a:pt x="1847414" y="640603"/>
                </a:lnTo>
                <a:cubicBezTo>
                  <a:pt x="1847414" y="609254"/>
                  <a:pt x="1872828" y="583840"/>
                  <a:pt x="1904177" y="583840"/>
                </a:cubicBezTo>
                <a:close/>
                <a:moveTo>
                  <a:pt x="8062210" y="578354"/>
                </a:moveTo>
                <a:cubicBezTo>
                  <a:pt x="8093559" y="578354"/>
                  <a:pt x="8118972" y="603767"/>
                  <a:pt x="8118972" y="635116"/>
                </a:cubicBezTo>
                <a:lnTo>
                  <a:pt x="8118972" y="856299"/>
                </a:lnTo>
                <a:lnTo>
                  <a:pt x="8005448" y="856299"/>
                </a:lnTo>
                <a:lnTo>
                  <a:pt x="8005448" y="635116"/>
                </a:lnTo>
                <a:cubicBezTo>
                  <a:pt x="8005448" y="603767"/>
                  <a:pt x="8030861" y="578354"/>
                  <a:pt x="8062210" y="578354"/>
                </a:cubicBezTo>
                <a:close/>
                <a:moveTo>
                  <a:pt x="5291094" y="578354"/>
                </a:moveTo>
                <a:cubicBezTo>
                  <a:pt x="5322443" y="578354"/>
                  <a:pt x="5347856" y="603767"/>
                  <a:pt x="5347856" y="635116"/>
                </a:cubicBezTo>
                <a:lnTo>
                  <a:pt x="5347856" y="856299"/>
                </a:lnTo>
                <a:lnTo>
                  <a:pt x="5234332" y="856299"/>
                </a:lnTo>
                <a:lnTo>
                  <a:pt x="5234332" y="635116"/>
                </a:lnTo>
                <a:cubicBezTo>
                  <a:pt x="5234332" y="603767"/>
                  <a:pt x="5259745" y="578354"/>
                  <a:pt x="5291094" y="578354"/>
                </a:cubicBezTo>
                <a:close/>
                <a:moveTo>
                  <a:pt x="826521" y="578354"/>
                </a:moveTo>
                <a:cubicBezTo>
                  <a:pt x="857870" y="578354"/>
                  <a:pt x="883283" y="603767"/>
                  <a:pt x="883283" y="635116"/>
                </a:cubicBezTo>
                <a:lnTo>
                  <a:pt x="883283" y="856299"/>
                </a:lnTo>
                <a:lnTo>
                  <a:pt x="769759" y="856299"/>
                </a:lnTo>
                <a:lnTo>
                  <a:pt x="769759" y="635116"/>
                </a:lnTo>
                <a:cubicBezTo>
                  <a:pt x="769759" y="603767"/>
                  <a:pt x="795172" y="578354"/>
                  <a:pt x="826521" y="578354"/>
                </a:cubicBezTo>
                <a:close/>
                <a:moveTo>
                  <a:pt x="8216161" y="544917"/>
                </a:moveTo>
                <a:cubicBezTo>
                  <a:pt x="8247510" y="544917"/>
                  <a:pt x="8272924" y="570331"/>
                  <a:pt x="8272924" y="601680"/>
                </a:cubicBezTo>
                <a:lnTo>
                  <a:pt x="8272923" y="856299"/>
                </a:lnTo>
                <a:lnTo>
                  <a:pt x="8159398" y="856299"/>
                </a:lnTo>
                <a:lnTo>
                  <a:pt x="8159398" y="601680"/>
                </a:lnTo>
                <a:cubicBezTo>
                  <a:pt x="8159398" y="570331"/>
                  <a:pt x="8184812" y="544917"/>
                  <a:pt x="8216161" y="544917"/>
                </a:cubicBezTo>
                <a:close/>
                <a:moveTo>
                  <a:pt x="5445045" y="544917"/>
                </a:moveTo>
                <a:cubicBezTo>
                  <a:pt x="5476394" y="544917"/>
                  <a:pt x="5501808" y="570331"/>
                  <a:pt x="5501808" y="601680"/>
                </a:cubicBezTo>
                <a:lnTo>
                  <a:pt x="5501808" y="856299"/>
                </a:lnTo>
                <a:lnTo>
                  <a:pt x="5388282" y="856299"/>
                </a:lnTo>
                <a:lnTo>
                  <a:pt x="5388282" y="601680"/>
                </a:lnTo>
                <a:cubicBezTo>
                  <a:pt x="5388282" y="570331"/>
                  <a:pt x="5413696" y="544917"/>
                  <a:pt x="5445045" y="544917"/>
                </a:cubicBezTo>
                <a:close/>
                <a:moveTo>
                  <a:pt x="3289733" y="544917"/>
                </a:moveTo>
                <a:cubicBezTo>
                  <a:pt x="3321082" y="544917"/>
                  <a:pt x="3346496" y="570331"/>
                  <a:pt x="3346496" y="601680"/>
                </a:cubicBezTo>
                <a:lnTo>
                  <a:pt x="3346496" y="856299"/>
                </a:lnTo>
                <a:lnTo>
                  <a:pt x="3232970" y="856299"/>
                </a:lnTo>
                <a:lnTo>
                  <a:pt x="3232970" y="601680"/>
                </a:lnTo>
                <a:cubicBezTo>
                  <a:pt x="3232970" y="570331"/>
                  <a:pt x="3258384" y="544917"/>
                  <a:pt x="3289733" y="544917"/>
                </a:cubicBezTo>
                <a:close/>
                <a:moveTo>
                  <a:pt x="672571" y="544917"/>
                </a:moveTo>
                <a:cubicBezTo>
                  <a:pt x="703920" y="544917"/>
                  <a:pt x="729334" y="570331"/>
                  <a:pt x="729334" y="601680"/>
                </a:cubicBezTo>
                <a:lnTo>
                  <a:pt x="729334" y="856299"/>
                </a:lnTo>
                <a:lnTo>
                  <a:pt x="615809" y="856299"/>
                </a:lnTo>
                <a:lnTo>
                  <a:pt x="615808" y="601680"/>
                </a:lnTo>
                <a:cubicBezTo>
                  <a:pt x="615808" y="570331"/>
                  <a:pt x="641222" y="544917"/>
                  <a:pt x="672571" y="544917"/>
                </a:cubicBezTo>
                <a:close/>
                <a:moveTo>
                  <a:pt x="2058128" y="467072"/>
                </a:moveTo>
                <a:cubicBezTo>
                  <a:pt x="2089478" y="467072"/>
                  <a:pt x="2114892" y="492486"/>
                  <a:pt x="2114892" y="523835"/>
                </a:cubicBezTo>
                <a:lnTo>
                  <a:pt x="2114892" y="856299"/>
                </a:lnTo>
                <a:lnTo>
                  <a:pt x="2001365" y="856299"/>
                </a:lnTo>
                <a:lnTo>
                  <a:pt x="2001365" y="523835"/>
                </a:lnTo>
                <a:cubicBezTo>
                  <a:pt x="2001365" y="492486"/>
                  <a:pt x="2026779" y="467072"/>
                  <a:pt x="2058128" y="467072"/>
                </a:cubicBezTo>
                <a:close/>
                <a:moveTo>
                  <a:pt x="7600359" y="465064"/>
                </a:moveTo>
                <a:cubicBezTo>
                  <a:pt x="7631708" y="465064"/>
                  <a:pt x="7657122" y="490478"/>
                  <a:pt x="7657122" y="521827"/>
                </a:cubicBezTo>
                <a:lnTo>
                  <a:pt x="7657121" y="856299"/>
                </a:lnTo>
                <a:lnTo>
                  <a:pt x="7543596" y="856299"/>
                </a:lnTo>
                <a:lnTo>
                  <a:pt x="7543596" y="521827"/>
                </a:lnTo>
                <a:cubicBezTo>
                  <a:pt x="7543596" y="490478"/>
                  <a:pt x="7569010" y="465064"/>
                  <a:pt x="7600359" y="465064"/>
                </a:cubicBezTo>
                <a:close/>
                <a:moveTo>
                  <a:pt x="4829243" y="465064"/>
                </a:moveTo>
                <a:cubicBezTo>
                  <a:pt x="4860592" y="465064"/>
                  <a:pt x="4886006" y="490478"/>
                  <a:pt x="4886006" y="521827"/>
                </a:cubicBezTo>
                <a:lnTo>
                  <a:pt x="4886006" y="856299"/>
                </a:lnTo>
                <a:lnTo>
                  <a:pt x="4772480" y="856299"/>
                </a:lnTo>
                <a:lnTo>
                  <a:pt x="4772480" y="521827"/>
                </a:lnTo>
                <a:cubicBezTo>
                  <a:pt x="4772480" y="490478"/>
                  <a:pt x="4797894" y="465064"/>
                  <a:pt x="4829243" y="465064"/>
                </a:cubicBezTo>
                <a:close/>
                <a:moveTo>
                  <a:pt x="1288373" y="465064"/>
                </a:moveTo>
                <a:cubicBezTo>
                  <a:pt x="1319722" y="465064"/>
                  <a:pt x="1345135" y="490478"/>
                  <a:pt x="1345135" y="521827"/>
                </a:cubicBezTo>
                <a:lnTo>
                  <a:pt x="1345135" y="856299"/>
                </a:lnTo>
                <a:lnTo>
                  <a:pt x="1231612" y="856299"/>
                </a:lnTo>
                <a:lnTo>
                  <a:pt x="1231609" y="521827"/>
                </a:lnTo>
                <a:cubicBezTo>
                  <a:pt x="1231609" y="490478"/>
                  <a:pt x="1257024" y="465064"/>
                  <a:pt x="1288373" y="465064"/>
                </a:cubicBezTo>
                <a:close/>
                <a:moveTo>
                  <a:pt x="6830604" y="428149"/>
                </a:moveTo>
                <a:cubicBezTo>
                  <a:pt x="6861953" y="428149"/>
                  <a:pt x="6887367" y="453563"/>
                  <a:pt x="6887367" y="484912"/>
                </a:cubicBezTo>
                <a:lnTo>
                  <a:pt x="6887367" y="856299"/>
                </a:lnTo>
                <a:lnTo>
                  <a:pt x="6773841" y="856299"/>
                </a:lnTo>
                <a:lnTo>
                  <a:pt x="6773841" y="484912"/>
                </a:lnTo>
                <a:cubicBezTo>
                  <a:pt x="6773841" y="453563"/>
                  <a:pt x="6799255" y="428149"/>
                  <a:pt x="6830604" y="428149"/>
                </a:cubicBezTo>
                <a:close/>
                <a:moveTo>
                  <a:pt x="4059488" y="428149"/>
                </a:moveTo>
                <a:cubicBezTo>
                  <a:pt x="4090837" y="428149"/>
                  <a:pt x="4116251" y="453563"/>
                  <a:pt x="4116251" y="484912"/>
                </a:cubicBezTo>
                <a:lnTo>
                  <a:pt x="4116251" y="856299"/>
                </a:lnTo>
                <a:lnTo>
                  <a:pt x="4002725" y="856299"/>
                </a:lnTo>
                <a:lnTo>
                  <a:pt x="4002725" y="484912"/>
                </a:lnTo>
                <a:cubicBezTo>
                  <a:pt x="4002725" y="453563"/>
                  <a:pt x="4028139" y="428149"/>
                  <a:pt x="4059488" y="428149"/>
                </a:cubicBezTo>
                <a:close/>
                <a:moveTo>
                  <a:pt x="3135786" y="389227"/>
                </a:moveTo>
                <a:cubicBezTo>
                  <a:pt x="3167137" y="389227"/>
                  <a:pt x="3192549" y="414641"/>
                  <a:pt x="3192549" y="445990"/>
                </a:cubicBezTo>
                <a:lnTo>
                  <a:pt x="3192549" y="856299"/>
                </a:lnTo>
                <a:lnTo>
                  <a:pt x="3079024" y="856299"/>
                </a:lnTo>
                <a:lnTo>
                  <a:pt x="3079024" y="445990"/>
                </a:lnTo>
                <a:cubicBezTo>
                  <a:pt x="3079024" y="414641"/>
                  <a:pt x="3104438" y="389227"/>
                  <a:pt x="3135786" y="389227"/>
                </a:cubicBezTo>
                <a:close/>
                <a:moveTo>
                  <a:pt x="7908260" y="364362"/>
                </a:moveTo>
                <a:cubicBezTo>
                  <a:pt x="7939609" y="364362"/>
                  <a:pt x="7965022" y="389775"/>
                  <a:pt x="7965022" y="421124"/>
                </a:cubicBezTo>
                <a:lnTo>
                  <a:pt x="7965022" y="856299"/>
                </a:lnTo>
                <a:lnTo>
                  <a:pt x="7851498" y="856299"/>
                </a:lnTo>
                <a:lnTo>
                  <a:pt x="7851498" y="421124"/>
                </a:lnTo>
                <a:cubicBezTo>
                  <a:pt x="7851498" y="389775"/>
                  <a:pt x="7876911" y="364362"/>
                  <a:pt x="7908260" y="364362"/>
                </a:cubicBezTo>
                <a:close/>
                <a:moveTo>
                  <a:pt x="5137144" y="364362"/>
                </a:moveTo>
                <a:cubicBezTo>
                  <a:pt x="5168493" y="364362"/>
                  <a:pt x="5193906" y="389775"/>
                  <a:pt x="5193906" y="421124"/>
                </a:cubicBezTo>
                <a:lnTo>
                  <a:pt x="5193906" y="856299"/>
                </a:lnTo>
                <a:lnTo>
                  <a:pt x="5080382" y="856299"/>
                </a:lnTo>
                <a:lnTo>
                  <a:pt x="5080382" y="421124"/>
                </a:lnTo>
                <a:cubicBezTo>
                  <a:pt x="5080382" y="389775"/>
                  <a:pt x="5105795" y="364362"/>
                  <a:pt x="5137144" y="364362"/>
                </a:cubicBezTo>
                <a:close/>
                <a:moveTo>
                  <a:pt x="980473" y="364362"/>
                </a:moveTo>
                <a:cubicBezTo>
                  <a:pt x="1011822" y="364362"/>
                  <a:pt x="1037235" y="389775"/>
                  <a:pt x="1037235" y="421124"/>
                </a:cubicBezTo>
                <a:lnTo>
                  <a:pt x="1037235" y="856299"/>
                </a:lnTo>
                <a:lnTo>
                  <a:pt x="923711" y="856299"/>
                </a:lnTo>
                <a:lnTo>
                  <a:pt x="923711" y="421124"/>
                </a:lnTo>
                <a:cubicBezTo>
                  <a:pt x="923711" y="389775"/>
                  <a:pt x="949124" y="364362"/>
                  <a:pt x="980473" y="364362"/>
                </a:cubicBezTo>
                <a:close/>
                <a:moveTo>
                  <a:pt x="6984555" y="311381"/>
                </a:moveTo>
                <a:cubicBezTo>
                  <a:pt x="7015904" y="311381"/>
                  <a:pt x="7041318" y="336795"/>
                  <a:pt x="7041318" y="368144"/>
                </a:cubicBezTo>
                <a:lnTo>
                  <a:pt x="7041318" y="856299"/>
                </a:lnTo>
                <a:lnTo>
                  <a:pt x="6927792" y="856299"/>
                </a:lnTo>
                <a:lnTo>
                  <a:pt x="6927792" y="368144"/>
                </a:lnTo>
                <a:cubicBezTo>
                  <a:pt x="6927792" y="336795"/>
                  <a:pt x="6953206" y="311381"/>
                  <a:pt x="6984555" y="311381"/>
                </a:cubicBezTo>
                <a:close/>
                <a:moveTo>
                  <a:pt x="4213439" y="311381"/>
                </a:moveTo>
                <a:cubicBezTo>
                  <a:pt x="4244788" y="311381"/>
                  <a:pt x="4270202" y="336795"/>
                  <a:pt x="4270202" y="368144"/>
                </a:cubicBezTo>
                <a:lnTo>
                  <a:pt x="4270202" y="856299"/>
                </a:lnTo>
                <a:lnTo>
                  <a:pt x="4156676" y="856299"/>
                </a:lnTo>
                <a:lnTo>
                  <a:pt x="4156676" y="368144"/>
                </a:lnTo>
                <a:cubicBezTo>
                  <a:pt x="4156676" y="336795"/>
                  <a:pt x="4182090" y="311381"/>
                  <a:pt x="4213439" y="311381"/>
                </a:cubicBezTo>
                <a:close/>
                <a:moveTo>
                  <a:pt x="2827886" y="311381"/>
                </a:moveTo>
                <a:cubicBezTo>
                  <a:pt x="2859235" y="311381"/>
                  <a:pt x="2884649" y="336795"/>
                  <a:pt x="2884649" y="368144"/>
                </a:cubicBezTo>
                <a:lnTo>
                  <a:pt x="2884649" y="856299"/>
                </a:lnTo>
                <a:lnTo>
                  <a:pt x="2771122" y="856299"/>
                </a:lnTo>
                <a:lnTo>
                  <a:pt x="2771122" y="368144"/>
                </a:lnTo>
                <a:cubicBezTo>
                  <a:pt x="2771122" y="336795"/>
                  <a:pt x="2796537" y="311381"/>
                  <a:pt x="2827886" y="311381"/>
                </a:cubicBezTo>
                <a:close/>
                <a:moveTo>
                  <a:pt x="2212081" y="272459"/>
                </a:moveTo>
                <a:cubicBezTo>
                  <a:pt x="2243431" y="272459"/>
                  <a:pt x="2268845" y="297873"/>
                  <a:pt x="2268845" y="329222"/>
                </a:cubicBezTo>
                <a:lnTo>
                  <a:pt x="2268845" y="856299"/>
                </a:lnTo>
                <a:lnTo>
                  <a:pt x="2155317" y="856299"/>
                </a:lnTo>
                <a:lnTo>
                  <a:pt x="2155317" y="329222"/>
                </a:lnTo>
                <a:cubicBezTo>
                  <a:pt x="2155317" y="297873"/>
                  <a:pt x="2180731" y="272459"/>
                  <a:pt x="2212081" y="272459"/>
                </a:cubicBezTo>
                <a:close/>
                <a:moveTo>
                  <a:pt x="7446408" y="233536"/>
                </a:moveTo>
                <a:cubicBezTo>
                  <a:pt x="7477757" y="233536"/>
                  <a:pt x="7503171" y="258950"/>
                  <a:pt x="7503171" y="290299"/>
                </a:cubicBezTo>
                <a:lnTo>
                  <a:pt x="7503171" y="856299"/>
                </a:lnTo>
                <a:lnTo>
                  <a:pt x="7389645" y="856299"/>
                </a:lnTo>
                <a:lnTo>
                  <a:pt x="7389645" y="290299"/>
                </a:lnTo>
                <a:cubicBezTo>
                  <a:pt x="7389645" y="258950"/>
                  <a:pt x="7415059" y="233536"/>
                  <a:pt x="7446408" y="233536"/>
                </a:cubicBezTo>
                <a:close/>
                <a:moveTo>
                  <a:pt x="4675292" y="233536"/>
                </a:moveTo>
                <a:cubicBezTo>
                  <a:pt x="4706641" y="233536"/>
                  <a:pt x="4732055" y="258950"/>
                  <a:pt x="4732055" y="290299"/>
                </a:cubicBezTo>
                <a:lnTo>
                  <a:pt x="4732055" y="856299"/>
                </a:lnTo>
                <a:lnTo>
                  <a:pt x="4618529" y="856299"/>
                </a:lnTo>
                <a:lnTo>
                  <a:pt x="4618529" y="290299"/>
                </a:lnTo>
                <a:cubicBezTo>
                  <a:pt x="4618529" y="258950"/>
                  <a:pt x="4643943" y="233536"/>
                  <a:pt x="4675292" y="233536"/>
                </a:cubicBezTo>
                <a:close/>
                <a:moveTo>
                  <a:pt x="7754310" y="207262"/>
                </a:moveTo>
                <a:cubicBezTo>
                  <a:pt x="7785659" y="207262"/>
                  <a:pt x="7811073" y="232676"/>
                  <a:pt x="7811073" y="264025"/>
                </a:cubicBezTo>
                <a:lnTo>
                  <a:pt x="7811072" y="856299"/>
                </a:lnTo>
                <a:lnTo>
                  <a:pt x="7697547" y="856299"/>
                </a:lnTo>
                <a:lnTo>
                  <a:pt x="7697547" y="264025"/>
                </a:lnTo>
                <a:cubicBezTo>
                  <a:pt x="7697547" y="232676"/>
                  <a:pt x="7722961" y="207262"/>
                  <a:pt x="7754310" y="207262"/>
                </a:cubicBezTo>
                <a:close/>
                <a:moveTo>
                  <a:pt x="4983194" y="207262"/>
                </a:moveTo>
                <a:cubicBezTo>
                  <a:pt x="5014543" y="207262"/>
                  <a:pt x="5039957" y="232676"/>
                  <a:pt x="5039957" y="264025"/>
                </a:cubicBezTo>
                <a:lnTo>
                  <a:pt x="5039957" y="856299"/>
                </a:lnTo>
                <a:lnTo>
                  <a:pt x="4926431" y="856299"/>
                </a:lnTo>
                <a:lnTo>
                  <a:pt x="4926431" y="264025"/>
                </a:lnTo>
                <a:cubicBezTo>
                  <a:pt x="4926431" y="232676"/>
                  <a:pt x="4951845" y="207262"/>
                  <a:pt x="4983194" y="207262"/>
                </a:cubicBezTo>
                <a:close/>
                <a:moveTo>
                  <a:pt x="2673935" y="207262"/>
                </a:moveTo>
                <a:cubicBezTo>
                  <a:pt x="2705283" y="207262"/>
                  <a:pt x="2730696" y="232676"/>
                  <a:pt x="2730696" y="264025"/>
                </a:cubicBezTo>
                <a:lnTo>
                  <a:pt x="2730696" y="856299"/>
                </a:lnTo>
                <a:lnTo>
                  <a:pt x="2617171" y="856299"/>
                </a:lnTo>
                <a:lnTo>
                  <a:pt x="2617171" y="264025"/>
                </a:lnTo>
                <a:cubicBezTo>
                  <a:pt x="2617171" y="232676"/>
                  <a:pt x="2642586" y="207262"/>
                  <a:pt x="2673935" y="207262"/>
                </a:cubicBezTo>
                <a:close/>
                <a:moveTo>
                  <a:pt x="1134423" y="207262"/>
                </a:moveTo>
                <a:cubicBezTo>
                  <a:pt x="1165772" y="207262"/>
                  <a:pt x="1191186" y="232676"/>
                  <a:pt x="1191186" y="264025"/>
                </a:cubicBezTo>
                <a:lnTo>
                  <a:pt x="1191186" y="856299"/>
                </a:lnTo>
                <a:lnTo>
                  <a:pt x="1077661" y="856299"/>
                </a:lnTo>
                <a:lnTo>
                  <a:pt x="1077660" y="264025"/>
                </a:lnTo>
                <a:cubicBezTo>
                  <a:pt x="1077660" y="232676"/>
                  <a:pt x="1103075" y="207262"/>
                  <a:pt x="1134423" y="207262"/>
                </a:cubicBezTo>
                <a:close/>
                <a:moveTo>
                  <a:pt x="7292457" y="155691"/>
                </a:moveTo>
                <a:cubicBezTo>
                  <a:pt x="7323806" y="155691"/>
                  <a:pt x="7349220" y="181105"/>
                  <a:pt x="7349220" y="212454"/>
                </a:cubicBezTo>
                <a:lnTo>
                  <a:pt x="7349220" y="856299"/>
                </a:lnTo>
                <a:lnTo>
                  <a:pt x="7235694" y="856299"/>
                </a:lnTo>
                <a:lnTo>
                  <a:pt x="7235694" y="212454"/>
                </a:lnTo>
                <a:cubicBezTo>
                  <a:pt x="7235694" y="181105"/>
                  <a:pt x="7261108" y="155691"/>
                  <a:pt x="7292457" y="155691"/>
                </a:cubicBezTo>
                <a:close/>
                <a:moveTo>
                  <a:pt x="4521341" y="155691"/>
                </a:moveTo>
                <a:cubicBezTo>
                  <a:pt x="4552690" y="155691"/>
                  <a:pt x="4578104" y="181105"/>
                  <a:pt x="4578104" y="212454"/>
                </a:cubicBezTo>
                <a:lnTo>
                  <a:pt x="4578104" y="856299"/>
                </a:lnTo>
                <a:lnTo>
                  <a:pt x="4464578" y="856299"/>
                </a:lnTo>
                <a:lnTo>
                  <a:pt x="4464578" y="212454"/>
                </a:lnTo>
                <a:cubicBezTo>
                  <a:pt x="4464578" y="181105"/>
                  <a:pt x="4489992" y="155691"/>
                  <a:pt x="4521341" y="155691"/>
                </a:cubicBezTo>
                <a:close/>
                <a:moveTo>
                  <a:pt x="2981835" y="155691"/>
                </a:moveTo>
                <a:cubicBezTo>
                  <a:pt x="3013187" y="155691"/>
                  <a:pt x="3038599" y="181105"/>
                  <a:pt x="3038599" y="212454"/>
                </a:cubicBezTo>
                <a:lnTo>
                  <a:pt x="3038599" y="856299"/>
                </a:lnTo>
                <a:lnTo>
                  <a:pt x="2925074" y="856299"/>
                </a:lnTo>
                <a:lnTo>
                  <a:pt x="2925074" y="212454"/>
                </a:lnTo>
                <a:cubicBezTo>
                  <a:pt x="2925074" y="181105"/>
                  <a:pt x="2950488" y="155691"/>
                  <a:pt x="2981835" y="155691"/>
                </a:cubicBezTo>
                <a:close/>
                <a:moveTo>
                  <a:pt x="2519983" y="116768"/>
                </a:moveTo>
                <a:cubicBezTo>
                  <a:pt x="2551331" y="116768"/>
                  <a:pt x="2576745" y="142182"/>
                  <a:pt x="2576745" y="173531"/>
                </a:cubicBezTo>
                <a:lnTo>
                  <a:pt x="2576745" y="856299"/>
                </a:lnTo>
                <a:lnTo>
                  <a:pt x="2463219" y="856299"/>
                </a:lnTo>
                <a:lnTo>
                  <a:pt x="2463219" y="173531"/>
                </a:lnTo>
                <a:cubicBezTo>
                  <a:pt x="2463219" y="142182"/>
                  <a:pt x="2488634" y="116768"/>
                  <a:pt x="2519983" y="116768"/>
                </a:cubicBezTo>
                <a:close/>
                <a:moveTo>
                  <a:pt x="2366032" y="77845"/>
                </a:moveTo>
                <a:cubicBezTo>
                  <a:pt x="2397382" y="77845"/>
                  <a:pt x="2422796" y="103259"/>
                  <a:pt x="2422796" y="134608"/>
                </a:cubicBezTo>
                <a:lnTo>
                  <a:pt x="2422796" y="856299"/>
                </a:lnTo>
                <a:lnTo>
                  <a:pt x="2309269" y="856299"/>
                </a:lnTo>
                <a:lnTo>
                  <a:pt x="2309269" y="134608"/>
                </a:lnTo>
                <a:cubicBezTo>
                  <a:pt x="2309269" y="103259"/>
                  <a:pt x="2334682" y="77845"/>
                  <a:pt x="2366032" y="77845"/>
                </a:cubicBezTo>
                <a:close/>
                <a:moveTo>
                  <a:pt x="7138506" y="0"/>
                </a:moveTo>
                <a:cubicBezTo>
                  <a:pt x="7169855" y="0"/>
                  <a:pt x="7195269" y="25414"/>
                  <a:pt x="7195269" y="56763"/>
                </a:cubicBezTo>
                <a:lnTo>
                  <a:pt x="7195269" y="856299"/>
                </a:lnTo>
                <a:lnTo>
                  <a:pt x="7081743" y="856299"/>
                </a:lnTo>
                <a:lnTo>
                  <a:pt x="7081743" y="56763"/>
                </a:lnTo>
                <a:cubicBezTo>
                  <a:pt x="7081743" y="25414"/>
                  <a:pt x="7107157" y="0"/>
                  <a:pt x="7138506" y="0"/>
                </a:cubicBezTo>
                <a:close/>
                <a:moveTo>
                  <a:pt x="4367390" y="0"/>
                </a:moveTo>
                <a:cubicBezTo>
                  <a:pt x="4398739" y="0"/>
                  <a:pt x="4424153" y="25414"/>
                  <a:pt x="4424153" y="56763"/>
                </a:cubicBezTo>
                <a:lnTo>
                  <a:pt x="4424153" y="856299"/>
                </a:lnTo>
                <a:lnTo>
                  <a:pt x="4310627" y="856299"/>
                </a:lnTo>
                <a:lnTo>
                  <a:pt x="4310627" y="56763"/>
                </a:lnTo>
                <a:cubicBezTo>
                  <a:pt x="4310627" y="25414"/>
                  <a:pt x="4336041" y="0"/>
                  <a:pt x="43673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9000">
                <a:schemeClr val="accent2">
                  <a:lumMod val="100000"/>
                </a:schemeClr>
              </a:gs>
              <a:gs pos="43000">
                <a:schemeClr val="accent3">
                  <a:lumMod val="100000"/>
                </a:schemeClr>
              </a:gs>
              <a:gs pos="100000">
                <a:schemeClr val="accent6"/>
              </a:gs>
              <a:gs pos="78000">
                <a:schemeClr val="accent5"/>
              </a:gs>
              <a:gs pos="60000">
                <a:schemeClr val="accent4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6000C2A5-993D-480D-9C83-CC084DBC49DD}"/>
              </a:ext>
            </a:extLst>
          </p:cNvPr>
          <p:cNvSpPr>
            <a:spLocks noChangeAspect="1"/>
          </p:cNvSpPr>
          <p:nvPr/>
        </p:nvSpPr>
        <p:spPr>
          <a:xfrm>
            <a:off x="10585443" y="3246119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B0731573-A18B-47D8-B77F-5536497D5E08}"/>
              </a:ext>
            </a:extLst>
          </p:cNvPr>
          <p:cNvSpPr/>
          <p:nvPr/>
        </p:nvSpPr>
        <p:spPr>
          <a:xfrm>
            <a:off x="693440" y="3351154"/>
            <a:ext cx="9898155" cy="1556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2C7F8B0-FC8E-4E8F-9C01-D19EE94D3021}"/>
              </a:ext>
            </a:extLst>
          </p:cNvPr>
          <p:cNvGrpSpPr/>
          <p:nvPr/>
        </p:nvGrpSpPr>
        <p:grpSpPr>
          <a:xfrm>
            <a:off x="6948827" y="3260324"/>
            <a:ext cx="337351" cy="337351"/>
            <a:chOff x="4319972" y="3176972"/>
            <a:chExt cx="504056" cy="504056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549FE1FC-222F-4631-99D1-78DC03DF968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DB27355-3375-4805-940D-535CC3D170E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9E69FB9-83F5-4E98-B15D-4E625C26F88A}"/>
              </a:ext>
            </a:extLst>
          </p:cNvPr>
          <p:cNvGrpSpPr/>
          <p:nvPr/>
        </p:nvGrpSpPr>
        <p:grpSpPr>
          <a:xfrm>
            <a:off x="3312209" y="3260324"/>
            <a:ext cx="337351" cy="337351"/>
            <a:chOff x="4319972" y="3176972"/>
            <a:chExt cx="504056" cy="504056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F2E991B-237C-4D9E-8D68-34688C6ECC3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62373BE-64A5-497B-92DC-1F538C2191D0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EE66025-09BD-478F-83A1-DEBB659DF993}"/>
              </a:ext>
            </a:extLst>
          </p:cNvPr>
          <p:cNvGrpSpPr/>
          <p:nvPr/>
        </p:nvGrpSpPr>
        <p:grpSpPr>
          <a:xfrm>
            <a:off x="5130518" y="3260324"/>
            <a:ext cx="337351" cy="337351"/>
            <a:chOff x="4319972" y="3176972"/>
            <a:chExt cx="504056" cy="504056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BCCF13F-6D06-4433-83E7-4CC2CA5976C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E5FCA622-A0A8-4B26-81C6-A0E10DC759C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E452A94-2A3C-4ABC-99C0-32859270D43E}"/>
              </a:ext>
            </a:extLst>
          </p:cNvPr>
          <p:cNvGrpSpPr/>
          <p:nvPr/>
        </p:nvGrpSpPr>
        <p:grpSpPr>
          <a:xfrm>
            <a:off x="1493900" y="3260324"/>
            <a:ext cx="337351" cy="337351"/>
            <a:chOff x="4319972" y="3176972"/>
            <a:chExt cx="504056" cy="504056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F2F521A-7B0E-4B44-9BF3-848F99F29BE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A05515BC-4C18-41A5-870D-5D47CE564D3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C19BB98-E6B5-43C6-BFB2-CDC1A1DC1538}"/>
              </a:ext>
            </a:extLst>
          </p:cNvPr>
          <p:cNvGrpSpPr/>
          <p:nvPr/>
        </p:nvGrpSpPr>
        <p:grpSpPr>
          <a:xfrm>
            <a:off x="8767136" y="3260324"/>
            <a:ext cx="337351" cy="337351"/>
            <a:chOff x="4319972" y="3176972"/>
            <a:chExt cx="504056" cy="504056"/>
          </a:xfrm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BEB44BAE-4F36-4FE1-A284-492D6B65E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0DEEFBD3-F00B-476C-A2CE-A6F4B30A154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4128883F-F366-435F-812D-51C3973876F5}"/>
              </a:ext>
            </a:extLst>
          </p:cNvPr>
          <p:cNvSpPr/>
          <p:nvPr/>
        </p:nvSpPr>
        <p:spPr>
          <a:xfrm>
            <a:off x="6530275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2020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CA1FC3A-203F-47A4-A1D8-5CED983DAC65}"/>
              </a:ext>
            </a:extLst>
          </p:cNvPr>
          <p:cNvSpPr/>
          <p:nvPr/>
        </p:nvSpPr>
        <p:spPr>
          <a:xfrm>
            <a:off x="8350940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</a:rPr>
              <a:t>2021</a:t>
            </a:r>
            <a:endParaRPr lang="ko-KR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8697C17-8785-4E02-A96D-C2E4615D0B44}"/>
              </a:ext>
            </a:extLst>
          </p:cNvPr>
          <p:cNvSpPr/>
          <p:nvPr/>
        </p:nvSpPr>
        <p:spPr>
          <a:xfrm>
            <a:off x="4709609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2019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F1F6D21-6DF9-4386-B42F-BEC70FFDF804}"/>
              </a:ext>
            </a:extLst>
          </p:cNvPr>
          <p:cNvSpPr/>
          <p:nvPr/>
        </p:nvSpPr>
        <p:spPr>
          <a:xfrm>
            <a:off x="1068277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2017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78B2FEB-9420-4008-BE63-AF78C43F3450}"/>
              </a:ext>
            </a:extLst>
          </p:cNvPr>
          <p:cNvSpPr/>
          <p:nvPr/>
        </p:nvSpPr>
        <p:spPr>
          <a:xfrm>
            <a:off x="2888943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2018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B222E13-92A2-4DA5-B736-3BFB9C78BA8C}"/>
              </a:ext>
            </a:extLst>
          </p:cNvPr>
          <p:cNvSpPr/>
          <p:nvPr/>
        </p:nvSpPr>
        <p:spPr>
          <a:xfrm>
            <a:off x="10183515" y="4047994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</a:rPr>
              <a:t>2022</a:t>
            </a:r>
            <a:endParaRPr lang="ko-KR" alt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7F8C9A8-AFDF-4A33-92D2-FB446750172F}"/>
              </a:ext>
            </a:extLst>
          </p:cNvPr>
          <p:cNvGrpSpPr/>
          <p:nvPr/>
        </p:nvGrpSpPr>
        <p:grpSpPr>
          <a:xfrm>
            <a:off x="825847" y="4326862"/>
            <a:ext cx="1664028" cy="1107996"/>
            <a:chOff x="1979822" y="2100456"/>
            <a:chExt cx="1714550" cy="1107996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2EE8C01-7BCD-4740-BF06-7B00554E0A79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C25C82A-97D4-4E90-9A0E-729FC8CAD062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1BA952B-F456-4CEF-A27E-819B23E5102A}"/>
              </a:ext>
            </a:extLst>
          </p:cNvPr>
          <p:cNvGrpSpPr/>
          <p:nvPr/>
        </p:nvGrpSpPr>
        <p:grpSpPr>
          <a:xfrm>
            <a:off x="2645280" y="4326862"/>
            <a:ext cx="1664028" cy="1107996"/>
            <a:chOff x="1979822" y="2100456"/>
            <a:chExt cx="1714550" cy="1107996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53C80040-08FE-4464-AFF0-2791DA739A6D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5ED2D8BA-64ED-42B0-B1E7-2B43C569DAF7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CD30D2C-F629-42FC-ADB2-FE2C05C3A824}"/>
              </a:ext>
            </a:extLst>
          </p:cNvPr>
          <p:cNvGrpSpPr/>
          <p:nvPr/>
        </p:nvGrpSpPr>
        <p:grpSpPr>
          <a:xfrm>
            <a:off x="4464713" y="4326862"/>
            <a:ext cx="1664028" cy="1107996"/>
            <a:chOff x="1979822" y="2100456"/>
            <a:chExt cx="1714550" cy="1107996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82F0A13-0975-4206-8313-6A457E8B9A76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DA97886E-97C2-4214-9EC8-EA819A707938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105F41D-C8FA-403A-8BE3-E3198982E711}"/>
              </a:ext>
            </a:extLst>
          </p:cNvPr>
          <p:cNvGrpSpPr/>
          <p:nvPr/>
        </p:nvGrpSpPr>
        <p:grpSpPr>
          <a:xfrm>
            <a:off x="6284146" y="4326862"/>
            <a:ext cx="1664028" cy="1107996"/>
            <a:chOff x="1979822" y="2100456"/>
            <a:chExt cx="1714550" cy="1107996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43BB410D-69E1-420E-A90D-08DC20BCDE9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ABBB20E-B13D-4C94-A5DE-E16F00076A46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FB708BA-00E0-4AA2-AA6C-23C8DAAE6B86}"/>
              </a:ext>
            </a:extLst>
          </p:cNvPr>
          <p:cNvGrpSpPr/>
          <p:nvPr/>
        </p:nvGrpSpPr>
        <p:grpSpPr>
          <a:xfrm>
            <a:off x="8103578" y="4326862"/>
            <a:ext cx="1664028" cy="1107996"/>
            <a:chOff x="1979822" y="2100456"/>
            <a:chExt cx="1714550" cy="1107996"/>
          </a:xfrm>
        </p:grpSpPr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9E129D82-9734-4C39-9370-9CEC67D69E8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63EFFB5D-D975-4524-B791-795FCBCD2055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AA968E7-4763-4EB3-82E1-B9412BB1B841}"/>
              </a:ext>
            </a:extLst>
          </p:cNvPr>
          <p:cNvGrpSpPr/>
          <p:nvPr/>
        </p:nvGrpSpPr>
        <p:grpSpPr>
          <a:xfrm>
            <a:off x="9936309" y="4603861"/>
            <a:ext cx="1664028" cy="1107996"/>
            <a:chOff x="1979822" y="2100456"/>
            <a:chExt cx="1714550" cy="1107996"/>
          </a:xfrm>
        </p:grpSpPr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CB90A9FF-97F3-40B0-A4CF-0F0A5072401F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6DF7A60-3D78-4128-8A04-5B7342ED92B2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9F3C1E-C9D4-4E97-9C1A-689BA128BDB4}"/>
              </a:ext>
            </a:extLst>
          </p:cNvPr>
          <p:cNvSpPr/>
          <p:nvPr/>
        </p:nvSpPr>
        <p:spPr>
          <a:xfrm rot="5400000">
            <a:off x="4961106" y="300114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C19D76AF-63BE-4AEB-BA28-84C49F432937}"/>
              </a:ext>
            </a:extLst>
          </p:cNvPr>
          <p:cNvSpPr/>
          <p:nvPr/>
        </p:nvSpPr>
        <p:spPr>
          <a:xfrm rot="5400000">
            <a:off x="6037813" y="193224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143B5C3-194A-433A-BBCE-DF236B686D8C}"/>
              </a:ext>
            </a:extLst>
          </p:cNvPr>
          <p:cNvSpPr/>
          <p:nvPr/>
        </p:nvSpPr>
        <p:spPr>
          <a:xfrm rot="5400000">
            <a:off x="6037813" y="406862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1258CBE-BE1B-402F-9D9D-890BB687EBDF}"/>
              </a:ext>
            </a:extLst>
          </p:cNvPr>
          <p:cNvSpPr/>
          <p:nvPr/>
        </p:nvSpPr>
        <p:spPr>
          <a:xfrm rot="5400000">
            <a:off x="7036207" y="181905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BBF49E-A865-4850-B414-CFF833675A1C}"/>
              </a:ext>
            </a:extLst>
          </p:cNvPr>
          <p:cNvGrpSpPr/>
          <p:nvPr/>
        </p:nvGrpSpPr>
        <p:grpSpPr>
          <a:xfrm>
            <a:off x="8447127" y="287221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0126E-78F5-4C3F-AC59-D97D87398AF4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50A4CC-2DCC-4994-95FD-BCB309BCBE9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AC67A5-CA78-481E-90D7-AFFDF92DD7F8}"/>
              </a:ext>
            </a:extLst>
          </p:cNvPr>
          <p:cNvGrpSpPr/>
          <p:nvPr/>
        </p:nvGrpSpPr>
        <p:grpSpPr>
          <a:xfrm>
            <a:off x="6432934" y="252371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12116-ED4C-4241-AAF0-903433D87F8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52CA40-34ED-497B-BF0F-FA0BBA8AB24C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DACAF-5D92-4D8E-817A-6E1DE01C680A}"/>
              </a:ext>
            </a:extLst>
          </p:cNvPr>
          <p:cNvGrpSpPr/>
          <p:nvPr/>
        </p:nvGrpSpPr>
        <p:grpSpPr>
          <a:xfrm>
            <a:off x="5356226" y="359260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62459A-8950-4177-8792-6EB29FC13B3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0694DE-8303-4BC8-9E40-F06AC55A86A1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B630E4-08AD-4DD4-B1D3-57629D4641E5}"/>
              </a:ext>
            </a:extLst>
          </p:cNvPr>
          <p:cNvGrpSpPr/>
          <p:nvPr/>
        </p:nvGrpSpPr>
        <p:grpSpPr>
          <a:xfrm>
            <a:off x="6432934" y="466009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62232-38C9-49E9-9613-6C9829CF544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413F2C-25F7-4863-A762-924A2D552442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742D38-DC59-4076-B2A5-9D5119ACF26D}"/>
              </a:ext>
            </a:extLst>
          </p:cNvPr>
          <p:cNvGrpSpPr/>
          <p:nvPr/>
        </p:nvGrpSpPr>
        <p:grpSpPr>
          <a:xfrm>
            <a:off x="7481360" y="359260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06079-B2EA-4A1C-9A56-EC4E18975EC5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77DAC1-E389-4EEF-A9C6-4AAD9538E7D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32B1A8-FC07-49FD-888E-9698D401BEF9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3D4076-90B8-4B18-89C2-2442A5113787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27124-A745-4276-9D22-D5AEB7640D8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B30F5-8F38-4A1F-8113-AD9F4ACAE5BB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54D3F6-EE4F-430D-83AC-9EF46C9A3606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EF7BA-4F66-4445-96BF-3F43A7ECE68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38C5F3-1508-4187-84E6-E0CEE564B659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B445D2-B2F4-44E9-B5A7-EFEDA2838ABC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94C89E-F76A-4B4B-B461-153EB10345BF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28776" y="71039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3D54B7-6B10-470F-9365-CEF1E7BF639E}"/>
              </a:ext>
            </a:extLst>
          </p:cNvPr>
          <p:cNvGrpSpPr/>
          <p:nvPr/>
        </p:nvGrpSpPr>
        <p:grpSpPr>
          <a:xfrm>
            <a:off x="636436" y="3579732"/>
            <a:ext cx="3458909" cy="2720147"/>
            <a:chOff x="4995397" y="1133635"/>
            <a:chExt cx="4681284" cy="3681446"/>
          </a:xfrm>
        </p:grpSpPr>
        <p:sp>
          <p:nvSpPr>
            <p:cNvPr id="5" name="Graphic 162">
              <a:extLst>
                <a:ext uri="{FF2B5EF4-FFF2-40B4-BE49-F238E27FC236}">
                  <a16:creationId xmlns:a16="http://schemas.microsoft.com/office/drawing/2014/main" id="{64723B78-EC74-4508-A88B-D4929AD73D51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A2BD50-940C-4C60-A3C4-BBE97BDC7F3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B461A3E-F211-4857-8FAC-6F5E7CF57C32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681718-ACCD-4D8B-B18E-C4D06038B77A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Graphic 162">
              <a:extLst>
                <a:ext uri="{FF2B5EF4-FFF2-40B4-BE49-F238E27FC236}">
                  <a16:creationId xmlns:a16="http://schemas.microsoft.com/office/drawing/2014/main" id="{D1427BC8-4217-4152-9513-F1C12BE5BEC7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08419-1C10-4AE6-B3A0-ADBAF2867096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0B3501-17F8-421F-AA54-C0E6AEAFDC90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162">
              <a:extLst>
                <a:ext uri="{FF2B5EF4-FFF2-40B4-BE49-F238E27FC236}">
                  <a16:creationId xmlns:a16="http://schemas.microsoft.com/office/drawing/2014/main" id="{654EF3D0-3814-4D70-AB7C-70AAE02FE7C4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62">
              <a:extLst>
                <a:ext uri="{FF2B5EF4-FFF2-40B4-BE49-F238E27FC236}">
                  <a16:creationId xmlns:a16="http://schemas.microsoft.com/office/drawing/2014/main" id="{CE5811C0-AF8C-493B-BD5E-18537491ECC7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2">
              <a:extLst>
                <a:ext uri="{FF2B5EF4-FFF2-40B4-BE49-F238E27FC236}">
                  <a16:creationId xmlns:a16="http://schemas.microsoft.com/office/drawing/2014/main" id="{84C41F43-DE4A-4493-BF0A-C8CD8495CD3E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2">
              <a:extLst>
                <a:ext uri="{FF2B5EF4-FFF2-40B4-BE49-F238E27FC236}">
                  <a16:creationId xmlns:a16="http://schemas.microsoft.com/office/drawing/2014/main" id="{567C3667-72EC-4BAC-8B5A-7B7CF972542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D20700-7EB8-405E-A132-03373B8CCEC5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2">
              <a:extLst>
                <a:ext uri="{FF2B5EF4-FFF2-40B4-BE49-F238E27FC236}">
                  <a16:creationId xmlns:a16="http://schemas.microsoft.com/office/drawing/2014/main" id="{696E63E9-9270-4305-9E12-D2E52DA910BB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2">
              <a:extLst>
                <a:ext uri="{FF2B5EF4-FFF2-40B4-BE49-F238E27FC236}">
                  <a16:creationId xmlns:a16="http://schemas.microsoft.com/office/drawing/2014/main" id="{D1246753-7819-4820-B26B-E2D78A46A1E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2">
              <a:extLst>
                <a:ext uri="{FF2B5EF4-FFF2-40B4-BE49-F238E27FC236}">
                  <a16:creationId xmlns:a16="http://schemas.microsoft.com/office/drawing/2014/main" id="{6A05C32B-96D0-4B0D-B930-CB368F49ABE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2">
              <a:extLst>
                <a:ext uri="{FF2B5EF4-FFF2-40B4-BE49-F238E27FC236}">
                  <a16:creationId xmlns:a16="http://schemas.microsoft.com/office/drawing/2014/main" id="{FF5C4AFC-6FCC-4FF6-8D01-C55145C10A59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62">
              <a:extLst>
                <a:ext uri="{FF2B5EF4-FFF2-40B4-BE49-F238E27FC236}">
                  <a16:creationId xmlns:a16="http://schemas.microsoft.com/office/drawing/2014/main" id="{31F9C92B-3F2B-44FD-986E-E54A01FFCFD2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2">
              <a:extLst>
                <a:ext uri="{FF2B5EF4-FFF2-40B4-BE49-F238E27FC236}">
                  <a16:creationId xmlns:a16="http://schemas.microsoft.com/office/drawing/2014/main" id="{97816DFE-7B88-4803-A578-D597116BD7FA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2">
              <a:extLst>
                <a:ext uri="{FF2B5EF4-FFF2-40B4-BE49-F238E27FC236}">
                  <a16:creationId xmlns:a16="http://schemas.microsoft.com/office/drawing/2014/main" id="{DD9A5BAD-C6BD-45BF-82E1-2F0694128A79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62">
              <a:extLst>
                <a:ext uri="{FF2B5EF4-FFF2-40B4-BE49-F238E27FC236}">
                  <a16:creationId xmlns:a16="http://schemas.microsoft.com/office/drawing/2014/main" id="{1C8C9911-AD2A-49B5-A6BC-980065BF947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2">
              <a:extLst>
                <a:ext uri="{FF2B5EF4-FFF2-40B4-BE49-F238E27FC236}">
                  <a16:creationId xmlns:a16="http://schemas.microsoft.com/office/drawing/2014/main" id="{5B4182FD-C3EF-4E39-8815-8EF12FDFD75D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2">
              <a:extLst>
                <a:ext uri="{FF2B5EF4-FFF2-40B4-BE49-F238E27FC236}">
                  <a16:creationId xmlns:a16="http://schemas.microsoft.com/office/drawing/2014/main" id="{9A9761C5-FA91-4439-AE2F-4958E187EDE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62">
              <a:extLst>
                <a:ext uri="{FF2B5EF4-FFF2-40B4-BE49-F238E27FC236}">
                  <a16:creationId xmlns:a16="http://schemas.microsoft.com/office/drawing/2014/main" id="{7215A05B-094F-4C7D-ABAE-5931D582565A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2">
              <a:extLst>
                <a:ext uri="{FF2B5EF4-FFF2-40B4-BE49-F238E27FC236}">
                  <a16:creationId xmlns:a16="http://schemas.microsoft.com/office/drawing/2014/main" id="{1059B710-8990-49EB-A053-E14B3F26402B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62">
              <a:extLst>
                <a:ext uri="{FF2B5EF4-FFF2-40B4-BE49-F238E27FC236}">
                  <a16:creationId xmlns:a16="http://schemas.microsoft.com/office/drawing/2014/main" id="{4FAA00FA-6BEA-48B4-80FF-F11FC11AC459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62">
              <a:extLst>
                <a:ext uri="{FF2B5EF4-FFF2-40B4-BE49-F238E27FC236}">
                  <a16:creationId xmlns:a16="http://schemas.microsoft.com/office/drawing/2014/main" id="{F79182FF-A806-4DB8-940C-3D847298A999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62">
              <a:extLst>
                <a:ext uri="{FF2B5EF4-FFF2-40B4-BE49-F238E27FC236}">
                  <a16:creationId xmlns:a16="http://schemas.microsoft.com/office/drawing/2014/main" id="{9F3503B3-EB24-45FA-8DA4-BF568C033D47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62">
              <a:extLst>
                <a:ext uri="{FF2B5EF4-FFF2-40B4-BE49-F238E27FC236}">
                  <a16:creationId xmlns:a16="http://schemas.microsoft.com/office/drawing/2014/main" id="{3950CC29-C8A7-486C-8B32-9AF8E7FC49C6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62">
              <a:extLst>
                <a:ext uri="{FF2B5EF4-FFF2-40B4-BE49-F238E27FC236}">
                  <a16:creationId xmlns:a16="http://schemas.microsoft.com/office/drawing/2014/main" id="{6D3C3736-78FD-4D11-A5CE-917B3F0C8A43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62">
              <a:extLst>
                <a:ext uri="{FF2B5EF4-FFF2-40B4-BE49-F238E27FC236}">
                  <a16:creationId xmlns:a16="http://schemas.microsoft.com/office/drawing/2014/main" id="{A3993102-D27C-4883-A126-BBD061B5A6E3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2">
              <a:extLst>
                <a:ext uri="{FF2B5EF4-FFF2-40B4-BE49-F238E27FC236}">
                  <a16:creationId xmlns:a16="http://schemas.microsoft.com/office/drawing/2014/main" id="{4118B944-3E72-4C68-B200-F1FD4F44399C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2">
              <a:extLst>
                <a:ext uri="{FF2B5EF4-FFF2-40B4-BE49-F238E27FC236}">
                  <a16:creationId xmlns:a16="http://schemas.microsoft.com/office/drawing/2014/main" id="{A1FF93A4-7ACF-47B0-B609-8AA327234E52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2">
              <a:extLst>
                <a:ext uri="{FF2B5EF4-FFF2-40B4-BE49-F238E27FC236}">
                  <a16:creationId xmlns:a16="http://schemas.microsoft.com/office/drawing/2014/main" id="{48E7E4C4-C61B-4402-A849-691643CC89F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2">
              <a:extLst>
                <a:ext uri="{FF2B5EF4-FFF2-40B4-BE49-F238E27FC236}">
                  <a16:creationId xmlns:a16="http://schemas.microsoft.com/office/drawing/2014/main" id="{37E9D240-FEF5-470D-8DAC-D5E1336B4645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2">
              <a:extLst>
                <a:ext uri="{FF2B5EF4-FFF2-40B4-BE49-F238E27FC236}">
                  <a16:creationId xmlns:a16="http://schemas.microsoft.com/office/drawing/2014/main" id="{15DD4090-626C-4796-AB26-0979BADA1D7B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2">
              <a:extLst>
                <a:ext uri="{FF2B5EF4-FFF2-40B4-BE49-F238E27FC236}">
                  <a16:creationId xmlns:a16="http://schemas.microsoft.com/office/drawing/2014/main" id="{BED1A264-35B2-4EA7-A684-2CEE0F140989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2">
              <a:extLst>
                <a:ext uri="{FF2B5EF4-FFF2-40B4-BE49-F238E27FC236}">
                  <a16:creationId xmlns:a16="http://schemas.microsoft.com/office/drawing/2014/main" id="{68657A1F-3A70-4646-8D29-D61D52777CD8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Graphic 6">
            <a:extLst>
              <a:ext uri="{FF2B5EF4-FFF2-40B4-BE49-F238E27FC236}">
                <a16:creationId xmlns:a16="http://schemas.microsoft.com/office/drawing/2014/main" id="{4685E3FC-A171-456D-87BA-DA75E108A3AA}"/>
              </a:ext>
            </a:extLst>
          </p:cNvPr>
          <p:cNvSpPr/>
          <p:nvPr/>
        </p:nvSpPr>
        <p:spPr>
          <a:xfrm rot="21299477">
            <a:off x="2335017" y="2055349"/>
            <a:ext cx="2681986" cy="1647024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95ECC6-1609-4474-AE3D-BCA83EA081FE}"/>
              </a:ext>
            </a:extLst>
          </p:cNvPr>
          <p:cNvSpPr txBox="1"/>
          <p:nvPr/>
        </p:nvSpPr>
        <p:spPr>
          <a:xfrm>
            <a:off x="1805828" y="5183287"/>
            <a:ext cx="10654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KID’S</a:t>
            </a:r>
          </a:p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MUSIC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8A7BA4-2455-4137-A9C5-171DC927E3A6}"/>
              </a:ext>
            </a:extLst>
          </p:cNvPr>
          <p:cNvSpPr/>
          <p:nvPr/>
        </p:nvSpPr>
        <p:spPr>
          <a:xfrm>
            <a:off x="344607" y="349269"/>
            <a:ext cx="11502786" cy="6159463"/>
          </a:xfrm>
          <a:prstGeom prst="frame">
            <a:avLst>
              <a:gd name="adj1" fmla="val 112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F2A1C-96B5-43DC-9124-434AACF1BCE7}"/>
              </a:ext>
            </a:extLst>
          </p:cNvPr>
          <p:cNvSpPr txBox="1"/>
          <p:nvPr/>
        </p:nvSpPr>
        <p:spPr>
          <a:xfrm>
            <a:off x="5276030" y="1487801"/>
            <a:ext cx="599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64A7A9-0667-4DA8-B1A7-D68D04CAB5F9}"/>
              </a:ext>
            </a:extLst>
          </p:cNvPr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421477"/>
            <a:ext cx="121821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96D3F-146A-45EF-B08F-835E0CB5A24D}"/>
              </a:ext>
            </a:extLst>
          </p:cNvPr>
          <p:cNvGrpSpPr/>
          <p:nvPr/>
        </p:nvGrpSpPr>
        <p:grpSpPr>
          <a:xfrm rot="2304278">
            <a:off x="4307340" y="6011180"/>
            <a:ext cx="517964" cy="812345"/>
            <a:chOff x="3443794" y="982314"/>
            <a:chExt cx="552086" cy="86586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E1A78A-9078-43DE-856D-3644A07B4303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42BE7B-3E69-41F5-AF09-063D02A12AE0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56DBE1-12D9-4388-8BEF-D7B9B8554E8B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34F23B-4B69-49E9-8AC9-A0A5D5A3000C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79C888-9433-4F27-B7D9-5447B6D72638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694A7D-EC2E-4D23-9652-F7DCB89488D8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577A78-B34E-48C7-B3AC-967C02381981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4ECE41-74DB-49DA-98E3-5FCFD6AC0708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D4FBBD-73FA-43D3-B596-A01C3C2C8EC9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5CBF90-D833-43F1-B045-817D38A6E449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B132DB-0BEE-4B55-B34D-355E7E1715C1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DFECA9-D9A8-4DD6-B6D8-96FB29E6C943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7AA389-6514-4CED-8AAB-B116B356A273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E5C642-1B69-4D5B-885D-C1BC00AAAC17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B899EB-AFC6-474B-8672-E2AD2E187277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712AB4B-60EB-47B6-A001-4B840D4980D1}"/>
              </a:ext>
            </a:extLst>
          </p:cNvPr>
          <p:cNvSpPr/>
          <p:nvPr/>
        </p:nvSpPr>
        <p:spPr>
          <a:xfrm rot="20504529">
            <a:off x="3753875" y="5836372"/>
            <a:ext cx="286367" cy="267543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Graphic 78">
            <a:extLst>
              <a:ext uri="{FF2B5EF4-FFF2-40B4-BE49-F238E27FC236}">
                <a16:creationId xmlns:a16="http://schemas.microsoft.com/office/drawing/2014/main" id="{05A2A858-38B1-4415-A083-A99E3750235D}"/>
              </a:ext>
            </a:extLst>
          </p:cNvPr>
          <p:cNvSpPr/>
          <p:nvPr/>
        </p:nvSpPr>
        <p:spPr>
          <a:xfrm rot="20729476">
            <a:off x="953425" y="5526219"/>
            <a:ext cx="199219" cy="560118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41A2DB-EEBA-4D6C-B8D8-838C3D03CC3C}"/>
              </a:ext>
            </a:extLst>
          </p:cNvPr>
          <p:cNvGrpSpPr/>
          <p:nvPr/>
        </p:nvGrpSpPr>
        <p:grpSpPr>
          <a:xfrm rot="19800000">
            <a:off x="1670395" y="6094755"/>
            <a:ext cx="826525" cy="512892"/>
            <a:chOff x="4474952" y="485299"/>
            <a:chExt cx="1195324" cy="741746"/>
          </a:xfrm>
        </p:grpSpPr>
        <p:sp>
          <p:nvSpPr>
            <p:cNvPr id="23" name="Graphic 12">
              <a:extLst>
                <a:ext uri="{FF2B5EF4-FFF2-40B4-BE49-F238E27FC236}">
                  <a16:creationId xmlns:a16="http://schemas.microsoft.com/office/drawing/2014/main" id="{5808434E-D41F-4010-BA21-433580625723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D3492FD8-C3D6-44BA-B0A0-40EE2D18AF74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A65E1829-B04C-4E6E-88F9-8391693F43F4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269D0C-47EB-47D7-8C8B-C29B0062A1CD}"/>
              </a:ext>
            </a:extLst>
          </p:cNvPr>
          <p:cNvGrpSpPr/>
          <p:nvPr/>
        </p:nvGrpSpPr>
        <p:grpSpPr>
          <a:xfrm rot="19662303">
            <a:off x="3369903" y="6005030"/>
            <a:ext cx="396536" cy="852970"/>
            <a:chOff x="10019575" y="3052626"/>
            <a:chExt cx="1673786" cy="3600405"/>
          </a:xfrm>
        </p:grpSpPr>
        <p:sp>
          <p:nvSpPr>
            <p:cNvPr id="27" name="Graphic 570">
              <a:extLst>
                <a:ext uri="{FF2B5EF4-FFF2-40B4-BE49-F238E27FC236}">
                  <a16:creationId xmlns:a16="http://schemas.microsoft.com/office/drawing/2014/main" id="{86FDD62D-6BA5-4D57-A50A-D0E82295E52A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570">
              <a:extLst>
                <a:ext uri="{FF2B5EF4-FFF2-40B4-BE49-F238E27FC236}">
                  <a16:creationId xmlns:a16="http://schemas.microsoft.com/office/drawing/2014/main" id="{46D2B541-EF25-4F12-A23C-2215668F17D8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570">
              <a:extLst>
                <a:ext uri="{FF2B5EF4-FFF2-40B4-BE49-F238E27FC236}">
                  <a16:creationId xmlns:a16="http://schemas.microsoft.com/office/drawing/2014/main" id="{A2481788-9958-4957-B353-A7BBFECF683F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70">
              <a:extLst>
                <a:ext uri="{FF2B5EF4-FFF2-40B4-BE49-F238E27FC236}">
                  <a16:creationId xmlns:a16="http://schemas.microsoft.com/office/drawing/2014/main" id="{E1116F32-9A3E-4D9E-95A6-77E77DB07F9B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59058D-939A-4C78-9F78-8F110096AAB5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Graphic 570">
              <a:extLst>
                <a:ext uri="{FF2B5EF4-FFF2-40B4-BE49-F238E27FC236}">
                  <a16:creationId xmlns:a16="http://schemas.microsoft.com/office/drawing/2014/main" id="{43FA5AEF-C7E7-428E-AF7B-C862E12A5391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570">
              <a:extLst>
                <a:ext uri="{FF2B5EF4-FFF2-40B4-BE49-F238E27FC236}">
                  <a16:creationId xmlns:a16="http://schemas.microsoft.com/office/drawing/2014/main" id="{71EFE5A0-03E6-4D41-B874-889DFC901D83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B6F01C-9D2A-4DCF-8907-E9AEE8067AC7}"/>
              </a:ext>
            </a:extLst>
          </p:cNvPr>
          <p:cNvGrpSpPr/>
          <p:nvPr/>
        </p:nvGrpSpPr>
        <p:grpSpPr>
          <a:xfrm rot="13200646">
            <a:off x="291679" y="5956436"/>
            <a:ext cx="1604649" cy="545013"/>
            <a:chOff x="3038273" y="2225871"/>
            <a:chExt cx="9121646" cy="309813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F49118-0F60-4B03-AB01-69114D942F27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Graphic 225">
              <a:extLst>
                <a:ext uri="{FF2B5EF4-FFF2-40B4-BE49-F238E27FC236}">
                  <a16:creationId xmlns:a16="http://schemas.microsoft.com/office/drawing/2014/main" id="{6010582B-A443-4A6A-B627-3A0AF568BA3A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25">
              <a:extLst>
                <a:ext uri="{FF2B5EF4-FFF2-40B4-BE49-F238E27FC236}">
                  <a16:creationId xmlns:a16="http://schemas.microsoft.com/office/drawing/2014/main" id="{751FE072-1A3B-444C-97A0-8B771B023CB4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25">
              <a:extLst>
                <a:ext uri="{FF2B5EF4-FFF2-40B4-BE49-F238E27FC236}">
                  <a16:creationId xmlns:a16="http://schemas.microsoft.com/office/drawing/2014/main" id="{C5E2E8D2-6595-4B24-8D32-3553D8108B0E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107617-A66B-49FA-85D4-0A985ABB1341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Graphic 225">
              <a:extLst>
                <a:ext uri="{FF2B5EF4-FFF2-40B4-BE49-F238E27FC236}">
                  <a16:creationId xmlns:a16="http://schemas.microsoft.com/office/drawing/2014/main" id="{70260F08-58AB-4189-87C6-0F4AA31E3414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5">
              <a:extLst>
                <a:ext uri="{FF2B5EF4-FFF2-40B4-BE49-F238E27FC236}">
                  <a16:creationId xmlns:a16="http://schemas.microsoft.com/office/drawing/2014/main" id="{918805B3-AD6E-44B2-9C3C-CD42C4C91614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25">
              <a:extLst>
                <a:ext uri="{FF2B5EF4-FFF2-40B4-BE49-F238E27FC236}">
                  <a16:creationId xmlns:a16="http://schemas.microsoft.com/office/drawing/2014/main" id="{A34DC828-64B4-4036-9B4E-B2E40AA1E4D9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25">
              <a:extLst>
                <a:ext uri="{FF2B5EF4-FFF2-40B4-BE49-F238E27FC236}">
                  <a16:creationId xmlns:a16="http://schemas.microsoft.com/office/drawing/2014/main" id="{E7C09976-AE0E-482C-A1FB-4B917DD2F363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25">
              <a:extLst>
                <a:ext uri="{FF2B5EF4-FFF2-40B4-BE49-F238E27FC236}">
                  <a16:creationId xmlns:a16="http://schemas.microsoft.com/office/drawing/2014/main" id="{D687095F-7BCB-4D26-8A6F-01D02FAE74BB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25">
              <a:extLst>
                <a:ext uri="{FF2B5EF4-FFF2-40B4-BE49-F238E27FC236}">
                  <a16:creationId xmlns:a16="http://schemas.microsoft.com/office/drawing/2014/main" id="{25B5C3CC-D3B1-4228-A430-8ADEA932D917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25">
              <a:extLst>
                <a:ext uri="{FF2B5EF4-FFF2-40B4-BE49-F238E27FC236}">
                  <a16:creationId xmlns:a16="http://schemas.microsoft.com/office/drawing/2014/main" id="{B1C6FC93-C18D-4FEA-8EAE-D99CF5C8B3DD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25">
              <a:extLst>
                <a:ext uri="{FF2B5EF4-FFF2-40B4-BE49-F238E27FC236}">
                  <a16:creationId xmlns:a16="http://schemas.microsoft.com/office/drawing/2014/main" id="{E301EC83-BDA1-445F-9FF5-EF12EE99AA43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25">
              <a:extLst>
                <a:ext uri="{FF2B5EF4-FFF2-40B4-BE49-F238E27FC236}">
                  <a16:creationId xmlns:a16="http://schemas.microsoft.com/office/drawing/2014/main" id="{A43AFABA-737E-4030-8B88-FF1FE292624A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107B87-EB39-4594-8601-A15E1796A9C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D082A-36B7-40D5-9647-09F8EEEA1590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C368B35-6E67-4D32-A5E6-3A2A304117AA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0A519A-EBD1-4B21-979D-E9791984A8CA}"/>
              </a:ext>
            </a:extLst>
          </p:cNvPr>
          <p:cNvGrpSpPr/>
          <p:nvPr/>
        </p:nvGrpSpPr>
        <p:grpSpPr>
          <a:xfrm>
            <a:off x="2354841" y="6198052"/>
            <a:ext cx="860935" cy="580648"/>
            <a:chOff x="2351625" y="1014889"/>
            <a:chExt cx="7401212" cy="4991671"/>
          </a:xfrm>
        </p:grpSpPr>
        <p:sp>
          <p:nvSpPr>
            <p:cNvPr id="53" name="Graphic 23">
              <a:extLst>
                <a:ext uri="{FF2B5EF4-FFF2-40B4-BE49-F238E27FC236}">
                  <a16:creationId xmlns:a16="http://schemas.microsoft.com/office/drawing/2014/main" id="{0EB73E6A-8FBE-4D66-ADC8-3B1A74B9BD0A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3">
              <a:extLst>
                <a:ext uri="{FF2B5EF4-FFF2-40B4-BE49-F238E27FC236}">
                  <a16:creationId xmlns:a16="http://schemas.microsoft.com/office/drawing/2014/main" id="{3316F98B-4169-4AA0-8EA0-4BCE8323E32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3">
              <a:extLst>
                <a:ext uri="{FF2B5EF4-FFF2-40B4-BE49-F238E27FC236}">
                  <a16:creationId xmlns:a16="http://schemas.microsoft.com/office/drawing/2014/main" id="{49D724C5-9AAF-4A1B-B3AC-7A32AE4CF645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B35A9DFD-7756-4455-9D06-579AB54FBF59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3">
              <a:extLst>
                <a:ext uri="{FF2B5EF4-FFF2-40B4-BE49-F238E27FC236}">
                  <a16:creationId xmlns:a16="http://schemas.microsoft.com/office/drawing/2014/main" id="{36B4B0F3-FE18-42E5-AA96-90E2332E2759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3">
              <a:extLst>
                <a:ext uri="{FF2B5EF4-FFF2-40B4-BE49-F238E27FC236}">
                  <a16:creationId xmlns:a16="http://schemas.microsoft.com/office/drawing/2014/main" id="{FB50B79A-8E6E-4D85-ADA3-D6B3F11B43C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3">
              <a:extLst>
                <a:ext uri="{FF2B5EF4-FFF2-40B4-BE49-F238E27FC236}">
                  <a16:creationId xmlns:a16="http://schemas.microsoft.com/office/drawing/2014/main" id="{6DCDF1AD-6D13-4767-8223-C7EBB597471E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D90FF59A-6F4F-4DD8-B0AA-AF17B7D8880F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615E5164-36D6-4715-A8F6-63889583DE4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3">
              <a:extLst>
                <a:ext uri="{FF2B5EF4-FFF2-40B4-BE49-F238E27FC236}">
                  <a16:creationId xmlns:a16="http://schemas.microsoft.com/office/drawing/2014/main" id="{9CA62E8E-C23F-4636-A7A6-46E2C75B9821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3">
              <a:extLst>
                <a:ext uri="{FF2B5EF4-FFF2-40B4-BE49-F238E27FC236}">
                  <a16:creationId xmlns:a16="http://schemas.microsoft.com/office/drawing/2014/main" id="{F8AA4540-CF49-4AB0-8DA9-76269ED7B25A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A5A1C4-BAAC-419C-9088-52E92DCF1ECB}"/>
              </a:ext>
            </a:extLst>
          </p:cNvPr>
          <p:cNvGrpSpPr/>
          <p:nvPr/>
        </p:nvGrpSpPr>
        <p:grpSpPr>
          <a:xfrm rot="1701295">
            <a:off x="0" y="6107779"/>
            <a:ext cx="710981" cy="647473"/>
            <a:chOff x="9826436" y="3646627"/>
            <a:chExt cx="2026429" cy="1845419"/>
          </a:xfrm>
        </p:grpSpPr>
        <p:sp>
          <p:nvSpPr>
            <p:cNvPr id="65" name="Graphic 79">
              <a:extLst>
                <a:ext uri="{FF2B5EF4-FFF2-40B4-BE49-F238E27FC236}">
                  <a16:creationId xmlns:a16="http://schemas.microsoft.com/office/drawing/2014/main" id="{E3C74120-BF8B-4E51-BDFF-4ACDDCAA51D3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9">
              <a:extLst>
                <a:ext uri="{FF2B5EF4-FFF2-40B4-BE49-F238E27FC236}">
                  <a16:creationId xmlns:a16="http://schemas.microsoft.com/office/drawing/2014/main" id="{5434B1C6-558C-4D43-BEF5-4017F1CE06EC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79">
              <a:extLst>
                <a:ext uri="{FF2B5EF4-FFF2-40B4-BE49-F238E27FC236}">
                  <a16:creationId xmlns:a16="http://schemas.microsoft.com/office/drawing/2014/main" id="{567FDC91-1CF3-4AEC-A013-CE2A370CCACF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79">
              <a:extLst>
                <a:ext uri="{FF2B5EF4-FFF2-40B4-BE49-F238E27FC236}">
                  <a16:creationId xmlns:a16="http://schemas.microsoft.com/office/drawing/2014/main" id="{3141550F-09FC-4351-A1CB-E185052EB2A8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79">
              <a:extLst>
                <a:ext uri="{FF2B5EF4-FFF2-40B4-BE49-F238E27FC236}">
                  <a16:creationId xmlns:a16="http://schemas.microsoft.com/office/drawing/2014/main" id="{68817C15-1055-4141-9072-A922E3FF41BE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79">
              <a:extLst>
                <a:ext uri="{FF2B5EF4-FFF2-40B4-BE49-F238E27FC236}">
                  <a16:creationId xmlns:a16="http://schemas.microsoft.com/office/drawing/2014/main" id="{C90ED70C-CF4D-4057-A285-83ADBBA8E966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79">
              <a:extLst>
                <a:ext uri="{FF2B5EF4-FFF2-40B4-BE49-F238E27FC236}">
                  <a16:creationId xmlns:a16="http://schemas.microsoft.com/office/drawing/2014/main" id="{6521B4E6-FE7B-485C-B2C1-E04466CA1EC2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79">
              <a:extLst>
                <a:ext uri="{FF2B5EF4-FFF2-40B4-BE49-F238E27FC236}">
                  <a16:creationId xmlns:a16="http://schemas.microsoft.com/office/drawing/2014/main" id="{81551B0B-7CBC-4D7A-9B3B-49EBE9DB14E6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79">
              <a:extLst>
                <a:ext uri="{FF2B5EF4-FFF2-40B4-BE49-F238E27FC236}">
                  <a16:creationId xmlns:a16="http://schemas.microsoft.com/office/drawing/2014/main" id="{5CFABFB3-535E-493D-A08A-6D39803BAA33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68A95E-E1A1-4365-BD2F-D0994E3B9011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79">
              <a:extLst>
                <a:ext uri="{FF2B5EF4-FFF2-40B4-BE49-F238E27FC236}">
                  <a16:creationId xmlns:a16="http://schemas.microsoft.com/office/drawing/2014/main" id="{272EE5D0-CE18-4266-BCEC-B5C80712B932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79">
              <a:extLst>
                <a:ext uri="{FF2B5EF4-FFF2-40B4-BE49-F238E27FC236}">
                  <a16:creationId xmlns:a16="http://schemas.microsoft.com/office/drawing/2014/main" id="{92D89C13-DB93-42C9-9D1D-1E15FA2793D9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4CC22AF-BB2A-4441-B1C7-733FB8E06C4B}"/>
              </a:ext>
            </a:extLst>
          </p:cNvPr>
          <p:cNvSpPr/>
          <p:nvPr/>
        </p:nvSpPr>
        <p:spPr>
          <a:xfrm>
            <a:off x="1739339" y="5992530"/>
            <a:ext cx="156075" cy="248119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2A08430-6C7C-4580-A1A9-6032DC69A5BB}"/>
              </a:ext>
            </a:extLst>
          </p:cNvPr>
          <p:cNvSpPr/>
          <p:nvPr/>
        </p:nvSpPr>
        <p:spPr>
          <a:xfrm>
            <a:off x="11415571" y="5674361"/>
            <a:ext cx="156075" cy="24811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29C6BB7-5FC5-47EF-8DB0-3825A43B1C83}"/>
              </a:ext>
            </a:extLst>
          </p:cNvPr>
          <p:cNvSpPr/>
          <p:nvPr/>
        </p:nvSpPr>
        <p:spPr>
          <a:xfrm>
            <a:off x="6104891" y="5949008"/>
            <a:ext cx="269029" cy="29913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D19527-F0A1-4BD7-AD9D-6DFBAC029489}"/>
              </a:ext>
            </a:extLst>
          </p:cNvPr>
          <p:cNvGrpSpPr/>
          <p:nvPr/>
        </p:nvGrpSpPr>
        <p:grpSpPr>
          <a:xfrm rot="20806686">
            <a:off x="10864562" y="5694648"/>
            <a:ext cx="1490052" cy="1171803"/>
            <a:chOff x="4995397" y="1133635"/>
            <a:chExt cx="4681284" cy="3681446"/>
          </a:xfrm>
        </p:grpSpPr>
        <p:sp>
          <p:nvSpPr>
            <p:cNvPr id="81" name="Graphic 162">
              <a:extLst>
                <a:ext uri="{FF2B5EF4-FFF2-40B4-BE49-F238E27FC236}">
                  <a16:creationId xmlns:a16="http://schemas.microsoft.com/office/drawing/2014/main" id="{F4FD38A2-9571-433D-BE8E-C2A297FCE5AE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0A026FE-352C-418C-A875-0CA6F39C73B6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314B2E7-4B93-4BD4-8B35-DC4E9704C5E1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494EB33-6B34-42DC-97A2-DEEE99C8EA6E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Graphic 162">
              <a:extLst>
                <a:ext uri="{FF2B5EF4-FFF2-40B4-BE49-F238E27FC236}">
                  <a16:creationId xmlns:a16="http://schemas.microsoft.com/office/drawing/2014/main" id="{00F1BE5F-280D-49CA-A0AF-FC54C882C2E9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045F2E-4FDE-4D40-9735-7B8E65FFB255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D8E465B-A7CE-4649-AA11-3950B605C34A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Graphic 162">
              <a:extLst>
                <a:ext uri="{FF2B5EF4-FFF2-40B4-BE49-F238E27FC236}">
                  <a16:creationId xmlns:a16="http://schemas.microsoft.com/office/drawing/2014/main" id="{363EC145-F25D-48BB-90A2-D744191672EC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2">
              <a:extLst>
                <a:ext uri="{FF2B5EF4-FFF2-40B4-BE49-F238E27FC236}">
                  <a16:creationId xmlns:a16="http://schemas.microsoft.com/office/drawing/2014/main" id="{0A412263-79E0-4DE4-A2AD-53A58ACAA85F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2">
              <a:extLst>
                <a:ext uri="{FF2B5EF4-FFF2-40B4-BE49-F238E27FC236}">
                  <a16:creationId xmlns:a16="http://schemas.microsoft.com/office/drawing/2014/main" id="{7A862C43-8D67-49E0-BB89-F8B17E8052E8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2">
              <a:extLst>
                <a:ext uri="{FF2B5EF4-FFF2-40B4-BE49-F238E27FC236}">
                  <a16:creationId xmlns:a16="http://schemas.microsoft.com/office/drawing/2014/main" id="{1EF36B5C-3604-43D3-B15E-664C5E7B882C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405639-8F3B-4B64-B400-C9379A3B9362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2">
              <a:extLst>
                <a:ext uri="{FF2B5EF4-FFF2-40B4-BE49-F238E27FC236}">
                  <a16:creationId xmlns:a16="http://schemas.microsoft.com/office/drawing/2014/main" id="{B2C226E9-55D9-448B-92D5-F0546571A828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2">
              <a:extLst>
                <a:ext uri="{FF2B5EF4-FFF2-40B4-BE49-F238E27FC236}">
                  <a16:creationId xmlns:a16="http://schemas.microsoft.com/office/drawing/2014/main" id="{6107B126-009E-4DE5-86F2-AD322DDF0C1B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2">
              <a:extLst>
                <a:ext uri="{FF2B5EF4-FFF2-40B4-BE49-F238E27FC236}">
                  <a16:creationId xmlns:a16="http://schemas.microsoft.com/office/drawing/2014/main" id="{334C40D0-269B-484A-8073-4FE5FC0EB546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62">
              <a:extLst>
                <a:ext uri="{FF2B5EF4-FFF2-40B4-BE49-F238E27FC236}">
                  <a16:creationId xmlns:a16="http://schemas.microsoft.com/office/drawing/2014/main" id="{473C2EC0-2288-49B0-9324-A22AB0C52016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62">
              <a:extLst>
                <a:ext uri="{FF2B5EF4-FFF2-40B4-BE49-F238E27FC236}">
                  <a16:creationId xmlns:a16="http://schemas.microsoft.com/office/drawing/2014/main" id="{2C793771-2D5D-40A8-864B-BF9B6ADF7303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62">
              <a:extLst>
                <a:ext uri="{FF2B5EF4-FFF2-40B4-BE49-F238E27FC236}">
                  <a16:creationId xmlns:a16="http://schemas.microsoft.com/office/drawing/2014/main" id="{73CF946F-E9D0-4B44-BA82-D63671A098DD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162">
              <a:extLst>
                <a:ext uri="{FF2B5EF4-FFF2-40B4-BE49-F238E27FC236}">
                  <a16:creationId xmlns:a16="http://schemas.microsoft.com/office/drawing/2014/main" id="{E047E670-7141-4C70-83D6-869C89FA9201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62">
              <a:extLst>
                <a:ext uri="{FF2B5EF4-FFF2-40B4-BE49-F238E27FC236}">
                  <a16:creationId xmlns:a16="http://schemas.microsoft.com/office/drawing/2014/main" id="{8B8E9B21-C70B-4C88-B4B2-1411E432E026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62">
              <a:extLst>
                <a:ext uri="{FF2B5EF4-FFF2-40B4-BE49-F238E27FC236}">
                  <a16:creationId xmlns:a16="http://schemas.microsoft.com/office/drawing/2014/main" id="{1672A3D4-37DB-40AE-A432-6821BB3FDDE7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162">
              <a:extLst>
                <a:ext uri="{FF2B5EF4-FFF2-40B4-BE49-F238E27FC236}">
                  <a16:creationId xmlns:a16="http://schemas.microsoft.com/office/drawing/2014/main" id="{62AE7A4E-5DD1-4D9A-A535-EA613FE5686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62">
              <a:extLst>
                <a:ext uri="{FF2B5EF4-FFF2-40B4-BE49-F238E27FC236}">
                  <a16:creationId xmlns:a16="http://schemas.microsoft.com/office/drawing/2014/main" id="{3E2A63C7-0B70-411D-B36C-35FC8A6179B7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62">
              <a:extLst>
                <a:ext uri="{FF2B5EF4-FFF2-40B4-BE49-F238E27FC236}">
                  <a16:creationId xmlns:a16="http://schemas.microsoft.com/office/drawing/2014/main" id="{0A7836E4-DE73-4E63-9206-EB82F91A4CD2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62">
              <a:extLst>
                <a:ext uri="{FF2B5EF4-FFF2-40B4-BE49-F238E27FC236}">
                  <a16:creationId xmlns:a16="http://schemas.microsoft.com/office/drawing/2014/main" id="{685E6B20-C9C5-4E79-96FF-E2827849AC90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62">
              <a:extLst>
                <a:ext uri="{FF2B5EF4-FFF2-40B4-BE49-F238E27FC236}">
                  <a16:creationId xmlns:a16="http://schemas.microsoft.com/office/drawing/2014/main" id="{1EF7901A-492C-4C06-ADFB-1B2DF3C57CE1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162">
              <a:extLst>
                <a:ext uri="{FF2B5EF4-FFF2-40B4-BE49-F238E27FC236}">
                  <a16:creationId xmlns:a16="http://schemas.microsoft.com/office/drawing/2014/main" id="{FB021B27-24B7-480B-A81E-7EBE9DF51731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162">
              <a:extLst>
                <a:ext uri="{FF2B5EF4-FFF2-40B4-BE49-F238E27FC236}">
                  <a16:creationId xmlns:a16="http://schemas.microsoft.com/office/drawing/2014/main" id="{921E1E82-0B8E-428E-BD70-79ED33AA0CD3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62">
              <a:extLst>
                <a:ext uri="{FF2B5EF4-FFF2-40B4-BE49-F238E27FC236}">
                  <a16:creationId xmlns:a16="http://schemas.microsoft.com/office/drawing/2014/main" id="{0B8C0E0E-F019-4ACD-B48B-A5262EA35041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62">
              <a:extLst>
                <a:ext uri="{FF2B5EF4-FFF2-40B4-BE49-F238E27FC236}">
                  <a16:creationId xmlns:a16="http://schemas.microsoft.com/office/drawing/2014/main" id="{56FAE294-46F7-40EF-A49C-3D010D05D908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62">
              <a:extLst>
                <a:ext uri="{FF2B5EF4-FFF2-40B4-BE49-F238E27FC236}">
                  <a16:creationId xmlns:a16="http://schemas.microsoft.com/office/drawing/2014/main" id="{3AA8A069-F588-4680-8EDC-73BA9FFBF5CA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162">
              <a:extLst>
                <a:ext uri="{FF2B5EF4-FFF2-40B4-BE49-F238E27FC236}">
                  <a16:creationId xmlns:a16="http://schemas.microsoft.com/office/drawing/2014/main" id="{22870198-2C21-4BDB-8689-C4495ECF6914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62">
              <a:extLst>
                <a:ext uri="{FF2B5EF4-FFF2-40B4-BE49-F238E27FC236}">
                  <a16:creationId xmlns:a16="http://schemas.microsoft.com/office/drawing/2014/main" id="{7E59B2C7-6916-4471-ABE0-F532E52B53A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162">
              <a:extLst>
                <a:ext uri="{FF2B5EF4-FFF2-40B4-BE49-F238E27FC236}">
                  <a16:creationId xmlns:a16="http://schemas.microsoft.com/office/drawing/2014/main" id="{80F94A57-B278-4830-8CCD-D34373606E8B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162">
              <a:extLst>
                <a:ext uri="{FF2B5EF4-FFF2-40B4-BE49-F238E27FC236}">
                  <a16:creationId xmlns:a16="http://schemas.microsoft.com/office/drawing/2014/main" id="{672B46A0-3E18-4B48-9749-740F8046B6AE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162">
              <a:extLst>
                <a:ext uri="{FF2B5EF4-FFF2-40B4-BE49-F238E27FC236}">
                  <a16:creationId xmlns:a16="http://schemas.microsoft.com/office/drawing/2014/main" id="{FB17DF94-C137-4B63-B9A0-11211B177993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162">
              <a:extLst>
                <a:ext uri="{FF2B5EF4-FFF2-40B4-BE49-F238E27FC236}">
                  <a16:creationId xmlns:a16="http://schemas.microsoft.com/office/drawing/2014/main" id="{F9B0D585-30A7-4A89-A9F8-DABAA6607C2E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27BCDB-2ACD-472E-81B2-10C42D17E254}"/>
              </a:ext>
            </a:extLst>
          </p:cNvPr>
          <p:cNvGrpSpPr/>
          <p:nvPr/>
        </p:nvGrpSpPr>
        <p:grpSpPr>
          <a:xfrm rot="3394820">
            <a:off x="5229299" y="5838528"/>
            <a:ext cx="587408" cy="1081962"/>
            <a:chOff x="6201020" y="320372"/>
            <a:chExt cx="871829" cy="1605844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8EFED85-D76E-4581-B0F6-390262A5EF6A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E2629E5D-2A96-4948-83FB-DDBE607D6311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3CE51245-AE08-4FBD-A04D-52A4DB2673AF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4044EA2-1762-43EB-B5C7-35588E0961D5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BBD2AA1D-519B-4C9D-9269-D6E09386C7E3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2FE74E3D-A456-47E4-9253-79E5F18543F0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824CFF-3997-4ED6-9EE3-70F48C3ECBEE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EF6E40B-ED7A-4660-B380-F92EA04D70CD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794C0E2-5B85-44D0-A5A5-656A356C245B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A01A750-1C4B-4340-ACC8-013C3F59EE0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06869A5-A865-488E-93AD-A8288D96B05F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7EBBE64-707C-4E89-9DE6-7589FE9AFD56}"/>
              </a:ext>
            </a:extLst>
          </p:cNvPr>
          <p:cNvGrpSpPr/>
          <p:nvPr/>
        </p:nvGrpSpPr>
        <p:grpSpPr>
          <a:xfrm rot="18842977">
            <a:off x="7603767" y="6065719"/>
            <a:ext cx="661744" cy="621135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F77C35E-AE1F-4895-B826-533A59A0CF20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37" name="Graphic 5">
                <a:extLst>
                  <a:ext uri="{FF2B5EF4-FFF2-40B4-BE49-F238E27FC236}">
                    <a16:creationId xmlns:a16="http://schemas.microsoft.com/office/drawing/2014/main" id="{878C5982-4859-4254-8241-66DA312817A2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Graphic 5">
                <a:extLst>
                  <a:ext uri="{FF2B5EF4-FFF2-40B4-BE49-F238E27FC236}">
                    <a16:creationId xmlns:a16="http://schemas.microsoft.com/office/drawing/2014/main" id="{0FA79C8E-53D2-4FD6-BCCF-D286BB7F7211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Graphic 5">
                <a:extLst>
                  <a:ext uri="{FF2B5EF4-FFF2-40B4-BE49-F238E27FC236}">
                    <a16:creationId xmlns:a16="http://schemas.microsoft.com/office/drawing/2014/main" id="{8D36D2AD-891E-4A8F-B816-7B3BF0D90947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5">
                <a:extLst>
                  <a:ext uri="{FF2B5EF4-FFF2-40B4-BE49-F238E27FC236}">
                    <a16:creationId xmlns:a16="http://schemas.microsoft.com/office/drawing/2014/main" id="{118894F6-5B6D-45D6-B8F7-6CEE85C35E0A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BEAF208-5F2F-4D31-A251-AB67213810DA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33" name="Graphic 5">
                <a:extLst>
                  <a:ext uri="{FF2B5EF4-FFF2-40B4-BE49-F238E27FC236}">
                    <a16:creationId xmlns:a16="http://schemas.microsoft.com/office/drawing/2014/main" id="{27E6832C-C30C-456D-9A49-79A802A34379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5">
                <a:extLst>
                  <a:ext uri="{FF2B5EF4-FFF2-40B4-BE49-F238E27FC236}">
                    <a16:creationId xmlns:a16="http://schemas.microsoft.com/office/drawing/2014/main" id="{AE23A957-CF5F-44B8-B720-84BA3AEB83F8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5">
                <a:extLst>
                  <a:ext uri="{FF2B5EF4-FFF2-40B4-BE49-F238E27FC236}">
                    <a16:creationId xmlns:a16="http://schemas.microsoft.com/office/drawing/2014/main" id="{6C3A97D5-6D58-4CBF-9AAC-4E37E46044D7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Graphic 5">
                <a:extLst>
                  <a:ext uri="{FF2B5EF4-FFF2-40B4-BE49-F238E27FC236}">
                    <a16:creationId xmlns:a16="http://schemas.microsoft.com/office/drawing/2014/main" id="{F4111E36-388F-4184-B35E-1BCC917987E2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1C67AB-BDCC-4F2F-8899-A749BB51A318}"/>
              </a:ext>
            </a:extLst>
          </p:cNvPr>
          <p:cNvGrpSpPr/>
          <p:nvPr/>
        </p:nvGrpSpPr>
        <p:grpSpPr>
          <a:xfrm rot="1628714">
            <a:off x="9170500" y="5649646"/>
            <a:ext cx="421299" cy="609880"/>
            <a:chOff x="5293990" y="1900827"/>
            <a:chExt cx="825158" cy="1194513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1BD375F-E465-456A-BE6C-D058043689B9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1FFE1B-654F-4F57-B403-804F133A7D14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902D917-7E2C-4647-85E8-3D179E0AE0E5}"/>
              </a:ext>
            </a:extLst>
          </p:cNvPr>
          <p:cNvSpPr/>
          <p:nvPr/>
        </p:nvSpPr>
        <p:spPr>
          <a:xfrm rot="19943111">
            <a:off x="9760016" y="6086063"/>
            <a:ext cx="216648" cy="349185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4FBC313-2BF3-408C-AEE0-F9CE12A440FC}"/>
              </a:ext>
            </a:extLst>
          </p:cNvPr>
          <p:cNvGrpSpPr/>
          <p:nvPr/>
        </p:nvGrpSpPr>
        <p:grpSpPr>
          <a:xfrm rot="19317053">
            <a:off x="6321113" y="5975861"/>
            <a:ext cx="1221307" cy="594431"/>
            <a:chOff x="5787255" y="4292778"/>
            <a:chExt cx="3758184" cy="2112264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709F49BA-CE2B-4BB6-A5AF-3A015A9A4607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214C457-D385-4E9D-82D8-DFB8003A8C74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3B0A37E-8378-4307-B648-73E43EEAA6FE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0E986AF-86A1-4988-8F8E-D6E4758F3A5A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96048E4-1200-4269-B8A8-D507155993EF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Graphic 127">
                <a:extLst>
                  <a:ext uri="{FF2B5EF4-FFF2-40B4-BE49-F238E27FC236}">
                    <a16:creationId xmlns:a16="http://schemas.microsoft.com/office/drawing/2014/main" id="{4403094A-185F-48E1-9B92-52F57B3952A3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D8C99DC-DB9B-4C3D-9EA6-DACE81A1A116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A008D0A-CDD8-4D67-994B-7591AA491FD4}"/>
              </a:ext>
            </a:extLst>
          </p:cNvPr>
          <p:cNvGrpSpPr/>
          <p:nvPr/>
        </p:nvGrpSpPr>
        <p:grpSpPr>
          <a:xfrm rot="14535178">
            <a:off x="8824336" y="6017821"/>
            <a:ext cx="1119743" cy="796585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B09A0A9-4768-4CA0-91E3-8ADBD9E64846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90">
              <a:extLst>
                <a:ext uri="{FF2B5EF4-FFF2-40B4-BE49-F238E27FC236}">
                  <a16:creationId xmlns:a16="http://schemas.microsoft.com/office/drawing/2014/main" id="{D3976716-8EE9-464D-BD2E-EF07BF7EE123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Graphic 90">
              <a:extLst>
                <a:ext uri="{FF2B5EF4-FFF2-40B4-BE49-F238E27FC236}">
                  <a16:creationId xmlns:a16="http://schemas.microsoft.com/office/drawing/2014/main" id="{E99AC588-2AA2-4A0B-91DD-375AEA0FEEBD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Graphic 90">
              <a:extLst>
                <a:ext uri="{FF2B5EF4-FFF2-40B4-BE49-F238E27FC236}">
                  <a16:creationId xmlns:a16="http://schemas.microsoft.com/office/drawing/2014/main" id="{76BF70C4-F592-447E-AABF-CE7064B5E205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Graphic 90">
              <a:extLst>
                <a:ext uri="{FF2B5EF4-FFF2-40B4-BE49-F238E27FC236}">
                  <a16:creationId xmlns:a16="http://schemas.microsoft.com/office/drawing/2014/main" id="{65A37452-82B8-44BE-A0B7-C3D026FE7DFF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2C1B223-956B-4801-9F56-5D6798FACEA2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Graphic 90">
              <a:extLst>
                <a:ext uri="{FF2B5EF4-FFF2-40B4-BE49-F238E27FC236}">
                  <a16:creationId xmlns:a16="http://schemas.microsoft.com/office/drawing/2014/main" id="{D747CC87-7531-48A9-A4B0-FDE3C67A01EB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Graphic 90">
              <a:extLst>
                <a:ext uri="{FF2B5EF4-FFF2-40B4-BE49-F238E27FC236}">
                  <a16:creationId xmlns:a16="http://schemas.microsoft.com/office/drawing/2014/main" id="{528C73E1-4A9B-4C49-BD3F-618D6E27D01E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Graphic 90">
              <a:extLst>
                <a:ext uri="{FF2B5EF4-FFF2-40B4-BE49-F238E27FC236}">
                  <a16:creationId xmlns:a16="http://schemas.microsoft.com/office/drawing/2014/main" id="{CFF9CD13-CA3F-4EF2-8F4C-2002658597D0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Graphic 90">
              <a:extLst>
                <a:ext uri="{FF2B5EF4-FFF2-40B4-BE49-F238E27FC236}">
                  <a16:creationId xmlns:a16="http://schemas.microsoft.com/office/drawing/2014/main" id="{DDC9E5AE-AEBC-42A8-BCFD-E61942B1A880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Graphic 90">
              <a:extLst>
                <a:ext uri="{FF2B5EF4-FFF2-40B4-BE49-F238E27FC236}">
                  <a16:creationId xmlns:a16="http://schemas.microsoft.com/office/drawing/2014/main" id="{37004B3B-A3CA-4359-9B4E-593692538DD9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90">
              <a:extLst>
                <a:ext uri="{FF2B5EF4-FFF2-40B4-BE49-F238E27FC236}">
                  <a16:creationId xmlns:a16="http://schemas.microsoft.com/office/drawing/2014/main" id="{4D2FD4B6-F0FD-465D-B802-76EE023EAAF9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90">
              <a:extLst>
                <a:ext uri="{FF2B5EF4-FFF2-40B4-BE49-F238E27FC236}">
                  <a16:creationId xmlns:a16="http://schemas.microsoft.com/office/drawing/2014/main" id="{09CDB5CC-7C6E-4989-A650-9AF7358589E1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Graphic 90">
              <a:extLst>
                <a:ext uri="{FF2B5EF4-FFF2-40B4-BE49-F238E27FC236}">
                  <a16:creationId xmlns:a16="http://schemas.microsoft.com/office/drawing/2014/main" id="{B5DC09D6-2146-4B6F-8AFD-9EAD7BB1EBBD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90">
              <a:extLst>
                <a:ext uri="{FF2B5EF4-FFF2-40B4-BE49-F238E27FC236}">
                  <a16:creationId xmlns:a16="http://schemas.microsoft.com/office/drawing/2014/main" id="{3C58AE1F-BD29-43E3-AECC-9AD0A7C34168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90">
              <a:extLst>
                <a:ext uri="{FF2B5EF4-FFF2-40B4-BE49-F238E27FC236}">
                  <a16:creationId xmlns:a16="http://schemas.microsoft.com/office/drawing/2014/main" id="{57526D10-B696-449A-9EA4-F6549C8F400D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90">
              <a:extLst>
                <a:ext uri="{FF2B5EF4-FFF2-40B4-BE49-F238E27FC236}">
                  <a16:creationId xmlns:a16="http://schemas.microsoft.com/office/drawing/2014/main" id="{0488F7C4-5203-4497-9C9E-1B18CFADC6F7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90">
              <a:extLst>
                <a:ext uri="{FF2B5EF4-FFF2-40B4-BE49-F238E27FC236}">
                  <a16:creationId xmlns:a16="http://schemas.microsoft.com/office/drawing/2014/main" id="{6C8222F0-B26E-44EA-B89C-C5EF4A2B7A93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90">
              <a:extLst>
                <a:ext uri="{FF2B5EF4-FFF2-40B4-BE49-F238E27FC236}">
                  <a16:creationId xmlns:a16="http://schemas.microsoft.com/office/drawing/2014/main" id="{9B8A76FB-0617-4839-8C74-C21AFBA7FE36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90">
              <a:extLst>
                <a:ext uri="{FF2B5EF4-FFF2-40B4-BE49-F238E27FC236}">
                  <a16:creationId xmlns:a16="http://schemas.microsoft.com/office/drawing/2014/main" id="{5E963EE2-112D-4116-ACDD-384CDF0A9513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90">
              <a:extLst>
                <a:ext uri="{FF2B5EF4-FFF2-40B4-BE49-F238E27FC236}">
                  <a16:creationId xmlns:a16="http://schemas.microsoft.com/office/drawing/2014/main" id="{24F92884-EF33-4CDF-8778-F0CF375A24B8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90">
              <a:extLst>
                <a:ext uri="{FF2B5EF4-FFF2-40B4-BE49-F238E27FC236}">
                  <a16:creationId xmlns:a16="http://schemas.microsoft.com/office/drawing/2014/main" id="{73DF73D9-A3F2-4821-A263-1889FB4FE1E7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90">
              <a:extLst>
                <a:ext uri="{FF2B5EF4-FFF2-40B4-BE49-F238E27FC236}">
                  <a16:creationId xmlns:a16="http://schemas.microsoft.com/office/drawing/2014/main" id="{6973E302-8ECB-4D30-96FA-FB1A4E117BB0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90">
              <a:extLst>
                <a:ext uri="{FF2B5EF4-FFF2-40B4-BE49-F238E27FC236}">
                  <a16:creationId xmlns:a16="http://schemas.microsoft.com/office/drawing/2014/main" id="{0AD88A5E-F3A4-4DBD-A4F4-A091CE88831B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90">
              <a:extLst>
                <a:ext uri="{FF2B5EF4-FFF2-40B4-BE49-F238E27FC236}">
                  <a16:creationId xmlns:a16="http://schemas.microsoft.com/office/drawing/2014/main" id="{811B9EB2-1E6D-425F-A6FE-2DD30521688A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Graphic 90">
              <a:extLst>
                <a:ext uri="{FF2B5EF4-FFF2-40B4-BE49-F238E27FC236}">
                  <a16:creationId xmlns:a16="http://schemas.microsoft.com/office/drawing/2014/main" id="{C2E331AA-7402-45E6-BBE7-E6D2715A696C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Graphic 90">
              <a:extLst>
                <a:ext uri="{FF2B5EF4-FFF2-40B4-BE49-F238E27FC236}">
                  <a16:creationId xmlns:a16="http://schemas.microsoft.com/office/drawing/2014/main" id="{B5C20158-FD3D-42A5-B32C-0EBBFBA70001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Graphic 90">
              <a:extLst>
                <a:ext uri="{FF2B5EF4-FFF2-40B4-BE49-F238E27FC236}">
                  <a16:creationId xmlns:a16="http://schemas.microsoft.com/office/drawing/2014/main" id="{FA2C3150-44E7-4C0D-9291-FF026A86E2A6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Graphic 90">
              <a:extLst>
                <a:ext uri="{FF2B5EF4-FFF2-40B4-BE49-F238E27FC236}">
                  <a16:creationId xmlns:a16="http://schemas.microsoft.com/office/drawing/2014/main" id="{6DD4DA65-6A72-4087-9568-B3F3EFAF0B3B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Graphic 90">
              <a:extLst>
                <a:ext uri="{FF2B5EF4-FFF2-40B4-BE49-F238E27FC236}">
                  <a16:creationId xmlns:a16="http://schemas.microsoft.com/office/drawing/2014/main" id="{474AD43B-E22B-426D-8DDE-7905030F2DAC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6ACFEC-1421-452A-8E5E-C83DC1E87913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193" name="Graphic 90">
                <a:extLst>
                  <a:ext uri="{FF2B5EF4-FFF2-40B4-BE49-F238E27FC236}">
                    <a16:creationId xmlns:a16="http://schemas.microsoft.com/office/drawing/2014/main" id="{4C192904-029D-4225-8D99-D48516751602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Graphic 90">
                <a:extLst>
                  <a:ext uri="{FF2B5EF4-FFF2-40B4-BE49-F238E27FC236}">
                    <a16:creationId xmlns:a16="http://schemas.microsoft.com/office/drawing/2014/main" id="{9177C4BC-F213-4FB0-819F-1934FE653145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Graphic 90">
                <a:extLst>
                  <a:ext uri="{FF2B5EF4-FFF2-40B4-BE49-F238E27FC236}">
                    <a16:creationId xmlns:a16="http://schemas.microsoft.com/office/drawing/2014/main" id="{587922DD-60C4-45EA-B267-A85BC1B39DE5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Graphic 90">
                <a:extLst>
                  <a:ext uri="{FF2B5EF4-FFF2-40B4-BE49-F238E27FC236}">
                    <a16:creationId xmlns:a16="http://schemas.microsoft.com/office/drawing/2014/main" id="{EEC992CC-7C78-4855-8CEE-DE5BA340C1F3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Graphic 90">
                <a:extLst>
                  <a:ext uri="{FF2B5EF4-FFF2-40B4-BE49-F238E27FC236}">
                    <a16:creationId xmlns:a16="http://schemas.microsoft.com/office/drawing/2014/main" id="{38F58196-0E2F-465E-9CA6-D988F0261262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Graphic 90">
                <a:extLst>
                  <a:ext uri="{FF2B5EF4-FFF2-40B4-BE49-F238E27FC236}">
                    <a16:creationId xmlns:a16="http://schemas.microsoft.com/office/drawing/2014/main" id="{4C3A6FAC-DB36-480E-B832-F1AED2E55F5F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Graphic 90">
                <a:extLst>
                  <a:ext uri="{FF2B5EF4-FFF2-40B4-BE49-F238E27FC236}">
                    <a16:creationId xmlns:a16="http://schemas.microsoft.com/office/drawing/2014/main" id="{B5A54678-0898-497C-92B1-03A2558EEA2C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Graphic 90">
                <a:extLst>
                  <a:ext uri="{FF2B5EF4-FFF2-40B4-BE49-F238E27FC236}">
                    <a16:creationId xmlns:a16="http://schemas.microsoft.com/office/drawing/2014/main" id="{6C386B3A-D279-4048-8463-6C622E47E9FD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Graphic 90">
                <a:extLst>
                  <a:ext uri="{FF2B5EF4-FFF2-40B4-BE49-F238E27FC236}">
                    <a16:creationId xmlns:a16="http://schemas.microsoft.com/office/drawing/2014/main" id="{3C3C5982-2036-4A43-BDB5-92968DA198F4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Graphic 90">
                <a:extLst>
                  <a:ext uri="{FF2B5EF4-FFF2-40B4-BE49-F238E27FC236}">
                    <a16:creationId xmlns:a16="http://schemas.microsoft.com/office/drawing/2014/main" id="{5B0B1F62-E098-4B83-859D-FCA492226138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Graphic 90">
                <a:extLst>
                  <a:ext uri="{FF2B5EF4-FFF2-40B4-BE49-F238E27FC236}">
                    <a16:creationId xmlns:a16="http://schemas.microsoft.com/office/drawing/2014/main" id="{9CA709FF-130F-4E23-892F-A21C455C1B2D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5" name="Graphic 90">
              <a:extLst>
                <a:ext uri="{FF2B5EF4-FFF2-40B4-BE49-F238E27FC236}">
                  <a16:creationId xmlns:a16="http://schemas.microsoft.com/office/drawing/2014/main" id="{9AF29D82-7235-4532-9C1E-E91D0F844C3E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90">
              <a:extLst>
                <a:ext uri="{FF2B5EF4-FFF2-40B4-BE49-F238E27FC236}">
                  <a16:creationId xmlns:a16="http://schemas.microsoft.com/office/drawing/2014/main" id="{21683E38-DC7F-4AF1-AEF1-5D149BD78CB6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90">
              <a:extLst>
                <a:ext uri="{FF2B5EF4-FFF2-40B4-BE49-F238E27FC236}">
                  <a16:creationId xmlns:a16="http://schemas.microsoft.com/office/drawing/2014/main" id="{8F42CBEE-0DE6-42D6-86FD-8284AB1DAA66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Graphic 90">
              <a:extLst>
                <a:ext uri="{FF2B5EF4-FFF2-40B4-BE49-F238E27FC236}">
                  <a16:creationId xmlns:a16="http://schemas.microsoft.com/office/drawing/2014/main" id="{A122DD7A-76F0-4AA5-83C3-77176F45F79C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Graphic 90">
              <a:extLst>
                <a:ext uri="{FF2B5EF4-FFF2-40B4-BE49-F238E27FC236}">
                  <a16:creationId xmlns:a16="http://schemas.microsoft.com/office/drawing/2014/main" id="{1B0F5D4A-DB66-4E57-AAB0-7AF1114E8959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Graphic 90">
              <a:extLst>
                <a:ext uri="{FF2B5EF4-FFF2-40B4-BE49-F238E27FC236}">
                  <a16:creationId xmlns:a16="http://schemas.microsoft.com/office/drawing/2014/main" id="{0749BF19-6DD1-4FD5-8ABC-DFB3F53DF083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Graphic 90">
              <a:extLst>
                <a:ext uri="{FF2B5EF4-FFF2-40B4-BE49-F238E27FC236}">
                  <a16:creationId xmlns:a16="http://schemas.microsoft.com/office/drawing/2014/main" id="{F63CD5D5-8843-4D3E-B946-0F601D3D01EC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Graphic 90">
              <a:extLst>
                <a:ext uri="{FF2B5EF4-FFF2-40B4-BE49-F238E27FC236}">
                  <a16:creationId xmlns:a16="http://schemas.microsoft.com/office/drawing/2014/main" id="{FB341F16-3B10-4D6C-90CE-BA9B083A23DD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A530653-5583-43DC-9255-16F441CEA478}"/>
              </a:ext>
            </a:extLst>
          </p:cNvPr>
          <p:cNvGrpSpPr/>
          <p:nvPr/>
        </p:nvGrpSpPr>
        <p:grpSpPr>
          <a:xfrm rot="19753442">
            <a:off x="10044833" y="6026034"/>
            <a:ext cx="704485" cy="668706"/>
            <a:chOff x="705213" y="376535"/>
            <a:chExt cx="1779858" cy="1689463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CF2FBB5-CC8B-4A84-9F08-0E1C2D2E384B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E4428E-5F46-452D-9335-46B33CBF0FF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2A20347-6AC0-4834-85DE-5725F21CD371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5F4F9FC-6527-4F4C-82DA-069B25145898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F64ED3D-5AA6-4DEA-B9D0-7499532C7616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932076D-E9D4-47D5-95DB-ADDF7FE51D01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30EFB96-3FE0-4D3D-82B0-4C7F8718EB86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B41DC0E-B835-4060-9654-9236B9F1897B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4E805042-2C17-42CD-AC4C-5EA01A3EC5AF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9CB0F0D8-D2F0-44B2-A626-B8DE72D6FBCB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23DE41D-4A8A-40D8-BB8E-DD7EE88BA6EA}"/>
              </a:ext>
            </a:extLst>
          </p:cNvPr>
          <p:cNvGrpSpPr/>
          <p:nvPr/>
        </p:nvGrpSpPr>
        <p:grpSpPr>
          <a:xfrm rot="19474505">
            <a:off x="8054726" y="6044749"/>
            <a:ext cx="826525" cy="512892"/>
            <a:chOff x="4474952" y="485299"/>
            <a:chExt cx="1195324" cy="741746"/>
          </a:xfrm>
        </p:grpSpPr>
        <p:sp>
          <p:nvSpPr>
            <p:cNvPr id="232" name="Graphic 12">
              <a:extLst>
                <a:ext uri="{FF2B5EF4-FFF2-40B4-BE49-F238E27FC236}">
                  <a16:creationId xmlns:a16="http://schemas.microsoft.com/office/drawing/2014/main" id="{5108E6E7-5034-42C6-BD01-C4573317BBC7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12">
              <a:extLst>
                <a:ext uri="{FF2B5EF4-FFF2-40B4-BE49-F238E27FC236}">
                  <a16:creationId xmlns:a16="http://schemas.microsoft.com/office/drawing/2014/main" id="{C6AE4236-EE73-42B0-B002-D452D56CEE36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12">
              <a:extLst>
                <a:ext uri="{FF2B5EF4-FFF2-40B4-BE49-F238E27FC236}">
                  <a16:creationId xmlns:a16="http://schemas.microsoft.com/office/drawing/2014/main" id="{D6B9C422-D13B-4627-A1E0-F8C25788D5AD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245F2ECB-CEE1-4D36-A0AC-EE8B84D0A8A6}"/>
              </a:ext>
            </a:extLst>
          </p:cNvPr>
          <p:cNvSpPr/>
          <p:nvPr/>
        </p:nvSpPr>
        <p:spPr>
          <a:xfrm>
            <a:off x="7137149" y="6519701"/>
            <a:ext cx="269029" cy="29913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646765EB-455C-4501-B2FD-24509951A6AE}"/>
              </a:ext>
            </a:extLst>
          </p:cNvPr>
          <p:cNvSpPr/>
          <p:nvPr/>
        </p:nvSpPr>
        <p:spPr>
          <a:xfrm rot="19479816">
            <a:off x="8740417" y="6403003"/>
            <a:ext cx="224621" cy="357089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43E4157E-5F18-4119-9DF0-1668D359B921}"/>
              </a:ext>
            </a:extLst>
          </p:cNvPr>
          <p:cNvSpPr/>
          <p:nvPr/>
        </p:nvSpPr>
        <p:spPr>
          <a:xfrm>
            <a:off x="344607" y="349269"/>
            <a:ext cx="11502786" cy="5554692"/>
          </a:xfrm>
          <a:custGeom>
            <a:avLst/>
            <a:gdLst>
              <a:gd name="connsiteX0" fmla="*/ 0 w 11502786"/>
              <a:gd name="connsiteY0" fmla="*/ 0 h 5554692"/>
              <a:gd name="connsiteX1" fmla="*/ 11502786 w 11502786"/>
              <a:gd name="connsiteY1" fmla="*/ 0 h 5554692"/>
              <a:gd name="connsiteX2" fmla="*/ 11502786 w 11502786"/>
              <a:gd name="connsiteY2" fmla="*/ 5323627 h 5554692"/>
              <a:gd name="connsiteX3" fmla="*/ 11433246 w 11502786"/>
              <a:gd name="connsiteY3" fmla="*/ 5323627 h 5554692"/>
              <a:gd name="connsiteX4" fmla="*/ 11433246 w 11502786"/>
              <a:gd name="connsiteY4" fmla="*/ 69540 h 5554692"/>
              <a:gd name="connsiteX5" fmla="*/ 69540 w 11502786"/>
              <a:gd name="connsiteY5" fmla="*/ 69540 h 5554692"/>
              <a:gd name="connsiteX6" fmla="*/ 69540 w 11502786"/>
              <a:gd name="connsiteY6" fmla="*/ 5554692 h 5554692"/>
              <a:gd name="connsiteX7" fmla="*/ 0 w 11502786"/>
              <a:gd name="connsiteY7" fmla="*/ 5554692 h 55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02786" h="5554692">
                <a:moveTo>
                  <a:pt x="0" y="0"/>
                </a:moveTo>
                <a:lnTo>
                  <a:pt x="11502786" y="0"/>
                </a:lnTo>
                <a:lnTo>
                  <a:pt x="11502786" y="5323627"/>
                </a:lnTo>
                <a:lnTo>
                  <a:pt x="11433246" y="5323627"/>
                </a:lnTo>
                <a:lnTo>
                  <a:pt x="11433246" y="69540"/>
                </a:lnTo>
                <a:lnTo>
                  <a:pt x="69540" y="69540"/>
                </a:lnTo>
                <a:lnTo>
                  <a:pt x="69540" y="5554692"/>
                </a:lnTo>
                <a:lnTo>
                  <a:pt x="0" y="5554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6DF9CA9-D94B-411C-9923-60628DBD4962}"/>
              </a:ext>
            </a:extLst>
          </p:cNvPr>
          <p:cNvSpPr txBox="1"/>
          <p:nvPr/>
        </p:nvSpPr>
        <p:spPr>
          <a:xfrm>
            <a:off x="912941" y="2591866"/>
            <a:ext cx="481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9C521FC-40BC-43ED-BBBC-FEFEF6425819}"/>
              </a:ext>
            </a:extLst>
          </p:cNvPr>
          <p:cNvSpPr txBox="1"/>
          <p:nvPr/>
        </p:nvSpPr>
        <p:spPr>
          <a:xfrm>
            <a:off x="912941" y="1557726"/>
            <a:ext cx="4814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171B11B-BBD7-4B4D-A7B6-A6EC696F701F}"/>
              </a:ext>
            </a:extLst>
          </p:cNvPr>
          <p:cNvSpPr txBox="1"/>
          <p:nvPr/>
        </p:nvSpPr>
        <p:spPr>
          <a:xfrm>
            <a:off x="6464555" y="2597757"/>
            <a:ext cx="481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9332F345-3FC5-43FB-B444-5AD5E0ECF524}"/>
              </a:ext>
            </a:extLst>
          </p:cNvPr>
          <p:cNvSpPr txBox="1"/>
          <p:nvPr/>
        </p:nvSpPr>
        <p:spPr>
          <a:xfrm>
            <a:off x="6464555" y="1563617"/>
            <a:ext cx="4814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2842141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378147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E9E5F65-76D7-4CEE-B916-86EF684724F9}"/>
              </a:ext>
            </a:extLst>
          </p:cNvPr>
          <p:cNvGrpSpPr/>
          <p:nvPr/>
        </p:nvGrpSpPr>
        <p:grpSpPr>
          <a:xfrm rot="14040107">
            <a:off x="10250374" y="-381644"/>
            <a:ext cx="1536384" cy="2829905"/>
            <a:chOff x="6201020" y="320372"/>
            <a:chExt cx="871829" cy="1605844"/>
          </a:xfrm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A422422-C01C-4841-8A1F-DB54652F644E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8DBA8F5E-0B52-4F6A-9DDC-13AD867FB6AA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4BBFE797-4911-4371-85F0-D5F5B0326EAE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14AC4C22-24B5-4F74-8E4A-3EF96874DBC0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FB1C884C-5C7A-42C8-9324-3DFD7968E0F3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32C1AA79-BEDA-4295-B8C9-59A317A441A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2CC1A262-D839-4FEC-985D-264F929881B0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57235BB5-163D-4107-99B7-AF9A6E9AE07C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5DDDE37-FCB3-4BD2-9215-AE9B5D7945DA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C8CED3A7-37A5-4FAC-B0C9-2118F0A14619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ECD7489-26C3-40B3-B36D-015E69EF94BD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A9F46FE-A743-4713-BED3-CFDF47BF6AA2}"/>
              </a:ext>
            </a:extLst>
          </p:cNvPr>
          <p:cNvGrpSpPr/>
          <p:nvPr/>
        </p:nvGrpSpPr>
        <p:grpSpPr>
          <a:xfrm rot="2304278">
            <a:off x="7868738" y="5233814"/>
            <a:ext cx="1014486" cy="1591064"/>
            <a:chOff x="3443794" y="982314"/>
            <a:chExt cx="552086" cy="865861"/>
          </a:xfrm>
        </p:grpSpPr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B1BDDD4-C0F8-4931-B729-DFC2F1FD89C9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D6DF40-EEC4-4B9B-8609-DDEFE9939F5C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D75472D-D11E-493A-A2A3-4D3BE23490F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C9CCFA6-E24F-438E-931B-6D1C498FC1A4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D513D7-9FC2-4325-8D24-FA05A9CE32C3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D035AE7-5567-4478-974F-965B2E62E105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8AC2140-4074-4F3E-97C2-5636841C958F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518762A-58D9-4987-AF43-94CFE6A9D9BC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B05919-6936-4E9F-A014-CA64B1EC8EDA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FD1BC608-CEBF-4ED0-AA04-10BCC12D2F29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D64837D-AC94-4410-930C-4FF82C2602DB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95DBD96-D268-42CA-836A-968A0E1EF975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82BC787-BF0D-4967-973B-7F6452181FC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96CF055-26E5-441A-98AA-BA89865F6CC5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316842A-D3EF-48E9-AF69-1D044F2A0340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FD17ECB-77ED-4D08-9E32-3B3D250D2CEE}"/>
              </a:ext>
            </a:extLst>
          </p:cNvPr>
          <p:cNvGrpSpPr/>
          <p:nvPr/>
        </p:nvGrpSpPr>
        <p:grpSpPr>
          <a:xfrm rot="9992545">
            <a:off x="2025429" y="102201"/>
            <a:ext cx="1296095" cy="1216557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FE01020-FCC7-46B5-8C66-BA934C6C60C9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309" name="Graphic 5">
                <a:extLst>
                  <a:ext uri="{FF2B5EF4-FFF2-40B4-BE49-F238E27FC236}">
                    <a16:creationId xmlns:a16="http://schemas.microsoft.com/office/drawing/2014/main" id="{304A475F-D7BC-47FF-9161-092E80DCCA7E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Graphic 5">
                <a:extLst>
                  <a:ext uri="{FF2B5EF4-FFF2-40B4-BE49-F238E27FC236}">
                    <a16:creationId xmlns:a16="http://schemas.microsoft.com/office/drawing/2014/main" id="{BD1AEACE-27B1-4DE5-9BC8-860275A1EF5D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Graphic 5">
                <a:extLst>
                  <a:ext uri="{FF2B5EF4-FFF2-40B4-BE49-F238E27FC236}">
                    <a16:creationId xmlns:a16="http://schemas.microsoft.com/office/drawing/2014/main" id="{C0B9BF6A-6A3C-4657-82EF-E3844497B13F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Graphic 5">
                <a:extLst>
                  <a:ext uri="{FF2B5EF4-FFF2-40B4-BE49-F238E27FC236}">
                    <a16:creationId xmlns:a16="http://schemas.microsoft.com/office/drawing/2014/main" id="{58282281-5CBF-4477-B79E-46444EE92910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89B07D-54C7-4A60-9CD5-B7CE26B4D293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305" name="Graphic 5">
                <a:extLst>
                  <a:ext uri="{FF2B5EF4-FFF2-40B4-BE49-F238E27FC236}">
                    <a16:creationId xmlns:a16="http://schemas.microsoft.com/office/drawing/2014/main" id="{C0A926BA-ADC1-4F18-A5A7-AB737EC7E644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Graphic 5">
                <a:extLst>
                  <a:ext uri="{FF2B5EF4-FFF2-40B4-BE49-F238E27FC236}">
                    <a16:creationId xmlns:a16="http://schemas.microsoft.com/office/drawing/2014/main" id="{F3B1F4CB-D031-4EBE-B067-7CAFE03F0096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Graphic 5">
                <a:extLst>
                  <a:ext uri="{FF2B5EF4-FFF2-40B4-BE49-F238E27FC236}">
                    <a16:creationId xmlns:a16="http://schemas.microsoft.com/office/drawing/2014/main" id="{0B7C4620-C188-4BDC-95CE-FBA308FC47E1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Graphic 5">
                <a:extLst>
                  <a:ext uri="{FF2B5EF4-FFF2-40B4-BE49-F238E27FC236}">
                    <a16:creationId xmlns:a16="http://schemas.microsoft.com/office/drawing/2014/main" id="{E22FA6CD-40A3-4703-B5DD-CEE10E586C89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EF46241-B07A-4C47-8A60-0FEB0C1E3104}"/>
              </a:ext>
            </a:extLst>
          </p:cNvPr>
          <p:cNvGrpSpPr/>
          <p:nvPr/>
        </p:nvGrpSpPr>
        <p:grpSpPr>
          <a:xfrm rot="1628714">
            <a:off x="7789696" y="308969"/>
            <a:ext cx="825158" cy="1194513"/>
            <a:chOff x="5293990" y="1900827"/>
            <a:chExt cx="825158" cy="1194513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B917EDB-EA04-4C8A-ADFA-C997160FD260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2296100-2ABA-491F-A7D3-6DF53F1BD880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1E0022B3-25EF-45FD-AEED-95C82F25B288}"/>
              </a:ext>
            </a:extLst>
          </p:cNvPr>
          <p:cNvSpPr/>
          <p:nvPr/>
        </p:nvSpPr>
        <p:spPr>
          <a:xfrm rot="19943111">
            <a:off x="5807419" y="876409"/>
            <a:ext cx="424327" cy="683916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D1D58ECD-14FA-4633-B59E-B11E2BC5B4C2}"/>
              </a:ext>
            </a:extLst>
          </p:cNvPr>
          <p:cNvSpPr/>
          <p:nvPr/>
        </p:nvSpPr>
        <p:spPr>
          <a:xfrm rot="20504529">
            <a:off x="7332249" y="4980420"/>
            <a:ext cx="560879" cy="524012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8" name="Graphic 78">
            <a:extLst>
              <a:ext uri="{FF2B5EF4-FFF2-40B4-BE49-F238E27FC236}">
                <a16:creationId xmlns:a16="http://schemas.microsoft.com/office/drawing/2014/main" id="{E51B02DB-6521-405D-ACE4-5C4181C22593}"/>
              </a:ext>
            </a:extLst>
          </p:cNvPr>
          <p:cNvSpPr/>
          <p:nvPr/>
        </p:nvSpPr>
        <p:spPr>
          <a:xfrm rot="20729476">
            <a:off x="1847273" y="4372953"/>
            <a:ext cx="390192" cy="1097050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E9F40E5-9599-4C08-8ADF-A618114950D3}"/>
              </a:ext>
            </a:extLst>
          </p:cNvPr>
          <p:cNvGrpSpPr/>
          <p:nvPr/>
        </p:nvGrpSpPr>
        <p:grpSpPr>
          <a:xfrm rot="19800000">
            <a:off x="3251533" y="5486490"/>
            <a:ext cx="1618836" cy="1004552"/>
            <a:chOff x="4474952" y="485299"/>
            <a:chExt cx="1195324" cy="741746"/>
          </a:xfrm>
        </p:grpSpPr>
        <p:sp>
          <p:nvSpPr>
            <p:cNvPr id="320" name="Graphic 12">
              <a:extLst>
                <a:ext uri="{FF2B5EF4-FFF2-40B4-BE49-F238E27FC236}">
                  <a16:creationId xmlns:a16="http://schemas.microsoft.com/office/drawing/2014/main" id="{E35476EB-39AA-4165-BF97-69FB12120D99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Graphic 12">
              <a:extLst>
                <a:ext uri="{FF2B5EF4-FFF2-40B4-BE49-F238E27FC236}">
                  <a16:creationId xmlns:a16="http://schemas.microsoft.com/office/drawing/2014/main" id="{F24EA68A-CA40-4428-9435-51A312C4D093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Graphic 12">
              <a:extLst>
                <a:ext uri="{FF2B5EF4-FFF2-40B4-BE49-F238E27FC236}">
                  <a16:creationId xmlns:a16="http://schemas.microsoft.com/office/drawing/2014/main" id="{42B20CA4-B666-4809-B011-239D8B5D9CA8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733F341-838F-4AD7-95AE-D0E4BB90A313}"/>
              </a:ext>
            </a:extLst>
          </p:cNvPr>
          <p:cNvGrpSpPr/>
          <p:nvPr/>
        </p:nvGrpSpPr>
        <p:grpSpPr>
          <a:xfrm rot="19662303">
            <a:off x="6580199" y="5310754"/>
            <a:ext cx="776658" cy="1670632"/>
            <a:chOff x="10019575" y="3052626"/>
            <a:chExt cx="1673786" cy="3600405"/>
          </a:xfrm>
        </p:grpSpPr>
        <p:sp>
          <p:nvSpPr>
            <p:cNvPr id="324" name="Graphic 570">
              <a:extLst>
                <a:ext uri="{FF2B5EF4-FFF2-40B4-BE49-F238E27FC236}">
                  <a16:creationId xmlns:a16="http://schemas.microsoft.com/office/drawing/2014/main" id="{44E896CA-6B98-4CF2-951B-9DC602E2191D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Graphic 570">
              <a:extLst>
                <a:ext uri="{FF2B5EF4-FFF2-40B4-BE49-F238E27FC236}">
                  <a16:creationId xmlns:a16="http://schemas.microsoft.com/office/drawing/2014/main" id="{4F5C07CE-9C94-49C1-90CB-1967F6465482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570">
              <a:extLst>
                <a:ext uri="{FF2B5EF4-FFF2-40B4-BE49-F238E27FC236}">
                  <a16:creationId xmlns:a16="http://schemas.microsoft.com/office/drawing/2014/main" id="{F23D7D7A-7512-46E8-9126-DD118937DF67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570">
              <a:extLst>
                <a:ext uri="{FF2B5EF4-FFF2-40B4-BE49-F238E27FC236}">
                  <a16:creationId xmlns:a16="http://schemas.microsoft.com/office/drawing/2014/main" id="{3216DF4D-B606-4D2B-A323-8E17EA2CB1B3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289BAEF-D93C-48F1-9B71-FC63E315DF2B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9" name="Graphic 570">
              <a:extLst>
                <a:ext uri="{FF2B5EF4-FFF2-40B4-BE49-F238E27FC236}">
                  <a16:creationId xmlns:a16="http://schemas.microsoft.com/office/drawing/2014/main" id="{B5897BB3-C474-4979-9927-3FD929680752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570">
              <a:extLst>
                <a:ext uri="{FF2B5EF4-FFF2-40B4-BE49-F238E27FC236}">
                  <a16:creationId xmlns:a16="http://schemas.microsoft.com/office/drawing/2014/main" id="{1B4BC40D-07CE-4D2F-A76E-0E41D3BE71D5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D11E43F-8E4A-4D2F-95E4-91C4F671C4CC}"/>
              </a:ext>
            </a:extLst>
          </p:cNvPr>
          <p:cNvGrpSpPr/>
          <p:nvPr/>
        </p:nvGrpSpPr>
        <p:grpSpPr>
          <a:xfrm rot="9957160">
            <a:off x="-281032" y="10789"/>
            <a:ext cx="2392057" cy="1164256"/>
            <a:chOff x="5787255" y="4292778"/>
            <a:chExt cx="3758184" cy="2112264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69E09697-0D3D-4971-99BC-1473565E8F41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326A706-28C8-45F5-A6FD-6921054C85E8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9664D6B-C87E-474B-B6F2-3A30A7F1843F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5" name="Rectangle: Rounded Corners 334">
              <a:extLst>
                <a:ext uri="{FF2B5EF4-FFF2-40B4-BE49-F238E27FC236}">
                  <a16:creationId xmlns:a16="http://schemas.microsoft.com/office/drawing/2014/main" id="{D1DE231A-BA83-4B80-A1D9-C64FA1206EA2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B45C28C8-63C2-484B-ADBC-7ABED82D1072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7" name="Graphic 127">
                <a:extLst>
                  <a:ext uri="{FF2B5EF4-FFF2-40B4-BE49-F238E27FC236}">
                    <a16:creationId xmlns:a16="http://schemas.microsoft.com/office/drawing/2014/main" id="{BD5BBD63-F2F8-4359-8D28-EC3DEB49FB98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B87B4AE-BC90-493B-B57C-8F74EB0CE972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1BE45981-9B7C-45A2-93E8-DB8983985562}"/>
              </a:ext>
            </a:extLst>
          </p:cNvPr>
          <p:cNvGrpSpPr/>
          <p:nvPr/>
        </p:nvGrpSpPr>
        <p:grpSpPr>
          <a:xfrm rot="13200646">
            <a:off x="551128" y="5282725"/>
            <a:ext cx="3142874" cy="1067466"/>
            <a:chOff x="3038273" y="2225871"/>
            <a:chExt cx="9121646" cy="3098135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B882C14-B3E4-4CB4-B3F3-A040D6F1A58A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1" name="Graphic 225">
              <a:extLst>
                <a:ext uri="{FF2B5EF4-FFF2-40B4-BE49-F238E27FC236}">
                  <a16:creationId xmlns:a16="http://schemas.microsoft.com/office/drawing/2014/main" id="{F8CA69E4-B385-4824-B8BA-CA9F326DF722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225">
              <a:extLst>
                <a:ext uri="{FF2B5EF4-FFF2-40B4-BE49-F238E27FC236}">
                  <a16:creationId xmlns:a16="http://schemas.microsoft.com/office/drawing/2014/main" id="{1B296F13-AEF4-4A88-B40B-DD50044FD204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225">
              <a:extLst>
                <a:ext uri="{FF2B5EF4-FFF2-40B4-BE49-F238E27FC236}">
                  <a16:creationId xmlns:a16="http://schemas.microsoft.com/office/drawing/2014/main" id="{9FEAC2D5-5938-427D-A627-8A345D763CD7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C90B1F2-4880-4AD6-BA30-39C981CA8B17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5" name="Graphic 225">
              <a:extLst>
                <a:ext uri="{FF2B5EF4-FFF2-40B4-BE49-F238E27FC236}">
                  <a16:creationId xmlns:a16="http://schemas.microsoft.com/office/drawing/2014/main" id="{AE778679-694E-4B57-9134-05066F23A5F1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Graphic 225">
              <a:extLst>
                <a:ext uri="{FF2B5EF4-FFF2-40B4-BE49-F238E27FC236}">
                  <a16:creationId xmlns:a16="http://schemas.microsoft.com/office/drawing/2014/main" id="{03D246FE-2159-4808-A9BB-182AE865F426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225">
              <a:extLst>
                <a:ext uri="{FF2B5EF4-FFF2-40B4-BE49-F238E27FC236}">
                  <a16:creationId xmlns:a16="http://schemas.microsoft.com/office/drawing/2014/main" id="{F1C3FECF-F74E-402C-8F43-E89EE1C2BE5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Graphic 225">
              <a:extLst>
                <a:ext uri="{FF2B5EF4-FFF2-40B4-BE49-F238E27FC236}">
                  <a16:creationId xmlns:a16="http://schemas.microsoft.com/office/drawing/2014/main" id="{387314D9-4BFE-4DB7-A505-C4FEF89CF36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Graphic 225">
              <a:extLst>
                <a:ext uri="{FF2B5EF4-FFF2-40B4-BE49-F238E27FC236}">
                  <a16:creationId xmlns:a16="http://schemas.microsoft.com/office/drawing/2014/main" id="{0262986C-6E94-4529-BDD2-3F220537BAC7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Graphic 225">
              <a:extLst>
                <a:ext uri="{FF2B5EF4-FFF2-40B4-BE49-F238E27FC236}">
                  <a16:creationId xmlns:a16="http://schemas.microsoft.com/office/drawing/2014/main" id="{44F7340D-8893-4DE4-82AB-92CA930DC0A9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Graphic 225">
              <a:extLst>
                <a:ext uri="{FF2B5EF4-FFF2-40B4-BE49-F238E27FC236}">
                  <a16:creationId xmlns:a16="http://schemas.microsoft.com/office/drawing/2014/main" id="{07910E93-8055-40AB-8687-510B72065BBD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Graphic 225">
              <a:extLst>
                <a:ext uri="{FF2B5EF4-FFF2-40B4-BE49-F238E27FC236}">
                  <a16:creationId xmlns:a16="http://schemas.microsoft.com/office/drawing/2014/main" id="{BCD715EF-2F66-475F-80B4-2FADB40DBB85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Graphic 225">
              <a:extLst>
                <a:ext uri="{FF2B5EF4-FFF2-40B4-BE49-F238E27FC236}">
                  <a16:creationId xmlns:a16="http://schemas.microsoft.com/office/drawing/2014/main" id="{08AA07DF-4BE7-44BB-A8C6-9C954392981E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6257A3A-B27A-4ABB-81CA-AB3956381AD0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01DA579-B5E7-4B5C-A628-1A06BFC3F5E8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CB21EE7-CB22-4B48-9A6E-F07C07FFA1C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3D5431CB-8373-45AA-97AF-63A6E6E4B2E8}"/>
              </a:ext>
            </a:extLst>
          </p:cNvPr>
          <p:cNvGrpSpPr/>
          <p:nvPr/>
        </p:nvGrpSpPr>
        <p:grpSpPr>
          <a:xfrm rot="5175285">
            <a:off x="3939010" y="97301"/>
            <a:ext cx="2193134" cy="1560196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6C90B37-675F-4205-A421-4E47A0EF8327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Graphic 90">
              <a:extLst>
                <a:ext uri="{FF2B5EF4-FFF2-40B4-BE49-F238E27FC236}">
                  <a16:creationId xmlns:a16="http://schemas.microsoft.com/office/drawing/2014/main" id="{828E26B0-3BDA-4430-B7AF-85AD35C50C89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Graphic 90">
              <a:extLst>
                <a:ext uri="{FF2B5EF4-FFF2-40B4-BE49-F238E27FC236}">
                  <a16:creationId xmlns:a16="http://schemas.microsoft.com/office/drawing/2014/main" id="{CC007236-3450-41E8-A099-56DE9B5A1B59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Graphic 90">
              <a:extLst>
                <a:ext uri="{FF2B5EF4-FFF2-40B4-BE49-F238E27FC236}">
                  <a16:creationId xmlns:a16="http://schemas.microsoft.com/office/drawing/2014/main" id="{8BB4B603-1882-4016-849C-F19DFA8E789D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Graphic 90">
              <a:extLst>
                <a:ext uri="{FF2B5EF4-FFF2-40B4-BE49-F238E27FC236}">
                  <a16:creationId xmlns:a16="http://schemas.microsoft.com/office/drawing/2014/main" id="{4BEE2C2C-5E25-43BB-9528-2BFD94930CF8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582E8639-3F74-4041-9C1E-77EF1F12B026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Graphic 90">
              <a:extLst>
                <a:ext uri="{FF2B5EF4-FFF2-40B4-BE49-F238E27FC236}">
                  <a16:creationId xmlns:a16="http://schemas.microsoft.com/office/drawing/2014/main" id="{854EEBBE-DA9B-40CB-8415-0ED809C1587B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Graphic 90">
              <a:extLst>
                <a:ext uri="{FF2B5EF4-FFF2-40B4-BE49-F238E27FC236}">
                  <a16:creationId xmlns:a16="http://schemas.microsoft.com/office/drawing/2014/main" id="{B1D9945B-4C94-4CCD-A3B1-3A1906052A32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Graphic 90">
              <a:extLst>
                <a:ext uri="{FF2B5EF4-FFF2-40B4-BE49-F238E27FC236}">
                  <a16:creationId xmlns:a16="http://schemas.microsoft.com/office/drawing/2014/main" id="{8F62EE14-E9BF-4659-B25D-FD50E0F1A6BB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Graphic 90">
              <a:extLst>
                <a:ext uri="{FF2B5EF4-FFF2-40B4-BE49-F238E27FC236}">
                  <a16:creationId xmlns:a16="http://schemas.microsoft.com/office/drawing/2014/main" id="{20C62C74-057D-4C8C-975D-9D2BE0DE6F4A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Graphic 90">
              <a:extLst>
                <a:ext uri="{FF2B5EF4-FFF2-40B4-BE49-F238E27FC236}">
                  <a16:creationId xmlns:a16="http://schemas.microsoft.com/office/drawing/2014/main" id="{50FB54CE-D631-4D8A-8401-83CE9902F9DE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Graphic 90">
              <a:extLst>
                <a:ext uri="{FF2B5EF4-FFF2-40B4-BE49-F238E27FC236}">
                  <a16:creationId xmlns:a16="http://schemas.microsoft.com/office/drawing/2014/main" id="{D075815F-1A2E-40DD-B422-667D87F0B5E2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Graphic 90">
              <a:extLst>
                <a:ext uri="{FF2B5EF4-FFF2-40B4-BE49-F238E27FC236}">
                  <a16:creationId xmlns:a16="http://schemas.microsoft.com/office/drawing/2014/main" id="{B612387E-5F1F-4FF3-8C79-FF9003DB6BCA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Graphic 90">
              <a:extLst>
                <a:ext uri="{FF2B5EF4-FFF2-40B4-BE49-F238E27FC236}">
                  <a16:creationId xmlns:a16="http://schemas.microsoft.com/office/drawing/2014/main" id="{002F7619-7431-42AA-B526-70ABAF3BAB75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Graphic 90">
              <a:extLst>
                <a:ext uri="{FF2B5EF4-FFF2-40B4-BE49-F238E27FC236}">
                  <a16:creationId xmlns:a16="http://schemas.microsoft.com/office/drawing/2014/main" id="{939E31A2-B908-4BE0-A09C-B5A7128BCFEF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Graphic 90">
              <a:extLst>
                <a:ext uri="{FF2B5EF4-FFF2-40B4-BE49-F238E27FC236}">
                  <a16:creationId xmlns:a16="http://schemas.microsoft.com/office/drawing/2014/main" id="{89355527-E9B7-40A0-9C00-50B6AF17679D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Graphic 90">
              <a:extLst>
                <a:ext uri="{FF2B5EF4-FFF2-40B4-BE49-F238E27FC236}">
                  <a16:creationId xmlns:a16="http://schemas.microsoft.com/office/drawing/2014/main" id="{74B76B34-9F8D-414A-A838-8CFF3678AE7B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Graphic 90">
              <a:extLst>
                <a:ext uri="{FF2B5EF4-FFF2-40B4-BE49-F238E27FC236}">
                  <a16:creationId xmlns:a16="http://schemas.microsoft.com/office/drawing/2014/main" id="{1DE74DAC-65C7-4B59-A058-91CEEEF57783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Graphic 90">
              <a:extLst>
                <a:ext uri="{FF2B5EF4-FFF2-40B4-BE49-F238E27FC236}">
                  <a16:creationId xmlns:a16="http://schemas.microsoft.com/office/drawing/2014/main" id="{0AE24810-2FB7-4B8E-AAE4-85BCFC90A87A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Graphic 90">
              <a:extLst>
                <a:ext uri="{FF2B5EF4-FFF2-40B4-BE49-F238E27FC236}">
                  <a16:creationId xmlns:a16="http://schemas.microsoft.com/office/drawing/2014/main" id="{8D62703B-A068-4F67-9FB0-F7D19F483B8C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Graphic 90">
              <a:extLst>
                <a:ext uri="{FF2B5EF4-FFF2-40B4-BE49-F238E27FC236}">
                  <a16:creationId xmlns:a16="http://schemas.microsoft.com/office/drawing/2014/main" id="{C89B4549-A9A8-4924-A5B0-3C7B0A856165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Graphic 90">
              <a:extLst>
                <a:ext uri="{FF2B5EF4-FFF2-40B4-BE49-F238E27FC236}">
                  <a16:creationId xmlns:a16="http://schemas.microsoft.com/office/drawing/2014/main" id="{0215A2C3-D055-4A6A-811F-9A587D573A74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Graphic 90">
              <a:extLst>
                <a:ext uri="{FF2B5EF4-FFF2-40B4-BE49-F238E27FC236}">
                  <a16:creationId xmlns:a16="http://schemas.microsoft.com/office/drawing/2014/main" id="{4FF165C5-AE24-48F5-BD8F-38C48D952BBC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Graphic 90">
              <a:extLst>
                <a:ext uri="{FF2B5EF4-FFF2-40B4-BE49-F238E27FC236}">
                  <a16:creationId xmlns:a16="http://schemas.microsoft.com/office/drawing/2014/main" id="{8DBAA8CB-3B9A-450F-8104-D254EEFB6978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Graphic 90">
              <a:extLst>
                <a:ext uri="{FF2B5EF4-FFF2-40B4-BE49-F238E27FC236}">
                  <a16:creationId xmlns:a16="http://schemas.microsoft.com/office/drawing/2014/main" id="{0507B2E5-32F1-4788-8914-F4D51ED74434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Graphic 90">
              <a:extLst>
                <a:ext uri="{FF2B5EF4-FFF2-40B4-BE49-F238E27FC236}">
                  <a16:creationId xmlns:a16="http://schemas.microsoft.com/office/drawing/2014/main" id="{BF5D2488-CC93-407E-B125-C3AD438804F7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Graphic 90">
              <a:extLst>
                <a:ext uri="{FF2B5EF4-FFF2-40B4-BE49-F238E27FC236}">
                  <a16:creationId xmlns:a16="http://schemas.microsoft.com/office/drawing/2014/main" id="{52A4B405-EB40-4461-9C18-7932FF62156B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Graphic 90">
              <a:extLst>
                <a:ext uri="{FF2B5EF4-FFF2-40B4-BE49-F238E27FC236}">
                  <a16:creationId xmlns:a16="http://schemas.microsoft.com/office/drawing/2014/main" id="{61AD37FD-BB65-45CF-9420-652A844C2BAD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Graphic 90">
              <a:extLst>
                <a:ext uri="{FF2B5EF4-FFF2-40B4-BE49-F238E27FC236}">
                  <a16:creationId xmlns:a16="http://schemas.microsoft.com/office/drawing/2014/main" id="{22F447F2-96E8-4594-BD49-A5B89B23B72D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Graphic 90">
              <a:extLst>
                <a:ext uri="{FF2B5EF4-FFF2-40B4-BE49-F238E27FC236}">
                  <a16:creationId xmlns:a16="http://schemas.microsoft.com/office/drawing/2014/main" id="{206511E3-738C-43F1-9D14-C965CDA2A7D2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B66717CE-449F-447C-B7F0-87BC69BB1235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397" name="Graphic 90">
                <a:extLst>
                  <a:ext uri="{FF2B5EF4-FFF2-40B4-BE49-F238E27FC236}">
                    <a16:creationId xmlns:a16="http://schemas.microsoft.com/office/drawing/2014/main" id="{36BCC739-A1CF-45E8-8D66-CFCF054F787F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Graphic 90">
                <a:extLst>
                  <a:ext uri="{FF2B5EF4-FFF2-40B4-BE49-F238E27FC236}">
                    <a16:creationId xmlns:a16="http://schemas.microsoft.com/office/drawing/2014/main" id="{E9C70463-0573-4E2B-979A-C69B206005C1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Graphic 90">
                <a:extLst>
                  <a:ext uri="{FF2B5EF4-FFF2-40B4-BE49-F238E27FC236}">
                    <a16:creationId xmlns:a16="http://schemas.microsoft.com/office/drawing/2014/main" id="{D25CD474-2CF4-4073-8BBB-4D12A2150048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Graphic 90">
                <a:extLst>
                  <a:ext uri="{FF2B5EF4-FFF2-40B4-BE49-F238E27FC236}">
                    <a16:creationId xmlns:a16="http://schemas.microsoft.com/office/drawing/2014/main" id="{71B639BE-4615-4947-9790-F7DAEE8A58F1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Graphic 90">
                <a:extLst>
                  <a:ext uri="{FF2B5EF4-FFF2-40B4-BE49-F238E27FC236}">
                    <a16:creationId xmlns:a16="http://schemas.microsoft.com/office/drawing/2014/main" id="{82C91F83-D41D-4D07-BBB9-7903778A67C3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Graphic 90">
                <a:extLst>
                  <a:ext uri="{FF2B5EF4-FFF2-40B4-BE49-F238E27FC236}">
                    <a16:creationId xmlns:a16="http://schemas.microsoft.com/office/drawing/2014/main" id="{E2EF09F1-2E76-4C87-BED1-123A168AFA2A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Graphic 90">
                <a:extLst>
                  <a:ext uri="{FF2B5EF4-FFF2-40B4-BE49-F238E27FC236}">
                    <a16:creationId xmlns:a16="http://schemas.microsoft.com/office/drawing/2014/main" id="{6AD45336-D15C-410F-B908-723EF453B57F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Graphic 90">
                <a:extLst>
                  <a:ext uri="{FF2B5EF4-FFF2-40B4-BE49-F238E27FC236}">
                    <a16:creationId xmlns:a16="http://schemas.microsoft.com/office/drawing/2014/main" id="{C03D8A9C-5C1E-4E25-82B4-BF46D3C63EF5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Graphic 90">
                <a:extLst>
                  <a:ext uri="{FF2B5EF4-FFF2-40B4-BE49-F238E27FC236}">
                    <a16:creationId xmlns:a16="http://schemas.microsoft.com/office/drawing/2014/main" id="{F7AD0CA2-208F-42DA-9EA8-38CB8CAAFA98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Graphic 90">
                <a:extLst>
                  <a:ext uri="{FF2B5EF4-FFF2-40B4-BE49-F238E27FC236}">
                    <a16:creationId xmlns:a16="http://schemas.microsoft.com/office/drawing/2014/main" id="{0440505B-A03F-4EFC-A311-8E384A3CC541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Graphic 90">
                <a:extLst>
                  <a:ext uri="{FF2B5EF4-FFF2-40B4-BE49-F238E27FC236}">
                    <a16:creationId xmlns:a16="http://schemas.microsoft.com/office/drawing/2014/main" id="{DAC80363-30CB-4F8F-9C05-1A7782ECD001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9" name="Graphic 90">
              <a:extLst>
                <a:ext uri="{FF2B5EF4-FFF2-40B4-BE49-F238E27FC236}">
                  <a16:creationId xmlns:a16="http://schemas.microsoft.com/office/drawing/2014/main" id="{CE89022E-BE35-4E86-816B-8C723B7A620A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Graphic 90">
              <a:extLst>
                <a:ext uri="{FF2B5EF4-FFF2-40B4-BE49-F238E27FC236}">
                  <a16:creationId xmlns:a16="http://schemas.microsoft.com/office/drawing/2014/main" id="{8A889CA4-E869-45E7-B1F5-A918E1E28A47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Graphic 90">
              <a:extLst>
                <a:ext uri="{FF2B5EF4-FFF2-40B4-BE49-F238E27FC236}">
                  <a16:creationId xmlns:a16="http://schemas.microsoft.com/office/drawing/2014/main" id="{7B8A59B1-0989-4936-A014-3CEFB7230D56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Graphic 90">
              <a:extLst>
                <a:ext uri="{FF2B5EF4-FFF2-40B4-BE49-F238E27FC236}">
                  <a16:creationId xmlns:a16="http://schemas.microsoft.com/office/drawing/2014/main" id="{FEDF44A4-C5F3-4C2D-BF37-BB04C0D04B3B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Graphic 90">
              <a:extLst>
                <a:ext uri="{FF2B5EF4-FFF2-40B4-BE49-F238E27FC236}">
                  <a16:creationId xmlns:a16="http://schemas.microsoft.com/office/drawing/2014/main" id="{24F866F1-B89D-4F77-B363-ADA796C4C36F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Graphic 90">
              <a:extLst>
                <a:ext uri="{FF2B5EF4-FFF2-40B4-BE49-F238E27FC236}">
                  <a16:creationId xmlns:a16="http://schemas.microsoft.com/office/drawing/2014/main" id="{7E5FCA49-2CB3-479B-A0A3-8341F04630D5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Graphic 90">
              <a:extLst>
                <a:ext uri="{FF2B5EF4-FFF2-40B4-BE49-F238E27FC236}">
                  <a16:creationId xmlns:a16="http://schemas.microsoft.com/office/drawing/2014/main" id="{26D05C45-0F6B-4C39-8067-ED785877C9FE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Graphic 90">
              <a:extLst>
                <a:ext uri="{FF2B5EF4-FFF2-40B4-BE49-F238E27FC236}">
                  <a16:creationId xmlns:a16="http://schemas.microsoft.com/office/drawing/2014/main" id="{901FDDCC-917D-4EDD-9C72-37261CCD323D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2808F9C-A5C0-48B1-824A-84FA8EB90A59}"/>
              </a:ext>
            </a:extLst>
          </p:cNvPr>
          <p:cNvGrpSpPr/>
          <p:nvPr/>
        </p:nvGrpSpPr>
        <p:grpSpPr>
          <a:xfrm>
            <a:off x="4592093" y="5688809"/>
            <a:ext cx="1686231" cy="1137261"/>
            <a:chOff x="2351625" y="1014889"/>
            <a:chExt cx="7401212" cy="4991671"/>
          </a:xfrm>
        </p:grpSpPr>
        <p:sp>
          <p:nvSpPr>
            <p:cNvPr id="409" name="Graphic 23">
              <a:extLst>
                <a:ext uri="{FF2B5EF4-FFF2-40B4-BE49-F238E27FC236}">
                  <a16:creationId xmlns:a16="http://schemas.microsoft.com/office/drawing/2014/main" id="{4F8C0B4D-1ADC-4C4C-99CF-8F69FD06BFB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23">
              <a:extLst>
                <a:ext uri="{FF2B5EF4-FFF2-40B4-BE49-F238E27FC236}">
                  <a16:creationId xmlns:a16="http://schemas.microsoft.com/office/drawing/2014/main" id="{E1FC1EA8-20E4-43D7-9CD2-441195A89AA9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23">
              <a:extLst>
                <a:ext uri="{FF2B5EF4-FFF2-40B4-BE49-F238E27FC236}">
                  <a16:creationId xmlns:a16="http://schemas.microsoft.com/office/drawing/2014/main" id="{1B5AE503-0C37-4D4B-BBAC-055FF6DD5C1E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Graphic 23">
              <a:extLst>
                <a:ext uri="{FF2B5EF4-FFF2-40B4-BE49-F238E27FC236}">
                  <a16:creationId xmlns:a16="http://schemas.microsoft.com/office/drawing/2014/main" id="{57B294A8-7723-4D89-9D94-47CBCE1C8905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Graphic 23">
              <a:extLst>
                <a:ext uri="{FF2B5EF4-FFF2-40B4-BE49-F238E27FC236}">
                  <a16:creationId xmlns:a16="http://schemas.microsoft.com/office/drawing/2014/main" id="{313A61E3-0863-4C7C-A60F-60F8E3AA1876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23">
              <a:extLst>
                <a:ext uri="{FF2B5EF4-FFF2-40B4-BE49-F238E27FC236}">
                  <a16:creationId xmlns:a16="http://schemas.microsoft.com/office/drawing/2014/main" id="{4D10E42F-4837-4165-8E59-0656371A865C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23">
              <a:extLst>
                <a:ext uri="{FF2B5EF4-FFF2-40B4-BE49-F238E27FC236}">
                  <a16:creationId xmlns:a16="http://schemas.microsoft.com/office/drawing/2014/main" id="{1CF474E0-B78C-4946-8162-66121E4C0946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23">
              <a:extLst>
                <a:ext uri="{FF2B5EF4-FFF2-40B4-BE49-F238E27FC236}">
                  <a16:creationId xmlns:a16="http://schemas.microsoft.com/office/drawing/2014/main" id="{234A7F16-CD6A-4B41-9FFE-95DC11E3B17F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23">
              <a:extLst>
                <a:ext uri="{FF2B5EF4-FFF2-40B4-BE49-F238E27FC236}">
                  <a16:creationId xmlns:a16="http://schemas.microsoft.com/office/drawing/2014/main" id="{01BF1C3E-949F-4881-896D-446106CE1360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23">
              <a:extLst>
                <a:ext uri="{FF2B5EF4-FFF2-40B4-BE49-F238E27FC236}">
                  <a16:creationId xmlns:a16="http://schemas.microsoft.com/office/drawing/2014/main" id="{5287E6E2-4A37-4ECA-9C87-B9D5D26B325E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Graphic 23">
              <a:extLst>
                <a:ext uri="{FF2B5EF4-FFF2-40B4-BE49-F238E27FC236}">
                  <a16:creationId xmlns:a16="http://schemas.microsoft.com/office/drawing/2014/main" id="{1A19B4CE-AEBD-47B6-BE78-9F2536A4BC78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50C16ECB-71D8-4001-B381-B28F08887E22}"/>
              </a:ext>
            </a:extLst>
          </p:cNvPr>
          <p:cNvGrpSpPr/>
          <p:nvPr/>
        </p:nvGrpSpPr>
        <p:grpSpPr>
          <a:xfrm rot="1701295">
            <a:off x="-20110" y="5511999"/>
            <a:ext cx="1392531" cy="1268144"/>
            <a:chOff x="9826436" y="3646627"/>
            <a:chExt cx="2026429" cy="1845419"/>
          </a:xfrm>
        </p:grpSpPr>
        <p:sp>
          <p:nvSpPr>
            <p:cNvPr id="421" name="Graphic 79">
              <a:extLst>
                <a:ext uri="{FF2B5EF4-FFF2-40B4-BE49-F238E27FC236}">
                  <a16:creationId xmlns:a16="http://schemas.microsoft.com/office/drawing/2014/main" id="{5A05429F-8849-4E49-B20C-8FBFA3F810E0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Graphic 79">
              <a:extLst>
                <a:ext uri="{FF2B5EF4-FFF2-40B4-BE49-F238E27FC236}">
                  <a16:creationId xmlns:a16="http://schemas.microsoft.com/office/drawing/2014/main" id="{1CD28473-239E-4954-9916-C26F78BB50BA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Graphic 79">
              <a:extLst>
                <a:ext uri="{FF2B5EF4-FFF2-40B4-BE49-F238E27FC236}">
                  <a16:creationId xmlns:a16="http://schemas.microsoft.com/office/drawing/2014/main" id="{517473C6-9B7E-40BD-89BA-95FD99CF6F53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Graphic 79">
              <a:extLst>
                <a:ext uri="{FF2B5EF4-FFF2-40B4-BE49-F238E27FC236}">
                  <a16:creationId xmlns:a16="http://schemas.microsoft.com/office/drawing/2014/main" id="{E0B38F12-F5BE-4241-BEA8-40704366186D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Graphic 79">
              <a:extLst>
                <a:ext uri="{FF2B5EF4-FFF2-40B4-BE49-F238E27FC236}">
                  <a16:creationId xmlns:a16="http://schemas.microsoft.com/office/drawing/2014/main" id="{FDC2D1C1-13AA-4274-9A25-858B54B7B679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Graphic 79">
              <a:extLst>
                <a:ext uri="{FF2B5EF4-FFF2-40B4-BE49-F238E27FC236}">
                  <a16:creationId xmlns:a16="http://schemas.microsoft.com/office/drawing/2014/main" id="{3EA5F062-1550-4B98-9CB4-946C2D34D186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Graphic 79">
              <a:extLst>
                <a:ext uri="{FF2B5EF4-FFF2-40B4-BE49-F238E27FC236}">
                  <a16:creationId xmlns:a16="http://schemas.microsoft.com/office/drawing/2014/main" id="{D1704372-98BB-4E8C-838F-D4280977174C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Graphic 79">
              <a:extLst>
                <a:ext uri="{FF2B5EF4-FFF2-40B4-BE49-F238E27FC236}">
                  <a16:creationId xmlns:a16="http://schemas.microsoft.com/office/drawing/2014/main" id="{1AC33FA0-04E8-463E-AA49-5C773DD2BFC9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Graphic 79">
              <a:extLst>
                <a:ext uri="{FF2B5EF4-FFF2-40B4-BE49-F238E27FC236}">
                  <a16:creationId xmlns:a16="http://schemas.microsoft.com/office/drawing/2014/main" id="{1DBBEF1D-9A07-41F3-B1AD-9CA689A5574A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30AE131-A208-4937-BBFA-8D2BEE77DCC3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Graphic 79">
              <a:extLst>
                <a:ext uri="{FF2B5EF4-FFF2-40B4-BE49-F238E27FC236}">
                  <a16:creationId xmlns:a16="http://schemas.microsoft.com/office/drawing/2014/main" id="{3BA36220-02E5-4719-974B-057C4FB876A4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Graphic 79">
              <a:extLst>
                <a:ext uri="{FF2B5EF4-FFF2-40B4-BE49-F238E27FC236}">
                  <a16:creationId xmlns:a16="http://schemas.microsoft.com/office/drawing/2014/main" id="{21329B40-E138-420E-B3D5-0FB55E3DE50C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C79CC47E-C1B2-48A7-B40F-A7B30760C034}"/>
              </a:ext>
            </a:extLst>
          </p:cNvPr>
          <p:cNvGrpSpPr/>
          <p:nvPr/>
        </p:nvGrpSpPr>
        <p:grpSpPr>
          <a:xfrm rot="20806686">
            <a:off x="9466926" y="4573142"/>
            <a:ext cx="2918423" cy="2295100"/>
            <a:chOff x="4995397" y="1133635"/>
            <a:chExt cx="4681284" cy="3681446"/>
          </a:xfrm>
        </p:grpSpPr>
        <p:sp>
          <p:nvSpPr>
            <p:cNvPr id="434" name="Graphic 162">
              <a:extLst>
                <a:ext uri="{FF2B5EF4-FFF2-40B4-BE49-F238E27FC236}">
                  <a16:creationId xmlns:a16="http://schemas.microsoft.com/office/drawing/2014/main" id="{48A75BAF-C746-43D7-9FAE-63B9A5F9EB3D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AD23F0C8-39EA-49D4-8682-BAB8153A94E4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02F23378-48D2-4AA2-8492-86EFE3A48107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E2510EBC-4049-41FB-B0FE-CC29333049A7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6" name="Graphic 162">
              <a:extLst>
                <a:ext uri="{FF2B5EF4-FFF2-40B4-BE49-F238E27FC236}">
                  <a16:creationId xmlns:a16="http://schemas.microsoft.com/office/drawing/2014/main" id="{C07B0E8D-DA83-438A-83D6-40F77615EC20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E85FFA8-8E39-430D-AE5D-D4AA929D6CA1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B185BFE8-CA8E-40E8-866A-6791FDDEA6D9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Graphic 162">
              <a:extLst>
                <a:ext uri="{FF2B5EF4-FFF2-40B4-BE49-F238E27FC236}">
                  <a16:creationId xmlns:a16="http://schemas.microsoft.com/office/drawing/2014/main" id="{A47135C4-FBD1-4C89-ADD9-8A6398A291C1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Graphic 162">
              <a:extLst>
                <a:ext uri="{FF2B5EF4-FFF2-40B4-BE49-F238E27FC236}">
                  <a16:creationId xmlns:a16="http://schemas.microsoft.com/office/drawing/2014/main" id="{50A8521B-21FF-4BCD-8D7E-A8EC7AAEF9E8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Graphic 162">
              <a:extLst>
                <a:ext uri="{FF2B5EF4-FFF2-40B4-BE49-F238E27FC236}">
                  <a16:creationId xmlns:a16="http://schemas.microsoft.com/office/drawing/2014/main" id="{1A14C514-CA8C-4260-9EF8-56B274800E6B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Graphic 162">
              <a:extLst>
                <a:ext uri="{FF2B5EF4-FFF2-40B4-BE49-F238E27FC236}">
                  <a16:creationId xmlns:a16="http://schemas.microsoft.com/office/drawing/2014/main" id="{F292603A-0D12-4804-A56A-49E4AC90236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693135E-F2CD-4AAA-A229-2FDCAF5F7115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Graphic 162">
              <a:extLst>
                <a:ext uri="{FF2B5EF4-FFF2-40B4-BE49-F238E27FC236}">
                  <a16:creationId xmlns:a16="http://schemas.microsoft.com/office/drawing/2014/main" id="{3051192A-EBF8-4B1B-A522-73327D826E70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Graphic 162">
              <a:extLst>
                <a:ext uri="{FF2B5EF4-FFF2-40B4-BE49-F238E27FC236}">
                  <a16:creationId xmlns:a16="http://schemas.microsoft.com/office/drawing/2014/main" id="{A6F02CB3-569F-47D4-A58E-43E6C34D0F87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Graphic 162">
              <a:extLst>
                <a:ext uri="{FF2B5EF4-FFF2-40B4-BE49-F238E27FC236}">
                  <a16:creationId xmlns:a16="http://schemas.microsoft.com/office/drawing/2014/main" id="{B295715A-776B-4074-9B14-0E29A07A34B9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Graphic 162">
              <a:extLst>
                <a:ext uri="{FF2B5EF4-FFF2-40B4-BE49-F238E27FC236}">
                  <a16:creationId xmlns:a16="http://schemas.microsoft.com/office/drawing/2014/main" id="{D2F5921C-38F1-491C-B7BB-955DF22D635B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Graphic 162">
              <a:extLst>
                <a:ext uri="{FF2B5EF4-FFF2-40B4-BE49-F238E27FC236}">
                  <a16:creationId xmlns:a16="http://schemas.microsoft.com/office/drawing/2014/main" id="{E11DD696-E1DD-491F-B8D4-62283D5B5159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Graphic 162">
              <a:extLst>
                <a:ext uri="{FF2B5EF4-FFF2-40B4-BE49-F238E27FC236}">
                  <a16:creationId xmlns:a16="http://schemas.microsoft.com/office/drawing/2014/main" id="{74C5097D-1076-4D5A-90B6-FD611C186F05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Graphic 162">
              <a:extLst>
                <a:ext uri="{FF2B5EF4-FFF2-40B4-BE49-F238E27FC236}">
                  <a16:creationId xmlns:a16="http://schemas.microsoft.com/office/drawing/2014/main" id="{AEFA255F-B9AE-4A24-B9A2-FC27E86CB86A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Graphic 162">
              <a:extLst>
                <a:ext uri="{FF2B5EF4-FFF2-40B4-BE49-F238E27FC236}">
                  <a16:creationId xmlns:a16="http://schemas.microsoft.com/office/drawing/2014/main" id="{FA2042BE-2A8A-4B48-8092-14E1FCED08F9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Graphic 162">
              <a:extLst>
                <a:ext uri="{FF2B5EF4-FFF2-40B4-BE49-F238E27FC236}">
                  <a16:creationId xmlns:a16="http://schemas.microsoft.com/office/drawing/2014/main" id="{3FAEEB2C-96A3-4BBE-B034-2F3BA719E163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Graphic 162">
              <a:extLst>
                <a:ext uri="{FF2B5EF4-FFF2-40B4-BE49-F238E27FC236}">
                  <a16:creationId xmlns:a16="http://schemas.microsoft.com/office/drawing/2014/main" id="{1A923FE4-1CF8-4028-9ED9-042F11CA3C59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Graphic 162">
              <a:extLst>
                <a:ext uri="{FF2B5EF4-FFF2-40B4-BE49-F238E27FC236}">
                  <a16:creationId xmlns:a16="http://schemas.microsoft.com/office/drawing/2014/main" id="{607A74F1-BB3B-4272-A7AE-0E643E73530B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Graphic 162">
              <a:extLst>
                <a:ext uri="{FF2B5EF4-FFF2-40B4-BE49-F238E27FC236}">
                  <a16:creationId xmlns:a16="http://schemas.microsoft.com/office/drawing/2014/main" id="{0A08EF4A-E22E-4007-8685-0983E14C55E0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Graphic 162">
              <a:extLst>
                <a:ext uri="{FF2B5EF4-FFF2-40B4-BE49-F238E27FC236}">
                  <a16:creationId xmlns:a16="http://schemas.microsoft.com/office/drawing/2014/main" id="{55887A78-F9CE-4746-B1BD-B68FBB0CA5A4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Graphic 162">
              <a:extLst>
                <a:ext uri="{FF2B5EF4-FFF2-40B4-BE49-F238E27FC236}">
                  <a16:creationId xmlns:a16="http://schemas.microsoft.com/office/drawing/2014/main" id="{DBC1F0E7-E5C0-4704-868F-C9E885A00CEA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Graphic 162">
              <a:extLst>
                <a:ext uri="{FF2B5EF4-FFF2-40B4-BE49-F238E27FC236}">
                  <a16:creationId xmlns:a16="http://schemas.microsoft.com/office/drawing/2014/main" id="{DCBE5E98-D057-46B1-87D9-CC67E3BCEA9D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Graphic 162">
              <a:extLst>
                <a:ext uri="{FF2B5EF4-FFF2-40B4-BE49-F238E27FC236}">
                  <a16:creationId xmlns:a16="http://schemas.microsoft.com/office/drawing/2014/main" id="{5FBB7C78-2FC0-44F7-A863-460FF39C5CE2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Graphic 162">
              <a:extLst>
                <a:ext uri="{FF2B5EF4-FFF2-40B4-BE49-F238E27FC236}">
                  <a16:creationId xmlns:a16="http://schemas.microsoft.com/office/drawing/2014/main" id="{088AE6F6-5585-44C9-B6BC-7FBC2DEB5E19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Graphic 162">
              <a:extLst>
                <a:ext uri="{FF2B5EF4-FFF2-40B4-BE49-F238E27FC236}">
                  <a16:creationId xmlns:a16="http://schemas.microsoft.com/office/drawing/2014/main" id="{225F91AC-88F4-4A26-9ADF-F0E8A8F16F57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Graphic 162">
              <a:extLst>
                <a:ext uri="{FF2B5EF4-FFF2-40B4-BE49-F238E27FC236}">
                  <a16:creationId xmlns:a16="http://schemas.microsoft.com/office/drawing/2014/main" id="{7EEB021C-24E2-48DB-A0F7-61EF18819F5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Graphic 162">
              <a:extLst>
                <a:ext uri="{FF2B5EF4-FFF2-40B4-BE49-F238E27FC236}">
                  <a16:creationId xmlns:a16="http://schemas.microsoft.com/office/drawing/2014/main" id="{413DA98C-60B3-4C1A-B941-E915789D5613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Graphic 162">
              <a:extLst>
                <a:ext uri="{FF2B5EF4-FFF2-40B4-BE49-F238E27FC236}">
                  <a16:creationId xmlns:a16="http://schemas.microsoft.com/office/drawing/2014/main" id="{23E540C4-FCE3-4EC1-AAD2-2E0F3DE5F9D2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Graphic 162">
              <a:extLst>
                <a:ext uri="{FF2B5EF4-FFF2-40B4-BE49-F238E27FC236}">
                  <a16:creationId xmlns:a16="http://schemas.microsoft.com/office/drawing/2014/main" id="{16298748-02CB-47DE-821C-749C852096E1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Graphic 162">
              <a:extLst>
                <a:ext uri="{FF2B5EF4-FFF2-40B4-BE49-F238E27FC236}">
                  <a16:creationId xmlns:a16="http://schemas.microsoft.com/office/drawing/2014/main" id="{AE5E5CC5-5068-4D0A-A9EB-08FE0476285B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Graphic 162">
              <a:extLst>
                <a:ext uri="{FF2B5EF4-FFF2-40B4-BE49-F238E27FC236}">
                  <a16:creationId xmlns:a16="http://schemas.microsoft.com/office/drawing/2014/main" id="{6797C886-2564-49EA-9649-31944B60A7D2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Graphic 162">
              <a:extLst>
                <a:ext uri="{FF2B5EF4-FFF2-40B4-BE49-F238E27FC236}">
                  <a16:creationId xmlns:a16="http://schemas.microsoft.com/office/drawing/2014/main" id="{C9168E11-BA98-4E5A-81B7-3D71F07DD016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9FCA5CB-DEC5-47EF-973B-44953849E27F}"/>
              </a:ext>
            </a:extLst>
          </p:cNvPr>
          <p:cNvGrpSpPr/>
          <p:nvPr/>
        </p:nvGrpSpPr>
        <p:grpSpPr>
          <a:xfrm rot="2457374">
            <a:off x="6316155" y="-96407"/>
            <a:ext cx="1379807" cy="1309730"/>
            <a:chOff x="705213" y="376535"/>
            <a:chExt cx="1779858" cy="1689463"/>
          </a:xfrm>
        </p:grpSpPr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3BC24EB-1CDB-432E-A815-133A0044FC31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162A496-8DE2-4412-9DDD-0E0866896663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D0787FC1-6C53-4D8E-B5C5-E67372936A0A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AD3B6238-31E3-4698-BFC4-0B4510A1AA67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4EB01844-D4B0-48C1-AABD-D593DDC21262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0795D97-9A89-4334-82B1-D57FB2FF7BB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3BE59F83-F372-465E-BBCA-EC272429F491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EF6E1395-4A07-4915-A091-2F927D16291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Rectangle: Rounded Corners 479">
              <a:extLst>
                <a:ext uri="{FF2B5EF4-FFF2-40B4-BE49-F238E27FC236}">
                  <a16:creationId xmlns:a16="http://schemas.microsoft.com/office/drawing/2014/main" id="{C0A952FB-9442-43DE-9A15-45258E10B57E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Rectangle: Rounded Corners 480">
              <a:extLst>
                <a:ext uri="{FF2B5EF4-FFF2-40B4-BE49-F238E27FC236}">
                  <a16:creationId xmlns:a16="http://schemas.microsoft.com/office/drawing/2014/main" id="{83DEC486-7E6E-4EB1-A703-2F4CE179B625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D438973-9542-4A46-8C74-61EF30F1ACBC}"/>
              </a:ext>
            </a:extLst>
          </p:cNvPr>
          <p:cNvGrpSpPr/>
          <p:nvPr/>
        </p:nvGrpSpPr>
        <p:grpSpPr>
          <a:xfrm rot="9131827">
            <a:off x="8704660" y="-292363"/>
            <a:ext cx="1014486" cy="1591064"/>
            <a:chOff x="3443794" y="982314"/>
            <a:chExt cx="552086" cy="865861"/>
          </a:xfrm>
        </p:grpSpPr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2FD76294-546F-4EE0-9C1D-45173E529001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9B3FA372-6B50-42A9-ACA8-F33B1CDF376A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44D71C8A-47C2-4D1D-A718-A1EA9B62342C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DB8A14-9198-434A-A13F-07B695D82178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46EB322B-EB6B-492C-98E4-AA5C4132084B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CE049865-CFDF-41B2-9E42-68B736182087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B7FA1BE-AEC9-471F-99F4-2434D340DAA2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EDFA8FD8-E0C9-4CE6-B5A6-3B3BCAE9B326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C180D83C-BA70-4F3B-AA0A-5DAC221CDA78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ABAE10FF-C6D6-41D9-B44E-C08A3D6D31F6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183B175A-00B9-45AA-A2A1-B2D7CB1D718A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BF6463-4D9D-45B7-BB51-10DC074F00CA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A007102F-2C69-4C76-B5B6-98C185DFBC3C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900DAF7-936D-491F-814A-9054D925896F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88109B12-2204-4DF9-8C93-0BA71D67E4CB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37DD32A-7024-44A9-89B4-124A803CD143}"/>
              </a:ext>
            </a:extLst>
          </p:cNvPr>
          <p:cNvGrpSpPr/>
          <p:nvPr/>
        </p:nvGrpSpPr>
        <p:grpSpPr>
          <a:xfrm rot="8316327">
            <a:off x="3183444" y="41395"/>
            <a:ext cx="1618836" cy="1004552"/>
            <a:chOff x="4474952" y="485299"/>
            <a:chExt cx="1195324" cy="741746"/>
          </a:xfrm>
        </p:grpSpPr>
        <p:sp>
          <p:nvSpPr>
            <p:cNvPr id="499" name="Graphic 12">
              <a:extLst>
                <a:ext uri="{FF2B5EF4-FFF2-40B4-BE49-F238E27FC236}">
                  <a16:creationId xmlns:a16="http://schemas.microsoft.com/office/drawing/2014/main" id="{0FB016D9-80E2-4049-94E1-9BA61D2CE563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Graphic 12">
              <a:extLst>
                <a:ext uri="{FF2B5EF4-FFF2-40B4-BE49-F238E27FC236}">
                  <a16:creationId xmlns:a16="http://schemas.microsoft.com/office/drawing/2014/main" id="{2491A339-1467-4D63-9152-3BAEC1648017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Graphic 12">
              <a:extLst>
                <a:ext uri="{FF2B5EF4-FFF2-40B4-BE49-F238E27FC236}">
                  <a16:creationId xmlns:a16="http://schemas.microsoft.com/office/drawing/2014/main" id="{6452B2BF-CD6A-4EB0-8253-5E6A5E92393C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BF45C92A-1D62-4F8F-B488-B1AB2BB581C6}"/>
              </a:ext>
            </a:extLst>
          </p:cNvPr>
          <p:cNvSpPr/>
          <p:nvPr/>
        </p:nvSpPr>
        <p:spPr>
          <a:xfrm>
            <a:off x="3386567" y="5286272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8D92446F-A06B-42C1-B61E-994101CB61FF}"/>
              </a:ext>
            </a:extLst>
          </p:cNvPr>
          <p:cNvSpPr/>
          <p:nvPr/>
        </p:nvSpPr>
        <p:spPr>
          <a:xfrm>
            <a:off x="10546135" y="4533408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9F59E729-C465-4C06-B840-826294E23290}"/>
              </a:ext>
            </a:extLst>
          </p:cNvPr>
          <p:cNvSpPr/>
          <p:nvPr/>
        </p:nvSpPr>
        <p:spPr>
          <a:xfrm>
            <a:off x="1350157" y="1264386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F3ABCAE8-F4A6-4515-B7CC-47427FF2944C}"/>
              </a:ext>
            </a:extLst>
          </p:cNvPr>
          <p:cNvSpPr/>
          <p:nvPr/>
        </p:nvSpPr>
        <p:spPr>
          <a:xfrm>
            <a:off x="8644467" y="4465045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2F50B75A-C99D-419B-AA25-56814BBF436E}"/>
              </a:ext>
            </a:extLst>
          </p:cNvPr>
          <p:cNvSpPr/>
          <p:nvPr/>
        </p:nvSpPr>
        <p:spPr>
          <a:xfrm rot="19479816">
            <a:off x="4082050" y="932979"/>
            <a:ext cx="439943" cy="699396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0BB672B5-AB28-4A35-BE14-5947D1E1F4D4}"/>
              </a:ext>
            </a:extLst>
          </p:cNvPr>
          <p:cNvGrpSpPr/>
          <p:nvPr/>
        </p:nvGrpSpPr>
        <p:grpSpPr>
          <a:xfrm>
            <a:off x="7124624" y="1000826"/>
            <a:ext cx="5038928" cy="2717618"/>
            <a:chOff x="400696" y="8842080"/>
            <a:chExt cx="12192571" cy="6575753"/>
          </a:xfrm>
        </p:grpSpPr>
        <p:sp>
          <p:nvSpPr>
            <p:cNvPr id="644" name="Graphic 3">
              <a:extLst>
                <a:ext uri="{FF2B5EF4-FFF2-40B4-BE49-F238E27FC236}">
                  <a16:creationId xmlns:a16="http://schemas.microsoft.com/office/drawing/2014/main" id="{B40EAEAB-DF54-44B7-9BC6-ABBA97ABF2A1}"/>
                </a:ext>
              </a:extLst>
            </p:cNvPr>
            <p:cNvSpPr/>
            <p:nvPr/>
          </p:nvSpPr>
          <p:spPr>
            <a:xfrm>
              <a:off x="400696" y="8842080"/>
              <a:ext cx="12192571" cy="6575753"/>
            </a:xfrm>
            <a:custGeom>
              <a:avLst/>
              <a:gdLst>
                <a:gd name="connsiteX0" fmla="*/ 12188442 w 12192571"/>
                <a:gd name="connsiteY0" fmla="*/ 0 h 6575753"/>
                <a:gd name="connsiteX1" fmla="*/ 12192382 w 12192571"/>
                <a:gd name="connsiteY1" fmla="*/ 53368 h 6575753"/>
                <a:gd name="connsiteX2" fmla="*/ 12192572 w 12192571"/>
                <a:gd name="connsiteY2" fmla="*/ 2180202 h 6575753"/>
                <a:gd name="connsiteX3" fmla="*/ 12192572 w 12192571"/>
                <a:gd name="connsiteY3" fmla="*/ 2239986 h 6575753"/>
                <a:gd name="connsiteX4" fmla="*/ 10942177 w 12192571"/>
                <a:gd name="connsiteY4" fmla="*/ 2706256 h 6575753"/>
                <a:gd name="connsiteX5" fmla="*/ 10907678 w 12192571"/>
                <a:gd name="connsiteY5" fmla="*/ 2658034 h 6575753"/>
                <a:gd name="connsiteX6" fmla="*/ 10340010 w 12192571"/>
                <a:gd name="connsiteY6" fmla="*/ 2120608 h 6575753"/>
                <a:gd name="connsiteX7" fmla="*/ 9797565 w 12192571"/>
                <a:gd name="connsiteY7" fmla="*/ 1892143 h 6575753"/>
                <a:gd name="connsiteX8" fmla="*/ 9125384 w 12192571"/>
                <a:gd name="connsiteY8" fmla="*/ 1917810 h 6575753"/>
                <a:gd name="connsiteX9" fmla="*/ 8115590 w 12192571"/>
                <a:gd name="connsiteY9" fmla="*/ 2466736 h 6575753"/>
                <a:gd name="connsiteX10" fmla="*/ 7500717 w 12192571"/>
                <a:gd name="connsiteY10" fmla="*/ 3140631 h 6575753"/>
                <a:gd name="connsiteX11" fmla="*/ 7011258 w 12192571"/>
                <a:gd name="connsiteY11" fmla="*/ 3864654 h 6575753"/>
                <a:gd name="connsiteX12" fmla="*/ 6526881 w 12192571"/>
                <a:gd name="connsiteY12" fmla="*/ 4661232 h 6575753"/>
                <a:gd name="connsiteX13" fmla="*/ 5752858 w 12192571"/>
                <a:gd name="connsiteY13" fmla="*/ 5701650 h 6575753"/>
                <a:gd name="connsiteX14" fmla="*/ 4779150 w 12192571"/>
                <a:gd name="connsiteY14" fmla="*/ 6377325 h 6575753"/>
                <a:gd name="connsiteX15" fmla="*/ 4186322 w 12192571"/>
                <a:gd name="connsiteY15" fmla="*/ 6539017 h 6575753"/>
                <a:gd name="connsiteX16" fmla="*/ 3654678 w 12192571"/>
                <a:gd name="connsiteY16" fmla="*/ 6574341 h 6575753"/>
                <a:gd name="connsiteX17" fmla="*/ 2896219 w 12192571"/>
                <a:gd name="connsiteY17" fmla="*/ 6463603 h 6575753"/>
                <a:gd name="connsiteX18" fmla="*/ 1473714 w 12192571"/>
                <a:gd name="connsiteY18" fmla="*/ 5830241 h 6575753"/>
                <a:gd name="connsiteX19" fmla="*/ 612141 w 12192571"/>
                <a:gd name="connsiteY19" fmla="*/ 5125215 h 6575753"/>
                <a:gd name="connsiteX20" fmla="*/ 144538 w 12192571"/>
                <a:gd name="connsiteY20" fmla="*/ 4489884 h 6575753"/>
                <a:gd name="connsiteX21" fmla="*/ 26176 w 12192571"/>
                <a:gd name="connsiteY21" fmla="*/ 4227874 h 6575753"/>
                <a:gd name="connsiteX22" fmla="*/ 191 w 12192571"/>
                <a:gd name="connsiteY22" fmla="*/ 4195471 h 6575753"/>
                <a:gd name="connsiteX23" fmla="*/ 0 w 12192571"/>
                <a:gd name="connsiteY23" fmla="*/ 0 h 6575753"/>
                <a:gd name="connsiteX24" fmla="*/ 12188442 w 12192571"/>
                <a:gd name="connsiteY24" fmla="*/ 0 h 6575753"/>
                <a:gd name="connsiteX25" fmla="*/ 1409228 w 12192571"/>
                <a:gd name="connsiteY25" fmla="*/ 4082001 h 6575753"/>
                <a:gd name="connsiteX26" fmla="*/ 1350777 w 12192571"/>
                <a:gd name="connsiteY26" fmla="*/ 3952521 h 6575753"/>
                <a:gd name="connsiteX27" fmla="*/ 39899 w 12192571"/>
                <a:gd name="connsiteY27" fmla="*/ 4206209 h 6575753"/>
                <a:gd name="connsiteX28" fmla="*/ 163280 w 12192571"/>
                <a:gd name="connsiteY28" fmla="*/ 4475398 h 6575753"/>
                <a:gd name="connsiteX29" fmla="*/ 1409228 w 12192571"/>
                <a:gd name="connsiteY29" fmla="*/ 4082001 h 6575753"/>
                <a:gd name="connsiteX30" fmla="*/ 4365994 w 12192571"/>
                <a:gd name="connsiteY30" fmla="*/ 6182532 h 6575753"/>
                <a:gd name="connsiteX31" fmla="*/ 4030857 w 12192571"/>
                <a:gd name="connsiteY31" fmla="*/ 5482842 h 6575753"/>
                <a:gd name="connsiteX32" fmla="*/ 3935303 w 12192571"/>
                <a:gd name="connsiteY32" fmla="*/ 5505651 h 6575753"/>
                <a:gd name="connsiteX33" fmla="*/ 4240262 w 12192571"/>
                <a:gd name="connsiteY33" fmla="*/ 6512269 h 6575753"/>
                <a:gd name="connsiteX34" fmla="*/ 4637662 w 12192571"/>
                <a:gd name="connsiteY34" fmla="*/ 6410108 h 6575753"/>
                <a:gd name="connsiteX35" fmla="*/ 4482641 w 12192571"/>
                <a:gd name="connsiteY35" fmla="*/ 6149178 h 6575753"/>
                <a:gd name="connsiteX36" fmla="*/ 4365994 w 12192571"/>
                <a:gd name="connsiteY36" fmla="*/ 6182532 h 6575753"/>
                <a:gd name="connsiteX37" fmla="*/ 6729488 w 12192571"/>
                <a:gd name="connsiteY37" fmla="*/ 4278700 h 6575753"/>
                <a:gd name="connsiteX38" fmla="*/ 5498344 w 12192571"/>
                <a:gd name="connsiteY38" fmla="*/ 3848771 h 6575753"/>
                <a:gd name="connsiteX39" fmla="*/ 5420389 w 12192571"/>
                <a:gd name="connsiteY39" fmla="*/ 3983906 h 6575753"/>
                <a:gd name="connsiteX40" fmla="*/ 6304706 w 12192571"/>
                <a:gd name="connsiteY40" fmla="*/ 4292105 h 6575753"/>
                <a:gd name="connsiteX41" fmla="*/ 6264299 w 12192571"/>
                <a:gd name="connsiteY41" fmla="*/ 4367773 h 6575753"/>
                <a:gd name="connsiteX42" fmla="*/ 6606108 w 12192571"/>
                <a:gd name="connsiteY42" fmla="*/ 4486771 h 6575753"/>
                <a:gd name="connsiteX43" fmla="*/ 6729488 w 12192571"/>
                <a:gd name="connsiteY43" fmla="*/ 4278700 h 6575753"/>
                <a:gd name="connsiteX44" fmla="*/ 5902606 w 12192571"/>
                <a:gd name="connsiteY44" fmla="*/ 3200988 h 6575753"/>
                <a:gd name="connsiteX45" fmla="*/ 5817153 w 12192571"/>
                <a:gd name="connsiteY45" fmla="*/ 3336758 h 6575753"/>
                <a:gd name="connsiteX46" fmla="*/ 6689717 w 12192571"/>
                <a:gd name="connsiteY46" fmla="*/ 3663890 h 6575753"/>
                <a:gd name="connsiteX47" fmla="*/ 6648929 w 12192571"/>
                <a:gd name="connsiteY47" fmla="*/ 3738287 h 6575753"/>
                <a:gd name="connsiteX48" fmla="*/ 6987115 w 12192571"/>
                <a:gd name="connsiteY48" fmla="*/ 3863892 h 6575753"/>
                <a:gd name="connsiteX49" fmla="*/ 7113356 w 12192571"/>
                <a:gd name="connsiteY49" fmla="*/ 3662429 h 6575753"/>
                <a:gd name="connsiteX50" fmla="*/ 5902606 w 12192571"/>
                <a:gd name="connsiteY50" fmla="*/ 3200988 h 6575753"/>
                <a:gd name="connsiteX51" fmla="*/ 6414047 w 12192571"/>
                <a:gd name="connsiteY51" fmla="*/ 2476965 h 6575753"/>
                <a:gd name="connsiteX52" fmla="*/ 7246775 w 12192571"/>
                <a:gd name="connsiteY52" fmla="*/ 2862738 h 6575753"/>
                <a:gd name="connsiteX53" fmla="*/ 7198554 w 12192571"/>
                <a:gd name="connsiteY53" fmla="*/ 2931544 h 6575753"/>
                <a:gd name="connsiteX54" fmla="*/ 7521429 w 12192571"/>
                <a:gd name="connsiteY54" fmla="*/ 3076844 h 6575753"/>
                <a:gd name="connsiteX55" fmla="*/ 7617999 w 12192571"/>
                <a:gd name="connsiteY55" fmla="*/ 2958609 h 6575753"/>
                <a:gd name="connsiteX56" fmla="*/ 7662091 w 12192571"/>
                <a:gd name="connsiteY56" fmla="*/ 2900603 h 6575753"/>
                <a:gd name="connsiteX57" fmla="*/ 6527390 w 12192571"/>
                <a:gd name="connsiteY57" fmla="*/ 2339797 h 6575753"/>
                <a:gd name="connsiteX58" fmla="*/ 6490477 w 12192571"/>
                <a:gd name="connsiteY58" fmla="*/ 2381411 h 6575753"/>
                <a:gd name="connsiteX59" fmla="*/ 6414047 w 12192571"/>
                <a:gd name="connsiteY59" fmla="*/ 2476965 h 6575753"/>
                <a:gd name="connsiteX60" fmla="*/ 3378563 w 12192571"/>
                <a:gd name="connsiteY60" fmla="*/ 5477379 h 6575753"/>
                <a:gd name="connsiteX61" fmla="*/ 2993679 w 12192571"/>
                <a:gd name="connsiteY61" fmla="*/ 6469067 h 6575753"/>
                <a:gd name="connsiteX62" fmla="*/ 3366301 w 12192571"/>
                <a:gd name="connsiteY62" fmla="*/ 6533172 h 6575753"/>
                <a:gd name="connsiteX63" fmla="*/ 3419732 w 12192571"/>
                <a:gd name="connsiteY63" fmla="*/ 6249877 h 6575753"/>
                <a:gd name="connsiteX64" fmla="*/ 3305246 w 12192571"/>
                <a:gd name="connsiteY64" fmla="*/ 6231135 h 6575753"/>
                <a:gd name="connsiteX65" fmla="*/ 3496925 w 12192571"/>
                <a:gd name="connsiteY65" fmla="*/ 5501204 h 6575753"/>
                <a:gd name="connsiteX66" fmla="*/ 3378563 w 12192571"/>
                <a:gd name="connsiteY66" fmla="*/ 5477379 h 6575753"/>
                <a:gd name="connsiteX67" fmla="*/ 1363039 w 12192571"/>
                <a:gd name="connsiteY67" fmla="*/ 5329410 h 6575753"/>
                <a:gd name="connsiteX68" fmla="*/ 2061141 w 12192571"/>
                <a:gd name="connsiteY68" fmla="*/ 4811679 h 6575753"/>
                <a:gd name="connsiteX69" fmla="*/ 1956502 w 12192571"/>
                <a:gd name="connsiteY69" fmla="*/ 4725274 h 6575753"/>
                <a:gd name="connsiteX70" fmla="*/ 947850 w 12192571"/>
                <a:gd name="connsiteY70" fmla="*/ 5409970 h 6575753"/>
                <a:gd name="connsiteX71" fmla="*/ 1175680 w 12192571"/>
                <a:gd name="connsiteY71" fmla="*/ 5593009 h 6575753"/>
                <a:gd name="connsiteX72" fmla="*/ 1436166 w 12192571"/>
                <a:gd name="connsiteY72" fmla="*/ 5391545 h 6575753"/>
                <a:gd name="connsiteX73" fmla="*/ 1363039 w 12192571"/>
                <a:gd name="connsiteY73" fmla="*/ 5329410 h 6575753"/>
                <a:gd name="connsiteX74" fmla="*/ 2530777 w 12192571"/>
                <a:gd name="connsiteY74" fmla="*/ 5130425 h 6575753"/>
                <a:gd name="connsiteX75" fmla="*/ 1709803 w 12192571"/>
                <a:gd name="connsiteY75" fmla="*/ 5957308 h 6575753"/>
                <a:gd name="connsiteX76" fmla="*/ 1984266 w 12192571"/>
                <a:gd name="connsiteY76" fmla="*/ 6106610 h 6575753"/>
                <a:gd name="connsiteX77" fmla="*/ 2190240 w 12192571"/>
                <a:gd name="connsiteY77" fmla="*/ 5863533 h 6575753"/>
                <a:gd name="connsiteX78" fmla="*/ 2090811 w 12192571"/>
                <a:gd name="connsiteY78" fmla="*/ 5808704 h 6575753"/>
                <a:gd name="connsiteX79" fmla="*/ 2644184 w 12192571"/>
                <a:gd name="connsiteY79" fmla="*/ 5194593 h 6575753"/>
                <a:gd name="connsiteX80" fmla="*/ 2530777 w 12192571"/>
                <a:gd name="connsiteY80" fmla="*/ 5130425 h 6575753"/>
                <a:gd name="connsiteX81" fmla="*/ 3814971 w 12192571"/>
                <a:gd name="connsiteY81" fmla="*/ 6553820 h 6575753"/>
                <a:gd name="connsiteX82" fmla="*/ 4216946 w 12192571"/>
                <a:gd name="connsiteY82" fmla="*/ 6508775 h 6575753"/>
                <a:gd name="connsiteX83" fmla="*/ 3913257 w 12192571"/>
                <a:gd name="connsiteY83" fmla="*/ 5506477 h 6575753"/>
                <a:gd name="connsiteX84" fmla="*/ 3835366 w 12192571"/>
                <a:gd name="connsiteY84" fmla="*/ 5520899 h 6575753"/>
                <a:gd name="connsiteX85" fmla="*/ 3927235 w 12192571"/>
                <a:gd name="connsiteY85" fmla="*/ 6260297 h 6575753"/>
                <a:gd name="connsiteX86" fmla="*/ 3800613 w 12192571"/>
                <a:gd name="connsiteY86" fmla="*/ 6267476 h 6575753"/>
                <a:gd name="connsiteX87" fmla="*/ 3814971 w 12192571"/>
                <a:gd name="connsiteY87" fmla="*/ 6553820 h 6575753"/>
                <a:gd name="connsiteX88" fmla="*/ 5069051 w 12192571"/>
                <a:gd name="connsiteY88" fmla="*/ 4545793 h 6575753"/>
                <a:gd name="connsiteX89" fmla="*/ 4996306 w 12192571"/>
                <a:gd name="connsiteY89" fmla="*/ 4651703 h 6575753"/>
                <a:gd name="connsiteX90" fmla="*/ 6181770 w 12192571"/>
                <a:gd name="connsiteY90" fmla="*/ 5150247 h 6575753"/>
                <a:gd name="connsiteX91" fmla="*/ 6323766 w 12192571"/>
                <a:gd name="connsiteY91" fmla="*/ 4938427 h 6575753"/>
                <a:gd name="connsiteX92" fmla="*/ 5988629 w 12192571"/>
                <a:gd name="connsiteY92" fmla="*/ 4809455 h 6575753"/>
                <a:gd name="connsiteX93" fmla="*/ 5932212 w 12192571"/>
                <a:gd name="connsiteY93" fmla="*/ 4888618 h 6575753"/>
                <a:gd name="connsiteX94" fmla="*/ 5069051 w 12192571"/>
                <a:gd name="connsiteY94" fmla="*/ 4545793 h 6575753"/>
                <a:gd name="connsiteX95" fmla="*/ 5494469 w 12192571"/>
                <a:gd name="connsiteY95" fmla="*/ 5447073 h 6575753"/>
                <a:gd name="connsiteX96" fmla="*/ 5474647 w 12192571"/>
                <a:gd name="connsiteY96" fmla="*/ 5473249 h 6575753"/>
                <a:gd name="connsiteX97" fmla="*/ 5382841 w 12192571"/>
                <a:gd name="connsiteY97" fmla="*/ 5489069 h 6575753"/>
                <a:gd name="connsiteX98" fmla="*/ 4694460 w 12192571"/>
                <a:gd name="connsiteY98" fmla="*/ 5098213 h 6575753"/>
                <a:gd name="connsiteX99" fmla="*/ 4652528 w 12192571"/>
                <a:gd name="connsiteY99" fmla="*/ 5076675 h 6575753"/>
                <a:gd name="connsiteX100" fmla="*/ 4568347 w 12192571"/>
                <a:gd name="connsiteY100" fmla="*/ 5155583 h 6575753"/>
                <a:gd name="connsiteX101" fmla="*/ 5607812 w 12192571"/>
                <a:gd name="connsiteY101" fmla="*/ 5816264 h 6575753"/>
                <a:gd name="connsiteX102" fmla="*/ 5805464 w 12192571"/>
                <a:gd name="connsiteY102" fmla="*/ 5614420 h 6575753"/>
                <a:gd name="connsiteX103" fmla="*/ 5494469 w 12192571"/>
                <a:gd name="connsiteY103" fmla="*/ 5447073 h 6575753"/>
                <a:gd name="connsiteX104" fmla="*/ 10714601 w 12192571"/>
                <a:gd name="connsiteY104" fmla="*/ 2392085 h 6575753"/>
                <a:gd name="connsiteX105" fmla="*/ 11793774 w 12192571"/>
                <a:gd name="connsiteY105" fmla="*/ 1766093 h 6575753"/>
                <a:gd name="connsiteX106" fmla="*/ 11651778 w 12192571"/>
                <a:gd name="connsiteY106" fmla="*/ 1631466 h 6575753"/>
                <a:gd name="connsiteX107" fmla="*/ 10915112 w 12192571"/>
                <a:gd name="connsiteY107" fmla="*/ 2121179 h 6575753"/>
                <a:gd name="connsiteX108" fmla="*/ 10848910 w 12192571"/>
                <a:gd name="connsiteY108" fmla="*/ 2068828 h 6575753"/>
                <a:gd name="connsiteX109" fmla="*/ 10574638 w 12192571"/>
                <a:gd name="connsiteY109" fmla="*/ 2265654 h 6575753"/>
                <a:gd name="connsiteX110" fmla="*/ 10714601 w 12192571"/>
                <a:gd name="connsiteY110" fmla="*/ 2392085 h 6575753"/>
                <a:gd name="connsiteX111" fmla="*/ 8287320 w 12192571"/>
                <a:gd name="connsiteY111" fmla="*/ 1047470 h 6575753"/>
                <a:gd name="connsiteX112" fmla="*/ 8088652 w 12192571"/>
                <a:gd name="connsiteY112" fmla="*/ 1131334 h 6575753"/>
                <a:gd name="connsiteX113" fmla="*/ 8576078 w 12192571"/>
                <a:gd name="connsiteY113" fmla="*/ 1776004 h 6575753"/>
                <a:gd name="connsiteX114" fmla="*/ 8498313 w 12192571"/>
                <a:gd name="connsiteY114" fmla="*/ 1817555 h 6575753"/>
                <a:gd name="connsiteX115" fmla="*/ 8696219 w 12192571"/>
                <a:gd name="connsiteY115" fmla="*/ 2059425 h 6575753"/>
                <a:gd name="connsiteX116" fmla="*/ 8883705 w 12192571"/>
                <a:gd name="connsiteY116" fmla="*/ 1977277 h 6575753"/>
                <a:gd name="connsiteX117" fmla="*/ 8287320 w 12192571"/>
                <a:gd name="connsiteY117" fmla="*/ 1047470 h 6575753"/>
                <a:gd name="connsiteX118" fmla="*/ 597592 w 12192571"/>
                <a:gd name="connsiteY118" fmla="*/ 4516949 h 6575753"/>
                <a:gd name="connsiteX119" fmla="*/ 1470346 w 12192571"/>
                <a:gd name="connsiteY119" fmla="*/ 4182002 h 6575753"/>
                <a:gd name="connsiteX120" fmla="*/ 1417614 w 12192571"/>
                <a:gd name="connsiteY120" fmla="*/ 4096931 h 6575753"/>
                <a:gd name="connsiteX121" fmla="*/ 169951 w 12192571"/>
                <a:gd name="connsiteY121" fmla="*/ 4492044 h 6575753"/>
                <a:gd name="connsiteX122" fmla="*/ 317920 w 12192571"/>
                <a:gd name="connsiteY122" fmla="*/ 4731373 h 6575753"/>
                <a:gd name="connsiteX123" fmla="*/ 646386 w 12192571"/>
                <a:gd name="connsiteY123" fmla="*/ 4594777 h 6575753"/>
                <a:gd name="connsiteX124" fmla="*/ 597592 w 12192571"/>
                <a:gd name="connsiteY124" fmla="*/ 4516949 h 6575753"/>
                <a:gd name="connsiteX125" fmla="*/ 6172494 w 12192571"/>
                <a:gd name="connsiteY125" fmla="*/ 5165304 h 6575753"/>
                <a:gd name="connsiteX126" fmla="*/ 4985251 w 12192571"/>
                <a:gd name="connsiteY126" fmla="*/ 4665934 h 6575753"/>
                <a:gd name="connsiteX127" fmla="*/ 4911934 w 12192571"/>
                <a:gd name="connsiteY127" fmla="*/ 4766634 h 6575753"/>
                <a:gd name="connsiteX128" fmla="*/ 5750253 w 12192571"/>
                <a:gd name="connsiteY128" fmla="*/ 5143004 h 6575753"/>
                <a:gd name="connsiteX129" fmla="*/ 5690151 w 12192571"/>
                <a:gd name="connsiteY129" fmla="*/ 5225533 h 6575753"/>
                <a:gd name="connsiteX130" fmla="*/ 6012645 w 12192571"/>
                <a:gd name="connsiteY130" fmla="*/ 5376615 h 6575753"/>
                <a:gd name="connsiteX131" fmla="*/ 6172494 w 12192571"/>
                <a:gd name="connsiteY131" fmla="*/ 5165304 h 6575753"/>
                <a:gd name="connsiteX132" fmla="*/ 3245270 w 12192571"/>
                <a:gd name="connsiteY132" fmla="*/ 5443198 h 6575753"/>
                <a:gd name="connsiteX133" fmla="*/ 3065027 w 12192571"/>
                <a:gd name="connsiteY133" fmla="*/ 5806988 h 6575753"/>
                <a:gd name="connsiteX134" fmla="*/ 2911468 w 12192571"/>
                <a:gd name="connsiteY134" fmla="*/ 6116966 h 6575753"/>
                <a:gd name="connsiteX135" fmla="*/ 2871696 w 12192571"/>
                <a:gd name="connsiteY135" fmla="*/ 6134184 h 6575753"/>
                <a:gd name="connsiteX136" fmla="*/ 2790755 w 12192571"/>
                <a:gd name="connsiteY136" fmla="*/ 6109469 h 6575753"/>
                <a:gd name="connsiteX137" fmla="*/ 2645582 w 12192571"/>
                <a:gd name="connsiteY137" fmla="*/ 6375927 h 6575753"/>
                <a:gd name="connsiteX138" fmla="*/ 2973349 w 12192571"/>
                <a:gd name="connsiteY138" fmla="*/ 6462650 h 6575753"/>
                <a:gd name="connsiteX139" fmla="*/ 3357470 w 12192571"/>
                <a:gd name="connsiteY139" fmla="*/ 5472931 h 6575753"/>
                <a:gd name="connsiteX140" fmla="*/ 3245270 w 12192571"/>
                <a:gd name="connsiteY140" fmla="*/ 5443198 h 6575753"/>
                <a:gd name="connsiteX141" fmla="*/ 5096434 w 12192571"/>
                <a:gd name="connsiteY141" fmla="*/ 5817789 h 6575753"/>
                <a:gd name="connsiteX142" fmla="*/ 5361685 w 12192571"/>
                <a:gd name="connsiteY142" fmla="*/ 6026114 h 6575753"/>
                <a:gd name="connsiteX143" fmla="*/ 5595995 w 12192571"/>
                <a:gd name="connsiteY143" fmla="*/ 5830115 h 6575753"/>
                <a:gd name="connsiteX144" fmla="*/ 4552972 w 12192571"/>
                <a:gd name="connsiteY144" fmla="*/ 5167401 h 6575753"/>
                <a:gd name="connsiteX145" fmla="*/ 4469871 w 12192571"/>
                <a:gd name="connsiteY145" fmla="*/ 5239638 h 6575753"/>
                <a:gd name="connsiteX146" fmla="*/ 5177502 w 12192571"/>
                <a:gd name="connsiteY146" fmla="*/ 5751651 h 6575753"/>
                <a:gd name="connsiteX147" fmla="*/ 5096434 w 12192571"/>
                <a:gd name="connsiteY147" fmla="*/ 5817789 h 6575753"/>
                <a:gd name="connsiteX148" fmla="*/ 723896 w 12192571"/>
                <a:gd name="connsiteY148" fmla="*/ 5212382 h 6575753"/>
                <a:gd name="connsiteX149" fmla="*/ 918561 w 12192571"/>
                <a:gd name="connsiteY149" fmla="*/ 5385637 h 6575753"/>
                <a:gd name="connsiteX150" fmla="*/ 949248 w 12192571"/>
                <a:gd name="connsiteY150" fmla="*/ 5386526 h 6575753"/>
                <a:gd name="connsiteX151" fmla="*/ 977584 w 12192571"/>
                <a:gd name="connsiteY151" fmla="*/ 5367657 h 6575753"/>
                <a:gd name="connsiteX152" fmla="*/ 1770858 w 12192571"/>
                <a:gd name="connsiteY152" fmla="*/ 4829595 h 6575753"/>
                <a:gd name="connsiteX153" fmla="*/ 1942334 w 12192571"/>
                <a:gd name="connsiteY153" fmla="*/ 4712059 h 6575753"/>
                <a:gd name="connsiteX154" fmla="*/ 1850401 w 12192571"/>
                <a:gd name="connsiteY154" fmla="*/ 4631054 h 6575753"/>
                <a:gd name="connsiteX155" fmla="*/ 1097471 w 12192571"/>
                <a:gd name="connsiteY155" fmla="*/ 5100119 h 6575753"/>
                <a:gd name="connsiteX156" fmla="*/ 1023836 w 12192571"/>
                <a:gd name="connsiteY156" fmla="*/ 5034998 h 6575753"/>
                <a:gd name="connsiteX157" fmla="*/ 723896 w 12192571"/>
                <a:gd name="connsiteY157" fmla="*/ 5212382 h 6575753"/>
                <a:gd name="connsiteX158" fmla="*/ 9474816 w 12192571"/>
                <a:gd name="connsiteY158" fmla="*/ 1841697 h 6575753"/>
                <a:gd name="connsiteX159" fmla="*/ 9441335 w 12192571"/>
                <a:gd name="connsiteY159" fmla="*/ 805282 h 6575753"/>
                <a:gd name="connsiteX160" fmla="*/ 9179134 w 12192571"/>
                <a:gd name="connsiteY160" fmla="*/ 821991 h 6575753"/>
                <a:gd name="connsiteX161" fmla="*/ 9322909 w 12192571"/>
                <a:gd name="connsiteY161" fmla="*/ 1561898 h 6575753"/>
                <a:gd name="connsiteX162" fmla="*/ 9238219 w 12192571"/>
                <a:gd name="connsiteY162" fmla="*/ 1574350 h 6575753"/>
                <a:gd name="connsiteX163" fmla="*/ 9317128 w 12192571"/>
                <a:gd name="connsiteY163" fmla="*/ 1855293 h 6575753"/>
                <a:gd name="connsiteX164" fmla="*/ 9474816 w 12192571"/>
                <a:gd name="connsiteY164" fmla="*/ 1841697 h 6575753"/>
                <a:gd name="connsiteX165" fmla="*/ 1446013 w 12192571"/>
                <a:gd name="connsiteY165" fmla="*/ 5791423 h 6575753"/>
                <a:gd name="connsiteX166" fmla="*/ 1693411 w 12192571"/>
                <a:gd name="connsiteY166" fmla="*/ 5946444 h 6575753"/>
                <a:gd name="connsiteX167" fmla="*/ 2513179 w 12192571"/>
                <a:gd name="connsiteY167" fmla="*/ 5120259 h 6575753"/>
                <a:gd name="connsiteX168" fmla="*/ 2402822 w 12192571"/>
                <a:gd name="connsiteY168" fmla="*/ 5054375 h 6575753"/>
                <a:gd name="connsiteX169" fmla="*/ 1780642 w 12192571"/>
                <a:gd name="connsiteY169" fmla="*/ 5628524 h 6575753"/>
                <a:gd name="connsiteX170" fmla="*/ 1693411 w 12192571"/>
                <a:gd name="connsiteY170" fmla="*/ 5574076 h 6575753"/>
                <a:gd name="connsiteX171" fmla="*/ 1446013 w 12192571"/>
                <a:gd name="connsiteY171" fmla="*/ 5791423 h 6575753"/>
                <a:gd name="connsiteX172" fmla="*/ 8876144 w 12192571"/>
                <a:gd name="connsiteY172" fmla="*/ 1662852 h 6575753"/>
                <a:gd name="connsiteX173" fmla="*/ 8503777 w 12192571"/>
                <a:gd name="connsiteY173" fmla="*/ 970976 h 6575753"/>
                <a:gd name="connsiteX174" fmla="*/ 8307015 w 12192571"/>
                <a:gd name="connsiteY174" fmla="*/ 1040545 h 6575753"/>
                <a:gd name="connsiteX175" fmla="*/ 8904417 w 12192571"/>
                <a:gd name="connsiteY175" fmla="*/ 1971368 h 6575753"/>
                <a:gd name="connsiteX176" fmla="*/ 9100924 w 12192571"/>
                <a:gd name="connsiteY176" fmla="*/ 1905612 h 6575753"/>
                <a:gd name="connsiteX177" fmla="*/ 8973795 w 12192571"/>
                <a:gd name="connsiteY177" fmla="*/ 1637566 h 6575753"/>
                <a:gd name="connsiteX178" fmla="*/ 8876144 w 12192571"/>
                <a:gd name="connsiteY178" fmla="*/ 1662852 h 6575753"/>
                <a:gd name="connsiteX179" fmla="*/ 7003888 w 12192571"/>
                <a:gd name="connsiteY179" fmla="*/ 1839410 h 6575753"/>
                <a:gd name="connsiteX180" fmla="*/ 7750593 w 12192571"/>
                <a:gd name="connsiteY180" fmla="*/ 2322961 h 6575753"/>
                <a:gd name="connsiteX181" fmla="*/ 7682040 w 12192571"/>
                <a:gd name="connsiteY181" fmla="*/ 2377345 h 6575753"/>
                <a:gd name="connsiteX182" fmla="*/ 7980074 w 12192571"/>
                <a:gd name="connsiteY182" fmla="*/ 2561718 h 6575753"/>
                <a:gd name="connsiteX183" fmla="*/ 8129186 w 12192571"/>
                <a:gd name="connsiteY183" fmla="*/ 2427536 h 6575753"/>
                <a:gd name="connsiteX184" fmla="*/ 7134830 w 12192571"/>
                <a:gd name="connsiteY184" fmla="*/ 1725051 h 6575753"/>
                <a:gd name="connsiteX185" fmla="*/ 7003888 w 12192571"/>
                <a:gd name="connsiteY185" fmla="*/ 1839410 h 6575753"/>
                <a:gd name="connsiteX186" fmla="*/ 10233085 w 12192571"/>
                <a:gd name="connsiteY186" fmla="*/ 2035727 h 6575753"/>
                <a:gd name="connsiteX187" fmla="*/ 10389376 w 12192571"/>
                <a:gd name="connsiteY187" fmla="*/ 2128676 h 6575753"/>
                <a:gd name="connsiteX188" fmla="*/ 10634233 w 12192571"/>
                <a:gd name="connsiteY188" fmla="*/ 1910567 h 6575753"/>
                <a:gd name="connsiteX189" fmla="*/ 10567141 w 12192571"/>
                <a:gd name="connsiteY189" fmla="*/ 1863362 h 6575753"/>
                <a:gd name="connsiteX190" fmla="*/ 11172485 w 12192571"/>
                <a:gd name="connsiteY190" fmla="*/ 1279874 h 6575753"/>
                <a:gd name="connsiteX191" fmla="*/ 11084174 w 12192571"/>
                <a:gd name="connsiteY191" fmla="*/ 1227523 h 6575753"/>
                <a:gd name="connsiteX192" fmla="*/ 10991923 w 12192571"/>
                <a:gd name="connsiteY192" fmla="*/ 1180381 h 6575753"/>
                <a:gd name="connsiteX193" fmla="*/ 10233085 w 12192571"/>
                <a:gd name="connsiteY193" fmla="*/ 2035727 h 6575753"/>
                <a:gd name="connsiteX194" fmla="*/ 9463445 w 12192571"/>
                <a:gd name="connsiteY194" fmla="*/ 802169 h 6575753"/>
                <a:gd name="connsiteX195" fmla="*/ 9497307 w 12192571"/>
                <a:gd name="connsiteY195" fmla="*/ 1841570 h 6575753"/>
                <a:gd name="connsiteX196" fmla="*/ 9649914 w 12192571"/>
                <a:gd name="connsiteY196" fmla="*/ 1849575 h 6575753"/>
                <a:gd name="connsiteX197" fmla="*/ 9708555 w 12192571"/>
                <a:gd name="connsiteY197" fmla="*/ 1566980 h 6575753"/>
                <a:gd name="connsiteX198" fmla="*/ 9624692 w 12192571"/>
                <a:gd name="connsiteY198" fmla="*/ 1553575 h 6575753"/>
                <a:gd name="connsiteX199" fmla="*/ 9714972 w 12192571"/>
                <a:gd name="connsiteY199" fmla="*/ 813795 h 6575753"/>
                <a:gd name="connsiteX200" fmla="*/ 9463445 w 12192571"/>
                <a:gd name="connsiteY200" fmla="*/ 802169 h 6575753"/>
                <a:gd name="connsiteX201" fmla="*/ 10976040 w 12192571"/>
                <a:gd name="connsiteY201" fmla="*/ 1168374 h 6575753"/>
                <a:gd name="connsiteX202" fmla="*/ 10785441 w 12192571"/>
                <a:gd name="connsiteY202" fmla="*/ 1080063 h 6575753"/>
                <a:gd name="connsiteX203" fmla="*/ 10304241 w 12192571"/>
                <a:gd name="connsiteY203" fmla="*/ 1727465 h 6575753"/>
                <a:gd name="connsiteX204" fmla="*/ 10222030 w 12192571"/>
                <a:gd name="connsiteY204" fmla="*/ 1695508 h 6575753"/>
                <a:gd name="connsiteX205" fmla="*/ 10052587 w 12192571"/>
                <a:gd name="connsiteY205" fmla="*/ 1951483 h 6575753"/>
                <a:gd name="connsiteX206" fmla="*/ 10215104 w 12192571"/>
                <a:gd name="connsiteY206" fmla="*/ 2026325 h 6575753"/>
                <a:gd name="connsiteX207" fmla="*/ 10976040 w 12192571"/>
                <a:gd name="connsiteY207" fmla="*/ 1168374 h 6575753"/>
                <a:gd name="connsiteX208" fmla="*/ 6854077 w 12192571"/>
                <a:gd name="connsiteY208" fmla="*/ 3409313 h 6575753"/>
                <a:gd name="connsiteX209" fmla="*/ 5986469 w 12192571"/>
                <a:gd name="connsiteY209" fmla="*/ 3072397 h 6575753"/>
                <a:gd name="connsiteX210" fmla="*/ 5913660 w 12192571"/>
                <a:gd name="connsiteY210" fmla="*/ 3186756 h 6575753"/>
                <a:gd name="connsiteX211" fmla="*/ 7124030 w 12192571"/>
                <a:gd name="connsiteY211" fmla="*/ 3647880 h 6575753"/>
                <a:gd name="connsiteX212" fmla="*/ 7242900 w 12192571"/>
                <a:gd name="connsiteY212" fmla="*/ 3466683 h 6575753"/>
                <a:gd name="connsiteX213" fmla="*/ 6910241 w 12192571"/>
                <a:gd name="connsiteY213" fmla="*/ 3335170 h 6575753"/>
                <a:gd name="connsiteX214" fmla="*/ 6854077 w 12192571"/>
                <a:gd name="connsiteY214" fmla="*/ 3409313 h 6575753"/>
                <a:gd name="connsiteX215" fmla="*/ 5509526 w 12192571"/>
                <a:gd name="connsiteY215" fmla="*/ 3834413 h 6575753"/>
                <a:gd name="connsiteX216" fmla="*/ 6739654 w 12192571"/>
                <a:gd name="connsiteY216" fmla="*/ 4264151 h 6575753"/>
                <a:gd name="connsiteX217" fmla="*/ 6849566 w 12192571"/>
                <a:gd name="connsiteY217" fmla="*/ 4083844 h 6575753"/>
                <a:gd name="connsiteX218" fmla="*/ 6510236 w 12192571"/>
                <a:gd name="connsiteY218" fmla="*/ 3958112 h 6575753"/>
                <a:gd name="connsiteX219" fmla="*/ 6458139 w 12192571"/>
                <a:gd name="connsiteY219" fmla="*/ 4030857 h 6575753"/>
                <a:gd name="connsiteX220" fmla="*/ 6419003 w 12192571"/>
                <a:gd name="connsiteY220" fmla="*/ 4018468 h 6575753"/>
                <a:gd name="connsiteX221" fmla="*/ 5774967 w 12192571"/>
                <a:gd name="connsiteY221" fmla="*/ 3788161 h 6575753"/>
                <a:gd name="connsiteX222" fmla="*/ 5609273 w 12192571"/>
                <a:gd name="connsiteY222" fmla="*/ 3729265 h 6575753"/>
                <a:gd name="connsiteX223" fmla="*/ 5566642 w 12192571"/>
                <a:gd name="connsiteY223" fmla="*/ 3737906 h 6575753"/>
                <a:gd name="connsiteX224" fmla="*/ 5509526 w 12192571"/>
                <a:gd name="connsiteY224" fmla="*/ 3834413 h 6575753"/>
                <a:gd name="connsiteX225" fmla="*/ 7149633 w 12192571"/>
                <a:gd name="connsiteY225" fmla="*/ 1712789 h 6575753"/>
                <a:gd name="connsiteX226" fmla="*/ 8143736 w 12192571"/>
                <a:gd name="connsiteY226" fmla="*/ 2415084 h 6575753"/>
                <a:gd name="connsiteX227" fmla="*/ 8300598 w 12192571"/>
                <a:gd name="connsiteY227" fmla="*/ 2293862 h 6575753"/>
                <a:gd name="connsiteX228" fmla="*/ 8045513 w 12192571"/>
                <a:gd name="connsiteY228" fmla="*/ 2083504 h 6575753"/>
                <a:gd name="connsiteX229" fmla="*/ 7968194 w 12192571"/>
                <a:gd name="connsiteY229" fmla="*/ 2137698 h 6575753"/>
                <a:gd name="connsiteX230" fmla="*/ 7282925 w 12192571"/>
                <a:gd name="connsiteY230" fmla="*/ 1606816 h 6575753"/>
                <a:gd name="connsiteX231" fmla="*/ 7149633 w 12192571"/>
                <a:gd name="connsiteY231" fmla="*/ 1712789 h 6575753"/>
                <a:gd name="connsiteX232" fmla="*/ 11810738 w 12192571"/>
                <a:gd name="connsiteY232" fmla="*/ 1777148 h 6575753"/>
                <a:gd name="connsiteX233" fmla="*/ 10727753 w 12192571"/>
                <a:gd name="connsiteY233" fmla="*/ 2405363 h 6575753"/>
                <a:gd name="connsiteX234" fmla="*/ 10845734 w 12192571"/>
                <a:gd name="connsiteY234" fmla="*/ 2537830 h 6575753"/>
                <a:gd name="connsiteX235" fmla="*/ 11162700 w 12192571"/>
                <a:gd name="connsiteY235" fmla="*/ 2387955 h 6575753"/>
                <a:gd name="connsiteX236" fmla="*/ 11113717 w 12192571"/>
                <a:gd name="connsiteY236" fmla="*/ 2319022 h 6575753"/>
                <a:gd name="connsiteX237" fmla="*/ 11921158 w 12192571"/>
                <a:gd name="connsiteY237" fmla="*/ 1906374 h 6575753"/>
                <a:gd name="connsiteX238" fmla="*/ 11852034 w 12192571"/>
                <a:gd name="connsiteY238" fmla="*/ 1828355 h 6575753"/>
                <a:gd name="connsiteX239" fmla="*/ 11810738 w 12192571"/>
                <a:gd name="connsiteY239" fmla="*/ 1777148 h 6575753"/>
                <a:gd name="connsiteX240" fmla="*/ 6537682 w 12192571"/>
                <a:gd name="connsiteY240" fmla="*/ 2325121 h 6575753"/>
                <a:gd name="connsiteX241" fmla="*/ 7674543 w 12192571"/>
                <a:gd name="connsiteY241" fmla="*/ 2886944 h 6575753"/>
                <a:gd name="connsiteX242" fmla="*/ 7804977 w 12192571"/>
                <a:gd name="connsiteY242" fmla="*/ 2741199 h 6575753"/>
                <a:gd name="connsiteX243" fmla="*/ 7769462 w 12192571"/>
                <a:gd name="connsiteY243" fmla="*/ 2719534 h 6575753"/>
                <a:gd name="connsiteX244" fmla="*/ 7563487 w 12192571"/>
                <a:gd name="connsiteY244" fmla="*/ 2607017 h 6575753"/>
                <a:gd name="connsiteX245" fmla="*/ 7448811 w 12192571"/>
                <a:gd name="connsiteY245" fmla="*/ 2624679 h 6575753"/>
                <a:gd name="connsiteX246" fmla="*/ 7435468 w 12192571"/>
                <a:gd name="connsiteY246" fmla="*/ 2629508 h 6575753"/>
                <a:gd name="connsiteX247" fmla="*/ 6636921 w 12192571"/>
                <a:gd name="connsiteY247" fmla="*/ 2210507 h 6575753"/>
                <a:gd name="connsiteX248" fmla="*/ 6537682 w 12192571"/>
                <a:gd name="connsiteY248" fmla="*/ 2325121 h 6575753"/>
                <a:gd name="connsiteX249" fmla="*/ 10951644 w 12192571"/>
                <a:gd name="connsiteY249" fmla="*/ 2684527 h 6575753"/>
                <a:gd name="connsiteX250" fmla="*/ 12157184 w 12192571"/>
                <a:gd name="connsiteY250" fmla="*/ 2234777 h 6575753"/>
                <a:gd name="connsiteX251" fmla="*/ 12073829 w 12192571"/>
                <a:gd name="connsiteY251" fmla="*/ 2097799 h 6575753"/>
                <a:gd name="connsiteX252" fmla="*/ 11228393 w 12192571"/>
                <a:gd name="connsiteY252" fmla="*/ 2463178 h 6575753"/>
                <a:gd name="connsiteX253" fmla="*/ 11201011 w 12192571"/>
                <a:gd name="connsiteY253" fmla="*/ 2431412 h 6575753"/>
                <a:gd name="connsiteX254" fmla="*/ 11174517 w 12192571"/>
                <a:gd name="connsiteY254" fmla="*/ 2402313 h 6575753"/>
                <a:gd name="connsiteX255" fmla="*/ 10857678 w 12192571"/>
                <a:gd name="connsiteY255" fmla="*/ 2551997 h 6575753"/>
                <a:gd name="connsiteX256" fmla="*/ 10951644 w 12192571"/>
                <a:gd name="connsiteY256" fmla="*/ 2684527 h 6575753"/>
                <a:gd name="connsiteX257" fmla="*/ 4658818 w 12192571"/>
                <a:gd name="connsiteY257" fmla="*/ 6404453 h 6575753"/>
                <a:gd name="connsiteX258" fmla="*/ 5030614 w 12192571"/>
                <a:gd name="connsiteY258" fmla="*/ 6236408 h 6575753"/>
                <a:gd name="connsiteX259" fmla="*/ 4812187 w 12192571"/>
                <a:gd name="connsiteY259" fmla="*/ 6003814 h 6575753"/>
                <a:gd name="connsiteX260" fmla="*/ 4698209 w 12192571"/>
                <a:gd name="connsiteY260" fmla="*/ 6058579 h 6575753"/>
                <a:gd name="connsiteX261" fmla="*/ 4679212 w 12192571"/>
                <a:gd name="connsiteY261" fmla="*/ 6035708 h 6575753"/>
                <a:gd name="connsiteX262" fmla="*/ 4441408 w 12192571"/>
                <a:gd name="connsiteY262" fmla="*/ 5744218 h 6575753"/>
                <a:gd name="connsiteX263" fmla="*/ 4200173 w 12192571"/>
                <a:gd name="connsiteY263" fmla="*/ 5449297 h 6575753"/>
                <a:gd name="connsiteX264" fmla="*/ 4158813 w 12192571"/>
                <a:gd name="connsiteY264" fmla="*/ 5438115 h 6575753"/>
                <a:gd name="connsiteX265" fmla="*/ 4224316 w 12192571"/>
                <a:gd name="connsiteY265" fmla="*/ 5531636 h 6575753"/>
                <a:gd name="connsiteX266" fmla="*/ 4606403 w 12192571"/>
                <a:gd name="connsiteY266" fmla="*/ 6062900 h 6575753"/>
                <a:gd name="connsiteX267" fmla="*/ 4621334 w 12192571"/>
                <a:gd name="connsiteY267" fmla="*/ 6093015 h 6575753"/>
                <a:gd name="connsiteX268" fmla="*/ 4503226 w 12192571"/>
                <a:gd name="connsiteY268" fmla="*/ 6142634 h 6575753"/>
                <a:gd name="connsiteX269" fmla="*/ 4658818 w 12192571"/>
                <a:gd name="connsiteY269" fmla="*/ 6404453 h 6575753"/>
                <a:gd name="connsiteX270" fmla="*/ 5050119 w 12192571"/>
                <a:gd name="connsiteY270" fmla="*/ 6227196 h 6575753"/>
                <a:gd name="connsiteX271" fmla="*/ 5343324 w 12192571"/>
                <a:gd name="connsiteY271" fmla="*/ 6035898 h 6575753"/>
                <a:gd name="connsiteX272" fmla="*/ 5081123 w 12192571"/>
                <a:gd name="connsiteY272" fmla="*/ 5829924 h 6575753"/>
                <a:gd name="connsiteX273" fmla="*/ 4986141 w 12192571"/>
                <a:gd name="connsiteY273" fmla="*/ 5893711 h 6575753"/>
                <a:gd name="connsiteX274" fmla="*/ 4962252 w 12192571"/>
                <a:gd name="connsiteY274" fmla="*/ 5877192 h 6575753"/>
                <a:gd name="connsiteX275" fmla="*/ 4597001 w 12192571"/>
                <a:gd name="connsiteY275" fmla="*/ 5559845 h 6575753"/>
                <a:gd name="connsiteX276" fmla="*/ 4364978 w 12192571"/>
                <a:gd name="connsiteY276" fmla="*/ 5357619 h 6575753"/>
                <a:gd name="connsiteX277" fmla="*/ 4315739 w 12192571"/>
                <a:gd name="connsiteY277" fmla="*/ 5358572 h 6575753"/>
                <a:gd name="connsiteX278" fmla="*/ 4924069 w 12192571"/>
                <a:gd name="connsiteY278" fmla="*/ 5934372 h 6575753"/>
                <a:gd name="connsiteX279" fmla="*/ 4829595 w 12192571"/>
                <a:gd name="connsiteY279" fmla="*/ 5994284 h 6575753"/>
                <a:gd name="connsiteX280" fmla="*/ 5050119 w 12192571"/>
                <a:gd name="connsiteY280" fmla="*/ 6227196 h 6575753"/>
                <a:gd name="connsiteX281" fmla="*/ 3685682 w 12192571"/>
                <a:gd name="connsiteY281" fmla="*/ 5523631 h 6575753"/>
                <a:gd name="connsiteX282" fmla="*/ 3673737 w 12192571"/>
                <a:gd name="connsiteY282" fmla="*/ 5517849 h 6575753"/>
                <a:gd name="connsiteX283" fmla="*/ 3660078 w 12192571"/>
                <a:gd name="connsiteY283" fmla="*/ 5541801 h 6575753"/>
                <a:gd name="connsiteX284" fmla="*/ 3643242 w 12192571"/>
                <a:gd name="connsiteY284" fmla="*/ 5682527 h 6575753"/>
                <a:gd name="connsiteX285" fmla="*/ 3597498 w 12192571"/>
                <a:gd name="connsiteY285" fmla="*/ 6105594 h 6575753"/>
                <a:gd name="connsiteX286" fmla="*/ 3575452 w 12192571"/>
                <a:gd name="connsiteY286" fmla="*/ 6262457 h 6575753"/>
                <a:gd name="connsiteX287" fmla="*/ 3443112 w 12192571"/>
                <a:gd name="connsiteY287" fmla="*/ 6253118 h 6575753"/>
                <a:gd name="connsiteX288" fmla="*/ 3386631 w 12192571"/>
                <a:gd name="connsiteY288" fmla="*/ 6537047 h 6575753"/>
                <a:gd name="connsiteX289" fmla="*/ 3792608 w 12192571"/>
                <a:gd name="connsiteY289" fmla="*/ 6555662 h 6575753"/>
                <a:gd name="connsiteX290" fmla="*/ 3777042 w 12192571"/>
                <a:gd name="connsiteY290" fmla="*/ 6264681 h 6575753"/>
                <a:gd name="connsiteX291" fmla="*/ 3645465 w 12192571"/>
                <a:gd name="connsiteY291" fmla="*/ 6264681 h 6575753"/>
                <a:gd name="connsiteX292" fmla="*/ 3685682 w 12192571"/>
                <a:gd name="connsiteY292" fmla="*/ 5523631 h 6575753"/>
                <a:gd name="connsiteX293" fmla="*/ 2297103 w 12192571"/>
                <a:gd name="connsiteY293" fmla="*/ 6251021 h 6575753"/>
                <a:gd name="connsiteX294" fmla="*/ 2476457 w 12192571"/>
                <a:gd name="connsiteY294" fmla="*/ 5993903 h 6575753"/>
                <a:gd name="connsiteX295" fmla="*/ 2370674 w 12192571"/>
                <a:gd name="connsiteY295" fmla="*/ 5945300 h 6575753"/>
                <a:gd name="connsiteX296" fmla="*/ 2859243 w 12192571"/>
                <a:gd name="connsiteY296" fmla="*/ 5298660 h 6575753"/>
                <a:gd name="connsiteX297" fmla="*/ 2815660 w 12192571"/>
                <a:gd name="connsiteY297" fmla="*/ 5281506 h 6575753"/>
                <a:gd name="connsiteX298" fmla="*/ 2307077 w 12192571"/>
                <a:gd name="connsiteY298" fmla="*/ 5917091 h 6575753"/>
                <a:gd name="connsiteX299" fmla="*/ 2209681 w 12192571"/>
                <a:gd name="connsiteY299" fmla="*/ 5871792 h 6575753"/>
                <a:gd name="connsiteX300" fmla="*/ 2002309 w 12192571"/>
                <a:gd name="connsiteY300" fmla="*/ 6116776 h 6575753"/>
                <a:gd name="connsiteX301" fmla="*/ 2297103 w 12192571"/>
                <a:gd name="connsiteY301" fmla="*/ 6251021 h 6575753"/>
                <a:gd name="connsiteX302" fmla="*/ 500260 w 12192571"/>
                <a:gd name="connsiteY302" fmla="*/ 4976357 h 6575753"/>
                <a:gd name="connsiteX303" fmla="*/ 660998 w 12192571"/>
                <a:gd name="connsiteY303" fmla="*/ 4894399 h 6575753"/>
                <a:gd name="connsiteX304" fmla="*/ 815511 w 12192571"/>
                <a:gd name="connsiteY304" fmla="*/ 4812950 h 6575753"/>
                <a:gd name="connsiteX305" fmla="*/ 762524 w 12192571"/>
                <a:gd name="connsiteY305" fmla="*/ 4741221 h 6575753"/>
                <a:gd name="connsiteX306" fmla="*/ 1584261 w 12192571"/>
                <a:gd name="connsiteY306" fmla="*/ 4348396 h 6575753"/>
                <a:gd name="connsiteX307" fmla="*/ 1563613 w 12192571"/>
                <a:gd name="connsiteY307" fmla="*/ 4314469 h 6575753"/>
                <a:gd name="connsiteX308" fmla="*/ 723324 w 12192571"/>
                <a:gd name="connsiteY308" fmla="*/ 4693317 h 6575753"/>
                <a:gd name="connsiteX309" fmla="*/ 656615 w 12192571"/>
                <a:gd name="connsiteY309" fmla="*/ 4609390 h 6575753"/>
                <a:gd name="connsiteX310" fmla="*/ 323002 w 12192571"/>
                <a:gd name="connsiteY310" fmla="*/ 4748781 h 6575753"/>
                <a:gd name="connsiteX311" fmla="*/ 500260 w 12192571"/>
                <a:gd name="connsiteY311" fmla="*/ 4976357 h 6575753"/>
                <a:gd name="connsiteX312" fmla="*/ 5618613 w 12192571"/>
                <a:gd name="connsiteY312" fmla="*/ 5309080 h 6575753"/>
                <a:gd name="connsiteX313" fmla="*/ 4798845 w 12192571"/>
                <a:gd name="connsiteY313" fmla="*/ 4908249 h 6575753"/>
                <a:gd name="connsiteX314" fmla="*/ 4770001 w 12192571"/>
                <a:gd name="connsiteY314" fmla="*/ 4942748 h 6575753"/>
                <a:gd name="connsiteX315" fmla="*/ 5579413 w 12192571"/>
                <a:gd name="connsiteY315" fmla="*/ 5355141 h 6575753"/>
                <a:gd name="connsiteX316" fmla="*/ 5512830 w 12192571"/>
                <a:gd name="connsiteY316" fmla="*/ 5436209 h 6575753"/>
                <a:gd name="connsiteX317" fmla="*/ 5818361 w 12192571"/>
                <a:gd name="connsiteY317" fmla="*/ 5600633 h 6575753"/>
                <a:gd name="connsiteX318" fmla="*/ 5998286 w 12192571"/>
                <a:gd name="connsiteY318" fmla="*/ 5389512 h 6575753"/>
                <a:gd name="connsiteX319" fmla="*/ 5678969 w 12192571"/>
                <a:gd name="connsiteY319" fmla="*/ 5240210 h 6575753"/>
                <a:gd name="connsiteX320" fmla="*/ 5618613 w 12192571"/>
                <a:gd name="connsiteY320" fmla="*/ 5309080 h 6575753"/>
                <a:gd name="connsiteX321" fmla="*/ 5170577 w 12192571"/>
                <a:gd name="connsiteY321" fmla="*/ 4388930 h 6575753"/>
                <a:gd name="connsiteX322" fmla="*/ 6044856 w 12192571"/>
                <a:gd name="connsiteY322" fmla="*/ 4719048 h 6575753"/>
                <a:gd name="connsiteX323" fmla="*/ 5999112 w 12192571"/>
                <a:gd name="connsiteY323" fmla="*/ 4794207 h 6575753"/>
                <a:gd name="connsiteX324" fmla="*/ 6336346 w 12192571"/>
                <a:gd name="connsiteY324" fmla="*/ 4924577 h 6575753"/>
                <a:gd name="connsiteX325" fmla="*/ 6468685 w 12192571"/>
                <a:gd name="connsiteY325" fmla="*/ 4715808 h 6575753"/>
                <a:gd name="connsiteX326" fmla="*/ 6127703 w 12192571"/>
                <a:gd name="connsiteY326" fmla="*/ 4592236 h 6575753"/>
                <a:gd name="connsiteX327" fmla="*/ 6073382 w 12192571"/>
                <a:gd name="connsiteY327" fmla="*/ 4671080 h 6575753"/>
                <a:gd name="connsiteX328" fmla="*/ 5202280 w 12192571"/>
                <a:gd name="connsiteY328" fmla="*/ 4348840 h 6575753"/>
                <a:gd name="connsiteX329" fmla="*/ 5170577 w 12192571"/>
                <a:gd name="connsiteY329" fmla="*/ 4388930 h 6575753"/>
                <a:gd name="connsiteX330" fmla="*/ 940544 w 12192571"/>
                <a:gd name="connsiteY330" fmla="*/ 4944146 h 6575753"/>
                <a:gd name="connsiteX331" fmla="*/ 1721937 w 12192571"/>
                <a:gd name="connsiteY331" fmla="*/ 4504814 h 6575753"/>
                <a:gd name="connsiteX332" fmla="*/ 1698748 w 12192571"/>
                <a:gd name="connsiteY332" fmla="*/ 4478448 h 6575753"/>
                <a:gd name="connsiteX333" fmla="*/ 903186 w 12192571"/>
                <a:gd name="connsiteY333" fmla="*/ 4906724 h 6575753"/>
                <a:gd name="connsiteX334" fmla="*/ 830886 w 12192571"/>
                <a:gd name="connsiteY334" fmla="*/ 4828579 h 6575753"/>
                <a:gd name="connsiteX335" fmla="*/ 512077 w 12192571"/>
                <a:gd name="connsiteY335" fmla="*/ 4990842 h 6575753"/>
                <a:gd name="connsiteX336" fmla="*/ 710872 w 12192571"/>
                <a:gd name="connsiteY336" fmla="*/ 5199421 h 6575753"/>
                <a:gd name="connsiteX337" fmla="*/ 1009350 w 12192571"/>
                <a:gd name="connsiteY337" fmla="*/ 5021656 h 6575753"/>
                <a:gd name="connsiteX338" fmla="*/ 940544 w 12192571"/>
                <a:gd name="connsiteY338" fmla="*/ 4944146 h 6575753"/>
                <a:gd name="connsiteX339" fmla="*/ 2655556 w 12192571"/>
                <a:gd name="connsiteY339" fmla="*/ 6061502 h 6575753"/>
                <a:gd name="connsiteX340" fmla="*/ 3068585 w 12192571"/>
                <a:gd name="connsiteY340" fmla="*/ 5386082 h 6575753"/>
                <a:gd name="connsiteX341" fmla="*/ 3033769 w 12192571"/>
                <a:gd name="connsiteY341" fmla="*/ 5373820 h 6575753"/>
                <a:gd name="connsiteX342" fmla="*/ 2599838 w 12192571"/>
                <a:gd name="connsiteY342" fmla="*/ 6040854 h 6575753"/>
                <a:gd name="connsiteX343" fmla="*/ 2495516 w 12192571"/>
                <a:gd name="connsiteY343" fmla="*/ 6002416 h 6575753"/>
                <a:gd name="connsiteX344" fmla="*/ 2321309 w 12192571"/>
                <a:gd name="connsiteY344" fmla="*/ 6258518 h 6575753"/>
                <a:gd name="connsiteX345" fmla="*/ 2623726 w 12192571"/>
                <a:gd name="connsiteY345" fmla="*/ 6366080 h 6575753"/>
                <a:gd name="connsiteX346" fmla="*/ 2768582 w 12192571"/>
                <a:gd name="connsiteY346" fmla="*/ 6102862 h 6575753"/>
                <a:gd name="connsiteX347" fmla="*/ 2655556 w 12192571"/>
                <a:gd name="connsiteY347" fmla="*/ 6061502 h 6575753"/>
                <a:gd name="connsiteX348" fmla="*/ 1587184 w 12192571"/>
                <a:gd name="connsiteY348" fmla="*/ 5499552 h 6575753"/>
                <a:gd name="connsiteX349" fmla="*/ 2240050 w 12192571"/>
                <a:gd name="connsiteY349" fmla="*/ 4950054 h 6575753"/>
                <a:gd name="connsiteX350" fmla="*/ 2186555 w 12192571"/>
                <a:gd name="connsiteY350" fmla="*/ 4945353 h 6575753"/>
                <a:gd name="connsiteX351" fmla="*/ 1796335 w 12192571"/>
                <a:gd name="connsiteY351" fmla="*/ 5263780 h 6575753"/>
                <a:gd name="connsiteX352" fmla="*/ 1543791 w 12192571"/>
                <a:gd name="connsiteY352" fmla="*/ 5467849 h 6575753"/>
                <a:gd name="connsiteX353" fmla="*/ 1452621 w 12192571"/>
                <a:gd name="connsiteY353" fmla="*/ 5403172 h 6575753"/>
                <a:gd name="connsiteX354" fmla="*/ 1186671 w 12192571"/>
                <a:gd name="connsiteY354" fmla="*/ 5608511 h 6575753"/>
                <a:gd name="connsiteX355" fmla="*/ 1411832 w 12192571"/>
                <a:gd name="connsiteY355" fmla="*/ 5768424 h 6575753"/>
                <a:gd name="connsiteX356" fmla="*/ 1454209 w 12192571"/>
                <a:gd name="connsiteY356" fmla="*/ 5759021 h 6575753"/>
                <a:gd name="connsiteX357" fmla="*/ 1582228 w 12192571"/>
                <a:gd name="connsiteY357" fmla="*/ 5645678 h 6575753"/>
                <a:gd name="connsiteX358" fmla="*/ 1676448 w 12192571"/>
                <a:gd name="connsiteY358" fmla="*/ 5561878 h 6575753"/>
                <a:gd name="connsiteX359" fmla="*/ 1587184 w 12192571"/>
                <a:gd name="connsiteY359" fmla="*/ 5499552 h 6575753"/>
                <a:gd name="connsiteX360" fmla="*/ 7492648 w 12192571"/>
                <a:gd name="connsiteY360" fmla="*/ 1459292 h 6575753"/>
                <a:gd name="connsiteX361" fmla="*/ 8131981 w 12192571"/>
                <a:gd name="connsiteY361" fmla="*/ 2021496 h 6575753"/>
                <a:gd name="connsiteX362" fmla="*/ 8060825 w 12192571"/>
                <a:gd name="connsiteY362" fmla="*/ 2071687 h 6575753"/>
                <a:gd name="connsiteX363" fmla="*/ 8317308 w 12192571"/>
                <a:gd name="connsiteY363" fmla="*/ 2282299 h 6575753"/>
                <a:gd name="connsiteX364" fmla="*/ 8480714 w 12192571"/>
                <a:gd name="connsiteY364" fmla="*/ 2174801 h 6575753"/>
                <a:gd name="connsiteX365" fmla="*/ 8255109 w 12192571"/>
                <a:gd name="connsiteY365" fmla="*/ 1944621 h 6575753"/>
                <a:gd name="connsiteX366" fmla="*/ 8175819 w 12192571"/>
                <a:gd name="connsiteY366" fmla="*/ 1991254 h 6575753"/>
                <a:gd name="connsiteX367" fmla="*/ 7554911 w 12192571"/>
                <a:gd name="connsiteY367" fmla="*/ 1417932 h 6575753"/>
                <a:gd name="connsiteX368" fmla="*/ 7492648 w 12192571"/>
                <a:gd name="connsiteY368" fmla="*/ 1459292 h 6575753"/>
                <a:gd name="connsiteX369" fmla="*/ 6478025 w 12192571"/>
                <a:gd name="connsiteY369" fmla="*/ 4700623 h 6575753"/>
                <a:gd name="connsiteX370" fmla="*/ 6596069 w 12192571"/>
                <a:gd name="connsiteY370" fmla="*/ 4502146 h 6575753"/>
                <a:gd name="connsiteX371" fmla="*/ 6255024 w 12192571"/>
                <a:gd name="connsiteY371" fmla="*/ 4383148 h 6575753"/>
                <a:gd name="connsiteX372" fmla="*/ 6203816 w 12192571"/>
                <a:gd name="connsiteY372" fmla="*/ 4460595 h 6575753"/>
                <a:gd name="connsiteX373" fmla="*/ 6183041 w 12192571"/>
                <a:gd name="connsiteY373" fmla="*/ 4454877 h 6575753"/>
                <a:gd name="connsiteX374" fmla="*/ 5634941 w 12192571"/>
                <a:gd name="connsiteY374" fmla="*/ 4261482 h 6575753"/>
                <a:gd name="connsiteX375" fmla="*/ 5353997 w 12192571"/>
                <a:gd name="connsiteY375" fmla="*/ 4162180 h 6575753"/>
                <a:gd name="connsiteX376" fmla="*/ 5305776 w 12192571"/>
                <a:gd name="connsiteY376" fmla="*/ 4188419 h 6575753"/>
                <a:gd name="connsiteX377" fmla="*/ 6179483 w 12192571"/>
                <a:gd name="connsiteY377" fmla="*/ 4501129 h 6575753"/>
                <a:gd name="connsiteX378" fmla="*/ 6136471 w 12192571"/>
                <a:gd name="connsiteY378" fmla="*/ 4576480 h 6575753"/>
                <a:gd name="connsiteX379" fmla="*/ 6478025 w 12192571"/>
                <a:gd name="connsiteY379" fmla="*/ 4700623 h 6575753"/>
                <a:gd name="connsiteX380" fmla="*/ 7510882 w 12192571"/>
                <a:gd name="connsiteY380" fmla="*/ 3091584 h 6575753"/>
                <a:gd name="connsiteX381" fmla="*/ 7186863 w 12192571"/>
                <a:gd name="connsiteY381" fmla="*/ 2946347 h 6575753"/>
                <a:gd name="connsiteX382" fmla="*/ 7127651 w 12192571"/>
                <a:gd name="connsiteY382" fmla="*/ 3017504 h 6575753"/>
                <a:gd name="connsiteX383" fmla="*/ 6283423 w 12192571"/>
                <a:gd name="connsiteY383" fmla="*/ 2649394 h 6575753"/>
                <a:gd name="connsiteX384" fmla="*/ 6255913 w 12192571"/>
                <a:gd name="connsiteY384" fmla="*/ 2689546 h 6575753"/>
                <a:gd name="connsiteX385" fmla="*/ 7101030 w 12192571"/>
                <a:gd name="connsiteY385" fmla="*/ 3052511 h 6575753"/>
                <a:gd name="connsiteX386" fmla="*/ 7051093 w 12192571"/>
                <a:gd name="connsiteY386" fmla="*/ 3131419 h 6575753"/>
                <a:gd name="connsiteX387" fmla="*/ 7380766 w 12192571"/>
                <a:gd name="connsiteY387" fmla="*/ 3268841 h 6575753"/>
                <a:gd name="connsiteX388" fmla="*/ 7510882 w 12192571"/>
                <a:gd name="connsiteY388" fmla="*/ 3091584 h 6575753"/>
                <a:gd name="connsiteX389" fmla="*/ 5691866 w 12192571"/>
                <a:gd name="connsiteY389" fmla="*/ 3545210 h 6575753"/>
                <a:gd name="connsiteX390" fmla="*/ 6560491 w 12192571"/>
                <a:gd name="connsiteY390" fmla="*/ 3868085 h 6575753"/>
                <a:gd name="connsiteX391" fmla="*/ 6520592 w 12192571"/>
                <a:gd name="connsiteY391" fmla="*/ 3943499 h 6575753"/>
                <a:gd name="connsiteX392" fmla="*/ 6860304 w 12192571"/>
                <a:gd name="connsiteY392" fmla="*/ 4068786 h 6575753"/>
                <a:gd name="connsiteX393" fmla="*/ 6975934 w 12192571"/>
                <a:gd name="connsiteY393" fmla="*/ 3878505 h 6575753"/>
                <a:gd name="connsiteX394" fmla="*/ 6639145 w 12192571"/>
                <a:gd name="connsiteY394" fmla="*/ 3753154 h 6575753"/>
                <a:gd name="connsiteX395" fmla="*/ 6585587 w 12192571"/>
                <a:gd name="connsiteY395" fmla="*/ 3829457 h 6575753"/>
                <a:gd name="connsiteX396" fmla="*/ 6471417 w 12192571"/>
                <a:gd name="connsiteY396" fmla="*/ 3788097 h 6575753"/>
                <a:gd name="connsiteX397" fmla="*/ 5743519 w 12192571"/>
                <a:gd name="connsiteY397" fmla="*/ 3518145 h 6575753"/>
                <a:gd name="connsiteX398" fmla="*/ 5691866 w 12192571"/>
                <a:gd name="connsiteY398" fmla="*/ 3545210 h 6575753"/>
                <a:gd name="connsiteX399" fmla="*/ 10422921 w 12192571"/>
                <a:gd name="connsiteY399" fmla="*/ 944356 h 6575753"/>
                <a:gd name="connsiteX400" fmla="*/ 10065421 w 12192571"/>
                <a:gd name="connsiteY400" fmla="*/ 1636930 h 6575753"/>
                <a:gd name="connsiteX401" fmla="*/ 9970248 w 12192571"/>
                <a:gd name="connsiteY401" fmla="*/ 1615011 h 6575753"/>
                <a:gd name="connsiteX402" fmla="*/ 9855316 w 12192571"/>
                <a:gd name="connsiteY402" fmla="*/ 1886806 h 6575753"/>
                <a:gd name="connsiteX403" fmla="*/ 10032383 w 12192571"/>
                <a:gd name="connsiteY403" fmla="*/ 1943477 h 6575753"/>
                <a:gd name="connsiteX404" fmla="*/ 10202144 w 12192571"/>
                <a:gd name="connsiteY404" fmla="*/ 1688392 h 6575753"/>
                <a:gd name="connsiteX405" fmla="*/ 10115294 w 12192571"/>
                <a:gd name="connsiteY405" fmla="*/ 1653385 h 6575753"/>
                <a:gd name="connsiteX406" fmla="*/ 10508818 w 12192571"/>
                <a:gd name="connsiteY406" fmla="*/ 972056 h 6575753"/>
                <a:gd name="connsiteX407" fmla="*/ 10422921 w 12192571"/>
                <a:gd name="connsiteY407" fmla="*/ 944356 h 6575753"/>
                <a:gd name="connsiteX408" fmla="*/ 7606055 w 12192571"/>
                <a:gd name="connsiteY408" fmla="*/ 2456825 h 6575753"/>
                <a:gd name="connsiteX409" fmla="*/ 7553386 w 12192571"/>
                <a:gd name="connsiteY409" fmla="*/ 2427536 h 6575753"/>
                <a:gd name="connsiteX410" fmla="*/ 6870977 w 12192571"/>
                <a:gd name="connsiteY410" fmla="*/ 2025943 h 6575753"/>
                <a:gd name="connsiteX411" fmla="*/ 6800392 w 12192571"/>
                <a:gd name="connsiteY411" fmla="*/ 2046528 h 6575753"/>
                <a:gd name="connsiteX412" fmla="*/ 7573526 w 12192571"/>
                <a:gd name="connsiteY412" fmla="*/ 2487829 h 6575753"/>
                <a:gd name="connsiteX413" fmla="*/ 7510692 w 12192571"/>
                <a:gd name="connsiteY413" fmla="*/ 2557906 h 6575753"/>
                <a:gd name="connsiteX414" fmla="*/ 7818700 w 12192571"/>
                <a:gd name="connsiteY414" fmla="*/ 2726205 h 6575753"/>
                <a:gd name="connsiteX415" fmla="*/ 7966351 w 12192571"/>
                <a:gd name="connsiteY415" fmla="*/ 2573789 h 6575753"/>
                <a:gd name="connsiteX416" fmla="*/ 7671113 w 12192571"/>
                <a:gd name="connsiteY416" fmla="*/ 2395579 h 6575753"/>
                <a:gd name="connsiteX417" fmla="*/ 7606055 w 12192571"/>
                <a:gd name="connsiteY417" fmla="*/ 2456825 h 6575753"/>
                <a:gd name="connsiteX418" fmla="*/ 6105530 w 12192571"/>
                <a:gd name="connsiteY418" fmla="*/ 2900540 h 6575753"/>
                <a:gd name="connsiteX419" fmla="*/ 6965197 w 12192571"/>
                <a:gd name="connsiteY419" fmla="*/ 3249400 h 6575753"/>
                <a:gd name="connsiteX420" fmla="*/ 6919135 w 12192571"/>
                <a:gd name="connsiteY420" fmla="*/ 3319477 h 6575753"/>
                <a:gd name="connsiteX421" fmla="*/ 7253383 w 12192571"/>
                <a:gd name="connsiteY421" fmla="*/ 3452134 h 6575753"/>
                <a:gd name="connsiteX422" fmla="*/ 7369394 w 12192571"/>
                <a:gd name="connsiteY422" fmla="*/ 3283390 h 6575753"/>
                <a:gd name="connsiteX423" fmla="*/ 7039721 w 12192571"/>
                <a:gd name="connsiteY423" fmla="*/ 3145396 h 6575753"/>
                <a:gd name="connsiteX424" fmla="*/ 6990483 w 12192571"/>
                <a:gd name="connsiteY424" fmla="*/ 3212170 h 6575753"/>
                <a:gd name="connsiteX425" fmla="*/ 6131642 w 12192571"/>
                <a:gd name="connsiteY425" fmla="*/ 2861594 h 6575753"/>
                <a:gd name="connsiteX426" fmla="*/ 6105530 w 12192571"/>
                <a:gd name="connsiteY426" fmla="*/ 2900540 h 6575753"/>
                <a:gd name="connsiteX427" fmla="*/ 10731120 w 12192571"/>
                <a:gd name="connsiteY427" fmla="*/ 1973592 h 6575753"/>
                <a:gd name="connsiteX428" fmla="*/ 10651641 w 12192571"/>
                <a:gd name="connsiteY428" fmla="*/ 1921177 h 6575753"/>
                <a:gd name="connsiteX429" fmla="*/ 10406212 w 12192571"/>
                <a:gd name="connsiteY429" fmla="*/ 2139541 h 6575753"/>
                <a:gd name="connsiteX430" fmla="*/ 10558945 w 12192571"/>
                <a:gd name="connsiteY430" fmla="*/ 2253328 h 6575753"/>
                <a:gd name="connsiteX431" fmla="*/ 10832773 w 12192571"/>
                <a:gd name="connsiteY431" fmla="*/ 2057392 h 6575753"/>
                <a:gd name="connsiteX432" fmla="*/ 10766254 w 12192571"/>
                <a:gd name="connsiteY432" fmla="*/ 1997290 h 6575753"/>
                <a:gd name="connsiteX433" fmla="*/ 11449807 w 12192571"/>
                <a:gd name="connsiteY433" fmla="*/ 1468377 h 6575753"/>
                <a:gd name="connsiteX434" fmla="*/ 11399679 w 12192571"/>
                <a:gd name="connsiteY434" fmla="*/ 1427779 h 6575753"/>
                <a:gd name="connsiteX435" fmla="*/ 10731120 w 12192571"/>
                <a:gd name="connsiteY435" fmla="*/ 1973592 h 6575753"/>
                <a:gd name="connsiteX436" fmla="*/ 7786934 w 12192571"/>
                <a:gd name="connsiteY436" fmla="*/ 1281653 h 6575753"/>
                <a:gd name="connsiteX437" fmla="*/ 7820416 w 12192571"/>
                <a:gd name="connsiteY437" fmla="*/ 1320853 h 6575753"/>
                <a:gd name="connsiteX438" fmla="*/ 8328553 w 12192571"/>
                <a:gd name="connsiteY438" fmla="*/ 1862409 h 6575753"/>
                <a:gd name="connsiteX439" fmla="*/ 8347740 w 12192571"/>
                <a:gd name="connsiteY439" fmla="*/ 1890364 h 6575753"/>
                <a:gd name="connsiteX440" fmla="*/ 8284715 w 12192571"/>
                <a:gd name="connsiteY440" fmla="*/ 1929564 h 6575753"/>
                <a:gd name="connsiteX441" fmla="*/ 8507525 w 12192571"/>
                <a:gd name="connsiteY441" fmla="*/ 2159172 h 6575753"/>
                <a:gd name="connsiteX442" fmla="*/ 8677540 w 12192571"/>
                <a:gd name="connsiteY442" fmla="*/ 2068574 h 6575753"/>
                <a:gd name="connsiteX443" fmla="*/ 8477792 w 12192571"/>
                <a:gd name="connsiteY443" fmla="*/ 1824480 h 6575753"/>
                <a:gd name="connsiteX444" fmla="*/ 8389672 w 12192571"/>
                <a:gd name="connsiteY444" fmla="*/ 1865459 h 6575753"/>
                <a:gd name="connsiteX445" fmla="*/ 7841000 w 12192571"/>
                <a:gd name="connsiteY445" fmla="*/ 1250903 h 6575753"/>
                <a:gd name="connsiteX446" fmla="*/ 7786934 w 12192571"/>
                <a:gd name="connsiteY446" fmla="*/ 1281653 h 6575753"/>
                <a:gd name="connsiteX447" fmla="*/ 8781798 w 12192571"/>
                <a:gd name="connsiteY447" fmla="*/ 896134 h 6575753"/>
                <a:gd name="connsiteX448" fmla="*/ 9081293 w 12192571"/>
                <a:gd name="connsiteY448" fmla="*/ 1603385 h 6575753"/>
                <a:gd name="connsiteX449" fmla="*/ 8994634 w 12192571"/>
                <a:gd name="connsiteY449" fmla="*/ 1633245 h 6575753"/>
                <a:gd name="connsiteX450" fmla="*/ 9122717 w 12192571"/>
                <a:gd name="connsiteY450" fmla="*/ 1900529 h 6575753"/>
                <a:gd name="connsiteX451" fmla="*/ 9295781 w 12192571"/>
                <a:gd name="connsiteY451" fmla="*/ 1858534 h 6575753"/>
                <a:gd name="connsiteX452" fmla="*/ 9216110 w 12192571"/>
                <a:gd name="connsiteY452" fmla="*/ 1579496 h 6575753"/>
                <a:gd name="connsiteX453" fmla="*/ 9126084 w 12192571"/>
                <a:gd name="connsiteY453" fmla="*/ 1594871 h 6575753"/>
                <a:gd name="connsiteX454" fmla="*/ 8852955 w 12192571"/>
                <a:gd name="connsiteY454" fmla="*/ 878282 h 6575753"/>
                <a:gd name="connsiteX455" fmla="*/ 8781798 w 12192571"/>
                <a:gd name="connsiteY455" fmla="*/ 896134 h 6575753"/>
                <a:gd name="connsiteX456" fmla="*/ 9729966 w 12192571"/>
                <a:gd name="connsiteY456" fmla="*/ 1566853 h 6575753"/>
                <a:gd name="connsiteX457" fmla="*/ 9673104 w 12192571"/>
                <a:gd name="connsiteY457" fmla="*/ 1851418 h 6575753"/>
                <a:gd name="connsiteX458" fmla="*/ 9834096 w 12192571"/>
                <a:gd name="connsiteY458" fmla="*/ 1881596 h 6575753"/>
                <a:gd name="connsiteX459" fmla="*/ 9948964 w 12192571"/>
                <a:gd name="connsiteY459" fmla="*/ 1610437 h 6575753"/>
                <a:gd name="connsiteX460" fmla="*/ 9869611 w 12192571"/>
                <a:gd name="connsiteY460" fmla="*/ 1585087 h 6575753"/>
                <a:gd name="connsiteX461" fmla="*/ 10117327 w 12192571"/>
                <a:gd name="connsiteY461" fmla="*/ 866210 h 6575753"/>
                <a:gd name="connsiteX462" fmla="*/ 10039245 w 12192571"/>
                <a:gd name="connsiteY462" fmla="*/ 852487 h 6575753"/>
                <a:gd name="connsiteX463" fmla="*/ 9826282 w 12192571"/>
                <a:gd name="connsiteY463" fmla="*/ 1579877 h 6575753"/>
                <a:gd name="connsiteX464" fmla="*/ 9729966 w 12192571"/>
                <a:gd name="connsiteY464" fmla="*/ 1566853 h 65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12192571" h="6575753">
                  <a:moveTo>
                    <a:pt x="12188442" y="0"/>
                  </a:moveTo>
                  <a:cubicBezTo>
                    <a:pt x="12189840" y="17789"/>
                    <a:pt x="12192382" y="35579"/>
                    <a:pt x="12192382" y="53368"/>
                  </a:cubicBezTo>
                  <a:cubicBezTo>
                    <a:pt x="12192572" y="762334"/>
                    <a:pt x="12192572" y="1471299"/>
                    <a:pt x="12192572" y="2180202"/>
                  </a:cubicBezTo>
                  <a:cubicBezTo>
                    <a:pt x="12192572" y="2199579"/>
                    <a:pt x="12192572" y="2218957"/>
                    <a:pt x="12192572" y="2239986"/>
                  </a:cubicBezTo>
                  <a:cubicBezTo>
                    <a:pt x="11774461" y="2395896"/>
                    <a:pt x="11359653" y="2550600"/>
                    <a:pt x="10942177" y="2706256"/>
                  </a:cubicBezTo>
                  <a:cubicBezTo>
                    <a:pt x="10929915" y="2689102"/>
                    <a:pt x="10918416" y="2673854"/>
                    <a:pt x="10907678" y="2658034"/>
                  </a:cubicBezTo>
                  <a:cubicBezTo>
                    <a:pt x="10757486" y="2437701"/>
                    <a:pt x="10564028" y="2262795"/>
                    <a:pt x="10340010" y="2120608"/>
                  </a:cubicBezTo>
                  <a:cubicBezTo>
                    <a:pt x="10172156" y="2014126"/>
                    <a:pt x="9992294" y="1934710"/>
                    <a:pt x="9797565" y="1892143"/>
                  </a:cubicBezTo>
                  <a:cubicBezTo>
                    <a:pt x="9571578" y="1842714"/>
                    <a:pt x="9348386" y="1854023"/>
                    <a:pt x="9125384" y="1917810"/>
                  </a:cubicBezTo>
                  <a:cubicBezTo>
                    <a:pt x="8747363" y="2025943"/>
                    <a:pt x="8411908" y="2209363"/>
                    <a:pt x="8115590" y="2466736"/>
                  </a:cubicBezTo>
                  <a:cubicBezTo>
                    <a:pt x="7884330" y="2667564"/>
                    <a:pt x="7684391" y="2896601"/>
                    <a:pt x="7500717" y="3140631"/>
                  </a:cubicBezTo>
                  <a:cubicBezTo>
                    <a:pt x="7325302" y="3373671"/>
                    <a:pt x="7163928" y="3616304"/>
                    <a:pt x="7011258" y="3864654"/>
                  </a:cubicBezTo>
                  <a:cubicBezTo>
                    <a:pt x="6848549" y="4129397"/>
                    <a:pt x="6688828" y="4395982"/>
                    <a:pt x="6526881" y="4661232"/>
                  </a:cubicBezTo>
                  <a:cubicBezTo>
                    <a:pt x="6300704" y="5031630"/>
                    <a:pt x="6056483" y="5388941"/>
                    <a:pt x="5752858" y="5701650"/>
                  </a:cubicBezTo>
                  <a:cubicBezTo>
                    <a:pt x="5472550" y="5990345"/>
                    <a:pt x="5153805" y="6224337"/>
                    <a:pt x="4779150" y="6377325"/>
                  </a:cubicBezTo>
                  <a:cubicBezTo>
                    <a:pt x="4588169" y="6455344"/>
                    <a:pt x="4389883" y="6506933"/>
                    <a:pt x="4186322" y="6539017"/>
                  </a:cubicBezTo>
                  <a:cubicBezTo>
                    <a:pt x="4010145" y="6566780"/>
                    <a:pt x="3832888" y="6580377"/>
                    <a:pt x="3654678" y="6574341"/>
                  </a:cubicBezTo>
                  <a:cubicBezTo>
                    <a:pt x="3397877" y="6565637"/>
                    <a:pt x="3145587" y="6524849"/>
                    <a:pt x="2896219" y="6463603"/>
                  </a:cubicBezTo>
                  <a:cubicBezTo>
                    <a:pt x="2383889" y="6337871"/>
                    <a:pt x="1913807" y="6117665"/>
                    <a:pt x="1473714" y="5830241"/>
                  </a:cubicBezTo>
                  <a:cubicBezTo>
                    <a:pt x="1161258" y="5626173"/>
                    <a:pt x="873453" y="5391609"/>
                    <a:pt x="612141" y="5125215"/>
                  </a:cubicBezTo>
                  <a:cubicBezTo>
                    <a:pt x="426307" y="4935759"/>
                    <a:pt x="267919" y="4725147"/>
                    <a:pt x="144538" y="4489884"/>
                  </a:cubicBezTo>
                  <a:cubicBezTo>
                    <a:pt x="100128" y="4405131"/>
                    <a:pt x="66011" y="4315041"/>
                    <a:pt x="26176" y="4227874"/>
                  </a:cubicBezTo>
                  <a:cubicBezTo>
                    <a:pt x="20585" y="4215675"/>
                    <a:pt x="9022" y="4206209"/>
                    <a:pt x="191" y="4195471"/>
                  </a:cubicBezTo>
                  <a:cubicBezTo>
                    <a:pt x="0" y="2797044"/>
                    <a:pt x="0" y="1398554"/>
                    <a:pt x="0" y="0"/>
                  </a:cubicBezTo>
                  <a:cubicBezTo>
                    <a:pt x="4062814" y="0"/>
                    <a:pt x="8125628" y="0"/>
                    <a:pt x="12188442" y="0"/>
                  </a:cubicBezTo>
                  <a:close/>
                  <a:moveTo>
                    <a:pt x="1409228" y="4082001"/>
                  </a:moveTo>
                  <a:cubicBezTo>
                    <a:pt x="1388833" y="4036766"/>
                    <a:pt x="1370472" y="3996041"/>
                    <a:pt x="1350777" y="3952521"/>
                  </a:cubicBezTo>
                  <a:cubicBezTo>
                    <a:pt x="914241" y="4037020"/>
                    <a:pt x="478531" y="4121328"/>
                    <a:pt x="39899" y="4206209"/>
                  </a:cubicBezTo>
                  <a:cubicBezTo>
                    <a:pt x="77955" y="4299729"/>
                    <a:pt x="112390" y="4390073"/>
                    <a:pt x="163280" y="4475398"/>
                  </a:cubicBezTo>
                  <a:cubicBezTo>
                    <a:pt x="579041" y="4344139"/>
                    <a:pt x="989909" y="4214405"/>
                    <a:pt x="1409228" y="4082001"/>
                  </a:cubicBezTo>
                  <a:close/>
                  <a:moveTo>
                    <a:pt x="4365994" y="6182532"/>
                  </a:moveTo>
                  <a:cubicBezTo>
                    <a:pt x="4253413" y="5947460"/>
                    <a:pt x="4142230" y="5715374"/>
                    <a:pt x="4030857" y="5482842"/>
                  </a:cubicBezTo>
                  <a:cubicBezTo>
                    <a:pt x="3996930" y="5490911"/>
                    <a:pt x="3969166" y="5497582"/>
                    <a:pt x="3935303" y="5505651"/>
                  </a:cubicBezTo>
                  <a:cubicBezTo>
                    <a:pt x="4037592" y="5843266"/>
                    <a:pt x="4138609" y="6176688"/>
                    <a:pt x="4240262" y="6512269"/>
                  </a:cubicBezTo>
                  <a:cubicBezTo>
                    <a:pt x="4378065" y="6488000"/>
                    <a:pt x="4508499" y="6457948"/>
                    <a:pt x="4637662" y="6410108"/>
                  </a:cubicBezTo>
                  <a:cubicBezTo>
                    <a:pt x="4584294" y="6320272"/>
                    <a:pt x="4533849" y="6235328"/>
                    <a:pt x="4482641" y="6149178"/>
                  </a:cubicBezTo>
                  <a:cubicBezTo>
                    <a:pt x="4442361" y="6160677"/>
                    <a:pt x="4405448" y="6171287"/>
                    <a:pt x="4365994" y="6182532"/>
                  </a:cubicBezTo>
                  <a:close/>
                  <a:moveTo>
                    <a:pt x="6729488" y="4278700"/>
                  </a:moveTo>
                  <a:cubicBezTo>
                    <a:pt x="6316841" y="4134607"/>
                    <a:pt x="5909721" y="3992420"/>
                    <a:pt x="5498344" y="3848771"/>
                  </a:cubicBezTo>
                  <a:cubicBezTo>
                    <a:pt x="5471978" y="3894515"/>
                    <a:pt x="5447328" y="3937273"/>
                    <a:pt x="5420389" y="3983906"/>
                  </a:cubicBezTo>
                  <a:cubicBezTo>
                    <a:pt x="5718868" y="4087910"/>
                    <a:pt x="6010358" y="4189563"/>
                    <a:pt x="6304706" y="4292105"/>
                  </a:cubicBezTo>
                  <a:cubicBezTo>
                    <a:pt x="6290157" y="4319361"/>
                    <a:pt x="6278213" y="4341725"/>
                    <a:pt x="6264299" y="4367773"/>
                  </a:cubicBezTo>
                  <a:cubicBezTo>
                    <a:pt x="6380756" y="4408307"/>
                    <a:pt x="6493527" y="4447571"/>
                    <a:pt x="6606108" y="4486771"/>
                  </a:cubicBezTo>
                  <a:cubicBezTo>
                    <a:pt x="6648420" y="4415423"/>
                    <a:pt x="6687240" y="4349857"/>
                    <a:pt x="6729488" y="4278700"/>
                  </a:cubicBezTo>
                  <a:close/>
                  <a:moveTo>
                    <a:pt x="5902606" y="3200988"/>
                  </a:moveTo>
                  <a:cubicBezTo>
                    <a:pt x="5873444" y="3247303"/>
                    <a:pt x="5846315" y="3290442"/>
                    <a:pt x="5817153" y="3336758"/>
                  </a:cubicBezTo>
                  <a:cubicBezTo>
                    <a:pt x="6111248" y="3446988"/>
                    <a:pt x="6398926" y="3554867"/>
                    <a:pt x="6689717" y="3663890"/>
                  </a:cubicBezTo>
                  <a:cubicBezTo>
                    <a:pt x="6674914" y="3690955"/>
                    <a:pt x="6662842" y="3712874"/>
                    <a:pt x="6648929" y="3738287"/>
                  </a:cubicBezTo>
                  <a:cubicBezTo>
                    <a:pt x="6763606" y="3780918"/>
                    <a:pt x="6874281" y="3822024"/>
                    <a:pt x="6987115" y="3863892"/>
                  </a:cubicBezTo>
                  <a:cubicBezTo>
                    <a:pt x="7030255" y="3795086"/>
                    <a:pt x="7070979" y="3730091"/>
                    <a:pt x="7113356" y="3662429"/>
                  </a:cubicBezTo>
                  <a:cubicBezTo>
                    <a:pt x="6707761" y="3507853"/>
                    <a:pt x="6308900" y="3355818"/>
                    <a:pt x="5902606" y="3200988"/>
                  </a:cubicBezTo>
                  <a:close/>
                  <a:moveTo>
                    <a:pt x="6414047" y="2476965"/>
                  </a:moveTo>
                  <a:cubicBezTo>
                    <a:pt x="6693783" y="2606572"/>
                    <a:pt x="6969136" y="2734147"/>
                    <a:pt x="7246775" y="2862738"/>
                  </a:cubicBezTo>
                  <a:cubicBezTo>
                    <a:pt x="7229304" y="2887643"/>
                    <a:pt x="7215009" y="2908037"/>
                    <a:pt x="7198554" y="2931544"/>
                  </a:cubicBezTo>
                  <a:cubicBezTo>
                    <a:pt x="7308212" y="2980909"/>
                    <a:pt x="7413295" y="3028178"/>
                    <a:pt x="7521429" y="3076844"/>
                  </a:cubicBezTo>
                  <a:cubicBezTo>
                    <a:pt x="7554720" y="3036120"/>
                    <a:pt x="7586614" y="2997555"/>
                    <a:pt x="7617999" y="2958609"/>
                  </a:cubicBezTo>
                  <a:cubicBezTo>
                    <a:pt x="7631976" y="2941265"/>
                    <a:pt x="7645001" y="2923158"/>
                    <a:pt x="7662091" y="2900603"/>
                  </a:cubicBezTo>
                  <a:cubicBezTo>
                    <a:pt x="7282036" y="2712736"/>
                    <a:pt x="6905984" y="2526902"/>
                    <a:pt x="6527390" y="2339797"/>
                  </a:cubicBezTo>
                  <a:cubicBezTo>
                    <a:pt x="6513794" y="2355045"/>
                    <a:pt x="6501596" y="2367751"/>
                    <a:pt x="6490477" y="2381411"/>
                  </a:cubicBezTo>
                  <a:cubicBezTo>
                    <a:pt x="6465953" y="2411462"/>
                    <a:pt x="6441938" y="2442022"/>
                    <a:pt x="6414047" y="2476965"/>
                  </a:cubicBezTo>
                  <a:close/>
                  <a:moveTo>
                    <a:pt x="3378563" y="5477379"/>
                  </a:moveTo>
                  <a:cubicBezTo>
                    <a:pt x="3249400" y="5810229"/>
                    <a:pt x="3122588" y="6136916"/>
                    <a:pt x="2993679" y="6469067"/>
                  </a:cubicBezTo>
                  <a:cubicBezTo>
                    <a:pt x="3119602" y="6496450"/>
                    <a:pt x="3238663" y="6520528"/>
                    <a:pt x="3366301" y="6533172"/>
                  </a:cubicBezTo>
                  <a:cubicBezTo>
                    <a:pt x="3384344" y="6437427"/>
                    <a:pt x="3401943" y="6344224"/>
                    <a:pt x="3419732" y="6249877"/>
                  </a:cubicBezTo>
                  <a:cubicBezTo>
                    <a:pt x="3377800" y="6243016"/>
                    <a:pt x="3341968" y="6237108"/>
                    <a:pt x="3305246" y="6231135"/>
                  </a:cubicBezTo>
                  <a:cubicBezTo>
                    <a:pt x="3369922" y="5984945"/>
                    <a:pt x="3432947" y="5744853"/>
                    <a:pt x="3496925" y="5501204"/>
                  </a:cubicBezTo>
                  <a:cubicBezTo>
                    <a:pt x="3455438" y="5492944"/>
                    <a:pt x="3419224" y="5485574"/>
                    <a:pt x="3378563" y="5477379"/>
                  </a:cubicBezTo>
                  <a:close/>
                  <a:moveTo>
                    <a:pt x="1363039" y="5329410"/>
                  </a:moveTo>
                  <a:cubicBezTo>
                    <a:pt x="1596714" y="5156092"/>
                    <a:pt x="1827657" y="4984806"/>
                    <a:pt x="2061141" y="4811679"/>
                  </a:cubicBezTo>
                  <a:cubicBezTo>
                    <a:pt x="2022894" y="4780103"/>
                    <a:pt x="1989602" y="4752593"/>
                    <a:pt x="1956502" y="4725274"/>
                  </a:cubicBezTo>
                  <a:cubicBezTo>
                    <a:pt x="1619141" y="4954311"/>
                    <a:pt x="1285338" y="5180933"/>
                    <a:pt x="947850" y="5409970"/>
                  </a:cubicBezTo>
                  <a:cubicBezTo>
                    <a:pt x="1023772" y="5477315"/>
                    <a:pt x="1097471" y="5537227"/>
                    <a:pt x="1175680" y="5593009"/>
                  </a:cubicBezTo>
                  <a:cubicBezTo>
                    <a:pt x="1263864" y="5524838"/>
                    <a:pt x="1348363" y="5459462"/>
                    <a:pt x="1436166" y="5391545"/>
                  </a:cubicBezTo>
                  <a:cubicBezTo>
                    <a:pt x="1409863" y="5369245"/>
                    <a:pt x="1388007" y="5350694"/>
                    <a:pt x="1363039" y="5329410"/>
                  </a:cubicBezTo>
                  <a:close/>
                  <a:moveTo>
                    <a:pt x="2530777" y="5130425"/>
                  </a:moveTo>
                  <a:cubicBezTo>
                    <a:pt x="2256950" y="5406222"/>
                    <a:pt x="1985600" y="5679477"/>
                    <a:pt x="1709803" y="5957308"/>
                  </a:cubicBezTo>
                  <a:cubicBezTo>
                    <a:pt x="1803768" y="6008388"/>
                    <a:pt x="1893096" y="6056991"/>
                    <a:pt x="1984266" y="6106610"/>
                  </a:cubicBezTo>
                  <a:cubicBezTo>
                    <a:pt x="2054724" y="6023446"/>
                    <a:pt x="2121307" y="5944855"/>
                    <a:pt x="2190240" y="5863533"/>
                  </a:cubicBezTo>
                  <a:cubicBezTo>
                    <a:pt x="2154407" y="5843774"/>
                    <a:pt x="2124928" y="5827509"/>
                    <a:pt x="2090811" y="5808704"/>
                  </a:cubicBezTo>
                  <a:cubicBezTo>
                    <a:pt x="2276264" y="5602920"/>
                    <a:pt x="2458540" y="5400631"/>
                    <a:pt x="2644184" y="5194593"/>
                  </a:cubicBezTo>
                  <a:cubicBezTo>
                    <a:pt x="2604476" y="5172166"/>
                    <a:pt x="2570930" y="5153169"/>
                    <a:pt x="2530777" y="5130425"/>
                  </a:cubicBezTo>
                  <a:close/>
                  <a:moveTo>
                    <a:pt x="3814971" y="6553820"/>
                  </a:moveTo>
                  <a:cubicBezTo>
                    <a:pt x="3907920" y="6561698"/>
                    <a:pt x="4161608" y="6533362"/>
                    <a:pt x="4216946" y="6508775"/>
                  </a:cubicBezTo>
                  <a:cubicBezTo>
                    <a:pt x="4116309" y="6176560"/>
                    <a:pt x="4015545" y="5843901"/>
                    <a:pt x="3913257" y="5506477"/>
                  </a:cubicBezTo>
                  <a:cubicBezTo>
                    <a:pt x="3886319" y="5511432"/>
                    <a:pt x="3861922" y="5515943"/>
                    <a:pt x="3835366" y="5520899"/>
                  </a:cubicBezTo>
                  <a:cubicBezTo>
                    <a:pt x="3864654" y="5770012"/>
                    <a:pt x="3899090" y="6012709"/>
                    <a:pt x="3927235" y="6260297"/>
                  </a:cubicBezTo>
                  <a:cubicBezTo>
                    <a:pt x="3881872" y="6262902"/>
                    <a:pt x="3843688" y="6265062"/>
                    <a:pt x="3800613" y="6267476"/>
                  </a:cubicBezTo>
                  <a:cubicBezTo>
                    <a:pt x="3805569" y="6365698"/>
                    <a:pt x="3810206" y="6458139"/>
                    <a:pt x="3814971" y="6553820"/>
                  </a:cubicBezTo>
                  <a:close/>
                  <a:moveTo>
                    <a:pt x="5069051" y="4545793"/>
                  </a:moveTo>
                  <a:cubicBezTo>
                    <a:pt x="5043829" y="4582515"/>
                    <a:pt x="5021147" y="4615552"/>
                    <a:pt x="4996306" y="4651703"/>
                  </a:cubicBezTo>
                  <a:cubicBezTo>
                    <a:pt x="5393960" y="4818922"/>
                    <a:pt x="5786848" y="4984171"/>
                    <a:pt x="6181770" y="5150247"/>
                  </a:cubicBezTo>
                  <a:cubicBezTo>
                    <a:pt x="6230690" y="5079344"/>
                    <a:pt x="6281644" y="5014858"/>
                    <a:pt x="6323766" y="4938427"/>
                  </a:cubicBezTo>
                  <a:cubicBezTo>
                    <a:pt x="6208263" y="4893954"/>
                    <a:pt x="6098161" y="4851578"/>
                    <a:pt x="5988629" y="4809455"/>
                  </a:cubicBezTo>
                  <a:cubicBezTo>
                    <a:pt x="5967854" y="4838554"/>
                    <a:pt x="5950383" y="4863077"/>
                    <a:pt x="5932212" y="4888618"/>
                  </a:cubicBezTo>
                  <a:cubicBezTo>
                    <a:pt x="5643263" y="4773813"/>
                    <a:pt x="5358889" y="4660915"/>
                    <a:pt x="5069051" y="4545793"/>
                  </a:cubicBezTo>
                  <a:close/>
                  <a:moveTo>
                    <a:pt x="5494469" y="5447073"/>
                  </a:moveTo>
                  <a:cubicBezTo>
                    <a:pt x="5486464" y="5457810"/>
                    <a:pt x="5481381" y="5466324"/>
                    <a:pt x="5474647" y="5473249"/>
                  </a:cubicBezTo>
                  <a:cubicBezTo>
                    <a:pt x="5428649" y="5521153"/>
                    <a:pt x="5440339" y="5521598"/>
                    <a:pt x="5382841" y="5489069"/>
                  </a:cubicBezTo>
                  <a:cubicBezTo>
                    <a:pt x="5153169" y="5359144"/>
                    <a:pt x="4923942" y="5228456"/>
                    <a:pt x="4694460" y="5098213"/>
                  </a:cubicBezTo>
                  <a:cubicBezTo>
                    <a:pt x="4679340" y="5089636"/>
                    <a:pt x="4663520" y="5082266"/>
                    <a:pt x="4652528" y="5076675"/>
                  </a:cubicBezTo>
                  <a:cubicBezTo>
                    <a:pt x="4622414" y="5104884"/>
                    <a:pt x="4596937" y="5128836"/>
                    <a:pt x="4568347" y="5155583"/>
                  </a:cubicBezTo>
                  <a:cubicBezTo>
                    <a:pt x="4916064" y="5376552"/>
                    <a:pt x="5260540" y="5595487"/>
                    <a:pt x="5607812" y="5816264"/>
                  </a:cubicBezTo>
                  <a:cubicBezTo>
                    <a:pt x="5676428" y="5750507"/>
                    <a:pt x="5743392" y="5688054"/>
                    <a:pt x="5805464" y="5614420"/>
                  </a:cubicBezTo>
                  <a:cubicBezTo>
                    <a:pt x="5699744" y="5557494"/>
                    <a:pt x="5600951" y="5504380"/>
                    <a:pt x="5494469" y="5447073"/>
                  </a:cubicBezTo>
                  <a:close/>
                  <a:moveTo>
                    <a:pt x="10714601" y="2392085"/>
                  </a:moveTo>
                  <a:cubicBezTo>
                    <a:pt x="11073436" y="2183950"/>
                    <a:pt x="11430492" y="1976832"/>
                    <a:pt x="11793774" y="1766093"/>
                  </a:cubicBezTo>
                  <a:cubicBezTo>
                    <a:pt x="11742948" y="1717871"/>
                    <a:pt x="11697586" y="1674859"/>
                    <a:pt x="11651778" y="1631466"/>
                  </a:cubicBezTo>
                  <a:cubicBezTo>
                    <a:pt x="11402792" y="1796970"/>
                    <a:pt x="11159079" y="1959043"/>
                    <a:pt x="10915112" y="2121179"/>
                  </a:cubicBezTo>
                  <a:cubicBezTo>
                    <a:pt x="10890969" y="2102120"/>
                    <a:pt x="10870639" y="2086046"/>
                    <a:pt x="10848910" y="2068828"/>
                  </a:cubicBezTo>
                  <a:cubicBezTo>
                    <a:pt x="10758185" y="2133950"/>
                    <a:pt x="10667650" y="2198944"/>
                    <a:pt x="10574638" y="2265654"/>
                  </a:cubicBezTo>
                  <a:cubicBezTo>
                    <a:pt x="10624448" y="2310699"/>
                    <a:pt x="10668921" y="2350852"/>
                    <a:pt x="10714601" y="2392085"/>
                  </a:cubicBezTo>
                  <a:close/>
                  <a:moveTo>
                    <a:pt x="8287320" y="1047470"/>
                  </a:moveTo>
                  <a:cubicBezTo>
                    <a:pt x="8219657" y="1076060"/>
                    <a:pt x="8156188" y="1102871"/>
                    <a:pt x="8088652" y="1131334"/>
                  </a:cubicBezTo>
                  <a:cubicBezTo>
                    <a:pt x="8253012" y="1348681"/>
                    <a:pt x="8413687" y="1561199"/>
                    <a:pt x="8576078" y="1776004"/>
                  </a:cubicBezTo>
                  <a:cubicBezTo>
                    <a:pt x="8548123" y="1790934"/>
                    <a:pt x="8525506" y="1803006"/>
                    <a:pt x="8498313" y="1817555"/>
                  </a:cubicBezTo>
                  <a:cubicBezTo>
                    <a:pt x="8565849" y="1900148"/>
                    <a:pt x="8631288" y="1980072"/>
                    <a:pt x="8696219" y="2059425"/>
                  </a:cubicBezTo>
                  <a:cubicBezTo>
                    <a:pt x="8760705" y="2031153"/>
                    <a:pt x="8820871" y="2004787"/>
                    <a:pt x="8883705" y="1977277"/>
                  </a:cubicBezTo>
                  <a:cubicBezTo>
                    <a:pt x="8683767" y="1665647"/>
                    <a:pt x="8487068" y="1358909"/>
                    <a:pt x="8287320" y="1047470"/>
                  </a:cubicBezTo>
                  <a:close/>
                  <a:moveTo>
                    <a:pt x="597592" y="4516949"/>
                  </a:moveTo>
                  <a:cubicBezTo>
                    <a:pt x="891179" y="4404305"/>
                    <a:pt x="1179174" y="4293694"/>
                    <a:pt x="1470346" y="4182002"/>
                  </a:cubicBezTo>
                  <a:cubicBezTo>
                    <a:pt x="1451159" y="4151125"/>
                    <a:pt x="1434387" y="4123997"/>
                    <a:pt x="1417614" y="4096931"/>
                  </a:cubicBezTo>
                  <a:cubicBezTo>
                    <a:pt x="1000773" y="4229589"/>
                    <a:pt x="586855" y="4358116"/>
                    <a:pt x="169951" y="4492044"/>
                  </a:cubicBezTo>
                  <a:cubicBezTo>
                    <a:pt x="217093" y="4578449"/>
                    <a:pt x="259660" y="4657992"/>
                    <a:pt x="317920" y="4731373"/>
                  </a:cubicBezTo>
                  <a:cubicBezTo>
                    <a:pt x="428721" y="4685312"/>
                    <a:pt x="536537" y="4640457"/>
                    <a:pt x="646386" y="4594777"/>
                  </a:cubicBezTo>
                  <a:cubicBezTo>
                    <a:pt x="630058" y="4568728"/>
                    <a:pt x="615509" y="4545539"/>
                    <a:pt x="597592" y="4516949"/>
                  </a:cubicBezTo>
                  <a:close/>
                  <a:moveTo>
                    <a:pt x="6172494" y="5165304"/>
                  </a:moveTo>
                  <a:cubicBezTo>
                    <a:pt x="5771664" y="4996687"/>
                    <a:pt x="5379220" y="4831628"/>
                    <a:pt x="4985251" y="4665934"/>
                  </a:cubicBezTo>
                  <a:cubicBezTo>
                    <a:pt x="4960346" y="4700178"/>
                    <a:pt x="4937792" y="4731119"/>
                    <a:pt x="4911934" y="4766634"/>
                  </a:cubicBezTo>
                  <a:cubicBezTo>
                    <a:pt x="5193449" y="4893065"/>
                    <a:pt x="5470199" y="5017272"/>
                    <a:pt x="5750253" y="5143004"/>
                  </a:cubicBezTo>
                  <a:cubicBezTo>
                    <a:pt x="5728843" y="5172420"/>
                    <a:pt x="5711117" y="5196753"/>
                    <a:pt x="5690151" y="5225533"/>
                  </a:cubicBezTo>
                  <a:cubicBezTo>
                    <a:pt x="5799555" y="5276805"/>
                    <a:pt x="5904702" y="5326043"/>
                    <a:pt x="6012645" y="5376615"/>
                  </a:cubicBezTo>
                  <a:cubicBezTo>
                    <a:pt x="6066203" y="5305839"/>
                    <a:pt x="6116966" y="5238748"/>
                    <a:pt x="6172494" y="5165304"/>
                  </a:cubicBezTo>
                  <a:close/>
                  <a:moveTo>
                    <a:pt x="3245270" y="5443198"/>
                  </a:moveTo>
                  <a:cubicBezTo>
                    <a:pt x="3184596" y="5565690"/>
                    <a:pt x="3124812" y="5686403"/>
                    <a:pt x="3065027" y="5806988"/>
                  </a:cubicBezTo>
                  <a:cubicBezTo>
                    <a:pt x="3013819" y="5910293"/>
                    <a:pt x="2962357" y="6013535"/>
                    <a:pt x="2911468" y="6116966"/>
                  </a:cubicBezTo>
                  <a:cubicBezTo>
                    <a:pt x="2902636" y="6134946"/>
                    <a:pt x="2890057" y="6139902"/>
                    <a:pt x="2871696" y="6134184"/>
                  </a:cubicBezTo>
                  <a:cubicBezTo>
                    <a:pt x="2845457" y="6126051"/>
                    <a:pt x="2819154" y="6118110"/>
                    <a:pt x="2790755" y="6109469"/>
                  </a:cubicBezTo>
                  <a:cubicBezTo>
                    <a:pt x="2740246" y="6197399"/>
                    <a:pt x="2689356" y="6282661"/>
                    <a:pt x="2645582" y="6375927"/>
                  </a:cubicBezTo>
                  <a:cubicBezTo>
                    <a:pt x="2758099" y="6409473"/>
                    <a:pt x="2862992" y="6442065"/>
                    <a:pt x="2973349" y="6462650"/>
                  </a:cubicBezTo>
                  <a:cubicBezTo>
                    <a:pt x="3102130" y="6130816"/>
                    <a:pt x="3229260" y="5803176"/>
                    <a:pt x="3357470" y="5472931"/>
                  </a:cubicBezTo>
                  <a:cubicBezTo>
                    <a:pt x="3316681" y="5462131"/>
                    <a:pt x="3282437" y="5453109"/>
                    <a:pt x="3245270" y="5443198"/>
                  </a:cubicBezTo>
                  <a:close/>
                  <a:moveTo>
                    <a:pt x="5096434" y="5817789"/>
                  </a:moveTo>
                  <a:cubicBezTo>
                    <a:pt x="5186651" y="5888628"/>
                    <a:pt x="5272167" y="5955783"/>
                    <a:pt x="5361685" y="6026114"/>
                  </a:cubicBezTo>
                  <a:cubicBezTo>
                    <a:pt x="5439704" y="5960865"/>
                    <a:pt x="5515371" y="5897587"/>
                    <a:pt x="5595995" y="5830115"/>
                  </a:cubicBezTo>
                  <a:cubicBezTo>
                    <a:pt x="5244276" y="5606668"/>
                    <a:pt x="4899799" y="5387797"/>
                    <a:pt x="4552972" y="5167401"/>
                  </a:cubicBezTo>
                  <a:cubicBezTo>
                    <a:pt x="4525272" y="5191480"/>
                    <a:pt x="4498778" y="5214542"/>
                    <a:pt x="4469871" y="5239638"/>
                  </a:cubicBezTo>
                  <a:cubicBezTo>
                    <a:pt x="4706976" y="5411177"/>
                    <a:pt x="4940206" y="5579985"/>
                    <a:pt x="5177502" y="5751651"/>
                  </a:cubicBezTo>
                  <a:cubicBezTo>
                    <a:pt x="5149548" y="5774460"/>
                    <a:pt x="5124643" y="5794790"/>
                    <a:pt x="5096434" y="5817789"/>
                  </a:cubicBezTo>
                  <a:close/>
                  <a:moveTo>
                    <a:pt x="723896" y="5212382"/>
                  </a:moveTo>
                  <a:cubicBezTo>
                    <a:pt x="792321" y="5273628"/>
                    <a:pt x="854774" y="5330363"/>
                    <a:pt x="918561" y="5385637"/>
                  </a:cubicBezTo>
                  <a:cubicBezTo>
                    <a:pt x="924724" y="5390974"/>
                    <a:pt x="939845" y="5389576"/>
                    <a:pt x="949248" y="5386526"/>
                  </a:cubicBezTo>
                  <a:cubicBezTo>
                    <a:pt x="959604" y="5383095"/>
                    <a:pt x="968117" y="5374074"/>
                    <a:pt x="977584" y="5367657"/>
                  </a:cubicBezTo>
                  <a:cubicBezTo>
                    <a:pt x="1242008" y="5188303"/>
                    <a:pt x="1506497" y="5009013"/>
                    <a:pt x="1770858" y="4829595"/>
                  </a:cubicBezTo>
                  <a:cubicBezTo>
                    <a:pt x="1827402" y="4791221"/>
                    <a:pt x="1883629" y="4752339"/>
                    <a:pt x="1942334" y="4712059"/>
                  </a:cubicBezTo>
                  <a:cubicBezTo>
                    <a:pt x="1910631" y="4684168"/>
                    <a:pt x="1881723" y="4658691"/>
                    <a:pt x="1850401" y="4631054"/>
                  </a:cubicBezTo>
                  <a:cubicBezTo>
                    <a:pt x="1598429" y="4788045"/>
                    <a:pt x="1348363" y="4943828"/>
                    <a:pt x="1097471" y="5100119"/>
                  </a:cubicBezTo>
                  <a:cubicBezTo>
                    <a:pt x="1072312" y="5077819"/>
                    <a:pt x="1049440" y="5057616"/>
                    <a:pt x="1023836" y="5034998"/>
                  </a:cubicBezTo>
                  <a:cubicBezTo>
                    <a:pt x="926503" y="5092559"/>
                    <a:pt x="829996" y="5149675"/>
                    <a:pt x="723896" y="5212382"/>
                  </a:cubicBezTo>
                  <a:close/>
                  <a:moveTo>
                    <a:pt x="9474816" y="1841697"/>
                  </a:moveTo>
                  <a:cubicBezTo>
                    <a:pt x="9463635" y="1494743"/>
                    <a:pt x="9452517" y="1151474"/>
                    <a:pt x="9441335" y="805282"/>
                  </a:cubicBezTo>
                  <a:cubicBezTo>
                    <a:pt x="9351626" y="811000"/>
                    <a:pt x="9267635" y="816337"/>
                    <a:pt x="9179134" y="821991"/>
                  </a:cubicBezTo>
                  <a:cubicBezTo>
                    <a:pt x="9227863" y="1072693"/>
                    <a:pt x="9275132" y="1316215"/>
                    <a:pt x="9322909" y="1561898"/>
                  </a:cubicBezTo>
                  <a:cubicBezTo>
                    <a:pt x="9294764" y="1566027"/>
                    <a:pt x="9269669" y="1569712"/>
                    <a:pt x="9238219" y="1574350"/>
                  </a:cubicBezTo>
                  <a:cubicBezTo>
                    <a:pt x="9265157" y="1670349"/>
                    <a:pt x="9290825" y="1761773"/>
                    <a:pt x="9317128" y="1855293"/>
                  </a:cubicBezTo>
                  <a:cubicBezTo>
                    <a:pt x="9369860" y="1850656"/>
                    <a:pt x="9418336" y="1846526"/>
                    <a:pt x="9474816" y="1841697"/>
                  </a:cubicBezTo>
                  <a:close/>
                  <a:moveTo>
                    <a:pt x="1446013" y="5791423"/>
                  </a:moveTo>
                  <a:cubicBezTo>
                    <a:pt x="1530512" y="5844346"/>
                    <a:pt x="1611199" y="5894918"/>
                    <a:pt x="1693411" y="5946444"/>
                  </a:cubicBezTo>
                  <a:cubicBezTo>
                    <a:pt x="1968446" y="5669249"/>
                    <a:pt x="2239351" y="5396183"/>
                    <a:pt x="2513179" y="5120259"/>
                  </a:cubicBezTo>
                  <a:cubicBezTo>
                    <a:pt x="2472581" y="5095989"/>
                    <a:pt x="2438209" y="5075468"/>
                    <a:pt x="2402822" y="5054375"/>
                  </a:cubicBezTo>
                  <a:cubicBezTo>
                    <a:pt x="2193734" y="5247325"/>
                    <a:pt x="1987950" y="5437226"/>
                    <a:pt x="1780642" y="5628524"/>
                  </a:cubicBezTo>
                  <a:cubicBezTo>
                    <a:pt x="1751480" y="5610290"/>
                    <a:pt x="1724097" y="5593263"/>
                    <a:pt x="1693411" y="5574076"/>
                  </a:cubicBezTo>
                  <a:cubicBezTo>
                    <a:pt x="1612216" y="5645297"/>
                    <a:pt x="1531719" y="5716073"/>
                    <a:pt x="1446013" y="5791423"/>
                  </a:cubicBezTo>
                  <a:close/>
                  <a:moveTo>
                    <a:pt x="8876144" y="1662852"/>
                  </a:moveTo>
                  <a:cubicBezTo>
                    <a:pt x="8751365" y="1431019"/>
                    <a:pt x="8628302" y="1202364"/>
                    <a:pt x="8503777" y="970976"/>
                  </a:cubicBezTo>
                  <a:cubicBezTo>
                    <a:pt x="8438275" y="994102"/>
                    <a:pt x="8375821" y="1016212"/>
                    <a:pt x="8307015" y="1040545"/>
                  </a:cubicBezTo>
                  <a:cubicBezTo>
                    <a:pt x="8508415" y="1354398"/>
                    <a:pt x="8706511" y="1662979"/>
                    <a:pt x="8904417" y="1971368"/>
                  </a:cubicBezTo>
                  <a:cubicBezTo>
                    <a:pt x="8972016" y="1948751"/>
                    <a:pt x="9034596" y="1927785"/>
                    <a:pt x="9100924" y="1905612"/>
                  </a:cubicBezTo>
                  <a:cubicBezTo>
                    <a:pt x="9057722" y="1814569"/>
                    <a:pt x="9016171" y="1726957"/>
                    <a:pt x="8973795" y="1637566"/>
                  </a:cubicBezTo>
                  <a:cubicBezTo>
                    <a:pt x="8941838" y="1645825"/>
                    <a:pt x="8912168" y="1653512"/>
                    <a:pt x="8876144" y="1662852"/>
                  </a:cubicBezTo>
                  <a:close/>
                  <a:moveTo>
                    <a:pt x="7003888" y="1839410"/>
                  </a:moveTo>
                  <a:cubicBezTo>
                    <a:pt x="7253446" y="2000975"/>
                    <a:pt x="7498684" y="2159808"/>
                    <a:pt x="7750593" y="2322961"/>
                  </a:cubicBezTo>
                  <a:cubicBezTo>
                    <a:pt x="7725242" y="2343037"/>
                    <a:pt x="7706310" y="2358094"/>
                    <a:pt x="7682040" y="2377345"/>
                  </a:cubicBezTo>
                  <a:cubicBezTo>
                    <a:pt x="7785472" y="2441323"/>
                    <a:pt x="7881852" y="2500980"/>
                    <a:pt x="7980074" y="2561718"/>
                  </a:cubicBezTo>
                  <a:cubicBezTo>
                    <a:pt x="8029884" y="2516927"/>
                    <a:pt x="8077851" y="2473724"/>
                    <a:pt x="8129186" y="2427536"/>
                  </a:cubicBezTo>
                  <a:cubicBezTo>
                    <a:pt x="7796209" y="2192273"/>
                    <a:pt x="7466536" y="1959424"/>
                    <a:pt x="7134830" y="1725051"/>
                  </a:cubicBezTo>
                  <a:cubicBezTo>
                    <a:pt x="7091310" y="1763107"/>
                    <a:pt x="7049759" y="1799384"/>
                    <a:pt x="7003888" y="1839410"/>
                  </a:cubicBezTo>
                  <a:close/>
                  <a:moveTo>
                    <a:pt x="10233085" y="2035727"/>
                  </a:moveTo>
                  <a:cubicBezTo>
                    <a:pt x="10287405" y="2068002"/>
                    <a:pt x="10337405" y="2097736"/>
                    <a:pt x="10389376" y="2128676"/>
                  </a:cubicBezTo>
                  <a:cubicBezTo>
                    <a:pt x="10471206" y="2055804"/>
                    <a:pt x="10551004" y="1984710"/>
                    <a:pt x="10634233" y="1910567"/>
                  </a:cubicBezTo>
                  <a:cubicBezTo>
                    <a:pt x="10609962" y="1893477"/>
                    <a:pt x="10590712" y="1879944"/>
                    <a:pt x="10567141" y="1863362"/>
                  </a:cubicBezTo>
                  <a:cubicBezTo>
                    <a:pt x="10769558" y="1668252"/>
                    <a:pt x="10969750" y="1475302"/>
                    <a:pt x="11172485" y="1279874"/>
                  </a:cubicBezTo>
                  <a:cubicBezTo>
                    <a:pt x="11140083" y="1260560"/>
                    <a:pt x="11112636" y="1243152"/>
                    <a:pt x="11084174" y="1227523"/>
                  </a:cubicBezTo>
                  <a:cubicBezTo>
                    <a:pt x="11054630" y="1211258"/>
                    <a:pt x="11024198" y="1196773"/>
                    <a:pt x="10991923" y="1180381"/>
                  </a:cubicBezTo>
                  <a:cubicBezTo>
                    <a:pt x="10738808" y="1465645"/>
                    <a:pt x="10488296" y="1748050"/>
                    <a:pt x="10233085" y="2035727"/>
                  </a:cubicBezTo>
                  <a:close/>
                  <a:moveTo>
                    <a:pt x="9463445" y="802169"/>
                  </a:moveTo>
                  <a:cubicBezTo>
                    <a:pt x="9474880" y="1153761"/>
                    <a:pt x="9486062" y="1496903"/>
                    <a:pt x="9497307" y="1841570"/>
                  </a:cubicBezTo>
                  <a:cubicBezTo>
                    <a:pt x="9551438" y="1844429"/>
                    <a:pt x="9599659" y="1846971"/>
                    <a:pt x="9649914" y="1849575"/>
                  </a:cubicBezTo>
                  <a:cubicBezTo>
                    <a:pt x="9669418" y="1755483"/>
                    <a:pt x="9688542" y="1663678"/>
                    <a:pt x="9708555" y="1566980"/>
                  </a:cubicBezTo>
                  <a:cubicBezTo>
                    <a:pt x="9680791" y="1562533"/>
                    <a:pt x="9656077" y="1558594"/>
                    <a:pt x="9624692" y="1553575"/>
                  </a:cubicBezTo>
                  <a:cubicBezTo>
                    <a:pt x="9654743" y="1307511"/>
                    <a:pt x="9684539" y="1063036"/>
                    <a:pt x="9714972" y="813795"/>
                  </a:cubicBezTo>
                  <a:cubicBezTo>
                    <a:pt x="9630727" y="809856"/>
                    <a:pt x="9551374" y="806171"/>
                    <a:pt x="9463445" y="802169"/>
                  </a:cubicBezTo>
                  <a:close/>
                  <a:moveTo>
                    <a:pt x="10976040" y="1168374"/>
                  </a:moveTo>
                  <a:cubicBezTo>
                    <a:pt x="10907043" y="1136416"/>
                    <a:pt x="10845861" y="1108081"/>
                    <a:pt x="10785441" y="1080063"/>
                  </a:cubicBezTo>
                  <a:cubicBezTo>
                    <a:pt x="10622225" y="1299697"/>
                    <a:pt x="10463265" y="1513485"/>
                    <a:pt x="10304241" y="1727465"/>
                  </a:cubicBezTo>
                  <a:cubicBezTo>
                    <a:pt x="10274381" y="1715838"/>
                    <a:pt x="10248968" y="1705991"/>
                    <a:pt x="10222030" y="1695508"/>
                  </a:cubicBezTo>
                  <a:cubicBezTo>
                    <a:pt x="10165485" y="1780896"/>
                    <a:pt x="10110211" y="1864442"/>
                    <a:pt x="10052587" y="1951483"/>
                  </a:cubicBezTo>
                  <a:cubicBezTo>
                    <a:pt x="10109385" y="1977658"/>
                    <a:pt x="10160529" y="2001165"/>
                    <a:pt x="10215104" y="2026325"/>
                  </a:cubicBezTo>
                  <a:cubicBezTo>
                    <a:pt x="10467521" y="1741633"/>
                    <a:pt x="10719176" y="1457957"/>
                    <a:pt x="10976040" y="1168374"/>
                  </a:cubicBezTo>
                  <a:close/>
                  <a:moveTo>
                    <a:pt x="6854077" y="3409313"/>
                  </a:moveTo>
                  <a:cubicBezTo>
                    <a:pt x="6563096" y="3296288"/>
                    <a:pt x="6275227" y="3184533"/>
                    <a:pt x="5986469" y="3072397"/>
                  </a:cubicBezTo>
                  <a:cubicBezTo>
                    <a:pt x="5960611" y="3112995"/>
                    <a:pt x="5938502" y="3147684"/>
                    <a:pt x="5913660" y="3186756"/>
                  </a:cubicBezTo>
                  <a:cubicBezTo>
                    <a:pt x="6322305" y="3342413"/>
                    <a:pt x="6723390" y="3495210"/>
                    <a:pt x="7124030" y="3647880"/>
                  </a:cubicBezTo>
                  <a:cubicBezTo>
                    <a:pt x="7165008" y="3585427"/>
                    <a:pt x="7203001" y="3527548"/>
                    <a:pt x="7242900" y="3466683"/>
                  </a:cubicBezTo>
                  <a:cubicBezTo>
                    <a:pt x="7128349" y="3421384"/>
                    <a:pt x="7019708" y="3378436"/>
                    <a:pt x="6910241" y="3335170"/>
                  </a:cubicBezTo>
                  <a:cubicBezTo>
                    <a:pt x="6891308" y="3360202"/>
                    <a:pt x="6874789" y="3382057"/>
                    <a:pt x="6854077" y="3409313"/>
                  </a:cubicBezTo>
                  <a:close/>
                  <a:moveTo>
                    <a:pt x="5509526" y="3834413"/>
                  </a:moveTo>
                  <a:cubicBezTo>
                    <a:pt x="5922174" y="3978569"/>
                    <a:pt x="6330056" y="4121074"/>
                    <a:pt x="6739654" y="4264151"/>
                  </a:cubicBezTo>
                  <a:cubicBezTo>
                    <a:pt x="6776885" y="4203095"/>
                    <a:pt x="6812145" y="4145280"/>
                    <a:pt x="6849566" y="4083844"/>
                  </a:cubicBezTo>
                  <a:cubicBezTo>
                    <a:pt x="6733809" y="4040959"/>
                    <a:pt x="6623007" y="3999917"/>
                    <a:pt x="6510236" y="3958112"/>
                  </a:cubicBezTo>
                  <a:cubicBezTo>
                    <a:pt x="6492002" y="3983589"/>
                    <a:pt x="6475356" y="4006842"/>
                    <a:pt x="6458139" y="4030857"/>
                  </a:cubicBezTo>
                  <a:cubicBezTo>
                    <a:pt x="6443526" y="4026219"/>
                    <a:pt x="6431074" y="4022788"/>
                    <a:pt x="6419003" y="4018468"/>
                  </a:cubicBezTo>
                  <a:cubicBezTo>
                    <a:pt x="6204324" y="3941784"/>
                    <a:pt x="5989646" y="3864909"/>
                    <a:pt x="5774967" y="3788161"/>
                  </a:cubicBezTo>
                  <a:cubicBezTo>
                    <a:pt x="5719757" y="3768466"/>
                    <a:pt x="5664484" y="3749025"/>
                    <a:pt x="5609273" y="3729265"/>
                  </a:cubicBezTo>
                  <a:cubicBezTo>
                    <a:pt x="5593199" y="3723548"/>
                    <a:pt x="5577824" y="3718783"/>
                    <a:pt x="5566642" y="3737906"/>
                  </a:cubicBezTo>
                  <a:cubicBezTo>
                    <a:pt x="5548853" y="3768338"/>
                    <a:pt x="5530747" y="3798644"/>
                    <a:pt x="5509526" y="3834413"/>
                  </a:cubicBezTo>
                  <a:close/>
                  <a:moveTo>
                    <a:pt x="7149633" y="1712789"/>
                  </a:moveTo>
                  <a:cubicBezTo>
                    <a:pt x="7484770" y="1949576"/>
                    <a:pt x="7813300" y="2181663"/>
                    <a:pt x="8143736" y="2415084"/>
                  </a:cubicBezTo>
                  <a:cubicBezTo>
                    <a:pt x="8195896" y="2374804"/>
                    <a:pt x="8246659" y="2335604"/>
                    <a:pt x="8300598" y="2293862"/>
                  </a:cubicBezTo>
                  <a:cubicBezTo>
                    <a:pt x="8212986" y="2221625"/>
                    <a:pt x="8130266" y="2153391"/>
                    <a:pt x="8045513" y="2083504"/>
                  </a:cubicBezTo>
                  <a:cubicBezTo>
                    <a:pt x="8018957" y="2102120"/>
                    <a:pt x="7993988" y="2119655"/>
                    <a:pt x="7968194" y="2137698"/>
                  </a:cubicBezTo>
                  <a:cubicBezTo>
                    <a:pt x="7738966" y="1960123"/>
                    <a:pt x="7511327" y="1783755"/>
                    <a:pt x="7282925" y="1606816"/>
                  </a:cubicBezTo>
                  <a:cubicBezTo>
                    <a:pt x="7238071" y="1642457"/>
                    <a:pt x="7197410" y="1674796"/>
                    <a:pt x="7149633" y="1712789"/>
                  </a:cubicBezTo>
                  <a:close/>
                  <a:moveTo>
                    <a:pt x="11810738" y="1777148"/>
                  </a:moveTo>
                  <a:cubicBezTo>
                    <a:pt x="11443199" y="1990365"/>
                    <a:pt x="11086524" y="2197229"/>
                    <a:pt x="10727753" y="2405363"/>
                  </a:cubicBezTo>
                  <a:cubicBezTo>
                    <a:pt x="10768351" y="2450980"/>
                    <a:pt x="10806915" y="2494246"/>
                    <a:pt x="10845734" y="2537830"/>
                  </a:cubicBezTo>
                  <a:cubicBezTo>
                    <a:pt x="10952660" y="2487257"/>
                    <a:pt x="11056600" y="2438146"/>
                    <a:pt x="11162700" y="2387955"/>
                  </a:cubicBezTo>
                  <a:cubicBezTo>
                    <a:pt x="11145102" y="2363177"/>
                    <a:pt x="11130426" y="2342529"/>
                    <a:pt x="11113717" y="2319022"/>
                  </a:cubicBezTo>
                  <a:cubicBezTo>
                    <a:pt x="11384304" y="2180710"/>
                    <a:pt x="11650444" y="2044685"/>
                    <a:pt x="11921158" y="1906374"/>
                  </a:cubicBezTo>
                  <a:cubicBezTo>
                    <a:pt x="11894856" y="1876704"/>
                    <a:pt x="11873128" y="1852816"/>
                    <a:pt x="11852034" y="1828355"/>
                  </a:cubicBezTo>
                  <a:cubicBezTo>
                    <a:pt x="11838185" y="1812345"/>
                    <a:pt x="11825414" y="1795509"/>
                    <a:pt x="11810738" y="1777148"/>
                  </a:cubicBezTo>
                  <a:close/>
                  <a:moveTo>
                    <a:pt x="6537682" y="2325121"/>
                  </a:moveTo>
                  <a:cubicBezTo>
                    <a:pt x="6919771" y="2513941"/>
                    <a:pt x="7296013" y="2699839"/>
                    <a:pt x="7674543" y="2886944"/>
                  </a:cubicBezTo>
                  <a:cubicBezTo>
                    <a:pt x="7718953" y="2837324"/>
                    <a:pt x="7760949" y="2790374"/>
                    <a:pt x="7804977" y="2741199"/>
                  </a:cubicBezTo>
                  <a:cubicBezTo>
                    <a:pt x="7791000" y="2732622"/>
                    <a:pt x="7780517" y="2725570"/>
                    <a:pt x="7769462" y="2719534"/>
                  </a:cubicBezTo>
                  <a:cubicBezTo>
                    <a:pt x="7700846" y="2681923"/>
                    <a:pt x="7631913" y="2644883"/>
                    <a:pt x="7563487" y="2607017"/>
                  </a:cubicBezTo>
                  <a:cubicBezTo>
                    <a:pt x="7499192" y="2571438"/>
                    <a:pt x="7499446" y="2571121"/>
                    <a:pt x="7448811" y="2624679"/>
                  </a:cubicBezTo>
                  <a:cubicBezTo>
                    <a:pt x="7446841" y="2626776"/>
                    <a:pt x="7442902" y="2626903"/>
                    <a:pt x="7435468" y="2629508"/>
                  </a:cubicBezTo>
                  <a:cubicBezTo>
                    <a:pt x="7171869" y="2491196"/>
                    <a:pt x="6905476" y="2351423"/>
                    <a:pt x="6636921" y="2210507"/>
                  </a:cubicBezTo>
                  <a:cubicBezTo>
                    <a:pt x="6603121" y="2249580"/>
                    <a:pt x="6572689" y="2284714"/>
                    <a:pt x="6537682" y="2325121"/>
                  </a:cubicBezTo>
                  <a:close/>
                  <a:moveTo>
                    <a:pt x="10951644" y="2684527"/>
                  </a:moveTo>
                  <a:cubicBezTo>
                    <a:pt x="11356349" y="2533509"/>
                    <a:pt x="11756100" y="2384397"/>
                    <a:pt x="12157184" y="2234777"/>
                  </a:cubicBezTo>
                  <a:cubicBezTo>
                    <a:pt x="12140792" y="2178995"/>
                    <a:pt x="12103562" y="2141955"/>
                    <a:pt x="12073829" y="2097799"/>
                  </a:cubicBezTo>
                  <a:cubicBezTo>
                    <a:pt x="11791487" y="2219846"/>
                    <a:pt x="11510608" y="2341195"/>
                    <a:pt x="11228393" y="2463178"/>
                  </a:cubicBezTo>
                  <a:cubicBezTo>
                    <a:pt x="11217720" y="2450789"/>
                    <a:pt x="11209524" y="2441005"/>
                    <a:pt x="11201011" y="2431412"/>
                  </a:cubicBezTo>
                  <a:cubicBezTo>
                    <a:pt x="11192498" y="2421818"/>
                    <a:pt x="11183730" y="2412415"/>
                    <a:pt x="11174517" y="2402313"/>
                  </a:cubicBezTo>
                  <a:cubicBezTo>
                    <a:pt x="11068417" y="2452441"/>
                    <a:pt x="10964032" y="2501743"/>
                    <a:pt x="10857678" y="2551997"/>
                  </a:cubicBezTo>
                  <a:cubicBezTo>
                    <a:pt x="10889762" y="2597296"/>
                    <a:pt x="10919686" y="2639483"/>
                    <a:pt x="10951644" y="2684527"/>
                  </a:cubicBezTo>
                  <a:close/>
                  <a:moveTo>
                    <a:pt x="4658818" y="6404453"/>
                  </a:moveTo>
                  <a:cubicBezTo>
                    <a:pt x="4789188" y="6357312"/>
                    <a:pt x="4909647" y="6305342"/>
                    <a:pt x="5030614" y="6236408"/>
                  </a:cubicBezTo>
                  <a:cubicBezTo>
                    <a:pt x="4956153" y="6157119"/>
                    <a:pt x="4885441" y="6081769"/>
                    <a:pt x="4812187" y="6003814"/>
                  </a:cubicBezTo>
                  <a:cubicBezTo>
                    <a:pt x="4774512" y="6021921"/>
                    <a:pt x="4738298" y="6039265"/>
                    <a:pt x="4698209" y="6058579"/>
                  </a:cubicBezTo>
                  <a:cubicBezTo>
                    <a:pt x="4691601" y="6050638"/>
                    <a:pt x="4685375" y="6043204"/>
                    <a:pt x="4679212" y="6035708"/>
                  </a:cubicBezTo>
                  <a:cubicBezTo>
                    <a:pt x="4599923" y="5938565"/>
                    <a:pt x="4520697" y="5841360"/>
                    <a:pt x="4441408" y="5744218"/>
                  </a:cubicBezTo>
                  <a:cubicBezTo>
                    <a:pt x="4361102" y="5645805"/>
                    <a:pt x="4280923" y="5547392"/>
                    <a:pt x="4200173" y="5449297"/>
                  </a:cubicBezTo>
                  <a:cubicBezTo>
                    <a:pt x="4191659" y="5439005"/>
                    <a:pt x="4183527" y="5422740"/>
                    <a:pt x="4158813" y="5438115"/>
                  </a:cubicBezTo>
                  <a:cubicBezTo>
                    <a:pt x="4180795" y="5469564"/>
                    <a:pt x="4202206" y="5500886"/>
                    <a:pt x="4224316" y="5531636"/>
                  </a:cubicBezTo>
                  <a:cubicBezTo>
                    <a:pt x="4351636" y="5708766"/>
                    <a:pt x="4479210" y="5885706"/>
                    <a:pt x="4606403" y="6062900"/>
                  </a:cubicBezTo>
                  <a:cubicBezTo>
                    <a:pt x="4612439" y="6071286"/>
                    <a:pt x="4615806" y="6081642"/>
                    <a:pt x="4621334" y="6093015"/>
                  </a:cubicBezTo>
                  <a:cubicBezTo>
                    <a:pt x="4580672" y="6110105"/>
                    <a:pt x="4543887" y="6125543"/>
                    <a:pt x="4503226" y="6142634"/>
                  </a:cubicBezTo>
                  <a:cubicBezTo>
                    <a:pt x="4555831" y="6231199"/>
                    <a:pt x="4606276" y="6316079"/>
                    <a:pt x="4658818" y="6404453"/>
                  </a:cubicBezTo>
                  <a:close/>
                  <a:moveTo>
                    <a:pt x="5050119" y="6227196"/>
                  </a:moveTo>
                  <a:cubicBezTo>
                    <a:pt x="5154059" y="6167602"/>
                    <a:pt x="5250629" y="6107754"/>
                    <a:pt x="5343324" y="6035898"/>
                  </a:cubicBezTo>
                  <a:cubicBezTo>
                    <a:pt x="5253678" y="5965440"/>
                    <a:pt x="5167146" y="5897523"/>
                    <a:pt x="5081123" y="5829924"/>
                  </a:cubicBezTo>
                  <a:cubicBezTo>
                    <a:pt x="5046751" y="5853050"/>
                    <a:pt x="5016129" y="5873571"/>
                    <a:pt x="4986141" y="5893711"/>
                  </a:cubicBezTo>
                  <a:cubicBezTo>
                    <a:pt x="4975531" y="5886405"/>
                    <a:pt x="4968288" y="5882466"/>
                    <a:pt x="4962252" y="5877192"/>
                  </a:cubicBezTo>
                  <a:cubicBezTo>
                    <a:pt x="4840396" y="5771537"/>
                    <a:pt x="4718667" y="5665691"/>
                    <a:pt x="4597001" y="5559845"/>
                  </a:cubicBezTo>
                  <a:cubicBezTo>
                    <a:pt x="4519617" y="5492500"/>
                    <a:pt x="4442107" y="5425282"/>
                    <a:pt x="4364978" y="5357619"/>
                  </a:cubicBezTo>
                  <a:cubicBezTo>
                    <a:pt x="4349031" y="5343642"/>
                    <a:pt x="4334418" y="5330681"/>
                    <a:pt x="4315739" y="5358572"/>
                  </a:cubicBezTo>
                  <a:cubicBezTo>
                    <a:pt x="4517330" y="5549362"/>
                    <a:pt x="4719302" y="5740533"/>
                    <a:pt x="4924069" y="5934372"/>
                  </a:cubicBezTo>
                  <a:cubicBezTo>
                    <a:pt x="4890777" y="5955465"/>
                    <a:pt x="4861489" y="5974080"/>
                    <a:pt x="4829595" y="5994284"/>
                  </a:cubicBezTo>
                  <a:cubicBezTo>
                    <a:pt x="4904818" y="6073827"/>
                    <a:pt x="4976230" y="6149241"/>
                    <a:pt x="5050119" y="6227196"/>
                  </a:cubicBezTo>
                  <a:close/>
                  <a:moveTo>
                    <a:pt x="3685682" y="5523631"/>
                  </a:moveTo>
                  <a:cubicBezTo>
                    <a:pt x="3681679" y="5521725"/>
                    <a:pt x="3677676" y="5519755"/>
                    <a:pt x="3673737" y="5517849"/>
                  </a:cubicBezTo>
                  <a:cubicBezTo>
                    <a:pt x="3669036" y="5525791"/>
                    <a:pt x="3661222" y="5533351"/>
                    <a:pt x="3660078" y="5541801"/>
                  </a:cubicBezTo>
                  <a:cubicBezTo>
                    <a:pt x="3653534" y="5588562"/>
                    <a:pt x="3648324" y="5635576"/>
                    <a:pt x="3643242" y="5682527"/>
                  </a:cubicBezTo>
                  <a:cubicBezTo>
                    <a:pt x="3627930" y="5823570"/>
                    <a:pt x="3613317" y="5964678"/>
                    <a:pt x="3597498" y="6105594"/>
                  </a:cubicBezTo>
                  <a:cubicBezTo>
                    <a:pt x="3591716" y="6156929"/>
                    <a:pt x="3583203" y="6208009"/>
                    <a:pt x="3575452" y="6262457"/>
                  </a:cubicBezTo>
                  <a:cubicBezTo>
                    <a:pt x="3530724" y="6259281"/>
                    <a:pt x="3489174" y="6256358"/>
                    <a:pt x="3443112" y="6253118"/>
                  </a:cubicBezTo>
                  <a:cubicBezTo>
                    <a:pt x="3424053" y="6348862"/>
                    <a:pt x="3405819" y="6440604"/>
                    <a:pt x="3386631" y="6537047"/>
                  </a:cubicBezTo>
                  <a:cubicBezTo>
                    <a:pt x="3524816" y="6551406"/>
                    <a:pt x="3656774" y="6563096"/>
                    <a:pt x="3792608" y="6555662"/>
                  </a:cubicBezTo>
                  <a:cubicBezTo>
                    <a:pt x="3787335" y="6456487"/>
                    <a:pt x="3782316" y="6362903"/>
                    <a:pt x="3777042" y="6264681"/>
                  </a:cubicBezTo>
                  <a:cubicBezTo>
                    <a:pt x="3730981" y="6264681"/>
                    <a:pt x="3690828" y="6264681"/>
                    <a:pt x="3645465" y="6264681"/>
                  </a:cubicBezTo>
                  <a:cubicBezTo>
                    <a:pt x="3659061" y="6014170"/>
                    <a:pt x="3672340" y="5768869"/>
                    <a:pt x="3685682" y="5523631"/>
                  </a:cubicBezTo>
                  <a:close/>
                  <a:moveTo>
                    <a:pt x="2297103" y="6251021"/>
                  </a:moveTo>
                  <a:cubicBezTo>
                    <a:pt x="2359810" y="6161058"/>
                    <a:pt x="2417625" y="6078148"/>
                    <a:pt x="2476457" y="5993903"/>
                  </a:cubicBezTo>
                  <a:cubicBezTo>
                    <a:pt x="2438273" y="5976367"/>
                    <a:pt x="2406189" y="5961628"/>
                    <a:pt x="2370674" y="5945300"/>
                  </a:cubicBezTo>
                  <a:cubicBezTo>
                    <a:pt x="2533954" y="5728017"/>
                    <a:pt x="2696662" y="5516007"/>
                    <a:pt x="2859243" y="5298660"/>
                  </a:cubicBezTo>
                  <a:cubicBezTo>
                    <a:pt x="2840247" y="5291163"/>
                    <a:pt x="2828684" y="5286589"/>
                    <a:pt x="2815660" y="5281506"/>
                  </a:cubicBezTo>
                  <a:cubicBezTo>
                    <a:pt x="2644819" y="5495041"/>
                    <a:pt x="2475567" y="5706543"/>
                    <a:pt x="2307077" y="5917091"/>
                  </a:cubicBezTo>
                  <a:cubicBezTo>
                    <a:pt x="2271118" y="5900319"/>
                    <a:pt x="2241765" y="5886722"/>
                    <a:pt x="2209681" y="5871792"/>
                  </a:cubicBezTo>
                  <a:cubicBezTo>
                    <a:pt x="2141828" y="5951971"/>
                    <a:pt x="2074292" y="6031705"/>
                    <a:pt x="2002309" y="6116776"/>
                  </a:cubicBezTo>
                  <a:cubicBezTo>
                    <a:pt x="2104407" y="6163345"/>
                    <a:pt x="2198753" y="6206230"/>
                    <a:pt x="2297103" y="6251021"/>
                  </a:cubicBezTo>
                  <a:close/>
                  <a:moveTo>
                    <a:pt x="500260" y="4976357"/>
                  </a:moveTo>
                  <a:cubicBezTo>
                    <a:pt x="559472" y="4946179"/>
                    <a:pt x="610299" y="4920447"/>
                    <a:pt x="660998" y="4894399"/>
                  </a:cubicBezTo>
                  <a:cubicBezTo>
                    <a:pt x="712270" y="4868033"/>
                    <a:pt x="765510" y="4845034"/>
                    <a:pt x="815511" y="4812950"/>
                  </a:cubicBezTo>
                  <a:cubicBezTo>
                    <a:pt x="795879" y="4786393"/>
                    <a:pt x="779869" y="4764728"/>
                    <a:pt x="762524" y="4741221"/>
                  </a:cubicBezTo>
                  <a:cubicBezTo>
                    <a:pt x="1038194" y="4609453"/>
                    <a:pt x="1309798" y="4479592"/>
                    <a:pt x="1584261" y="4348396"/>
                  </a:cubicBezTo>
                  <a:cubicBezTo>
                    <a:pt x="1576574" y="4335753"/>
                    <a:pt x="1570983" y="4326540"/>
                    <a:pt x="1563613" y="4314469"/>
                  </a:cubicBezTo>
                  <a:cubicBezTo>
                    <a:pt x="1282797" y="4441091"/>
                    <a:pt x="1003696" y="4566886"/>
                    <a:pt x="723324" y="4693317"/>
                  </a:cubicBezTo>
                  <a:cubicBezTo>
                    <a:pt x="700516" y="4664600"/>
                    <a:pt x="679550" y="4638234"/>
                    <a:pt x="656615" y="4609390"/>
                  </a:cubicBezTo>
                  <a:cubicBezTo>
                    <a:pt x="545813" y="4655705"/>
                    <a:pt x="437298" y="4701068"/>
                    <a:pt x="323002" y="4748781"/>
                  </a:cubicBezTo>
                  <a:cubicBezTo>
                    <a:pt x="384883" y="4828198"/>
                    <a:pt x="441491" y="4900880"/>
                    <a:pt x="500260" y="4976357"/>
                  </a:cubicBezTo>
                  <a:close/>
                  <a:moveTo>
                    <a:pt x="5618613" y="5309080"/>
                  </a:moveTo>
                  <a:cubicBezTo>
                    <a:pt x="5343324" y="5174517"/>
                    <a:pt x="5071720" y="5041669"/>
                    <a:pt x="4798845" y="4908249"/>
                  </a:cubicBezTo>
                  <a:cubicBezTo>
                    <a:pt x="4788807" y="4920257"/>
                    <a:pt x="4780929" y="4929596"/>
                    <a:pt x="4770001" y="4942748"/>
                  </a:cubicBezTo>
                  <a:cubicBezTo>
                    <a:pt x="5042050" y="5081377"/>
                    <a:pt x="5309778" y="5217783"/>
                    <a:pt x="5579413" y="5355141"/>
                  </a:cubicBezTo>
                  <a:cubicBezTo>
                    <a:pt x="5556477" y="5383095"/>
                    <a:pt x="5536020" y="5407937"/>
                    <a:pt x="5512830" y="5436209"/>
                  </a:cubicBezTo>
                  <a:cubicBezTo>
                    <a:pt x="5616516" y="5491991"/>
                    <a:pt x="5716517" y="5545804"/>
                    <a:pt x="5818361" y="5600633"/>
                  </a:cubicBezTo>
                  <a:cubicBezTo>
                    <a:pt x="5882529" y="5533224"/>
                    <a:pt x="5941424" y="5465307"/>
                    <a:pt x="5998286" y="5389512"/>
                  </a:cubicBezTo>
                  <a:cubicBezTo>
                    <a:pt x="5888057" y="5337987"/>
                    <a:pt x="5783926" y="5289321"/>
                    <a:pt x="5678969" y="5240210"/>
                  </a:cubicBezTo>
                  <a:cubicBezTo>
                    <a:pt x="5658257" y="5263844"/>
                    <a:pt x="5640214" y="5284429"/>
                    <a:pt x="5618613" y="5309080"/>
                  </a:cubicBezTo>
                  <a:close/>
                  <a:moveTo>
                    <a:pt x="5170577" y="4388930"/>
                  </a:moveTo>
                  <a:cubicBezTo>
                    <a:pt x="5463973" y="4499731"/>
                    <a:pt x="5752350" y="4608627"/>
                    <a:pt x="6044856" y="4719048"/>
                  </a:cubicBezTo>
                  <a:cubicBezTo>
                    <a:pt x="6028465" y="4746049"/>
                    <a:pt x="6015186" y="4767841"/>
                    <a:pt x="5999112" y="4794207"/>
                  </a:cubicBezTo>
                  <a:cubicBezTo>
                    <a:pt x="6111693" y="4837728"/>
                    <a:pt x="6221859" y="4880358"/>
                    <a:pt x="6336346" y="4924577"/>
                  </a:cubicBezTo>
                  <a:cubicBezTo>
                    <a:pt x="6380247" y="4855326"/>
                    <a:pt x="6422560" y="4788616"/>
                    <a:pt x="6468685" y="4715808"/>
                  </a:cubicBezTo>
                  <a:cubicBezTo>
                    <a:pt x="6352039" y="4673558"/>
                    <a:pt x="6239839" y="4632897"/>
                    <a:pt x="6127703" y="4592236"/>
                  </a:cubicBezTo>
                  <a:cubicBezTo>
                    <a:pt x="6107627" y="4621334"/>
                    <a:pt x="6091235" y="4645159"/>
                    <a:pt x="6073382" y="4671080"/>
                  </a:cubicBezTo>
                  <a:cubicBezTo>
                    <a:pt x="5781765" y="4563201"/>
                    <a:pt x="5493198" y="4456465"/>
                    <a:pt x="5202280" y="4348840"/>
                  </a:cubicBezTo>
                  <a:cubicBezTo>
                    <a:pt x="5192433" y="4361420"/>
                    <a:pt x="5183728" y="4372348"/>
                    <a:pt x="5170577" y="4388930"/>
                  </a:cubicBezTo>
                  <a:close/>
                  <a:moveTo>
                    <a:pt x="940544" y="4944146"/>
                  </a:moveTo>
                  <a:cubicBezTo>
                    <a:pt x="1202936" y="4796621"/>
                    <a:pt x="1461198" y="4651449"/>
                    <a:pt x="1721937" y="4504814"/>
                  </a:cubicBezTo>
                  <a:cubicBezTo>
                    <a:pt x="1713297" y="4494966"/>
                    <a:pt x="1706308" y="4487025"/>
                    <a:pt x="1698748" y="4478448"/>
                  </a:cubicBezTo>
                  <a:cubicBezTo>
                    <a:pt x="1431464" y="4620826"/>
                    <a:pt x="1168818" y="4766888"/>
                    <a:pt x="903186" y="4906724"/>
                  </a:cubicBezTo>
                  <a:cubicBezTo>
                    <a:pt x="877011" y="4878389"/>
                    <a:pt x="855219" y="4854818"/>
                    <a:pt x="830886" y="4828579"/>
                  </a:cubicBezTo>
                  <a:cubicBezTo>
                    <a:pt x="725802" y="4882074"/>
                    <a:pt x="622243" y="4934742"/>
                    <a:pt x="512077" y="4990842"/>
                  </a:cubicBezTo>
                  <a:cubicBezTo>
                    <a:pt x="581645" y="5063842"/>
                    <a:pt x="645369" y="5130679"/>
                    <a:pt x="710872" y="5199421"/>
                  </a:cubicBezTo>
                  <a:cubicBezTo>
                    <a:pt x="811127" y="5139700"/>
                    <a:pt x="908396" y="5081822"/>
                    <a:pt x="1009350" y="5021656"/>
                  </a:cubicBezTo>
                  <a:cubicBezTo>
                    <a:pt x="984890" y="4994082"/>
                    <a:pt x="964686" y="4971337"/>
                    <a:pt x="940544" y="4944146"/>
                  </a:cubicBezTo>
                  <a:close/>
                  <a:moveTo>
                    <a:pt x="2655556" y="6061502"/>
                  </a:moveTo>
                  <a:cubicBezTo>
                    <a:pt x="2794249" y="5834689"/>
                    <a:pt x="2930528" y="5611878"/>
                    <a:pt x="3068585" y="5386082"/>
                  </a:cubicBezTo>
                  <a:cubicBezTo>
                    <a:pt x="3054226" y="5381062"/>
                    <a:pt x="3044252" y="5377505"/>
                    <a:pt x="3033769" y="5373820"/>
                  </a:cubicBezTo>
                  <a:cubicBezTo>
                    <a:pt x="2888659" y="5596821"/>
                    <a:pt x="2745138" y="5817471"/>
                    <a:pt x="2599838" y="6040854"/>
                  </a:cubicBezTo>
                  <a:cubicBezTo>
                    <a:pt x="2565085" y="6028020"/>
                    <a:pt x="2531921" y="6015822"/>
                    <a:pt x="2495516" y="6002416"/>
                  </a:cubicBezTo>
                  <a:cubicBezTo>
                    <a:pt x="2437765" y="6089330"/>
                    <a:pt x="2373851" y="6168174"/>
                    <a:pt x="2321309" y="6258518"/>
                  </a:cubicBezTo>
                  <a:cubicBezTo>
                    <a:pt x="2424804" y="6299370"/>
                    <a:pt x="2521819" y="6339586"/>
                    <a:pt x="2623726" y="6366080"/>
                  </a:cubicBezTo>
                  <a:cubicBezTo>
                    <a:pt x="2673727" y="6275164"/>
                    <a:pt x="2720614" y="6189966"/>
                    <a:pt x="2768582" y="6102862"/>
                  </a:cubicBezTo>
                  <a:cubicBezTo>
                    <a:pt x="2729318" y="6088504"/>
                    <a:pt x="2694566" y="6075797"/>
                    <a:pt x="2655556" y="6061502"/>
                  </a:cubicBezTo>
                  <a:close/>
                  <a:moveTo>
                    <a:pt x="1587184" y="5499552"/>
                  </a:moveTo>
                  <a:cubicBezTo>
                    <a:pt x="1808597" y="5312002"/>
                    <a:pt x="2026769" y="5133029"/>
                    <a:pt x="2240050" y="4950054"/>
                  </a:cubicBezTo>
                  <a:cubicBezTo>
                    <a:pt x="2218957" y="4921718"/>
                    <a:pt x="2203328" y="4931629"/>
                    <a:pt x="2186555" y="4945353"/>
                  </a:cubicBezTo>
                  <a:cubicBezTo>
                    <a:pt x="2056630" y="5051643"/>
                    <a:pt x="1926577" y="5157871"/>
                    <a:pt x="1796335" y="5263780"/>
                  </a:cubicBezTo>
                  <a:cubicBezTo>
                    <a:pt x="1712979" y="5331570"/>
                    <a:pt x="1629243" y="5398852"/>
                    <a:pt x="1543791" y="5467849"/>
                  </a:cubicBezTo>
                  <a:cubicBezTo>
                    <a:pt x="1514121" y="5446819"/>
                    <a:pt x="1485086" y="5426171"/>
                    <a:pt x="1452621" y="5403172"/>
                  </a:cubicBezTo>
                  <a:cubicBezTo>
                    <a:pt x="1366470" y="5469691"/>
                    <a:pt x="1279556" y="5536782"/>
                    <a:pt x="1186671" y="5608511"/>
                  </a:cubicBezTo>
                  <a:cubicBezTo>
                    <a:pt x="1266278" y="5664992"/>
                    <a:pt x="1339214" y="5716517"/>
                    <a:pt x="1411832" y="5768424"/>
                  </a:cubicBezTo>
                  <a:cubicBezTo>
                    <a:pt x="1430130" y="5781512"/>
                    <a:pt x="1441566" y="5770330"/>
                    <a:pt x="1454209" y="5759021"/>
                  </a:cubicBezTo>
                  <a:cubicBezTo>
                    <a:pt x="1496713" y="5721092"/>
                    <a:pt x="1539597" y="5683480"/>
                    <a:pt x="1582228" y="5645678"/>
                  </a:cubicBezTo>
                  <a:cubicBezTo>
                    <a:pt x="1613105" y="5618295"/>
                    <a:pt x="1643919" y="5590785"/>
                    <a:pt x="1676448" y="5561878"/>
                  </a:cubicBezTo>
                  <a:cubicBezTo>
                    <a:pt x="1645952" y="5540531"/>
                    <a:pt x="1619522" y="5522106"/>
                    <a:pt x="1587184" y="5499552"/>
                  </a:cubicBezTo>
                  <a:close/>
                  <a:moveTo>
                    <a:pt x="7492648" y="1459292"/>
                  </a:moveTo>
                  <a:cubicBezTo>
                    <a:pt x="7708216" y="1648874"/>
                    <a:pt x="7918892" y="1834137"/>
                    <a:pt x="8131981" y="2021496"/>
                  </a:cubicBezTo>
                  <a:cubicBezTo>
                    <a:pt x="8105107" y="2040429"/>
                    <a:pt x="8084204" y="2055232"/>
                    <a:pt x="8060825" y="2071687"/>
                  </a:cubicBezTo>
                  <a:cubicBezTo>
                    <a:pt x="8149009" y="2144051"/>
                    <a:pt x="8233952" y="2213874"/>
                    <a:pt x="8317308" y="2282299"/>
                  </a:cubicBezTo>
                  <a:cubicBezTo>
                    <a:pt x="8376965" y="2243099"/>
                    <a:pt x="8430841" y="2207648"/>
                    <a:pt x="8480714" y="2174801"/>
                  </a:cubicBezTo>
                  <a:cubicBezTo>
                    <a:pt x="8405364" y="2097926"/>
                    <a:pt x="8331603" y="2022639"/>
                    <a:pt x="8255109" y="1944621"/>
                  </a:cubicBezTo>
                  <a:cubicBezTo>
                    <a:pt x="8228806" y="1960060"/>
                    <a:pt x="8202630" y="1975434"/>
                    <a:pt x="8175819" y="1991254"/>
                  </a:cubicBezTo>
                  <a:cubicBezTo>
                    <a:pt x="7968447" y="1799765"/>
                    <a:pt x="7762664" y="1609738"/>
                    <a:pt x="7554911" y="1417932"/>
                  </a:cubicBezTo>
                  <a:cubicBezTo>
                    <a:pt x="7534580" y="1431464"/>
                    <a:pt x="7516346" y="1443535"/>
                    <a:pt x="7492648" y="1459292"/>
                  </a:cubicBezTo>
                  <a:close/>
                  <a:moveTo>
                    <a:pt x="6478025" y="4700623"/>
                  </a:moveTo>
                  <a:cubicBezTo>
                    <a:pt x="6518877" y="4631944"/>
                    <a:pt x="6556488" y="4568665"/>
                    <a:pt x="6596069" y="4502146"/>
                  </a:cubicBezTo>
                  <a:cubicBezTo>
                    <a:pt x="6478406" y="4461103"/>
                    <a:pt x="6366778" y="4422157"/>
                    <a:pt x="6255024" y="4383148"/>
                  </a:cubicBezTo>
                  <a:cubicBezTo>
                    <a:pt x="6236154" y="4411675"/>
                    <a:pt x="6220207" y="4435817"/>
                    <a:pt x="6203816" y="4460595"/>
                  </a:cubicBezTo>
                  <a:cubicBezTo>
                    <a:pt x="6195175" y="4458244"/>
                    <a:pt x="6188949" y="4456974"/>
                    <a:pt x="6183041" y="4454877"/>
                  </a:cubicBezTo>
                  <a:cubicBezTo>
                    <a:pt x="6000319" y="4390454"/>
                    <a:pt x="5817662" y="4325969"/>
                    <a:pt x="5634941" y="4261482"/>
                  </a:cubicBezTo>
                  <a:cubicBezTo>
                    <a:pt x="5541293" y="4228382"/>
                    <a:pt x="5447772" y="4194963"/>
                    <a:pt x="5353997" y="4162180"/>
                  </a:cubicBezTo>
                  <a:cubicBezTo>
                    <a:pt x="5320515" y="4150490"/>
                    <a:pt x="5320325" y="4151189"/>
                    <a:pt x="5305776" y="4188419"/>
                  </a:cubicBezTo>
                  <a:cubicBezTo>
                    <a:pt x="5596503" y="4292487"/>
                    <a:pt x="5887103" y="4396490"/>
                    <a:pt x="6179483" y="4501129"/>
                  </a:cubicBezTo>
                  <a:cubicBezTo>
                    <a:pt x="6164616" y="4527178"/>
                    <a:pt x="6151782" y="4549605"/>
                    <a:pt x="6136471" y="4576480"/>
                  </a:cubicBezTo>
                  <a:cubicBezTo>
                    <a:pt x="6250640" y="4617966"/>
                    <a:pt x="6361886" y="4658373"/>
                    <a:pt x="6478025" y="4700623"/>
                  </a:cubicBezTo>
                  <a:close/>
                  <a:moveTo>
                    <a:pt x="7510882" y="3091584"/>
                  </a:moveTo>
                  <a:cubicBezTo>
                    <a:pt x="7401287" y="3042473"/>
                    <a:pt x="7294489" y="2994569"/>
                    <a:pt x="7186863" y="2946347"/>
                  </a:cubicBezTo>
                  <a:cubicBezTo>
                    <a:pt x="7165898" y="2971570"/>
                    <a:pt x="7147409" y="2993743"/>
                    <a:pt x="7127651" y="3017504"/>
                  </a:cubicBezTo>
                  <a:cubicBezTo>
                    <a:pt x="6844865" y="2894187"/>
                    <a:pt x="6564684" y="2772076"/>
                    <a:pt x="6283423" y="2649394"/>
                  </a:cubicBezTo>
                  <a:cubicBezTo>
                    <a:pt x="6272622" y="2665150"/>
                    <a:pt x="6264998" y="2676332"/>
                    <a:pt x="6255913" y="2689546"/>
                  </a:cubicBezTo>
                  <a:cubicBezTo>
                    <a:pt x="6539588" y="2811403"/>
                    <a:pt x="6818944" y="2931354"/>
                    <a:pt x="7101030" y="3052511"/>
                  </a:cubicBezTo>
                  <a:cubicBezTo>
                    <a:pt x="7082987" y="3080974"/>
                    <a:pt x="7067739" y="3105116"/>
                    <a:pt x="7051093" y="3131419"/>
                  </a:cubicBezTo>
                  <a:cubicBezTo>
                    <a:pt x="7163038" y="3178052"/>
                    <a:pt x="7270854" y="3223034"/>
                    <a:pt x="7380766" y="3268841"/>
                  </a:cubicBezTo>
                  <a:cubicBezTo>
                    <a:pt x="7425303" y="3208294"/>
                    <a:pt x="7467425" y="3150860"/>
                    <a:pt x="7510882" y="3091584"/>
                  </a:cubicBezTo>
                  <a:close/>
                  <a:moveTo>
                    <a:pt x="5691866" y="3545210"/>
                  </a:moveTo>
                  <a:cubicBezTo>
                    <a:pt x="5980688" y="3652581"/>
                    <a:pt x="6269446" y="3759888"/>
                    <a:pt x="6560491" y="3868085"/>
                  </a:cubicBezTo>
                  <a:cubicBezTo>
                    <a:pt x="6545688" y="3896103"/>
                    <a:pt x="6534061" y="3918022"/>
                    <a:pt x="6520592" y="3943499"/>
                  </a:cubicBezTo>
                  <a:cubicBezTo>
                    <a:pt x="6637429" y="3986638"/>
                    <a:pt x="6747977" y="4027363"/>
                    <a:pt x="6860304" y="4068786"/>
                  </a:cubicBezTo>
                  <a:cubicBezTo>
                    <a:pt x="6900329" y="4002966"/>
                    <a:pt x="6937051" y="3942546"/>
                    <a:pt x="6975934" y="3878505"/>
                  </a:cubicBezTo>
                  <a:cubicBezTo>
                    <a:pt x="6859795" y="3835239"/>
                    <a:pt x="6750518" y="3794578"/>
                    <a:pt x="6639145" y="3753154"/>
                  </a:cubicBezTo>
                  <a:cubicBezTo>
                    <a:pt x="6620911" y="3779139"/>
                    <a:pt x="6604329" y="3802773"/>
                    <a:pt x="6585587" y="3829457"/>
                  </a:cubicBezTo>
                  <a:cubicBezTo>
                    <a:pt x="6547276" y="3815607"/>
                    <a:pt x="6509220" y="3802138"/>
                    <a:pt x="6471417" y="3788097"/>
                  </a:cubicBezTo>
                  <a:cubicBezTo>
                    <a:pt x="6228785" y="3698198"/>
                    <a:pt x="5986152" y="3608045"/>
                    <a:pt x="5743519" y="3518145"/>
                  </a:cubicBezTo>
                  <a:cubicBezTo>
                    <a:pt x="5707241" y="3504803"/>
                    <a:pt x="5707051" y="3505248"/>
                    <a:pt x="5691866" y="3545210"/>
                  </a:cubicBezTo>
                  <a:close/>
                  <a:moveTo>
                    <a:pt x="10422921" y="944356"/>
                  </a:moveTo>
                  <a:cubicBezTo>
                    <a:pt x="10302780" y="1177141"/>
                    <a:pt x="10183910" y="1407449"/>
                    <a:pt x="10065421" y="1636930"/>
                  </a:cubicBezTo>
                  <a:cubicBezTo>
                    <a:pt x="10030731" y="1628925"/>
                    <a:pt x="10002713" y="1622445"/>
                    <a:pt x="9970248" y="1615011"/>
                  </a:cubicBezTo>
                  <a:cubicBezTo>
                    <a:pt x="9931239" y="1707198"/>
                    <a:pt x="9893436" y="1796716"/>
                    <a:pt x="9855316" y="1886806"/>
                  </a:cubicBezTo>
                  <a:cubicBezTo>
                    <a:pt x="9915165" y="1905993"/>
                    <a:pt x="9972281" y="1924227"/>
                    <a:pt x="10032383" y="1943477"/>
                  </a:cubicBezTo>
                  <a:cubicBezTo>
                    <a:pt x="10088673" y="1858851"/>
                    <a:pt x="10144265" y="1775369"/>
                    <a:pt x="10202144" y="1688392"/>
                  </a:cubicBezTo>
                  <a:cubicBezTo>
                    <a:pt x="10172029" y="1676257"/>
                    <a:pt x="10145345" y="1665457"/>
                    <a:pt x="10115294" y="1653385"/>
                  </a:cubicBezTo>
                  <a:cubicBezTo>
                    <a:pt x="10246617" y="1426064"/>
                    <a:pt x="10376478" y="1201220"/>
                    <a:pt x="10508818" y="972056"/>
                  </a:cubicBezTo>
                  <a:cubicBezTo>
                    <a:pt x="10479339" y="962526"/>
                    <a:pt x="10453544" y="954204"/>
                    <a:pt x="10422921" y="944356"/>
                  </a:cubicBezTo>
                  <a:close/>
                  <a:moveTo>
                    <a:pt x="7606055" y="2456825"/>
                  </a:moveTo>
                  <a:cubicBezTo>
                    <a:pt x="7587058" y="2446342"/>
                    <a:pt x="7569968" y="2437320"/>
                    <a:pt x="7553386" y="2427536"/>
                  </a:cubicBezTo>
                  <a:cubicBezTo>
                    <a:pt x="7325874" y="2293735"/>
                    <a:pt x="7098489" y="2159808"/>
                    <a:pt x="6870977" y="2025943"/>
                  </a:cubicBezTo>
                  <a:cubicBezTo>
                    <a:pt x="6827901" y="2000594"/>
                    <a:pt x="6827838" y="2000848"/>
                    <a:pt x="6800392" y="2046528"/>
                  </a:cubicBezTo>
                  <a:cubicBezTo>
                    <a:pt x="7057129" y="2193035"/>
                    <a:pt x="7313803" y="2339543"/>
                    <a:pt x="7573526" y="2487829"/>
                  </a:cubicBezTo>
                  <a:cubicBezTo>
                    <a:pt x="7550908" y="2512988"/>
                    <a:pt x="7532992" y="2533001"/>
                    <a:pt x="7510692" y="2557906"/>
                  </a:cubicBezTo>
                  <a:cubicBezTo>
                    <a:pt x="7616728" y="2615848"/>
                    <a:pt x="7717238" y="2670741"/>
                    <a:pt x="7818700" y="2726205"/>
                  </a:cubicBezTo>
                  <a:cubicBezTo>
                    <a:pt x="7868573" y="2674743"/>
                    <a:pt x="7915779" y="2626013"/>
                    <a:pt x="7966351" y="2573789"/>
                  </a:cubicBezTo>
                  <a:cubicBezTo>
                    <a:pt x="7863554" y="2513750"/>
                    <a:pt x="7770479" y="2449201"/>
                    <a:pt x="7671113" y="2395579"/>
                  </a:cubicBezTo>
                  <a:cubicBezTo>
                    <a:pt x="7647478" y="2417815"/>
                    <a:pt x="7627592" y="2436558"/>
                    <a:pt x="7606055" y="2456825"/>
                  </a:cubicBezTo>
                  <a:close/>
                  <a:moveTo>
                    <a:pt x="6105530" y="2900540"/>
                  </a:moveTo>
                  <a:cubicBezTo>
                    <a:pt x="6393971" y="3019537"/>
                    <a:pt x="6679552" y="3130784"/>
                    <a:pt x="6965197" y="3249400"/>
                  </a:cubicBezTo>
                  <a:cubicBezTo>
                    <a:pt x="6948106" y="3275385"/>
                    <a:pt x="6934891" y="3295462"/>
                    <a:pt x="6919135" y="3319477"/>
                  </a:cubicBezTo>
                  <a:cubicBezTo>
                    <a:pt x="7031907" y="3364268"/>
                    <a:pt x="7141564" y="3407788"/>
                    <a:pt x="7253383" y="3452134"/>
                  </a:cubicBezTo>
                  <a:cubicBezTo>
                    <a:pt x="7292138" y="3395780"/>
                    <a:pt x="7329305" y="3341777"/>
                    <a:pt x="7369394" y="3283390"/>
                  </a:cubicBezTo>
                  <a:cubicBezTo>
                    <a:pt x="7255479" y="3235740"/>
                    <a:pt x="7147791" y="3190632"/>
                    <a:pt x="7039721" y="3145396"/>
                  </a:cubicBezTo>
                  <a:cubicBezTo>
                    <a:pt x="7022694" y="3168459"/>
                    <a:pt x="7007573" y="3188980"/>
                    <a:pt x="6990483" y="3212170"/>
                  </a:cubicBezTo>
                  <a:cubicBezTo>
                    <a:pt x="6702360" y="3094570"/>
                    <a:pt x="6417922" y="2978495"/>
                    <a:pt x="6131642" y="2861594"/>
                  </a:cubicBezTo>
                  <a:cubicBezTo>
                    <a:pt x="6123193" y="2874237"/>
                    <a:pt x="6116077" y="2884784"/>
                    <a:pt x="6105530" y="2900540"/>
                  </a:cubicBezTo>
                  <a:close/>
                  <a:moveTo>
                    <a:pt x="10731120" y="1973592"/>
                  </a:moveTo>
                  <a:cubicBezTo>
                    <a:pt x="10702593" y="1954723"/>
                    <a:pt x="10678324" y="1938776"/>
                    <a:pt x="10651641" y="1921177"/>
                  </a:cubicBezTo>
                  <a:cubicBezTo>
                    <a:pt x="10570127" y="1993668"/>
                    <a:pt x="10488995" y="2065842"/>
                    <a:pt x="10406212" y="2139541"/>
                  </a:cubicBezTo>
                  <a:cubicBezTo>
                    <a:pt x="10458182" y="2178296"/>
                    <a:pt x="10506340" y="2214192"/>
                    <a:pt x="10558945" y="2253328"/>
                  </a:cubicBezTo>
                  <a:cubicBezTo>
                    <a:pt x="10648972" y="2188906"/>
                    <a:pt x="10739761" y="2123975"/>
                    <a:pt x="10832773" y="2057392"/>
                  </a:cubicBezTo>
                  <a:cubicBezTo>
                    <a:pt x="10809266" y="2036172"/>
                    <a:pt x="10789316" y="2018129"/>
                    <a:pt x="10766254" y="1997290"/>
                  </a:cubicBezTo>
                  <a:cubicBezTo>
                    <a:pt x="10995227" y="1820096"/>
                    <a:pt x="11221150" y="1645253"/>
                    <a:pt x="11449807" y="1468377"/>
                  </a:cubicBezTo>
                  <a:cubicBezTo>
                    <a:pt x="11431064" y="1453192"/>
                    <a:pt x="11417341" y="1442074"/>
                    <a:pt x="11399679" y="1427779"/>
                  </a:cubicBezTo>
                  <a:cubicBezTo>
                    <a:pt x="11177250" y="1609357"/>
                    <a:pt x="10955710" y="1790236"/>
                    <a:pt x="10731120" y="1973592"/>
                  </a:cubicBezTo>
                  <a:close/>
                  <a:moveTo>
                    <a:pt x="7786934" y="1281653"/>
                  </a:moveTo>
                  <a:cubicBezTo>
                    <a:pt x="7800021" y="1297028"/>
                    <a:pt x="7809678" y="1309417"/>
                    <a:pt x="7820416" y="1320853"/>
                  </a:cubicBezTo>
                  <a:cubicBezTo>
                    <a:pt x="7989794" y="1501414"/>
                    <a:pt x="8159301" y="1681784"/>
                    <a:pt x="8328553" y="1862409"/>
                  </a:cubicBezTo>
                  <a:cubicBezTo>
                    <a:pt x="8335669" y="1870033"/>
                    <a:pt x="8340561" y="1879754"/>
                    <a:pt x="8347740" y="1890364"/>
                  </a:cubicBezTo>
                  <a:cubicBezTo>
                    <a:pt x="8322771" y="1905929"/>
                    <a:pt x="8301106" y="1919398"/>
                    <a:pt x="8284715" y="1929564"/>
                  </a:cubicBezTo>
                  <a:cubicBezTo>
                    <a:pt x="8359621" y="2006756"/>
                    <a:pt x="8432937" y="2082361"/>
                    <a:pt x="8507525" y="2159172"/>
                  </a:cubicBezTo>
                  <a:cubicBezTo>
                    <a:pt x="8562799" y="2129693"/>
                    <a:pt x="8616930" y="2100849"/>
                    <a:pt x="8677540" y="2068574"/>
                  </a:cubicBezTo>
                  <a:cubicBezTo>
                    <a:pt x="8608734" y="1984456"/>
                    <a:pt x="8543358" y="1904595"/>
                    <a:pt x="8477792" y="1824480"/>
                  </a:cubicBezTo>
                  <a:cubicBezTo>
                    <a:pt x="8446979" y="1838838"/>
                    <a:pt x="8419215" y="1851736"/>
                    <a:pt x="8389672" y="1865459"/>
                  </a:cubicBezTo>
                  <a:cubicBezTo>
                    <a:pt x="8206252" y="1660056"/>
                    <a:pt x="8024293" y="1456242"/>
                    <a:pt x="7841000" y="1250903"/>
                  </a:cubicBezTo>
                  <a:cubicBezTo>
                    <a:pt x="7822068" y="1261767"/>
                    <a:pt x="7807073" y="1270217"/>
                    <a:pt x="7786934" y="1281653"/>
                  </a:cubicBezTo>
                  <a:close/>
                  <a:moveTo>
                    <a:pt x="8781798" y="896134"/>
                  </a:moveTo>
                  <a:cubicBezTo>
                    <a:pt x="8882498" y="1134002"/>
                    <a:pt x="8981546" y="1367804"/>
                    <a:pt x="9081293" y="1603385"/>
                  </a:cubicBezTo>
                  <a:cubicBezTo>
                    <a:pt x="9049654" y="1614312"/>
                    <a:pt x="9024494" y="1622953"/>
                    <a:pt x="8994634" y="1633245"/>
                  </a:cubicBezTo>
                  <a:cubicBezTo>
                    <a:pt x="9038916" y="1725686"/>
                    <a:pt x="9080848" y="1813107"/>
                    <a:pt x="9122717" y="1900529"/>
                  </a:cubicBezTo>
                  <a:cubicBezTo>
                    <a:pt x="9181103" y="1886361"/>
                    <a:pt x="9235996" y="1873019"/>
                    <a:pt x="9295781" y="1858534"/>
                  </a:cubicBezTo>
                  <a:cubicBezTo>
                    <a:pt x="9268525" y="1763107"/>
                    <a:pt x="9242349" y="1671492"/>
                    <a:pt x="9216110" y="1579496"/>
                  </a:cubicBezTo>
                  <a:cubicBezTo>
                    <a:pt x="9183645" y="1585024"/>
                    <a:pt x="9155309" y="1589852"/>
                    <a:pt x="9126084" y="1594871"/>
                  </a:cubicBezTo>
                  <a:cubicBezTo>
                    <a:pt x="9032690" y="1355352"/>
                    <a:pt x="8946539" y="1116276"/>
                    <a:pt x="8852955" y="878282"/>
                  </a:cubicBezTo>
                  <a:cubicBezTo>
                    <a:pt x="8826653" y="884889"/>
                    <a:pt x="8806639" y="889908"/>
                    <a:pt x="8781798" y="896134"/>
                  </a:cubicBezTo>
                  <a:close/>
                  <a:moveTo>
                    <a:pt x="9729966" y="1566853"/>
                  </a:moveTo>
                  <a:cubicBezTo>
                    <a:pt x="9710525" y="1664313"/>
                    <a:pt x="9692164" y="1756118"/>
                    <a:pt x="9673104" y="1851418"/>
                  </a:cubicBezTo>
                  <a:cubicBezTo>
                    <a:pt x="9729267" y="1861964"/>
                    <a:pt x="9779775" y="1871431"/>
                    <a:pt x="9834096" y="1881596"/>
                  </a:cubicBezTo>
                  <a:cubicBezTo>
                    <a:pt x="9872661" y="1790553"/>
                    <a:pt x="9910336" y="1701607"/>
                    <a:pt x="9948964" y="1610437"/>
                  </a:cubicBezTo>
                  <a:cubicBezTo>
                    <a:pt x="9920120" y="1601225"/>
                    <a:pt x="9894897" y="1593156"/>
                    <a:pt x="9869611" y="1585087"/>
                  </a:cubicBezTo>
                  <a:cubicBezTo>
                    <a:pt x="9950997" y="1342010"/>
                    <a:pt x="10039054" y="1107064"/>
                    <a:pt x="10117327" y="866210"/>
                  </a:cubicBezTo>
                  <a:cubicBezTo>
                    <a:pt x="10088229" y="861064"/>
                    <a:pt x="10066247" y="857188"/>
                    <a:pt x="10039245" y="852487"/>
                  </a:cubicBezTo>
                  <a:cubicBezTo>
                    <a:pt x="9968024" y="1095692"/>
                    <a:pt x="9897439" y="1336736"/>
                    <a:pt x="9826282" y="1579877"/>
                  </a:cubicBezTo>
                  <a:cubicBezTo>
                    <a:pt x="9792355" y="1575240"/>
                    <a:pt x="9763702" y="1571364"/>
                    <a:pt x="9729966" y="1566853"/>
                  </a:cubicBezTo>
                  <a:close/>
                </a:path>
              </a:pathLst>
            </a:custGeom>
            <a:solidFill>
              <a:schemeClr val="accent2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3F7A11E-CFA5-4D1F-B332-E5903E5FB662}"/>
                </a:ext>
              </a:extLst>
            </p:cNvPr>
            <p:cNvSpPr/>
            <p:nvPr/>
          </p:nvSpPr>
          <p:spPr>
            <a:xfrm>
              <a:off x="440602" y="9644250"/>
              <a:ext cx="12117278" cy="5755773"/>
            </a:xfrm>
            <a:custGeom>
              <a:avLst/>
              <a:gdLst>
                <a:gd name="connsiteX0" fmla="*/ 3633770 w 12117277"/>
                <a:gd name="connsiteY0" fmla="*/ 4715679 h 5755773"/>
                <a:gd name="connsiteX1" fmla="*/ 3645778 w 12117277"/>
                <a:gd name="connsiteY1" fmla="*/ 4721460 h 5755773"/>
                <a:gd name="connsiteX2" fmla="*/ 3605499 w 12117277"/>
                <a:gd name="connsiteY2" fmla="*/ 5462510 h 5755773"/>
                <a:gd name="connsiteX3" fmla="*/ 3737075 w 12117277"/>
                <a:gd name="connsiteY3" fmla="*/ 5462510 h 5755773"/>
                <a:gd name="connsiteX4" fmla="*/ 3752641 w 12117277"/>
                <a:gd name="connsiteY4" fmla="*/ 5753492 h 5755773"/>
                <a:gd name="connsiteX5" fmla="*/ 3346665 w 12117277"/>
                <a:gd name="connsiteY5" fmla="*/ 5734877 h 5755773"/>
                <a:gd name="connsiteX6" fmla="*/ 3403147 w 12117277"/>
                <a:gd name="connsiteY6" fmla="*/ 5450947 h 5755773"/>
                <a:gd name="connsiteX7" fmla="*/ 3535486 w 12117277"/>
                <a:gd name="connsiteY7" fmla="*/ 5460287 h 5755773"/>
                <a:gd name="connsiteX8" fmla="*/ 3557530 w 12117277"/>
                <a:gd name="connsiteY8" fmla="*/ 5303424 h 5755773"/>
                <a:gd name="connsiteX9" fmla="*/ 3603274 w 12117277"/>
                <a:gd name="connsiteY9" fmla="*/ 4880357 h 5755773"/>
                <a:gd name="connsiteX10" fmla="*/ 3620111 w 12117277"/>
                <a:gd name="connsiteY10" fmla="*/ 4739631 h 5755773"/>
                <a:gd name="connsiteX11" fmla="*/ 3633770 w 12117277"/>
                <a:gd name="connsiteY11" fmla="*/ 4715679 h 5755773"/>
                <a:gd name="connsiteX12" fmla="*/ 3873358 w 12117277"/>
                <a:gd name="connsiteY12" fmla="*/ 4704369 h 5755773"/>
                <a:gd name="connsiteX13" fmla="*/ 4177041 w 12117277"/>
                <a:gd name="connsiteY13" fmla="*/ 5706667 h 5755773"/>
                <a:gd name="connsiteX14" fmla="*/ 3775071 w 12117277"/>
                <a:gd name="connsiteY14" fmla="*/ 5751649 h 5755773"/>
                <a:gd name="connsiteX15" fmla="*/ 3760716 w 12117277"/>
                <a:gd name="connsiteY15" fmla="*/ 5465369 h 5755773"/>
                <a:gd name="connsiteX16" fmla="*/ 3887335 w 12117277"/>
                <a:gd name="connsiteY16" fmla="*/ 5458189 h 5755773"/>
                <a:gd name="connsiteX17" fmla="*/ 3795466 w 12117277"/>
                <a:gd name="connsiteY17" fmla="*/ 4718791 h 5755773"/>
                <a:gd name="connsiteX18" fmla="*/ 3873358 w 12117277"/>
                <a:gd name="connsiteY18" fmla="*/ 4704369 h 5755773"/>
                <a:gd name="connsiteX19" fmla="*/ 3990958 w 12117277"/>
                <a:gd name="connsiteY19" fmla="*/ 4680608 h 5755773"/>
                <a:gd name="connsiteX20" fmla="*/ 4326089 w 12117277"/>
                <a:gd name="connsiteY20" fmla="*/ 5380362 h 5755773"/>
                <a:gd name="connsiteX21" fmla="*/ 4442736 w 12117277"/>
                <a:gd name="connsiteY21" fmla="*/ 5346943 h 5755773"/>
                <a:gd name="connsiteX22" fmla="*/ 4597757 w 12117277"/>
                <a:gd name="connsiteY22" fmla="*/ 5607874 h 5755773"/>
                <a:gd name="connsiteX23" fmla="*/ 4200357 w 12117277"/>
                <a:gd name="connsiteY23" fmla="*/ 5710035 h 5755773"/>
                <a:gd name="connsiteX24" fmla="*/ 3895402 w 12117277"/>
                <a:gd name="connsiteY24" fmla="*/ 4703417 h 5755773"/>
                <a:gd name="connsiteX25" fmla="*/ 3990958 w 12117277"/>
                <a:gd name="connsiteY25" fmla="*/ 4680608 h 5755773"/>
                <a:gd name="connsiteX26" fmla="*/ 3338664 w 12117277"/>
                <a:gd name="connsiteY26" fmla="*/ 4675208 h 5755773"/>
                <a:gd name="connsiteX27" fmla="*/ 3456962 w 12117277"/>
                <a:gd name="connsiteY27" fmla="*/ 4699097 h 5755773"/>
                <a:gd name="connsiteX28" fmla="*/ 3265283 w 12117277"/>
                <a:gd name="connsiteY28" fmla="*/ 5429028 h 5755773"/>
                <a:gd name="connsiteX29" fmla="*/ 3379771 w 12117277"/>
                <a:gd name="connsiteY29" fmla="*/ 5447770 h 5755773"/>
                <a:gd name="connsiteX30" fmla="*/ 3326339 w 12117277"/>
                <a:gd name="connsiteY30" fmla="*/ 5731064 h 5755773"/>
                <a:gd name="connsiteX31" fmla="*/ 2953718 w 12117277"/>
                <a:gd name="connsiteY31" fmla="*/ 5666959 h 5755773"/>
                <a:gd name="connsiteX32" fmla="*/ 3338664 w 12117277"/>
                <a:gd name="connsiteY32" fmla="*/ 4675208 h 5755773"/>
                <a:gd name="connsiteX33" fmla="*/ 3205371 w 12117277"/>
                <a:gd name="connsiteY33" fmla="*/ 4641027 h 5755773"/>
                <a:gd name="connsiteX34" fmla="*/ 3317634 w 12117277"/>
                <a:gd name="connsiteY34" fmla="*/ 4670760 h 5755773"/>
                <a:gd name="connsiteX35" fmla="*/ 2933514 w 12117277"/>
                <a:gd name="connsiteY35" fmla="*/ 5660479 h 5755773"/>
                <a:gd name="connsiteX36" fmla="*/ 2605747 w 12117277"/>
                <a:gd name="connsiteY36" fmla="*/ 5573756 h 5755773"/>
                <a:gd name="connsiteX37" fmla="*/ 2750920 w 12117277"/>
                <a:gd name="connsiteY37" fmla="*/ 5307299 h 5755773"/>
                <a:gd name="connsiteX38" fmla="*/ 2831861 w 12117277"/>
                <a:gd name="connsiteY38" fmla="*/ 5332013 h 5755773"/>
                <a:gd name="connsiteX39" fmla="*/ 2871633 w 12117277"/>
                <a:gd name="connsiteY39" fmla="*/ 5314795 h 5755773"/>
                <a:gd name="connsiteX40" fmla="*/ 3025191 w 12117277"/>
                <a:gd name="connsiteY40" fmla="*/ 5004818 h 5755773"/>
                <a:gd name="connsiteX41" fmla="*/ 3205371 w 12117277"/>
                <a:gd name="connsiteY41" fmla="*/ 4641027 h 5755773"/>
                <a:gd name="connsiteX42" fmla="*/ 4134673 w 12117277"/>
                <a:gd name="connsiteY42" fmla="*/ 4629822 h 5755773"/>
                <a:gd name="connsiteX43" fmla="*/ 4160330 w 12117277"/>
                <a:gd name="connsiteY43" fmla="*/ 4647190 h 5755773"/>
                <a:gd name="connsiteX44" fmla="*/ 4401566 w 12117277"/>
                <a:gd name="connsiteY44" fmla="*/ 4942111 h 5755773"/>
                <a:gd name="connsiteX45" fmla="*/ 4639372 w 12117277"/>
                <a:gd name="connsiteY45" fmla="*/ 5233601 h 5755773"/>
                <a:gd name="connsiteX46" fmla="*/ 4658366 w 12117277"/>
                <a:gd name="connsiteY46" fmla="*/ 5256472 h 5755773"/>
                <a:gd name="connsiteX47" fmla="*/ 4772346 w 12117277"/>
                <a:gd name="connsiteY47" fmla="*/ 5201707 h 5755773"/>
                <a:gd name="connsiteX48" fmla="*/ 4990773 w 12117277"/>
                <a:gd name="connsiteY48" fmla="*/ 5434301 h 5755773"/>
                <a:gd name="connsiteX49" fmla="*/ 4618912 w 12117277"/>
                <a:gd name="connsiteY49" fmla="*/ 5602283 h 5755773"/>
                <a:gd name="connsiteX50" fmla="*/ 4463384 w 12117277"/>
                <a:gd name="connsiteY50" fmla="*/ 5340527 h 5755773"/>
                <a:gd name="connsiteX51" fmla="*/ 4581493 w 12117277"/>
                <a:gd name="connsiteY51" fmla="*/ 5290907 h 5755773"/>
                <a:gd name="connsiteX52" fmla="*/ 4566561 w 12117277"/>
                <a:gd name="connsiteY52" fmla="*/ 5260793 h 5755773"/>
                <a:gd name="connsiteX53" fmla="*/ 4184473 w 12117277"/>
                <a:gd name="connsiteY53" fmla="*/ 4729529 h 5755773"/>
                <a:gd name="connsiteX54" fmla="*/ 4118973 w 12117277"/>
                <a:gd name="connsiteY54" fmla="*/ 4636008 h 5755773"/>
                <a:gd name="connsiteX55" fmla="*/ 4134673 w 12117277"/>
                <a:gd name="connsiteY55" fmla="*/ 4629822 h 5755773"/>
                <a:gd name="connsiteX56" fmla="*/ 2993865 w 12117277"/>
                <a:gd name="connsiteY56" fmla="*/ 4571649 h 5755773"/>
                <a:gd name="connsiteX57" fmla="*/ 3028680 w 12117277"/>
                <a:gd name="connsiteY57" fmla="*/ 4583911 h 5755773"/>
                <a:gd name="connsiteX58" fmla="*/ 2615652 w 12117277"/>
                <a:gd name="connsiteY58" fmla="*/ 5259331 h 5755773"/>
                <a:gd name="connsiteX59" fmla="*/ 2728677 w 12117277"/>
                <a:gd name="connsiteY59" fmla="*/ 5300691 h 5755773"/>
                <a:gd name="connsiteX60" fmla="*/ 2583823 w 12117277"/>
                <a:gd name="connsiteY60" fmla="*/ 5563909 h 5755773"/>
                <a:gd name="connsiteX61" fmla="*/ 2281405 w 12117277"/>
                <a:gd name="connsiteY61" fmla="*/ 5456347 h 5755773"/>
                <a:gd name="connsiteX62" fmla="*/ 2455613 w 12117277"/>
                <a:gd name="connsiteY62" fmla="*/ 5200245 h 5755773"/>
                <a:gd name="connsiteX63" fmla="*/ 2559934 w 12117277"/>
                <a:gd name="connsiteY63" fmla="*/ 5238683 h 5755773"/>
                <a:gd name="connsiteX64" fmla="*/ 2993865 w 12117277"/>
                <a:gd name="connsiteY64" fmla="*/ 4571649 h 5755773"/>
                <a:gd name="connsiteX65" fmla="*/ 4301414 w 12117277"/>
                <a:gd name="connsiteY65" fmla="*/ 4540287 h 5755773"/>
                <a:gd name="connsiteX66" fmla="*/ 4325009 w 12117277"/>
                <a:gd name="connsiteY66" fmla="*/ 4555511 h 5755773"/>
                <a:gd name="connsiteX67" fmla="*/ 4557031 w 12117277"/>
                <a:gd name="connsiteY67" fmla="*/ 4757737 h 5755773"/>
                <a:gd name="connsiteX68" fmla="*/ 4922283 w 12117277"/>
                <a:gd name="connsiteY68" fmla="*/ 5075085 h 5755773"/>
                <a:gd name="connsiteX69" fmla="*/ 4946174 w 12117277"/>
                <a:gd name="connsiteY69" fmla="*/ 5091604 h 5755773"/>
                <a:gd name="connsiteX70" fmla="*/ 5041155 w 12117277"/>
                <a:gd name="connsiteY70" fmla="*/ 5027817 h 5755773"/>
                <a:gd name="connsiteX71" fmla="*/ 5303355 w 12117277"/>
                <a:gd name="connsiteY71" fmla="*/ 5233791 h 5755773"/>
                <a:gd name="connsiteX72" fmla="*/ 5010213 w 12117277"/>
                <a:gd name="connsiteY72" fmla="*/ 5425026 h 5755773"/>
                <a:gd name="connsiteX73" fmla="*/ 4789624 w 12117277"/>
                <a:gd name="connsiteY73" fmla="*/ 5192177 h 5755773"/>
                <a:gd name="connsiteX74" fmla="*/ 4884101 w 12117277"/>
                <a:gd name="connsiteY74" fmla="*/ 5132265 h 5755773"/>
                <a:gd name="connsiteX75" fmla="*/ 4275770 w 12117277"/>
                <a:gd name="connsiteY75" fmla="*/ 4556465 h 5755773"/>
                <a:gd name="connsiteX76" fmla="*/ 4301414 w 12117277"/>
                <a:gd name="connsiteY76" fmla="*/ 4540287 h 5755773"/>
                <a:gd name="connsiteX77" fmla="*/ 2775694 w 12117277"/>
                <a:gd name="connsiteY77" fmla="*/ 4479335 h 5755773"/>
                <a:gd name="connsiteX78" fmla="*/ 2819277 w 12117277"/>
                <a:gd name="connsiteY78" fmla="*/ 4496489 h 5755773"/>
                <a:gd name="connsiteX79" fmla="*/ 2330708 w 12117277"/>
                <a:gd name="connsiteY79" fmla="*/ 5143129 h 5755773"/>
                <a:gd name="connsiteX80" fmla="*/ 2436490 w 12117277"/>
                <a:gd name="connsiteY80" fmla="*/ 5191732 h 5755773"/>
                <a:gd name="connsiteX81" fmla="*/ 2257200 w 12117277"/>
                <a:gd name="connsiteY81" fmla="*/ 5448850 h 5755773"/>
                <a:gd name="connsiteX82" fmla="*/ 1962342 w 12117277"/>
                <a:gd name="connsiteY82" fmla="*/ 5314605 h 5755773"/>
                <a:gd name="connsiteX83" fmla="*/ 2169715 w 12117277"/>
                <a:gd name="connsiteY83" fmla="*/ 5069621 h 5755773"/>
                <a:gd name="connsiteX84" fmla="*/ 2267111 w 12117277"/>
                <a:gd name="connsiteY84" fmla="*/ 5114920 h 5755773"/>
                <a:gd name="connsiteX85" fmla="*/ 2775694 w 12117277"/>
                <a:gd name="connsiteY85" fmla="*/ 4479335 h 5755773"/>
                <a:gd name="connsiteX86" fmla="*/ 4513070 w 12117277"/>
                <a:gd name="connsiteY86" fmla="*/ 4365293 h 5755773"/>
                <a:gd name="connsiteX87" fmla="*/ 5556089 w 12117277"/>
                <a:gd name="connsiteY87" fmla="*/ 5028007 h 5755773"/>
                <a:gd name="connsiteX88" fmla="*/ 5321781 w 12117277"/>
                <a:gd name="connsiteY88" fmla="*/ 5224007 h 5755773"/>
                <a:gd name="connsiteX89" fmla="*/ 5056531 w 12117277"/>
                <a:gd name="connsiteY89" fmla="*/ 5015618 h 5755773"/>
                <a:gd name="connsiteX90" fmla="*/ 5137598 w 12117277"/>
                <a:gd name="connsiteY90" fmla="*/ 4949543 h 5755773"/>
                <a:gd name="connsiteX91" fmla="*/ 4429967 w 12117277"/>
                <a:gd name="connsiteY91" fmla="*/ 4437530 h 5755773"/>
                <a:gd name="connsiteX92" fmla="*/ 4513070 w 12117277"/>
                <a:gd name="connsiteY92" fmla="*/ 4365293 h 5755773"/>
                <a:gd name="connsiteX93" fmla="*/ 2490879 w 12117277"/>
                <a:gd name="connsiteY93" fmla="*/ 4328254 h 5755773"/>
                <a:gd name="connsiteX94" fmla="*/ 2604286 w 12117277"/>
                <a:gd name="connsiteY94" fmla="*/ 4392422 h 5755773"/>
                <a:gd name="connsiteX95" fmla="*/ 2050911 w 12117277"/>
                <a:gd name="connsiteY95" fmla="*/ 5006533 h 5755773"/>
                <a:gd name="connsiteX96" fmla="*/ 2150341 w 12117277"/>
                <a:gd name="connsiteY96" fmla="*/ 5061362 h 5755773"/>
                <a:gd name="connsiteX97" fmla="*/ 1944366 w 12117277"/>
                <a:gd name="connsiteY97" fmla="*/ 5304440 h 5755773"/>
                <a:gd name="connsiteX98" fmla="*/ 1669903 w 12117277"/>
                <a:gd name="connsiteY98" fmla="*/ 5155137 h 5755773"/>
                <a:gd name="connsiteX99" fmla="*/ 2490879 w 12117277"/>
                <a:gd name="connsiteY99" fmla="*/ 4328254 h 5755773"/>
                <a:gd name="connsiteX100" fmla="*/ 4612687 w 12117277"/>
                <a:gd name="connsiteY100" fmla="*/ 4274505 h 5755773"/>
                <a:gd name="connsiteX101" fmla="*/ 4654619 w 12117277"/>
                <a:gd name="connsiteY101" fmla="*/ 4296043 h 5755773"/>
                <a:gd name="connsiteX102" fmla="*/ 5343001 w 12117277"/>
                <a:gd name="connsiteY102" fmla="*/ 4686898 h 5755773"/>
                <a:gd name="connsiteX103" fmla="*/ 5434807 w 12117277"/>
                <a:gd name="connsiteY103" fmla="*/ 4671078 h 5755773"/>
                <a:gd name="connsiteX104" fmla="*/ 5454565 w 12117277"/>
                <a:gd name="connsiteY104" fmla="*/ 4644903 h 5755773"/>
                <a:gd name="connsiteX105" fmla="*/ 5765622 w 12117277"/>
                <a:gd name="connsiteY105" fmla="*/ 4812249 h 5755773"/>
                <a:gd name="connsiteX106" fmla="*/ 5567972 w 12117277"/>
                <a:gd name="connsiteY106" fmla="*/ 5014094 h 5755773"/>
                <a:gd name="connsiteX107" fmla="*/ 4528507 w 12117277"/>
                <a:gd name="connsiteY107" fmla="*/ 4353413 h 5755773"/>
                <a:gd name="connsiteX108" fmla="*/ 4612687 w 12117277"/>
                <a:gd name="connsiteY108" fmla="*/ 4274505 h 5755773"/>
                <a:gd name="connsiteX109" fmla="*/ 2362858 w 12117277"/>
                <a:gd name="connsiteY109" fmla="*/ 4252141 h 5755773"/>
                <a:gd name="connsiteX110" fmla="*/ 2473216 w 12117277"/>
                <a:gd name="connsiteY110" fmla="*/ 4318025 h 5755773"/>
                <a:gd name="connsiteX111" fmla="*/ 1653446 w 12117277"/>
                <a:gd name="connsiteY111" fmla="*/ 5144209 h 5755773"/>
                <a:gd name="connsiteX112" fmla="*/ 1406112 w 12117277"/>
                <a:gd name="connsiteY112" fmla="*/ 4989252 h 5755773"/>
                <a:gd name="connsiteX113" fmla="*/ 1653446 w 12117277"/>
                <a:gd name="connsiteY113" fmla="*/ 4771842 h 5755773"/>
                <a:gd name="connsiteX114" fmla="*/ 1740677 w 12117277"/>
                <a:gd name="connsiteY114" fmla="*/ 4826290 h 5755773"/>
                <a:gd name="connsiteX115" fmla="*/ 2362858 w 12117277"/>
                <a:gd name="connsiteY115" fmla="*/ 4252141 h 5755773"/>
                <a:gd name="connsiteX116" fmla="*/ 2171779 w 12117277"/>
                <a:gd name="connsiteY116" fmla="*/ 4129761 h 5755773"/>
                <a:gd name="connsiteX117" fmla="*/ 2200146 w 12117277"/>
                <a:gd name="connsiteY117" fmla="*/ 4147883 h 5755773"/>
                <a:gd name="connsiteX118" fmla="*/ 1547280 w 12117277"/>
                <a:gd name="connsiteY118" fmla="*/ 4697381 h 5755773"/>
                <a:gd name="connsiteX119" fmla="*/ 1636544 w 12117277"/>
                <a:gd name="connsiteY119" fmla="*/ 4759707 h 5755773"/>
                <a:gd name="connsiteX120" fmla="*/ 1542324 w 12117277"/>
                <a:gd name="connsiteY120" fmla="*/ 4843507 h 5755773"/>
                <a:gd name="connsiteX121" fmla="*/ 1414305 w 12117277"/>
                <a:gd name="connsiteY121" fmla="*/ 4956850 h 5755773"/>
                <a:gd name="connsiteX122" fmla="*/ 1371928 w 12117277"/>
                <a:gd name="connsiteY122" fmla="*/ 4966253 h 5755773"/>
                <a:gd name="connsiteX123" fmla="*/ 1146767 w 12117277"/>
                <a:gd name="connsiteY123" fmla="*/ 4806341 h 5755773"/>
                <a:gd name="connsiteX124" fmla="*/ 1412717 w 12117277"/>
                <a:gd name="connsiteY124" fmla="*/ 4601002 h 5755773"/>
                <a:gd name="connsiteX125" fmla="*/ 1503887 w 12117277"/>
                <a:gd name="connsiteY125" fmla="*/ 4665678 h 5755773"/>
                <a:gd name="connsiteX126" fmla="*/ 1756431 w 12117277"/>
                <a:gd name="connsiteY126" fmla="*/ 4461610 h 5755773"/>
                <a:gd name="connsiteX127" fmla="*/ 2146652 w 12117277"/>
                <a:gd name="connsiteY127" fmla="*/ 4143182 h 5755773"/>
                <a:gd name="connsiteX128" fmla="*/ 2171779 w 12117277"/>
                <a:gd name="connsiteY128" fmla="*/ 4129761 h 5755773"/>
                <a:gd name="connsiteX129" fmla="*/ 4758938 w 12117277"/>
                <a:gd name="connsiteY129" fmla="*/ 4106078 h 5755773"/>
                <a:gd name="connsiteX130" fmla="*/ 5578708 w 12117277"/>
                <a:gd name="connsiteY130" fmla="*/ 4506908 h 5755773"/>
                <a:gd name="connsiteX131" fmla="*/ 5639063 w 12117277"/>
                <a:gd name="connsiteY131" fmla="*/ 4438038 h 5755773"/>
                <a:gd name="connsiteX132" fmla="*/ 5958379 w 12117277"/>
                <a:gd name="connsiteY132" fmla="*/ 4587341 h 5755773"/>
                <a:gd name="connsiteX133" fmla="*/ 5778455 w 12117277"/>
                <a:gd name="connsiteY133" fmla="*/ 4798462 h 5755773"/>
                <a:gd name="connsiteX134" fmla="*/ 5472924 w 12117277"/>
                <a:gd name="connsiteY134" fmla="*/ 4634038 h 5755773"/>
                <a:gd name="connsiteX135" fmla="*/ 5539508 w 12117277"/>
                <a:gd name="connsiteY135" fmla="*/ 4552970 h 5755773"/>
                <a:gd name="connsiteX136" fmla="*/ 4730095 w 12117277"/>
                <a:gd name="connsiteY136" fmla="*/ 4140576 h 5755773"/>
                <a:gd name="connsiteX137" fmla="*/ 4758938 w 12117277"/>
                <a:gd name="connsiteY137" fmla="*/ 4106078 h 5755773"/>
                <a:gd name="connsiteX138" fmla="*/ 1916538 w 12117277"/>
                <a:gd name="connsiteY138" fmla="*/ 3923167 h 5755773"/>
                <a:gd name="connsiteX139" fmla="*/ 2021177 w 12117277"/>
                <a:gd name="connsiteY139" fmla="*/ 4009572 h 5755773"/>
                <a:gd name="connsiteX140" fmla="*/ 1323139 w 12117277"/>
                <a:gd name="connsiteY140" fmla="*/ 4527240 h 5755773"/>
                <a:gd name="connsiteX141" fmla="*/ 1396202 w 12117277"/>
                <a:gd name="connsiteY141" fmla="*/ 4589439 h 5755773"/>
                <a:gd name="connsiteX142" fmla="*/ 1135717 w 12117277"/>
                <a:gd name="connsiteY142" fmla="*/ 4790902 h 5755773"/>
                <a:gd name="connsiteX143" fmla="*/ 907887 w 12117277"/>
                <a:gd name="connsiteY143" fmla="*/ 4607863 h 5755773"/>
                <a:gd name="connsiteX144" fmla="*/ 1916538 w 12117277"/>
                <a:gd name="connsiteY144" fmla="*/ 3923167 h 5755773"/>
                <a:gd name="connsiteX145" fmla="*/ 4945348 w 12117277"/>
                <a:gd name="connsiteY145" fmla="*/ 3863763 h 5755773"/>
                <a:gd name="connsiteX146" fmla="*/ 6132587 w 12117277"/>
                <a:gd name="connsiteY146" fmla="*/ 4363133 h 5755773"/>
                <a:gd name="connsiteX147" fmla="*/ 5972738 w 12117277"/>
                <a:gd name="connsiteY147" fmla="*/ 4574444 h 5755773"/>
                <a:gd name="connsiteX148" fmla="*/ 5650246 w 12117277"/>
                <a:gd name="connsiteY148" fmla="*/ 4423363 h 5755773"/>
                <a:gd name="connsiteX149" fmla="*/ 5710347 w 12117277"/>
                <a:gd name="connsiteY149" fmla="*/ 4340833 h 5755773"/>
                <a:gd name="connsiteX150" fmla="*/ 4872030 w 12117277"/>
                <a:gd name="connsiteY150" fmla="*/ 3964463 h 5755773"/>
                <a:gd name="connsiteX151" fmla="*/ 4945348 w 12117277"/>
                <a:gd name="connsiteY151" fmla="*/ 3863763 h 5755773"/>
                <a:gd name="connsiteX152" fmla="*/ 1810501 w 12117277"/>
                <a:gd name="connsiteY152" fmla="*/ 3828884 h 5755773"/>
                <a:gd name="connsiteX153" fmla="*/ 1902433 w 12117277"/>
                <a:gd name="connsiteY153" fmla="*/ 3909889 h 5755773"/>
                <a:gd name="connsiteX154" fmla="*/ 1730957 w 12117277"/>
                <a:gd name="connsiteY154" fmla="*/ 4027425 h 5755773"/>
                <a:gd name="connsiteX155" fmla="*/ 937684 w 12117277"/>
                <a:gd name="connsiteY155" fmla="*/ 4565487 h 5755773"/>
                <a:gd name="connsiteX156" fmla="*/ 909348 w 12117277"/>
                <a:gd name="connsiteY156" fmla="*/ 4584356 h 5755773"/>
                <a:gd name="connsiteX157" fmla="*/ 878661 w 12117277"/>
                <a:gd name="connsiteY157" fmla="*/ 4583467 h 5755773"/>
                <a:gd name="connsiteX158" fmla="*/ 683996 w 12117277"/>
                <a:gd name="connsiteY158" fmla="*/ 4410212 h 5755773"/>
                <a:gd name="connsiteX159" fmla="*/ 983936 w 12117277"/>
                <a:gd name="connsiteY159" fmla="*/ 4232828 h 5755773"/>
                <a:gd name="connsiteX160" fmla="*/ 1057571 w 12117277"/>
                <a:gd name="connsiteY160" fmla="*/ 4297949 h 5755773"/>
                <a:gd name="connsiteX161" fmla="*/ 1810501 w 12117277"/>
                <a:gd name="connsiteY161" fmla="*/ 3828884 h 5755773"/>
                <a:gd name="connsiteX162" fmla="*/ 5029147 w 12117277"/>
                <a:gd name="connsiteY162" fmla="*/ 3743622 h 5755773"/>
                <a:gd name="connsiteX163" fmla="*/ 5892243 w 12117277"/>
                <a:gd name="connsiteY163" fmla="*/ 4086383 h 5755773"/>
                <a:gd name="connsiteX164" fmla="*/ 5948660 w 12117277"/>
                <a:gd name="connsiteY164" fmla="*/ 4007221 h 5755773"/>
                <a:gd name="connsiteX165" fmla="*/ 6283796 w 12117277"/>
                <a:gd name="connsiteY165" fmla="*/ 4136193 h 5755773"/>
                <a:gd name="connsiteX166" fmla="*/ 6141800 w 12117277"/>
                <a:gd name="connsiteY166" fmla="*/ 4348012 h 5755773"/>
                <a:gd name="connsiteX167" fmla="*/ 4956403 w 12117277"/>
                <a:gd name="connsiteY167" fmla="*/ 3849532 h 5755773"/>
                <a:gd name="connsiteX168" fmla="*/ 5029147 w 12117277"/>
                <a:gd name="connsiteY168" fmla="*/ 3743622 h 5755773"/>
                <a:gd name="connsiteX169" fmla="*/ 1658843 w 12117277"/>
                <a:gd name="connsiteY169" fmla="*/ 3676277 h 5755773"/>
                <a:gd name="connsiteX170" fmla="*/ 1682033 w 12117277"/>
                <a:gd name="connsiteY170" fmla="*/ 3702643 h 5755773"/>
                <a:gd name="connsiteX171" fmla="*/ 900639 w 12117277"/>
                <a:gd name="connsiteY171" fmla="*/ 4141975 h 5755773"/>
                <a:gd name="connsiteX172" fmla="*/ 969445 w 12117277"/>
                <a:gd name="connsiteY172" fmla="*/ 4219485 h 5755773"/>
                <a:gd name="connsiteX173" fmla="*/ 670967 w 12117277"/>
                <a:gd name="connsiteY173" fmla="*/ 4397250 h 5755773"/>
                <a:gd name="connsiteX174" fmla="*/ 472172 w 12117277"/>
                <a:gd name="connsiteY174" fmla="*/ 4188671 h 5755773"/>
                <a:gd name="connsiteX175" fmla="*/ 790981 w 12117277"/>
                <a:gd name="connsiteY175" fmla="*/ 4026408 h 5755773"/>
                <a:gd name="connsiteX176" fmla="*/ 863282 w 12117277"/>
                <a:gd name="connsiteY176" fmla="*/ 4104553 h 5755773"/>
                <a:gd name="connsiteX177" fmla="*/ 1658843 w 12117277"/>
                <a:gd name="connsiteY177" fmla="*/ 3676277 h 5755773"/>
                <a:gd name="connsiteX178" fmla="*/ 5162441 w 12117277"/>
                <a:gd name="connsiteY178" fmla="*/ 3546733 h 5755773"/>
                <a:gd name="connsiteX179" fmla="*/ 6033540 w 12117277"/>
                <a:gd name="connsiteY179" fmla="*/ 3868973 h 5755773"/>
                <a:gd name="connsiteX180" fmla="*/ 6087860 w 12117277"/>
                <a:gd name="connsiteY180" fmla="*/ 3790128 h 5755773"/>
                <a:gd name="connsiteX181" fmla="*/ 6428842 w 12117277"/>
                <a:gd name="connsiteY181" fmla="*/ 3913700 h 5755773"/>
                <a:gd name="connsiteX182" fmla="*/ 6296503 w 12117277"/>
                <a:gd name="connsiteY182" fmla="*/ 4122470 h 5755773"/>
                <a:gd name="connsiteX183" fmla="*/ 5959269 w 12117277"/>
                <a:gd name="connsiteY183" fmla="*/ 3992100 h 5755773"/>
                <a:gd name="connsiteX184" fmla="*/ 6005013 w 12117277"/>
                <a:gd name="connsiteY184" fmla="*/ 3916940 h 5755773"/>
                <a:gd name="connsiteX185" fmla="*/ 5130673 w 12117277"/>
                <a:gd name="connsiteY185" fmla="*/ 3586759 h 5755773"/>
                <a:gd name="connsiteX186" fmla="*/ 5162441 w 12117277"/>
                <a:gd name="connsiteY186" fmla="*/ 3546733 h 5755773"/>
                <a:gd name="connsiteX187" fmla="*/ 1523710 w 12117277"/>
                <a:gd name="connsiteY187" fmla="*/ 3512298 h 5755773"/>
                <a:gd name="connsiteX188" fmla="*/ 1544358 w 12117277"/>
                <a:gd name="connsiteY188" fmla="*/ 3546224 h 5755773"/>
                <a:gd name="connsiteX189" fmla="*/ 722621 w 12117277"/>
                <a:gd name="connsiteY189" fmla="*/ 3939050 h 5755773"/>
                <a:gd name="connsiteX190" fmla="*/ 775608 w 12117277"/>
                <a:gd name="connsiteY190" fmla="*/ 4010778 h 5755773"/>
                <a:gd name="connsiteX191" fmla="*/ 621095 w 12117277"/>
                <a:gd name="connsiteY191" fmla="*/ 4092228 h 5755773"/>
                <a:gd name="connsiteX192" fmla="*/ 460356 w 12117277"/>
                <a:gd name="connsiteY192" fmla="*/ 4174186 h 5755773"/>
                <a:gd name="connsiteX193" fmla="*/ 283099 w 12117277"/>
                <a:gd name="connsiteY193" fmla="*/ 3946610 h 5755773"/>
                <a:gd name="connsiteX194" fmla="*/ 616711 w 12117277"/>
                <a:gd name="connsiteY194" fmla="*/ 3807219 h 5755773"/>
                <a:gd name="connsiteX195" fmla="*/ 683421 w 12117277"/>
                <a:gd name="connsiteY195" fmla="*/ 3891145 h 5755773"/>
                <a:gd name="connsiteX196" fmla="*/ 1523710 w 12117277"/>
                <a:gd name="connsiteY196" fmla="*/ 3512298 h 5755773"/>
                <a:gd name="connsiteX197" fmla="*/ 5294479 w 12117277"/>
                <a:gd name="connsiteY197" fmla="*/ 3353943 h 5755773"/>
                <a:gd name="connsiteX198" fmla="*/ 5314092 w 12117277"/>
                <a:gd name="connsiteY198" fmla="*/ 3360010 h 5755773"/>
                <a:gd name="connsiteX199" fmla="*/ 5595035 w 12117277"/>
                <a:gd name="connsiteY199" fmla="*/ 3459312 h 5755773"/>
                <a:gd name="connsiteX200" fmla="*/ 6143134 w 12117277"/>
                <a:gd name="connsiteY200" fmla="*/ 3652707 h 5755773"/>
                <a:gd name="connsiteX201" fmla="*/ 6163909 w 12117277"/>
                <a:gd name="connsiteY201" fmla="*/ 3658425 h 5755773"/>
                <a:gd name="connsiteX202" fmla="*/ 6215117 w 12117277"/>
                <a:gd name="connsiteY202" fmla="*/ 3580978 h 5755773"/>
                <a:gd name="connsiteX203" fmla="*/ 6556162 w 12117277"/>
                <a:gd name="connsiteY203" fmla="*/ 3699975 h 5755773"/>
                <a:gd name="connsiteX204" fmla="*/ 6438118 w 12117277"/>
                <a:gd name="connsiteY204" fmla="*/ 3898453 h 5755773"/>
                <a:gd name="connsiteX205" fmla="*/ 6096564 w 12117277"/>
                <a:gd name="connsiteY205" fmla="*/ 3774309 h 5755773"/>
                <a:gd name="connsiteX206" fmla="*/ 6139576 w 12117277"/>
                <a:gd name="connsiteY206" fmla="*/ 3698958 h 5755773"/>
                <a:gd name="connsiteX207" fmla="*/ 5265870 w 12117277"/>
                <a:gd name="connsiteY207" fmla="*/ 3386249 h 5755773"/>
                <a:gd name="connsiteX208" fmla="*/ 5294479 w 12117277"/>
                <a:gd name="connsiteY208" fmla="*/ 3353943 h 5755773"/>
                <a:gd name="connsiteX209" fmla="*/ 1377714 w 12117277"/>
                <a:gd name="connsiteY209" fmla="*/ 3294761 h 5755773"/>
                <a:gd name="connsiteX210" fmla="*/ 1430446 w 12117277"/>
                <a:gd name="connsiteY210" fmla="*/ 3379832 h 5755773"/>
                <a:gd name="connsiteX211" fmla="*/ 557693 w 12117277"/>
                <a:gd name="connsiteY211" fmla="*/ 3714779 h 5755773"/>
                <a:gd name="connsiteX212" fmla="*/ 606487 w 12117277"/>
                <a:gd name="connsiteY212" fmla="*/ 3792607 h 5755773"/>
                <a:gd name="connsiteX213" fmla="*/ 278021 w 12117277"/>
                <a:gd name="connsiteY213" fmla="*/ 3929203 h 5755773"/>
                <a:gd name="connsiteX214" fmla="*/ 130052 w 12117277"/>
                <a:gd name="connsiteY214" fmla="*/ 3689873 h 5755773"/>
                <a:gd name="connsiteX215" fmla="*/ 1377714 w 12117277"/>
                <a:gd name="connsiteY215" fmla="*/ 3294761 h 5755773"/>
                <a:gd name="connsiteX216" fmla="*/ 1310878 w 12117277"/>
                <a:gd name="connsiteY216" fmla="*/ 3150350 h 5755773"/>
                <a:gd name="connsiteX217" fmla="*/ 1369329 w 12117277"/>
                <a:gd name="connsiteY217" fmla="*/ 3279830 h 5755773"/>
                <a:gd name="connsiteX218" fmla="*/ 123381 w 12117277"/>
                <a:gd name="connsiteY218" fmla="*/ 3673227 h 5755773"/>
                <a:gd name="connsiteX219" fmla="*/ 0 w 12117277"/>
                <a:gd name="connsiteY219" fmla="*/ 3404038 h 5755773"/>
                <a:gd name="connsiteX220" fmla="*/ 1310878 w 12117277"/>
                <a:gd name="connsiteY220" fmla="*/ 3150350 h 5755773"/>
                <a:gd name="connsiteX221" fmla="*/ 5458504 w 12117277"/>
                <a:gd name="connsiteY221" fmla="*/ 3046664 h 5755773"/>
                <a:gd name="connsiteX222" fmla="*/ 6689582 w 12117277"/>
                <a:gd name="connsiteY222" fmla="*/ 3476529 h 5755773"/>
                <a:gd name="connsiteX223" fmla="*/ 6566265 w 12117277"/>
                <a:gd name="connsiteY223" fmla="*/ 3684663 h 5755773"/>
                <a:gd name="connsiteX224" fmla="*/ 6224456 w 12117277"/>
                <a:gd name="connsiteY224" fmla="*/ 3565666 h 5755773"/>
                <a:gd name="connsiteX225" fmla="*/ 6264863 w 12117277"/>
                <a:gd name="connsiteY225" fmla="*/ 3489998 h 5755773"/>
                <a:gd name="connsiteX226" fmla="*/ 5380549 w 12117277"/>
                <a:gd name="connsiteY226" fmla="*/ 3181799 h 5755773"/>
                <a:gd name="connsiteX227" fmla="*/ 5458504 w 12117277"/>
                <a:gd name="connsiteY227" fmla="*/ 3046664 h 5755773"/>
                <a:gd name="connsiteX228" fmla="*/ 5546196 w 12117277"/>
                <a:gd name="connsiteY228" fmla="*/ 2922036 h 5755773"/>
                <a:gd name="connsiteX229" fmla="*/ 5569369 w 12117277"/>
                <a:gd name="connsiteY229" fmla="*/ 2927031 h 5755773"/>
                <a:gd name="connsiteX230" fmla="*/ 5735062 w 12117277"/>
                <a:gd name="connsiteY230" fmla="*/ 2985927 h 5755773"/>
                <a:gd name="connsiteX231" fmla="*/ 6379096 w 12117277"/>
                <a:gd name="connsiteY231" fmla="*/ 3216234 h 5755773"/>
                <a:gd name="connsiteX232" fmla="*/ 6418233 w 12117277"/>
                <a:gd name="connsiteY232" fmla="*/ 3228623 h 5755773"/>
                <a:gd name="connsiteX233" fmla="*/ 6470329 w 12117277"/>
                <a:gd name="connsiteY233" fmla="*/ 3155878 h 5755773"/>
                <a:gd name="connsiteX234" fmla="*/ 6809660 w 12117277"/>
                <a:gd name="connsiteY234" fmla="*/ 3281610 h 5755773"/>
                <a:gd name="connsiteX235" fmla="*/ 6699748 w 12117277"/>
                <a:gd name="connsiteY235" fmla="*/ 3461916 h 5755773"/>
                <a:gd name="connsiteX236" fmla="*/ 5469622 w 12117277"/>
                <a:gd name="connsiteY236" fmla="*/ 3032242 h 5755773"/>
                <a:gd name="connsiteX237" fmla="*/ 5526737 w 12117277"/>
                <a:gd name="connsiteY237" fmla="*/ 2935672 h 5755773"/>
                <a:gd name="connsiteX238" fmla="*/ 5546196 w 12117277"/>
                <a:gd name="connsiteY238" fmla="*/ 2922036 h 5755773"/>
                <a:gd name="connsiteX239" fmla="*/ 5682319 w 12117277"/>
                <a:gd name="connsiteY239" fmla="*/ 2708973 h 5755773"/>
                <a:gd name="connsiteX240" fmla="*/ 5703550 w 12117277"/>
                <a:gd name="connsiteY240" fmla="*/ 2716038 h 5755773"/>
                <a:gd name="connsiteX241" fmla="*/ 6431448 w 12117277"/>
                <a:gd name="connsiteY241" fmla="*/ 2985990 h 5755773"/>
                <a:gd name="connsiteX242" fmla="*/ 6545617 w 12117277"/>
                <a:gd name="connsiteY242" fmla="*/ 3027350 h 5755773"/>
                <a:gd name="connsiteX243" fmla="*/ 6599175 w 12117277"/>
                <a:gd name="connsiteY243" fmla="*/ 2951047 h 5755773"/>
                <a:gd name="connsiteX244" fmla="*/ 6935964 w 12117277"/>
                <a:gd name="connsiteY244" fmla="*/ 3076397 h 5755773"/>
                <a:gd name="connsiteX245" fmla="*/ 6820334 w 12117277"/>
                <a:gd name="connsiteY245" fmla="*/ 3266679 h 5755773"/>
                <a:gd name="connsiteX246" fmla="*/ 6480622 w 12117277"/>
                <a:gd name="connsiteY246" fmla="*/ 3141392 h 5755773"/>
                <a:gd name="connsiteX247" fmla="*/ 6520521 w 12117277"/>
                <a:gd name="connsiteY247" fmla="*/ 3065978 h 5755773"/>
                <a:gd name="connsiteX248" fmla="*/ 5651960 w 12117277"/>
                <a:gd name="connsiteY248" fmla="*/ 2743039 h 5755773"/>
                <a:gd name="connsiteX249" fmla="*/ 5682319 w 12117277"/>
                <a:gd name="connsiteY249" fmla="*/ 2708973 h 5755773"/>
                <a:gd name="connsiteX250" fmla="*/ 5862700 w 12117277"/>
                <a:gd name="connsiteY250" fmla="*/ 2398818 h 5755773"/>
                <a:gd name="connsiteX251" fmla="*/ 7073449 w 12117277"/>
                <a:gd name="connsiteY251" fmla="*/ 2860258 h 5755773"/>
                <a:gd name="connsiteX252" fmla="*/ 6947209 w 12117277"/>
                <a:gd name="connsiteY252" fmla="*/ 3061721 h 5755773"/>
                <a:gd name="connsiteX253" fmla="*/ 6609023 w 12117277"/>
                <a:gd name="connsiteY253" fmla="*/ 2936117 h 5755773"/>
                <a:gd name="connsiteX254" fmla="*/ 6649810 w 12117277"/>
                <a:gd name="connsiteY254" fmla="*/ 2861720 h 5755773"/>
                <a:gd name="connsiteX255" fmla="*/ 5777249 w 12117277"/>
                <a:gd name="connsiteY255" fmla="*/ 2534587 h 5755773"/>
                <a:gd name="connsiteX256" fmla="*/ 5862700 w 12117277"/>
                <a:gd name="connsiteY256" fmla="*/ 2398818 h 5755773"/>
                <a:gd name="connsiteX257" fmla="*/ 5946626 w 12117277"/>
                <a:gd name="connsiteY257" fmla="*/ 2270227 h 5755773"/>
                <a:gd name="connsiteX258" fmla="*/ 6814170 w 12117277"/>
                <a:gd name="connsiteY258" fmla="*/ 2607142 h 5755773"/>
                <a:gd name="connsiteX259" fmla="*/ 6870397 w 12117277"/>
                <a:gd name="connsiteY259" fmla="*/ 2532999 h 5755773"/>
                <a:gd name="connsiteX260" fmla="*/ 7203057 w 12117277"/>
                <a:gd name="connsiteY260" fmla="*/ 2664513 h 5755773"/>
                <a:gd name="connsiteX261" fmla="*/ 7084186 w 12117277"/>
                <a:gd name="connsiteY261" fmla="*/ 2845709 h 5755773"/>
                <a:gd name="connsiteX262" fmla="*/ 5873818 w 12117277"/>
                <a:gd name="connsiteY262" fmla="*/ 2384586 h 5755773"/>
                <a:gd name="connsiteX263" fmla="*/ 5946626 w 12117277"/>
                <a:gd name="connsiteY263" fmla="*/ 2270227 h 5755773"/>
                <a:gd name="connsiteX264" fmla="*/ 6091735 w 12117277"/>
                <a:gd name="connsiteY264" fmla="*/ 2059551 h 5755773"/>
                <a:gd name="connsiteX265" fmla="*/ 6950576 w 12117277"/>
                <a:gd name="connsiteY265" fmla="*/ 2410127 h 5755773"/>
                <a:gd name="connsiteX266" fmla="*/ 6999814 w 12117277"/>
                <a:gd name="connsiteY266" fmla="*/ 2343353 h 5755773"/>
                <a:gd name="connsiteX267" fmla="*/ 7329487 w 12117277"/>
                <a:gd name="connsiteY267" fmla="*/ 2481347 h 5755773"/>
                <a:gd name="connsiteX268" fmla="*/ 7213476 w 12117277"/>
                <a:gd name="connsiteY268" fmla="*/ 2650091 h 5755773"/>
                <a:gd name="connsiteX269" fmla="*/ 6879228 w 12117277"/>
                <a:gd name="connsiteY269" fmla="*/ 2517434 h 5755773"/>
                <a:gd name="connsiteX270" fmla="*/ 6925290 w 12117277"/>
                <a:gd name="connsiteY270" fmla="*/ 2447357 h 5755773"/>
                <a:gd name="connsiteX271" fmla="*/ 6065623 w 12117277"/>
                <a:gd name="connsiteY271" fmla="*/ 2098370 h 5755773"/>
                <a:gd name="connsiteX272" fmla="*/ 6091735 w 12117277"/>
                <a:gd name="connsiteY272" fmla="*/ 2059551 h 5755773"/>
                <a:gd name="connsiteX273" fmla="*/ 6243643 w 12117277"/>
                <a:gd name="connsiteY273" fmla="*/ 1847223 h 5755773"/>
                <a:gd name="connsiteX274" fmla="*/ 7087871 w 12117277"/>
                <a:gd name="connsiteY274" fmla="*/ 2215334 h 5755773"/>
                <a:gd name="connsiteX275" fmla="*/ 7147083 w 12117277"/>
                <a:gd name="connsiteY275" fmla="*/ 2144177 h 5755773"/>
                <a:gd name="connsiteX276" fmla="*/ 7470975 w 12117277"/>
                <a:gd name="connsiteY276" fmla="*/ 2289413 h 5755773"/>
                <a:gd name="connsiteX277" fmla="*/ 7340986 w 12117277"/>
                <a:gd name="connsiteY277" fmla="*/ 2466671 h 5755773"/>
                <a:gd name="connsiteX278" fmla="*/ 7011313 w 12117277"/>
                <a:gd name="connsiteY278" fmla="*/ 2329249 h 5755773"/>
                <a:gd name="connsiteX279" fmla="*/ 7061250 w 12117277"/>
                <a:gd name="connsiteY279" fmla="*/ 2250340 h 5755773"/>
                <a:gd name="connsiteX280" fmla="*/ 6216133 w 12117277"/>
                <a:gd name="connsiteY280" fmla="*/ 1887376 h 5755773"/>
                <a:gd name="connsiteX281" fmla="*/ 6243643 w 12117277"/>
                <a:gd name="connsiteY281" fmla="*/ 1847223 h 5755773"/>
                <a:gd name="connsiteX282" fmla="*/ 6487483 w 12117277"/>
                <a:gd name="connsiteY282" fmla="*/ 1537626 h 5755773"/>
                <a:gd name="connsiteX283" fmla="*/ 7622184 w 12117277"/>
                <a:gd name="connsiteY283" fmla="*/ 2098433 h 5755773"/>
                <a:gd name="connsiteX284" fmla="*/ 7578093 w 12117277"/>
                <a:gd name="connsiteY284" fmla="*/ 2156438 h 5755773"/>
                <a:gd name="connsiteX285" fmla="*/ 7481522 w 12117277"/>
                <a:gd name="connsiteY285" fmla="*/ 2274673 h 5755773"/>
                <a:gd name="connsiteX286" fmla="*/ 7158647 w 12117277"/>
                <a:gd name="connsiteY286" fmla="*/ 2129374 h 5755773"/>
                <a:gd name="connsiteX287" fmla="*/ 7206868 w 12117277"/>
                <a:gd name="connsiteY287" fmla="*/ 2060568 h 5755773"/>
                <a:gd name="connsiteX288" fmla="*/ 6374140 w 12117277"/>
                <a:gd name="connsiteY288" fmla="*/ 1674794 h 5755773"/>
                <a:gd name="connsiteX289" fmla="*/ 6450570 w 12117277"/>
                <a:gd name="connsiteY289" fmla="*/ 1579240 h 5755773"/>
                <a:gd name="connsiteX290" fmla="*/ 6487483 w 12117277"/>
                <a:gd name="connsiteY290" fmla="*/ 1537626 h 5755773"/>
                <a:gd name="connsiteX291" fmla="*/ 6597015 w 12117277"/>
                <a:gd name="connsiteY291" fmla="*/ 1408273 h 5755773"/>
                <a:gd name="connsiteX292" fmla="*/ 7395562 w 12117277"/>
                <a:gd name="connsiteY292" fmla="*/ 1827274 h 5755773"/>
                <a:gd name="connsiteX293" fmla="*/ 7408904 w 12117277"/>
                <a:gd name="connsiteY293" fmla="*/ 1822445 h 5755773"/>
                <a:gd name="connsiteX294" fmla="*/ 7523581 w 12117277"/>
                <a:gd name="connsiteY294" fmla="*/ 1804783 h 5755773"/>
                <a:gd name="connsiteX295" fmla="*/ 7729556 w 12117277"/>
                <a:gd name="connsiteY295" fmla="*/ 1917300 h 5755773"/>
                <a:gd name="connsiteX296" fmla="*/ 7765070 w 12117277"/>
                <a:gd name="connsiteY296" fmla="*/ 1938965 h 5755773"/>
                <a:gd name="connsiteX297" fmla="*/ 7634637 w 12117277"/>
                <a:gd name="connsiteY297" fmla="*/ 2084711 h 5755773"/>
                <a:gd name="connsiteX298" fmla="*/ 6497776 w 12117277"/>
                <a:gd name="connsiteY298" fmla="*/ 1522950 h 5755773"/>
                <a:gd name="connsiteX299" fmla="*/ 6597015 w 12117277"/>
                <a:gd name="connsiteY299" fmla="*/ 1408273 h 5755773"/>
                <a:gd name="connsiteX300" fmla="*/ 12033922 w 12117277"/>
                <a:gd name="connsiteY300" fmla="*/ 1295629 h 5755773"/>
                <a:gd name="connsiteX301" fmla="*/ 12117277 w 12117277"/>
                <a:gd name="connsiteY301" fmla="*/ 1432606 h 5755773"/>
                <a:gd name="connsiteX302" fmla="*/ 10911737 w 12117277"/>
                <a:gd name="connsiteY302" fmla="*/ 1882357 h 5755773"/>
                <a:gd name="connsiteX303" fmla="*/ 10817771 w 12117277"/>
                <a:gd name="connsiteY303" fmla="*/ 1749827 h 5755773"/>
                <a:gd name="connsiteX304" fmla="*/ 11134611 w 12117277"/>
                <a:gd name="connsiteY304" fmla="*/ 1600143 h 5755773"/>
                <a:gd name="connsiteX305" fmla="*/ 11161104 w 12117277"/>
                <a:gd name="connsiteY305" fmla="*/ 1629242 h 5755773"/>
                <a:gd name="connsiteX306" fmla="*/ 11188486 w 12117277"/>
                <a:gd name="connsiteY306" fmla="*/ 1661008 h 5755773"/>
                <a:gd name="connsiteX307" fmla="*/ 12033922 w 12117277"/>
                <a:gd name="connsiteY307" fmla="*/ 1295629 h 5755773"/>
                <a:gd name="connsiteX308" fmla="*/ 6789917 w 12117277"/>
                <a:gd name="connsiteY308" fmla="*/ 1207429 h 5755773"/>
                <a:gd name="connsiteX309" fmla="*/ 6831070 w 12117277"/>
                <a:gd name="connsiteY309" fmla="*/ 1223773 h 5755773"/>
                <a:gd name="connsiteX310" fmla="*/ 7513479 w 12117277"/>
                <a:gd name="connsiteY310" fmla="*/ 1625366 h 5755773"/>
                <a:gd name="connsiteX311" fmla="*/ 7566149 w 12117277"/>
                <a:gd name="connsiteY311" fmla="*/ 1654655 h 5755773"/>
                <a:gd name="connsiteX312" fmla="*/ 7631206 w 12117277"/>
                <a:gd name="connsiteY312" fmla="*/ 1593409 h 5755773"/>
                <a:gd name="connsiteX313" fmla="*/ 7926444 w 12117277"/>
                <a:gd name="connsiteY313" fmla="*/ 1771619 h 5755773"/>
                <a:gd name="connsiteX314" fmla="*/ 7778794 w 12117277"/>
                <a:gd name="connsiteY314" fmla="*/ 1924035 h 5755773"/>
                <a:gd name="connsiteX315" fmla="*/ 7470785 w 12117277"/>
                <a:gd name="connsiteY315" fmla="*/ 1755736 h 5755773"/>
                <a:gd name="connsiteX316" fmla="*/ 7533620 w 12117277"/>
                <a:gd name="connsiteY316" fmla="*/ 1685659 h 5755773"/>
                <a:gd name="connsiteX317" fmla="*/ 6760485 w 12117277"/>
                <a:gd name="connsiteY317" fmla="*/ 1244358 h 5755773"/>
                <a:gd name="connsiteX318" fmla="*/ 6789917 w 12117277"/>
                <a:gd name="connsiteY318" fmla="*/ 1207429 h 5755773"/>
                <a:gd name="connsiteX319" fmla="*/ 11770831 w 12117277"/>
                <a:gd name="connsiteY319" fmla="*/ 974979 h 5755773"/>
                <a:gd name="connsiteX320" fmla="*/ 11812064 w 12117277"/>
                <a:gd name="connsiteY320" fmla="*/ 1026123 h 5755773"/>
                <a:gd name="connsiteX321" fmla="*/ 11881188 w 12117277"/>
                <a:gd name="connsiteY321" fmla="*/ 1104142 h 5755773"/>
                <a:gd name="connsiteX322" fmla="*/ 11073747 w 12117277"/>
                <a:gd name="connsiteY322" fmla="*/ 1516787 h 5755773"/>
                <a:gd name="connsiteX323" fmla="*/ 11122730 w 12117277"/>
                <a:gd name="connsiteY323" fmla="*/ 1585721 h 5755773"/>
                <a:gd name="connsiteX324" fmla="*/ 10805764 w 12117277"/>
                <a:gd name="connsiteY324" fmla="*/ 1735595 h 5755773"/>
                <a:gd name="connsiteX325" fmla="*/ 10687783 w 12117277"/>
                <a:gd name="connsiteY325" fmla="*/ 1603129 h 5755773"/>
                <a:gd name="connsiteX326" fmla="*/ 11770831 w 12117277"/>
                <a:gd name="connsiteY326" fmla="*/ 974979 h 5755773"/>
                <a:gd name="connsiteX327" fmla="*/ 7094924 w 12117277"/>
                <a:gd name="connsiteY327" fmla="*/ 922883 h 5755773"/>
                <a:gd name="connsiteX328" fmla="*/ 8089280 w 12117277"/>
                <a:gd name="connsiteY328" fmla="*/ 1625366 h 5755773"/>
                <a:gd name="connsiteX329" fmla="*/ 7940168 w 12117277"/>
                <a:gd name="connsiteY329" fmla="*/ 1759547 h 5755773"/>
                <a:gd name="connsiteX330" fmla="*/ 7642134 w 12117277"/>
                <a:gd name="connsiteY330" fmla="*/ 1575174 h 5755773"/>
                <a:gd name="connsiteX331" fmla="*/ 7710687 w 12117277"/>
                <a:gd name="connsiteY331" fmla="*/ 1520790 h 5755773"/>
                <a:gd name="connsiteX332" fmla="*/ 6963982 w 12117277"/>
                <a:gd name="connsiteY332" fmla="*/ 1037243 h 5755773"/>
                <a:gd name="connsiteX333" fmla="*/ 7094924 w 12117277"/>
                <a:gd name="connsiteY333" fmla="*/ 922883 h 5755773"/>
                <a:gd name="connsiteX334" fmla="*/ 11611872 w 12117277"/>
                <a:gd name="connsiteY334" fmla="*/ 829362 h 5755773"/>
                <a:gd name="connsiteX335" fmla="*/ 11753868 w 12117277"/>
                <a:gd name="connsiteY335" fmla="*/ 963989 h 5755773"/>
                <a:gd name="connsiteX336" fmla="*/ 10674695 w 12117277"/>
                <a:gd name="connsiteY336" fmla="*/ 1589914 h 5755773"/>
                <a:gd name="connsiteX337" fmla="*/ 10534732 w 12117277"/>
                <a:gd name="connsiteY337" fmla="*/ 1463546 h 5755773"/>
                <a:gd name="connsiteX338" fmla="*/ 10809004 w 12117277"/>
                <a:gd name="connsiteY338" fmla="*/ 1266725 h 5755773"/>
                <a:gd name="connsiteX339" fmla="*/ 10875206 w 12117277"/>
                <a:gd name="connsiteY339" fmla="*/ 1319073 h 5755773"/>
                <a:gd name="connsiteX340" fmla="*/ 11611872 w 12117277"/>
                <a:gd name="connsiteY340" fmla="*/ 829362 h 5755773"/>
                <a:gd name="connsiteX341" fmla="*/ 7242955 w 12117277"/>
                <a:gd name="connsiteY341" fmla="*/ 804647 h 5755773"/>
                <a:gd name="connsiteX342" fmla="*/ 7928223 w 12117277"/>
                <a:gd name="connsiteY342" fmla="*/ 1335528 h 5755773"/>
                <a:gd name="connsiteX343" fmla="*/ 8005543 w 12117277"/>
                <a:gd name="connsiteY343" fmla="*/ 1281336 h 5755773"/>
                <a:gd name="connsiteX344" fmla="*/ 8260628 w 12117277"/>
                <a:gd name="connsiteY344" fmla="*/ 1491692 h 5755773"/>
                <a:gd name="connsiteX345" fmla="*/ 8103765 w 12117277"/>
                <a:gd name="connsiteY345" fmla="*/ 1612914 h 5755773"/>
                <a:gd name="connsiteX346" fmla="*/ 7109726 w 12117277"/>
                <a:gd name="connsiteY346" fmla="*/ 910620 h 5755773"/>
                <a:gd name="connsiteX347" fmla="*/ 7242955 w 12117277"/>
                <a:gd name="connsiteY347" fmla="*/ 804647 h 5755773"/>
                <a:gd name="connsiteX348" fmla="*/ 11359709 w 12117277"/>
                <a:gd name="connsiteY348" fmla="*/ 625545 h 5755773"/>
                <a:gd name="connsiteX349" fmla="*/ 11409837 w 12117277"/>
                <a:gd name="connsiteY349" fmla="*/ 666143 h 5755773"/>
                <a:gd name="connsiteX350" fmla="*/ 10726284 w 12117277"/>
                <a:gd name="connsiteY350" fmla="*/ 1195056 h 5755773"/>
                <a:gd name="connsiteX351" fmla="*/ 10792803 w 12117277"/>
                <a:gd name="connsiteY351" fmla="*/ 1255158 h 5755773"/>
                <a:gd name="connsiteX352" fmla="*/ 10518975 w 12117277"/>
                <a:gd name="connsiteY352" fmla="*/ 1451094 h 5755773"/>
                <a:gd name="connsiteX353" fmla="*/ 10366242 w 12117277"/>
                <a:gd name="connsiteY353" fmla="*/ 1337306 h 5755773"/>
                <a:gd name="connsiteX354" fmla="*/ 10611670 w 12117277"/>
                <a:gd name="connsiteY354" fmla="*/ 1118943 h 5755773"/>
                <a:gd name="connsiteX355" fmla="*/ 10691214 w 12117277"/>
                <a:gd name="connsiteY355" fmla="*/ 1171421 h 5755773"/>
                <a:gd name="connsiteX356" fmla="*/ 11359709 w 12117277"/>
                <a:gd name="connsiteY356" fmla="*/ 625545 h 5755773"/>
                <a:gd name="connsiteX357" fmla="*/ 7515004 w 12117277"/>
                <a:gd name="connsiteY357" fmla="*/ 615762 h 5755773"/>
                <a:gd name="connsiteX358" fmla="*/ 8135913 w 12117277"/>
                <a:gd name="connsiteY358" fmla="*/ 1189085 h 5755773"/>
                <a:gd name="connsiteX359" fmla="*/ 8215202 w 12117277"/>
                <a:gd name="connsiteY359" fmla="*/ 1142451 h 5755773"/>
                <a:gd name="connsiteX360" fmla="*/ 8440808 w 12117277"/>
                <a:gd name="connsiteY360" fmla="*/ 1372631 h 5755773"/>
                <a:gd name="connsiteX361" fmla="*/ 8277401 w 12117277"/>
                <a:gd name="connsiteY361" fmla="*/ 1480129 h 5755773"/>
                <a:gd name="connsiteX362" fmla="*/ 8020918 w 12117277"/>
                <a:gd name="connsiteY362" fmla="*/ 1269518 h 5755773"/>
                <a:gd name="connsiteX363" fmla="*/ 8092075 w 12117277"/>
                <a:gd name="connsiteY363" fmla="*/ 1219326 h 5755773"/>
                <a:gd name="connsiteX364" fmla="*/ 7452741 w 12117277"/>
                <a:gd name="connsiteY364" fmla="*/ 657122 h 5755773"/>
                <a:gd name="connsiteX365" fmla="*/ 7515004 w 12117277"/>
                <a:gd name="connsiteY365" fmla="*/ 615762 h 5755773"/>
                <a:gd name="connsiteX366" fmla="*/ 7801094 w 12117277"/>
                <a:gd name="connsiteY366" fmla="*/ 448860 h 5755773"/>
                <a:gd name="connsiteX367" fmla="*/ 8349765 w 12117277"/>
                <a:gd name="connsiteY367" fmla="*/ 1063416 h 5755773"/>
                <a:gd name="connsiteX368" fmla="*/ 8437886 w 12117277"/>
                <a:gd name="connsiteY368" fmla="*/ 1022437 h 5755773"/>
                <a:gd name="connsiteX369" fmla="*/ 8637633 w 12117277"/>
                <a:gd name="connsiteY369" fmla="*/ 1266531 h 5755773"/>
                <a:gd name="connsiteX370" fmla="*/ 8467619 w 12117277"/>
                <a:gd name="connsiteY370" fmla="*/ 1357129 h 5755773"/>
                <a:gd name="connsiteX371" fmla="*/ 8244809 w 12117277"/>
                <a:gd name="connsiteY371" fmla="*/ 1127521 h 5755773"/>
                <a:gd name="connsiteX372" fmla="*/ 8307834 w 12117277"/>
                <a:gd name="connsiteY372" fmla="*/ 1088321 h 5755773"/>
                <a:gd name="connsiteX373" fmla="*/ 8288647 w 12117277"/>
                <a:gd name="connsiteY373" fmla="*/ 1060366 h 5755773"/>
                <a:gd name="connsiteX374" fmla="*/ 7780509 w 12117277"/>
                <a:gd name="connsiteY374" fmla="*/ 518810 h 5755773"/>
                <a:gd name="connsiteX375" fmla="*/ 7747027 w 12117277"/>
                <a:gd name="connsiteY375" fmla="*/ 479483 h 5755773"/>
                <a:gd name="connsiteX376" fmla="*/ 7801094 w 12117277"/>
                <a:gd name="connsiteY376" fmla="*/ 448860 h 5755773"/>
                <a:gd name="connsiteX377" fmla="*/ 10952080 w 12117277"/>
                <a:gd name="connsiteY377" fmla="*/ 378214 h 5755773"/>
                <a:gd name="connsiteX378" fmla="*/ 11044331 w 12117277"/>
                <a:gd name="connsiteY378" fmla="*/ 425356 h 5755773"/>
                <a:gd name="connsiteX379" fmla="*/ 11132642 w 12117277"/>
                <a:gd name="connsiteY379" fmla="*/ 477706 h 5755773"/>
                <a:gd name="connsiteX380" fmla="*/ 10527298 w 12117277"/>
                <a:gd name="connsiteY380" fmla="*/ 1061195 h 5755773"/>
                <a:gd name="connsiteX381" fmla="*/ 10594389 w 12117277"/>
                <a:gd name="connsiteY381" fmla="*/ 1108400 h 5755773"/>
                <a:gd name="connsiteX382" fmla="*/ 10349533 w 12117277"/>
                <a:gd name="connsiteY382" fmla="*/ 1326506 h 5755773"/>
                <a:gd name="connsiteX383" fmla="*/ 10193178 w 12117277"/>
                <a:gd name="connsiteY383" fmla="*/ 1233560 h 5755773"/>
                <a:gd name="connsiteX384" fmla="*/ 10952080 w 12117277"/>
                <a:gd name="connsiteY384" fmla="*/ 378214 h 5755773"/>
                <a:gd name="connsiteX385" fmla="*/ 10745534 w 12117277"/>
                <a:gd name="connsiteY385" fmla="*/ 277832 h 5755773"/>
                <a:gd name="connsiteX386" fmla="*/ 10936133 w 12117277"/>
                <a:gd name="connsiteY386" fmla="*/ 366205 h 5755773"/>
                <a:gd name="connsiteX387" fmla="*/ 10175197 w 12117277"/>
                <a:gd name="connsiteY387" fmla="*/ 1224093 h 5755773"/>
                <a:gd name="connsiteX388" fmla="*/ 10012680 w 12117277"/>
                <a:gd name="connsiteY388" fmla="*/ 1149251 h 5755773"/>
                <a:gd name="connsiteX389" fmla="*/ 10182123 w 12117277"/>
                <a:gd name="connsiteY389" fmla="*/ 893276 h 5755773"/>
                <a:gd name="connsiteX390" fmla="*/ 10264334 w 12117277"/>
                <a:gd name="connsiteY390" fmla="*/ 925233 h 5755773"/>
                <a:gd name="connsiteX391" fmla="*/ 10745534 w 12117277"/>
                <a:gd name="connsiteY391" fmla="*/ 277832 h 5755773"/>
                <a:gd name="connsiteX392" fmla="*/ 8247413 w 12117277"/>
                <a:gd name="connsiteY392" fmla="*/ 245303 h 5755773"/>
                <a:gd name="connsiteX393" fmla="*/ 8843798 w 12117277"/>
                <a:gd name="connsiteY393" fmla="*/ 1175111 h 5755773"/>
                <a:gd name="connsiteX394" fmla="*/ 8656312 w 12117277"/>
                <a:gd name="connsiteY394" fmla="*/ 1257259 h 5755773"/>
                <a:gd name="connsiteX395" fmla="*/ 8458406 w 12117277"/>
                <a:gd name="connsiteY395" fmla="*/ 1015388 h 5755773"/>
                <a:gd name="connsiteX396" fmla="*/ 8536171 w 12117277"/>
                <a:gd name="connsiteY396" fmla="*/ 973837 h 5755773"/>
                <a:gd name="connsiteX397" fmla="*/ 8048745 w 12117277"/>
                <a:gd name="connsiteY397" fmla="*/ 329168 h 5755773"/>
                <a:gd name="connsiteX398" fmla="*/ 8247413 w 12117277"/>
                <a:gd name="connsiteY398" fmla="*/ 245303 h 5755773"/>
                <a:gd name="connsiteX399" fmla="*/ 8463807 w 12117277"/>
                <a:gd name="connsiteY399" fmla="*/ 168808 h 5755773"/>
                <a:gd name="connsiteX400" fmla="*/ 8836238 w 12117277"/>
                <a:gd name="connsiteY400" fmla="*/ 860684 h 5755773"/>
                <a:gd name="connsiteX401" fmla="*/ 8933825 w 12117277"/>
                <a:gd name="connsiteY401" fmla="*/ 835398 h 5755773"/>
                <a:gd name="connsiteX402" fmla="*/ 9060954 w 12117277"/>
                <a:gd name="connsiteY402" fmla="*/ 1103445 h 5755773"/>
                <a:gd name="connsiteX403" fmla="*/ 8864447 w 12117277"/>
                <a:gd name="connsiteY403" fmla="*/ 1169201 h 5755773"/>
                <a:gd name="connsiteX404" fmla="*/ 8267045 w 12117277"/>
                <a:gd name="connsiteY404" fmla="*/ 238377 h 5755773"/>
                <a:gd name="connsiteX405" fmla="*/ 8463807 w 12117277"/>
                <a:gd name="connsiteY405" fmla="*/ 168808 h 5755773"/>
                <a:gd name="connsiteX406" fmla="*/ 10383015 w 12117277"/>
                <a:gd name="connsiteY406" fmla="*/ 142186 h 5755773"/>
                <a:gd name="connsiteX407" fmla="*/ 10468911 w 12117277"/>
                <a:gd name="connsiteY407" fmla="*/ 169885 h 5755773"/>
                <a:gd name="connsiteX408" fmla="*/ 10075388 w 12117277"/>
                <a:gd name="connsiteY408" fmla="*/ 851215 h 5755773"/>
                <a:gd name="connsiteX409" fmla="*/ 10162238 w 12117277"/>
                <a:gd name="connsiteY409" fmla="*/ 886222 h 5755773"/>
                <a:gd name="connsiteX410" fmla="*/ 9992477 w 12117277"/>
                <a:gd name="connsiteY410" fmla="*/ 1141307 h 5755773"/>
                <a:gd name="connsiteX411" fmla="*/ 9815410 w 12117277"/>
                <a:gd name="connsiteY411" fmla="*/ 1084635 h 5755773"/>
                <a:gd name="connsiteX412" fmla="*/ 9930342 w 12117277"/>
                <a:gd name="connsiteY412" fmla="*/ 812841 h 5755773"/>
                <a:gd name="connsiteX413" fmla="*/ 10025514 w 12117277"/>
                <a:gd name="connsiteY413" fmla="*/ 834760 h 5755773"/>
                <a:gd name="connsiteX414" fmla="*/ 10383015 w 12117277"/>
                <a:gd name="connsiteY414" fmla="*/ 142186 h 5755773"/>
                <a:gd name="connsiteX415" fmla="*/ 8812985 w 12117277"/>
                <a:gd name="connsiteY415" fmla="*/ 76111 h 5755773"/>
                <a:gd name="connsiteX416" fmla="*/ 9086114 w 12117277"/>
                <a:gd name="connsiteY416" fmla="*/ 792701 h 5755773"/>
                <a:gd name="connsiteX417" fmla="*/ 9176140 w 12117277"/>
                <a:gd name="connsiteY417" fmla="*/ 777326 h 5755773"/>
                <a:gd name="connsiteX418" fmla="*/ 9255810 w 12117277"/>
                <a:gd name="connsiteY418" fmla="*/ 1056363 h 5755773"/>
                <a:gd name="connsiteX419" fmla="*/ 9082746 w 12117277"/>
                <a:gd name="connsiteY419" fmla="*/ 1098359 h 5755773"/>
                <a:gd name="connsiteX420" fmla="*/ 8954663 w 12117277"/>
                <a:gd name="connsiteY420" fmla="*/ 831075 h 5755773"/>
                <a:gd name="connsiteX421" fmla="*/ 9041323 w 12117277"/>
                <a:gd name="connsiteY421" fmla="*/ 801214 h 5755773"/>
                <a:gd name="connsiteX422" fmla="*/ 8741891 w 12117277"/>
                <a:gd name="connsiteY422" fmla="*/ 93964 h 5755773"/>
                <a:gd name="connsiteX423" fmla="*/ 8812985 w 12117277"/>
                <a:gd name="connsiteY423" fmla="*/ 76111 h 5755773"/>
                <a:gd name="connsiteX424" fmla="*/ 9999338 w 12117277"/>
                <a:gd name="connsiteY424" fmla="*/ 50253 h 5755773"/>
                <a:gd name="connsiteX425" fmla="*/ 10077420 w 12117277"/>
                <a:gd name="connsiteY425" fmla="*/ 63976 h 5755773"/>
                <a:gd name="connsiteX426" fmla="*/ 9829704 w 12117277"/>
                <a:gd name="connsiteY426" fmla="*/ 782853 h 5755773"/>
                <a:gd name="connsiteX427" fmla="*/ 9909057 w 12117277"/>
                <a:gd name="connsiteY427" fmla="*/ 808203 h 5755773"/>
                <a:gd name="connsiteX428" fmla="*/ 9794190 w 12117277"/>
                <a:gd name="connsiteY428" fmla="*/ 1079362 h 5755773"/>
                <a:gd name="connsiteX429" fmla="*/ 9633197 w 12117277"/>
                <a:gd name="connsiteY429" fmla="*/ 1049184 h 5755773"/>
                <a:gd name="connsiteX430" fmla="*/ 9690059 w 12117277"/>
                <a:gd name="connsiteY430" fmla="*/ 764683 h 5755773"/>
                <a:gd name="connsiteX431" fmla="*/ 9786375 w 12117277"/>
                <a:gd name="connsiteY431" fmla="*/ 777643 h 5755773"/>
                <a:gd name="connsiteX432" fmla="*/ 9999338 w 12117277"/>
                <a:gd name="connsiteY432" fmla="*/ 50253 h 5755773"/>
                <a:gd name="connsiteX433" fmla="*/ 9401365 w 12117277"/>
                <a:gd name="connsiteY433" fmla="*/ 2987 h 5755773"/>
                <a:gd name="connsiteX434" fmla="*/ 9434910 w 12117277"/>
                <a:gd name="connsiteY434" fmla="*/ 1039529 h 5755773"/>
                <a:gd name="connsiteX435" fmla="*/ 9277158 w 12117277"/>
                <a:gd name="connsiteY435" fmla="*/ 1052998 h 5755773"/>
                <a:gd name="connsiteX436" fmla="*/ 9198249 w 12117277"/>
                <a:gd name="connsiteY436" fmla="*/ 772055 h 5755773"/>
                <a:gd name="connsiteX437" fmla="*/ 9282939 w 12117277"/>
                <a:gd name="connsiteY437" fmla="*/ 759604 h 5755773"/>
                <a:gd name="connsiteX438" fmla="*/ 9139164 w 12117277"/>
                <a:gd name="connsiteY438" fmla="*/ 19696 h 5755773"/>
                <a:gd name="connsiteX439" fmla="*/ 9401365 w 12117277"/>
                <a:gd name="connsiteY439" fmla="*/ 2987 h 5755773"/>
                <a:gd name="connsiteX440" fmla="*/ 9423538 w 12117277"/>
                <a:gd name="connsiteY440" fmla="*/ 0 h 5755773"/>
                <a:gd name="connsiteX441" fmla="*/ 9675065 w 12117277"/>
                <a:gd name="connsiteY441" fmla="*/ 11627 h 5755773"/>
                <a:gd name="connsiteX442" fmla="*/ 9584785 w 12117277"/>
                <a:gd name="connsiteY442" fmla="*/ 751407 h 5755773"/>
                <a:gd name="connsiteX443" fmla="*/ 9668648 w 12117277"/>
                <a:gd name="connsiteY443" fmla="*/ 764812 h 5755773"/>
                <a:gd name="connsiteX444" fmla="*/ 9610007 w 12117277"/>
                <a:gd name="connsiteY444" fmla="*/ 1047408 h 5755773"/>
                <a:gd name="connsiteX445" fmla="*/ 9457401 w 12117277"/>
                <a:gd name="connsiteY445" fmla="*/ 1039402 h 5755773"/>
                <a:gd name="connsiteX446" fmla="*/ 9423538 w 12117277"/>
                <a:gd name="connsiteY446" fmla="*/ 0 h 575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117277" h="5755773">
                  <a:moveTo>
                    <a:pt x="3633770" y="4715679"/>
                  </a:moveTo>
                  <a:cubicBezTo>
                    <a:pt x="3637773" y="4717585"/>
                    <a:pt x="3641775" y="4719554"/>
                    <a:pt x="3645778" y="4721460"/>
                  </a:cubicBezTo>
                  <a:cubicBezTo>
                    <a:pt x="3632436" y="4966698"/>
                    <a:pt x="3619158" y="5211999"/>
                    <a:pt x="3605499" y="5462510"/>
                  </a:cubicBezTo>
                  <a:cubicBezTo>
                    <a:pt x="3650861" y="5462510"/>
                    <a:pt x="3691013" y="5462510"/>
                    <a:pt x="3737075" y="5462510"/>
                  </a:cubicBezTo>
                  <a:cubicBezTo>
                    <a:pt x="3742348" y="5560733"/>
                    <a:pt x="3747304" y="5654317"/>
                    <a:pt x="3752641" y="5753492"/>
                  </a:cubicBezTo>
                  <a:cubicBezTo>
                    <a:pt x="3616808" y="5760862"/>
                    <a:pt x="3484849" y="5749236"/>
                    <a:pt x="3346665" y="5734877"/>
                  </a:cubicBezTo>
                  <a:cubicBezTo>
                    <a:pt x="3365852" y="5638434"/>
                    <a:pt x="3384086" y="5546692"/>
                    <a:pt x="3403147" y="5450947"/>
                  </a:cubicBezTo>
                  <a:cubicBezTo>
                    <a:pt x="3449207" y="5454188"/>
                    <a:pt x="3490758" y="5457174"/>
                    <a:pt x="3535486" y="5460287"/>
                  </a:cubicBezTo>
                  <a:cubicBezTo>
                    <a:pt x="3543235" y="5405775"/>
                    <a:pt x="3551750" y="5354759"/>
                    <a:pt x="3557530" y="5303424"/>
                  </a:cubicBezTo>
                  <a:cubicBezTo>
                    <a:pt x="3573414" y="5162444"/>
                    <a:pt x="3587963" y="5021337"/>
                    <a:pt x="3603274" y="4880357"/>
                  </a:cubicBezTo>
                  <a:cubicBezTo>
                    <a:pt x="3608357" y="4833406"/>
                    <a:pt x="3613568" y="4786455"/>
                    <a:pt x="3620111" y="4739631"/>
                  </a:cubicBezTo>
                  <a:cubicBezTo>
                    <a:pt x="3621318" y="4731181"/>
                    <a:pt x="3629069" y="4723621"/>
                    <a:pt x="3633770" y="4715679"/>
                  </a:cubicBezTo>
                  <a:close/>
                  <a:moveTo>
                    <a:pt x="3873358" y="4704369"/>
                  </a:moveTo>
                  <a:cubicBezTo>
                    <a:pt x="3975583" y="5041794"/>
                    <a:pt x="4076347" y="5374453"/>
                    <a:pt x="4177041" y="5706667"/>
                  </a:cubicBezTo>
                  <a:cubicBezTo>
                    <a:pt x="4121710" y="5731191"/>
                    <a:pt x="3868021" y="5759527"/>
                    <a:pt x="3775071" y="5751649"/>
                  </a:cubicBezTo>
                  <a:cubicBezTo>
                    <a:pt x="3770307" y="5655968"/>
                    <a:pt x="3765669" y="5563464"/>
                    <a:pt x="3760716" y="5465369"/>
                  </a:cubicBezTo>
                  <a:cubicBezTo>
                    <a:pt x="3803726" y="5462891"/>
                    <a:pt x="3841909" y="5460731"/>
                    <a:pt x="3887335" y="5458189"/>
                  </a:cubicBezTo>
                  <a:cubicBezTo>
                    <a:pt x="3859190" y="5210601"/>
                    <a:pt x="3824754" y="4967841"/>
                    <a:pt x="3795466" y="4718791"/>
                  </a:cubicBezTo>
                  <a:cubicBezTo>
                    <a:pt x="3822023" y="4713899"/>
                    <a:pt x="3846484" y="4709388"/>
                    <a:pt x="3873358" y="4704369"/>
                  </a:cubicBezTo>
                  <a:close/>
                  <a:moveTo>
                    <a:pt x="3990958" y="4680608"/>
                  </a:moveTo>
                  <a:cubicBezTo>
                    <a:pt x="4102331" y="4913203"/>
                    <a:pt x="4213508" y="5145289"/>
                    <a:pt x="4326089" y="5380362"/>
                  </a:cubicBezTo>
                  <a:cubicBezTo>
                    <a:pt x="4365480" y="5369053"/>
                    <a:pt x="4402456" y="5358506"/>
                    <a:pt x="4442736" y="5346943"/>
                  </a:cubicBezTo>
                  <a:cubicBezTo>
                    <a:pt x="4493945" y="5433094"/>
                    <a:pt x="4544390" y="5518038"/>
                    <a:pt x="4597757" y="5607874"/>
                  </a:cubicBezTo>
                  <a:cubicBezTo>
                    <a:pt x="4468595" y="5655714"/>
                    <a:pt x="4338161" y="5685765"/>
                    <a:pt x="4200357" y="5710035"/>
                  </a:cubicBezTo>
                  <a:cubicBezTo>
                    <a:pt x="4098710" y="5374453"/>
                    <a:pt x="3997692" y="5041032"/>
                    <a:pt x="3895402" y="4703417"/>
                  </a:cubicBezTo>
                  <a:cubicBezTo>
                    <a:pt x="3929266" y="4695348"/>
                    <a:pt x="3957030" y="4688740"/>
                    <a:pt x="3990958" y="4680608"/>
                  </a:cubicBezTo>
                  <a:close/>
                  <a:moveTo>
                    <a:pt x="3338664" y="4675208"/>
                  </a:moveTo>
                  <a:cubicBezTo>
                    <a:pt x="3379326" y="4683404"/>
                    <a:pt x="3415540" y="4690710"/>
                    <a:pt x="3456962" y="4699097"/>
                  </a:cubicBezTo>
                  <a:cubicBezTo>
                    <a:pt x="3392986" y="4942682"/>
                    <a:pt x="3329961" y="5182838"/>
                    <a:pt x="3265283" y="5429028"/>
                  </a:cubicBezTo>
                  <a:cubicBezTo>
                    <a:pt x="3302006" y="5435064"/>
                    <a:pt x="3337838" y="5440909"/>
                    <a:pt x="3379771" y="5447770"/>
                  </a:cubicBezTo>
                  <a:cubicBezTo>
                    <a:pt x="3361981" y="5542117"/>
                    <a:pt x="3344446" y="5635256"/>
                    <a:pt x="3326339" y="5731064"/>
                  </a:cubicBezTo>
                  <a:cubicBezTo>
                    <a:pt x="3198702" y="5718421"/>
                    <a:pt x="3079641" y="5694342"/>
                    <a:pt x="2953718" y="5666959"/>
                  </a:cubicBezTo>
                  <a:cubicBezTo>
                    <a:pt x="3082690" y="5334809"/>
                    <a:pt x="3209501" y="5008058"/>
                    <a:pt x="3338664" y="4675208"/>
                  </a:cubicBezTo>
                  <a:close/>
                  <a:moveTo>
                    <a:pt x="3205371" y="4641027"/>
                  </a:moveTo>
                  <a:cubicBezTo>
                    <a:pt x="3242538" y="4650875"/>
                    <a:pt x="3276782" y="4659960"/>
                    <a:pt x="3317634" y="4670760"/>
                  </a:cubicBezTo>
                  <a:cubicBezTo>
                    <a:pt x="3189488" y="5001005"/>
                    <a:pt x="3062295" y="5328646"/>
                    <a:pt x="2933514" y="5660479"/>
                  </a:cubicBezTo>
                  <a:cubicBezTo>
                    <a:pt x="2823156" y="5639894"/>
                    <a:pt x="2718199" y="5607238"/>
                    <a:pt x="2605747" y="5573756"/>
                  </a:cubicBezTo>
                  <a:cubicBezTo>
                    <a:pt x="2649584" y="5480490"/>
                    <a:pt x="2700411" y="5395229"/>
                    <a:pt x="2750920" y="5307299"/>
                  </a:cubicBezTo>
                  <a:cubicBezTo>
                    <a:pt x="2779256" y="5315939"/>
                    <a:pt x="2805622" y="5323881"/>
                    <a:pt x="2831861" y="5332013"/>
                  </a:cubicBezTo>
                  <a:cubicBezTo>
                    <a:pt x="2850159" y="5337731"/>
                    <a:pt x="2862802" y="5332775"/>
                    <a:pt x="2871633" y="5314795"/>
                  </a:cubicBezTo>
                  <a:cubicBezTo>
                    <a:pt x="2922523" y="5211300"/>
                    <a:pt x="2973984" y="5108122"/>
                    <a:pt x="3025191" y="5004818"/>
                  </a:cubicBezTo>
                  <a:cubicBezTo>
                    <a:pt x="3084912" y="4884232"/>
                    <a:pt x="3144697" y="4763582"/>
                    <a:pt x="3205371" y="4641027"/>
                  </a:cubicBezTo>
                  <a:close/>
                  <a:moveTo>
                    <a:pt x="4134673" y="4629822"/>
                  </a:moveTo>
                  <a:cubicBezTo>
                    <a:pt x="4147801" y="4628392"/>
                    <a:pt x="4153995" y="4639471"/>
                    <a:pt x="4160330" y="4647190"/>
                  </a:cubicBezTo>
                  <a:cubicBezTo>
                    <a:pt x="4241017" y="4745222"/>
                    <a:pt x="4321260" y="4843698"/>
                    <a:pt x="4401566" y="4942111"/>
                  </a:cubicBezTo>
                  <a:cubicBezTo>
                    <a:pt x="4480856" y="5039253"/>
                    <a:pt x="4560081" y="5136395"/>
                    <a:pt x="4639372" y="5233601"/>
                  </a:cubicBezTo>
                  <a:cubicBezTo>
                    <a:pt x="4645533" y="5241098"/>
                    <a:pt x="4651759" y="5248531"/>
                    <a:pt x="4658366" y="5256472"/>
                  </a:cubicBezTo>
                  <a:cubicBezTo>
                    <a:pt x="4698455" y="5237222"/>
                    <a:pt x="4734669" y="5219814"/>
                    <a:pt x="4772346" y="5201707"/>
                  </a:cubicBezTo>
                  <a:cubicBezTo>
                    <a:pt x="4845537" y="5279662"/>
                    <a:pt x="4916311" y="5355012"/>
                    <a:pt x="4990773" y="5434301"/>
                  </a:cubicBezTo>
                  <a:cubicBezTo>
                    <a:pt x="4869678" y="5503172"/>
                    <a:pt x="4749217" y="5555205"/>
                    <a:pt x="4618912" y="5602283"/>
                  </a:cubicBezTo>
                  <a:cubicBezTo>
                    <a:pt x="4566371" y="5513909"/>
                    <a:pt x="4515989" y="5428965"/>
                    <a:pt x="4463384" y="5340527"/>
                  </a:cubicBezTo>
                  <a:cubicBezTo>
                    <a:pt x="4503982" y="5323436"/>
                    <a:pt x="4540830" y="5307998"/>
                    <a:pt x="4581493" y="5290907"/>
                  </a:cubicBezTo>
                  <a:cubicBezTo>
                    <a:pt x="4575965" y="5279535"/>
                    <a:pt x="4572597" y="5269179"/>
                    <a:pt x="4566561" y="5260793"/>
                  </a:cubicBezTo>
                  <a:cubicBezTo>
                    <a:pt x="4439368" y="5083599"/>
                    <a:pt x="4311794" y="4906596"/>
                    <a:pt x="4184473" y="4729529"/>
                  </a:cubicBezTo>
                  <a:cubicBezTo>
                    <a:pt x="4162363" y="4698779"/>
                    <a:pt x="4140956" y="4667457"/>
                    <a:pt x="4118973" y="4636008"/>
                  </a:cubicBezTo>
                  <a:cubicBezTo>
                    <a:pt x="4125152" y="4632165"/>
                    <a:pt x="4130298" y="4630298"/>
                    <a:pt x="4134673" y="4629822"/>
                  </a:cubicBezTo>
                  <a:close/>
                  <a:moveTo>
                    <a:pt x="2993865" y="4571649"/>
                  </a:moveTo>
                  <a:cubicBezTo>
                    <a:pt x="3004348" y="4575334"/>
                    <a:pt x="3014322" y="4578828"/>
                    <a:pt x="3028680" y="4583911"/>
                  </a:cubicBezTo>
                  <a:cubicBezTo>
                    <a:pt x="2890623" y="4809707"/>
                    <a:pt x="2754344" y="5032518"/>
                    <a:pt x="2615652" y="5259331"/>
                  </a:cubicBezTo>
                  <a:cubicBezTo>
                    <a:pt x="2654662" y="5273626"/>
                    <a:pt x="2689351" y="5286269"/>
                    <a:pt x="2728677" y="5300691"/>
                  </a:cubicBezTo>
                  <a:cubicBezTo>
                    <a:pt x="2680711" y="5387795"/>
                    <a:pt x="2633887" y="5472993"/>
                    <a:pt x="2583823" y="5563909"/>
                  </a:cubicBezTo>
                  <a:cubicBezTo>
                    <a:pt x="2481915" y="5537416"/>
                    <a:pt x="2384900" y="5497199"/>
                    <a:pt x="2281405" y="5456347"/>
                  </a:cubicBezTo>
                  <a:cubicBezTo>
                    <a:pt x="2333947" y="5366003"/>
                    <a:pt x="2397861" y="5287222"/>
                    <a:pt x="2455613" y="5200245"/>
                  </a:cubicBezTo>
                  <a:cubicBezTo>
                    <a:pt x="2492017" y="5213651"/>
                    <a:pt x="2525181" y="5225849"/>
                    <a:pt x="2559934" y="5238683"/>
                  </a:cubicBezTo>
                  <a:cubicBezTo>
                    <a:pt x="2705234" y="5015364"/>
                    <a:pt x="2848819" y="4794650"/>
                    <a:pt x="2993865" y="4571649"/>
                  </a:cubicBezTo>
                  <a:close/>
                  <a:moveTo>
                    <a:pt x="4301414" y="4540287"/>
                  </a:moveTo>
                  <a:cubicBezTo>
                    <a:pt x="4309395" y="4541788"/>
                    <a:pt x="4317035" y="4548523"/>
                    <a:pt x="4325009" y="4555511"/>
                  </a:cubicBezTo>
                  <a:cubicBezTo>
                    <a:pt x="4402137" y="4623174"/>
                    <a:pt x="4479585" y="4690392"/>
                    <a:pt x="4557031" y="4757737"/>
                  </a:cubicBezTo>
                  <a:cubicBezTo>
                    <a:pt x="4678761" y="4863584"/>
                    <a:pt x="4800489" y="4969366"/>
                    <a:pt x="4922283" y="5075085"/>
                  </a:cubicBezTo>
                  <a:cubicBezTo>
                    <a:pt x="4928384" y="5080359"/>
                    <a:pt x="4935562" y="5084298"/>
                    <a:pt x="4946174" y="5091604"/>
                  </a:cubicBezTo>
                  <a:cubicBezTo>
                    <a:pt x="4976160" y="5071464"/>
                    <a:pt x="5006719" y="5050879"/>
                    <a:pt x="5041155" y="5027817"/>
                  </a:cubicBezTo>
                  <a:cubicBezTo>
                    <a:pt x="5127178" y="5095416"/>
                    <a:pt x="5213710" y="5163333"/>
                    <a:pt x="5303355" y="5233791"/>
                  </a:cubicBezTo>
                  <a:cubicBezTo>
                    <a:pt x="5210725" y="5305583"/>
                    <a:pt x="5114090" y="5365432"/>
                    <a:pt x="5010213" y="5425026"/>
                  </a:cubicBezTo>
                  <a:cubicBezTo>
                    <a:pt x="4936388" y="5347070"/>
                    <a:pt x="4864911" y="5271657"/>
                    <a:pt x="4789624" y="5192177"/>
                  </a:cubicBezTo>
                  <a:cubicBezTo>
                    <a:pt x="4821519" y="5171973"/>
                    <a:pt x="4850809" y="5153358"/>
                    <a:pt x="4884101" y="5132265"/>
                  </a:cubicBezTo>
                  <a:cubicBezTo>
                    <a:pt x="4679333" y="4938426"/>
                    <a:pt x="4477361" y="4747318"/>
                    <a:pt x="4275770" y="4556465"/>
                  </a:cubicBezTo>
                  <a:cubicBezTo>
                    <a:pt x="4285109" y="4542519"/>
                    <a:pt x="4293433" y="4538786"/>
                    <a:pt x="4301414" y="4540287"/>
                  </a:cubicBezTo>
                  <a:close/>
                  <a:moveTo>
                    <a:pt x="2775694" y="4479335"/>
                  </a:moveTo>
                  <a:cubicBezTo>
                    <a:pt x="2788718" y="4484481"/>
                    <a:pt x="2800280" y="4488992"/>
                    <a:pt x="2819277" y="4496489"/>
                  </a:cubicBezTo>
                  <a:cubicBezTo>
                    <a:pt x="2656759" y="4713836"/>
                    <a:pt x="2493988" y="4925846"/>
                    <a:pt x="2330708" y="5143129"/>
                  </a:cubicBezTo>
                  <a:cubicBezTo>
                    <a:pt x="2366223" y="5159457"/>
                    <a:pt x="2398307" y="5174196"/>
                    <a:pt x="2436490" y="5191732"/>
                  </a:cubicBezTo>
                  <a:cubicBezTo>
                    <a:pt x="2377722" y="5276040"/>
                    <a:pt x="2319907" y="5358951"/>
                    <a:pt x="2257200" y="5448850"/>
                  </a:cubicBezTo>
                  <a:cubicBezTo>
                    <a:pt x="2158851" y="5404059"/>
                    <a:pt x="2064504" y="5361111"/>
                    <a:pt x="1962342" y="5314605"/>
                  </a:cubicBezTo>
                  <a:cubicBezTo>
                    <a:pt x="2034325" y="5229534"/>
                    <a:pt x="2101862" y="5149800"/>
                    <a:pt x="2169715" y="5069621"/>
                  </a:cubicBezTo>
                  <a:cubicBezTo>
                    <a:pt x="2201799" y="5084551"/>
                    <a:pt x="2231152" y="5098211"/>
                    <a:pt x="2267111" y="5114920"/>
                  </a:cubicBezTo>
                  <a:cubicBezTo>
                    <a:pt x="2435601" y="4904372"/>
                    <a:pt x="2604852" y="4692870"/>
                    <a:pt x="2775694" y="4479335"/>
                  </a:cubicBezTo>
                  <a:close/>
                  <a:moveTo>
                    <a:pt x="4513070" y="4365293"/>
                  </a:moveTo>
                  <a:cubicBezTo>
                    <a:pt x="4859895" y="4585626"/>
                    <a:pt x="5204371" y="4804497"/>
                    <a:pt x="5556089" y="5028007"/>
                  </a:cubicBezTo>
                  <a:cubicBezTo>
                    <a:pt x="5475468" y="5095479"/>
                    <a:pt x="5399799" y="5158758"/>
                    <a:pt x="5321781" y="5224007"/>
                  </a:cubicBezTo>
                  <a:cubicBezTo>
                    <a:pt x="5232199" y="5153612"/>
                    <a:pt x="5146683" y="5086457"/>
                    <a:pt x="5056531" y="5015618"/>
                  </a:cubicBezTo>
                  <a:cubicBezTo>
                    <a:pt x="5084739" y="4992619"/>
                    <a:pt x="5109643" y="4972288"/>
                    <a:pt x="5137598" y="4949543"/>
                  </a:cubicBezTo>
                  <a:cubicBezTo>
                    <a:pt x="4900303" y="4777877"/>
                    <a:pt x="4667072" y="4609069"/>
                    <a:pt x="4429967" y="4437530"/>
                  </a:cubicBezTo>
                  <a:cubicBezTo>
                    <a:pt x="4458875" y="4412371"/>
                    <a:pt x="4485367" y="4389372"/>
                    <a:pt x="4513070" y="4365293"/>
                  </a:cubicBezTo>
                  <a:close/>
                  <a:moveTo>
                    <a:pt x="2490879" y="4328254"/>
                  </a:moveTo>
                  <a:cubicBezTo>
                    <a:pt x="2531032" y="4350999"/>
                    <a:pt x="2564577" y="4369995"/>
                    <a:pt x="2604286" y="4392422"/>
                  </a:cubicBezTo>
                  <a:cubicBezTo>
                    <a:pt x="2418642" y="4598460"/>
                    <a:pt x="2236365" y="4800686"/>
                    <a:pt x="2050911" y="5006533"/>
                  </a:cubicBezTo>
                  <a:cubicBezTo>
                    <a:pt x="2085029" y="5025339"/>
                    <a:pt x="2114572" y="5041603"/>
                    <a:pt x="2150341" y="5061362"/>
                  </a:cubicBezTo>
                  <a:cubicBezTo>
                    <a:pt x="2081408" y="5142685"/>
                    <a:pt x="2014824" y="5221275"/>
                    <a:pt x="1944366" y="5304440"/>
                  </a:cubicBezTo>
                  <a:cubicBezTo>
                    <a:pt x="1853196" y="5254884"/>
                    <a:pt x="1763868" y="5206281"/>
                    <a:pt x="1669903" y="5155137"/>
                  </a:cubicBezTo>
                  <a:cubicBezTo>
                    <a:pt x="1945700" y="4877307"/>
                    <a:pt x="2217050" y="4604051"/>
                    <a:pt x="2490879" y="4328254"/>
                  </a:cubicBezTo>
                  <a:close/>
                  <a:moveTo>
                    <a:pt x="4612687" y="4274505"/>
                  </a:moveTo>
                  <a:cubicBezTo>
                    <a:pt x="4623678" y="4280096"/>
                    <a:pt x="4639499" y="4287466"/>
                    <a:pt x="4654619" y="4296043"/>
                  </a:cubicBezTo>
                  <a:cubicBezTo>
                    <a:pt x="4884101" y="4426286"/>
                    <a:pt x="5113328" y="4557037"/>
                    <a:pt x="5343001" y="4686898"/>
                  </a:cubicBezTo>
                  <a:cubicBezTo>
                    <a:pt x="5400499" y="4719427"/>
                    <a:pt x="5388808" y="4718983"/>
                    <a:pt x="5434807" y="4671078"/>
                  </a:cubicBezTo>
                  <a:cubicBezTo>
                    <a:pt x="5441414" y="4664090"/>
                    <a:pt x="5446496" y="4655576"/>
                    <a:pt x="5454565" y="4644903"/>
                  </a:cubicBezTo>
                  <a:cubicBezTo>
                    <a:pt x="5561046" y="4702210"/>
                    <a:pt x="5659902" y="4755387"/>
                    <a:pt x="5765622" y="4812249"/>
                  </a:cubicBezTo>
                  <a:cubicBezTo>
                    <a:pt x="5703550" y="4885884"/>
                    <a:pt x="5636586" y="4948337"/>
                    <a:pt x="5567972" y="5014094"/>
                  </a:cubicBezTo>
                  <a:cubicBezTo>
                    <a:pt x="5220637" y="4793316"/>
                    <a:pt x="4876223" y="4574445"/>
                    <a:pt x="4528507" y="4353413"/>
                  </a:cubicBezTo>
                  <a:cubicBezTo>
                    <a:pt x="4557096" y="4326602"/>
                    <a:pt x="4582575" y="4302714"/>
                    <a:pt x="4612687" y="4274505"/>
                  </a:cubicBezTo>
                  <a:close/>
                  <a:moveTo>
                    <a:pt x="2362858" y="4252141"/>
                  </a:moveTo>
                  <a:cubicBezTo>
                    <a:pt x="2398246" y="4273298"/>
                    <a:pt x="2432617" y="4293819"/>
                    <a:pt x="2473216" y="4318025"/>
                  </a:cubicBezTo>
                  <a:cubicBezTo>
                    <a:pt x="2199451" y="4593949"/>
                    <a:pt x="1928544" y="4867014"/>
                    <a:pt x="1653446" y="5144209"/>
                  </a:cubicBezTo>
                  <a:cubicBezTo>
                    <a:pt x="1571298" y="5092811"/>
                    <a:pt x="1490547" y="5042175"/>
                    <a:pt x="1406112" y="4989252"/>
                  </a:cubicBezTo>
                  <a:cubicBezTo>
                    <a:pt x="1491818" y="4913902"/>
                    <a:pt x="1572314" y="4843126"/>
                    <a:pt x="1653446" y="4771842"/>
                  </a:cubicBezTo>
                  <a:cubicBezTo>
                    <a:pt x="1684196" y="4791029"/>
                    <a:pt x="1711516" y="4808119"/>
                    <a:pt x="1740677" y="4826290"/>
                  </a:cubicBezTo>
                  <a:cubicBezTo>
                    <a:pt x="1947986" y="4634991"/>
                    <a:pt x="2153771" y="4445091"/>
                    <a:pt x="2362858" y="4252141"/>
                  </a:cubicBezTo>
                  <a:close/>
                  <a:moveTo>
                    <a:pt x="2171779" y="4129761"/>
                  </a:moveTo>
                  <a:cubicBezTo>
                    <a:pt x="2180419" y="4129110"/>
                    <a:pt x="2189600" y="4133716"/>
                    <a:pt x="2200146" y="4147883"/>
                  </a:cubicBezTo>
                  <a:cubicBezTo>
                    <a:pt x="1986929" y="4330795"/>
                    <a:pt x="1768756" y="4509831"/>
                    <a:pt x="1547280" y="4697381"/>
                  </a:cubicBezTo>
                  <a:cubicBezTo>
                    <a:pt x="1579554" y="4719935"/>
                    <a:pt x="1606048" y="4738424"/>
                    <a:pt x="1636544" y="4759707"/>
                  </a:cubicBezTo>
                  <a:cubicBezTo>
                    <a:pt x="1604015" y="4788678"/>
                    <a:pt x="1573201" y="4816124"/>
                    <a:pt x="1542324" y="4843507"/>
                  </a:cubicBezTo>
                  <a:cubicBezTo>
                    <a:pt x="1499693" y="4881309"/>
                    <a:pt x="1456809" y="4918857"/>
                    <a:pt x="1414305" y="4956850"/>
                  </a:cubicBezTo>
                  <a:cubicBezTo>
                    <a:pt x="1401662" y="4968096"/>
                    <a:pt x="1390226" y="4979277"/>
                    <a:pt x="1371928" y="4966253"/>
                  </a:cubicBezTo>
                  <a:cubicBezTo>
                    <a:pt x="1299310" y="4914347"/>
                    <a:pt x="1226374" y="4862821"/>
                    <a:pt x="1146767" y="4806341"/>
                  </a:cubicBezTo>
                  <a:cubicBezTo>
                    <a:pt x="1239716" y="4734611"/>
                    <a:pt x="1326566" y="4667520"/>
                    <a:pt x="1412717" y="4601002"/>
                  </a:cubicBezTo>
                  <a:cubicBezTo>
                    <a:pt x="1445118" y="4624000"/>
                    <a:pt x="1474217" y="4644649"/>
                    <a:pt x="1503887" y="4665678"/>
                  </a:cubicBezTo>
                  <a:cubicBezTo>
                    <a:pt x="1589339" y="4596681"/>
                    <a:pt x="1673075" y="4529400"/>
                    <a:pt x="1756431" y="4461610"/>
                  </a:cubicBezTo>
                  <a:cubicBezTo>
                    <a:pt x="1886673" y="4355700"/>
                    <a:pt x="2016726" y="4249536"/>
                    <a:pt x="2146652" y="4143182"/>
                  </a:cubicBezTo>
                  <a:cubicBezTo>
                    <a:pt x="2155038" y="4136321"/>
                    <a:pt x="2163138" y="4130412"/>
                    <a:pt x="2171779" y="4129761"/>
                  </a:cubicBezTo>
                  <a:close/>
                  <a:moveTo>
                    <a:pt x="4758938" y="4106078"/>
                  </a:moveTo>
                  <a:cubicBezTo>
                    <a:pt x="5031752" y="4239498"/>
                    <a:pt x="5303418" y="4372345"/>
                    <a:pt x="5578708" y="4506908"/>
                  </a:cubicBezTo>
                  <a:cubicBezTo>
                    <a:pt x="5600308" y="4482258"/>
                    <a:pt x="5618351" y="4461673"/>
                    <a:pt x="5639063" y="4438038"/>
                  </a:cubicBezTo>
                  <a:cubicBezTo>
                    <a:pt x="5744020" y="4487086"/>
                    <a:pt x="5848086" y="4535816"/>
                    <a:pt x="5958379" y="4587341"/>
                  </a:cubicBezTo>
                  <a:cubicBezTo>
                    <a:pt x="5901518" y="4663136"/>
                    <a:pt x="5842623" y="4730989"/>
                    <a:pt x="5778455" y="4798462"/>
                  </a:cubicBezTo>
                  <a:cubicBezTo>
                    <a:pt x="5676611" y="4743633"/>
                    <a:pt x="5576610" y="4689820"/>
                    <a:pt x="5472924" y="4634038"/>
                  </a:cubicBezTo>
                  <a:cubicBezTo>
                    <a:pt x="5496115" y="4605766"/>
                    <a:pt x="5516508" y="4580924"/>
                    <a:pt x="5539508" y="4552970"/>
                  </a:cubicBezTo>
                  <a:cubicBezTo>
                    <a:pt x="5269873" y="4415611"/>
                    <a:pt x="5002145" y="4279206"/>
                    <a:pt x="4730095" y="4140576"/>
                  </a:cubicBezTo>
                  <a:cubicBezTo>
                    <a:pt x="4741086" y="4127489"/>
                    <a:pt x="4748902" y="4118086"/>
                    <a:pt x="4758938" y="4106078"/>
                  </a:cubicBezTo>
                  <a:close/>
                  <a:moveTo>
                    <a:pt x="1916538" y="3923167"/>
                  </a:moveTo>
                  <a:cubicBezTo>
                    <a:pt x="1949639" y="3950486"/>
                    <a:pt x="1982931" y="3977996"/>
                    <a:pt x="2021177" y="4009572"/>
                  </a:cubicBezTo>
                  <a:cubicBezTo>
                    <a:pt x="1787757" y="4182700"/>
                    <a:pt x="1556814" y="4353921"/>
                    <a:pt x="1323139" y="4527240"/>
                  </a:cubicBezTo>
                  <a:cubicBezTo>
                    <a:pt x="1348108" y="4548523"/>
                    <a:pt x="1369963" y="4567075"/>
                    <a:pt x="1396202" y="4589439"/>
                  </a:cubicBezTo>
                  <a:cubicBezTo>
                    <a:pt x="1308463" y="4657292"/>
                    <a:pt x="1223901" y="4722667"/>
                    <a:pt x="1135717" y="4790902"/>
                  </a:cubicBezTo>
                  <a:cubicBezTo>
                    <a:pt x="1057444" y="4735120"/>
                    <a:pt x="983746" y="4675208"/>
                    <a:pt x="907887" y="4607863"/>
                  </a:cubicBezTo>
                  <a:cubicBezTo>
                    <a:pt x="1245375" y="4378763"/>
                    <a:pt x="1579178" y="4152140"/>
                    <a:pt x="1916538" y="3923167"/>
                  </a:cubicBezTo>
                  <a:close/>
                  <a:moveTo>
                    <a:pt x="4945348" y="3863763"/>
                  </a:moveTo>
                  <a:cubicBezTo>
                    <a:pt x="5339316" y="4029457"/>
                    <a:pt x="5731758" y="4194516"/>
                    <a:pt x="6132587" y="4363133"/>
                  </a:cubicBezTo>
                  <a:cubicBezTo>
                    <a:pt x="6077059" y="4436514"/>
                    <a:pt x="6026297" y="4503605"/>
                    <a:pt x="5972738" y="4574444"/>
                  </a:cubicBezTo>
                  <a:cubicBezTo>
                    <a:pt x="5864796" y="4523872"/>
                    <a:pt x="5759649" y="4474634"/>
                    <a:pt x="5650246" y="4423363"/>
                  </a:cubicBezTo>
                  <a:cubicBezTo>
                    <a:pt x="5671212" y="4394582"/>
                    <a:pt x="5688937" y="4370249"/>
                    <a:pt x="5710347" y="4340833"/>
                  </a:cubicBezTo>
                  <a:cubicBezTo>
                    <a:pt x="5430295" y="4215101"/>
                    <a:pt x="5153608" y="4090894"/>
                    <a:pt x="4872030" y="3964463"/>
                  </a:cubicBezTo>
                  <a:cubicBezTo>
                    <a:pt x="4897889" y="3928948"/>
                    <a:pt x="4920380" y="3898007"/>
                    <a:pt x="4945348" y="3863763"/>
                  </a:cubicBezTo>
                  <a:close/>
                  <a:moveTo>
                    <a:pt x="1810501" y="3828884"/>
                  </a:moveTo>
                  <a:cubicBezTo>
                    <a:pt x="1841887" y="3856521"/>
                    <a:pt x="1870794" y="3881998"/>
                    <a:pt x="1902433" y="3909889"/>
                  </a:cubicBezTo>
                  <a:cubicBezTo>
                    <a:pt x="1843666" y="3950169"/>
                    <a:pt x="1787502" y="3989051"/>
                    <a:pt x="1730957" y="4027425"/>
                  </a:cubicBezTo>
                  <a:cubicBezTo>
                    <a:pt x="1466597" y="4206842"/>
                    <a:pt x="1202108" y="4386133"/>
                    <a:pt x="937684" y="4565487"/>
                  </a:cubicBezTo>
                  <a:cubicBezTo>
                    <a:pt x="928217" y="4571904"/>
                    <a:pt x="919767" y="4580925"/>
                    <a:pt x="909348" y="4584356"/>
                  </a:cubicBezTo>
                  <a:cubicBezTo>
                    <a:pt x="899945" y="4587406"/>
                    <a:pt x="884824" y="4588804"/>
                    <a:pt x="878661" y="4583467"/>
                  </a:cubicBezTo>
                  <a:cubicBezTo>
                    <a:pt x="814938" y="4528256"/>
                    <a:pt x="752421" y="4471521"/>
                    <a:pt x="683996" y="4410212"/>
                  </a:cubicBezTo>
                  <a:cubicBezTo>
                    <a:pt x="790096" y="4347441"/>
                    <a:pt x="886603" y="4290388"/>
                    <a:pt x="983936" y="4232828"/>
                  </a:cubicBezTo>
                  <a:cubicBezTo>
                    <a:pt x="1009540" y="4255445"/>
                    <a:pt x="1032348" y="4275649"/>
                    <a:pt x="1057571" y="4297949"/>
                  </a:cubicBezTo>
                  <a:cubicBezTo>
                    <a:pt x="1308463" y="4141658"/>
                    <a:pt x="1558529" y="3985874"/>
                    <a:pt x="1810501" y="3828884"/>
                  </a:cubicBezTo>
                  <a:close/>
                  <a:moveTo>
                    <a:pt x="5029147" y="3743622"/>
                  </a:moveTo>
                  <a:cubicBezTo>
                    <a:pt x="5318986" y="3858744"/>
                    <a:pt x="5603359" y="3971642"/>
                    <a:pt x="5892243" y="4086383"/>
                  </a:cubicBezTo>
                  <a:cubicBezTo>
                    <a:pt x="5910413" y="4060843"/>
                    <a:pt x="5927885" y="4036319"/>
                    <a:pt x="5948660" y="4007221"/>
                  </a:cubicBezTo>
                  <a:cubicBezTo>
                    <a:pt x="6058190" y="4049407"/>
                    <a:pt x="6168293" y="4091783"/>
                    <a:pt x="6283796" y="4136193"/>
                  </a:cubicBezTo>
                  <a:cubicBezTo>
                    <a:pt x="6241674" y="4212623"/>
                    <a:pt x="6190720" y="4277109"/>
                    <a:pt x="6141800" y="4348012"/>
                  </a:cubicBezTo>
                  <a:cubicBezTo>
                    <a:pt x="5746943" y="4182000"/>
                    <a:pt x="5354056" y="4016751"/>
                    <a:pt x="4956403" y="3849532"/>
                  </a:cubicBezTo>
                  <a:cubicBezTo>
                    <a:pt x="4981180" y="3813381"/>
                    <a:pt x="5003924" y="3780344"/>
                    <a:pt x="5029147" y="3743622"/>
                  </a:cubicBezTo>
                  <a:close/>
                  <a:moveTo>
                    <a:pt x="1658843" y="3676277"/>
                  </a:moveTo>
                  <a:cubicBezTo>
                    <a:pt x="1666404" y="3684854"/>
                    <a:pt x="1673392" y="3692859"/>
                    <a:pt x="1682033" y="3702643"/>
                  </a:cubicBezTo>
                  <a:cubicBezTo>
                    <a:pt x="1421293" y="3849214"/>
                    <a:pt x="1163031" y="3994450"/>
                    <a:pt x="900639" y="4141975"/>
                  </a:cubicBezTo>
                  <a:cubicBezTo>
                    <a:pt x="924782" y="4169166"/>
                    <a:pt x="944985" y="4191975"/>
                    <a:pt x="969445" y="4219485"/>
                  </a:cubicBezTo>
                  <a:cubicBezTo>
                    <a:pt x="868491" y="4279587"/>
                    <a:pt x="771222" y="4337529"/>
                    <a:pt x="670967" y="4397250"/>
                  </a:cubicBezTo>
                  <a:cubicBezTo>
                    <a:pt x="605465" y="4328508"/>
                    <a:pt x="541804" y="4261671"/>
                    <a:pt x="472172" y="4188671"/>
                  </a:cubicBezTo>
                  <a:cubicBezTo>
                    <a:pt x="582402" y="4132571"/>
                    <a:pt x="685897" y="4079903"/>
                    <a:pt x="790981" y="4026408"/>
                  </a:cubicBezTo>
                  <a:cubicBezTo>
                    <a:pt x="815251" y="4052647"/>
                    <a:pt x="837043" y="4076281"/>
                    <a:pt x="863282" y="4104553"/>
                  </a:cubicBezTo>
                  <a:cubicBezTo>
                    <a:pt x="1128914" y="3964717"/>
                    <a:pt x="1391559" y="3818654"/>
                    <a:pt x="1658843" y="3676277"/>
                  </a:cubicBezTo>
                  <a:close/>
                  <a:moveTo>
                    <a:pt x="5162441" y="3546733"/>
                  </a:moveTo>
                  <a:cubicBezTo>
                    <a:pt x="5453293" y="3654358"/>
                    <a:pt x="5741924" y="3761094"/>
                    <a:pt x="6033540" y="3868973"/>
                  </a:cubicBezTo>
                  <a:cubicBezTo>
                    <a:pt x="6051392" y="3843051"/>
                    <a:pt x="6067784" y="3819227"/>
                    <a:pt x="6087860" y="3790128"/>
                  </a:cubicBezTo>
                  <a:cubicBezTo>
                    <a:pt x="6200060" y="3830789"/>
                    <a:pt x="6312196" y="3871451"/>
                    <a:pt x="6428842" y="3913700"/>
                  </a:cubicBezTo>
                  <a:cubicBezTo>
                    <a:pt x="6382717" y="3986445"/>
                    <a:pt x="6340404" y="4053219"/>
                    <a:pt x="6296503" y="4122470"/>
                  </a:cubicBezTo>
                  <a:cubicBezTo>
                    <a:pt x="6182017" y="4078187"/>
                    <a:pt x="6071786" y="4035620"/>
                    <a:pt x="5959269" y="3992100"/>
                  </a:cubicBezTo>
                  <a:cubicBezTo>
                    <a:pt x="5975344" y="3965734"/>
                    <a:pt x="5988622" y="3943878"/>
                    <a:pt x="6005013" y="3916940"/>
                  </a:cubicBezTo>
                  <a:cubicBezTo>
                    <a:pt x="5712444" y="3806456"/>
                    <a:pt x="5424069" y="3697561"/>
                    <a:pt x="5130673" y="3586759"/>
                  </a:cubicBezTo>
                  <a:cubicBezTo>
                    <a:pt x="5143824" y="3570177"/>
                    <a:pt x="5152528" y="3559249"/>
                    <a:pt x="5162441" y="3546733"/>
                  </a:cubicBezTo>
                  <a:close/>
                  <a:moveTo>
                    <a:pt x="1523710" y="3512298"/>
                  </a:moveTo>
                  <a:cubicBezTo>
                    <a:pt x="1531080" y="3524369"/>
                    <a:pt x="1536670" y="3533581"/>
                    <a:pt x="1544358" y="3546224"/>
                  </a:cubicBezTo>
                  <a:cubicBezTo>
                    <a:pt x="1269895" y="3677420"/>
                    <a:pt x="998291" y="3807282"/>
                    <a:pt x="722621" y="3939050"/>
                  </a:cubicBezTo>
                  <a:cubicBezTo>
                    <a:pt x="739965" y="3962493"/>
                    <a:pt x="756039" y="3984222"/>
                    <a:pt x="775608" y="4010778"/>
                  </a:cubicBezTo>
                  <a:cubicBezTo>
                    <a:pt x="725607" y="4042863"/>
                    <a:pt x="672366" y="4065862"/>
                    <a:pt x="621095" y="4092228"/>
                  </a:cubicBezTo>
                  <a:cubicBezTo>
                    <a:pt x="570459" y="4118276"/>
                    <a:pt x="519569" y="4144008"/>
                    <a:pt x="460356" y="4174186"/>
                  </a:cubicBezTo>
                  <a:cubicBezTo>
                    <a:pt x="401588" y="4098708"/>
                    <a:pt x="344917" y="4026027"/>
                    <a:pt x="283099" y="3946610"/>
                  </a:cubicBezTo>
                  <a:cubicBezTo>
                    <a:pt x="397395" y="3898833"/>
                    <a:pt x="505910" y="3853534"/>
                    <a:pt x="616711" y="3807219"/>
                  </a:cubicBezTo>
                  <a:cubicBezTo>
                    <a:pt x="639647" y="3836062"/>
                    <a:pt x="660613" y="3862429"/>
                    <a:pt x="683421" y="3891145"/>
                  </a:cubicBezTo>
                  <a:cubicBezTo>
                    <a:pt x="963793" y="3764715"/>
                    <a:pt x="1242830" y="3638919"/>
                    <a:pt x="1523710" y="3512298"/>
                  </a:cubicBezTo>
                  <a:close/>
                  <a:moveTo>
                    <a:pt x="5294479" y="3353943"/>
                  </a:moveTo>
                  <a:cubicBezTo>
                    <a:pt x="5299432" y="3354939"/>
                    <a:pt x="5305722" y="3357088"/>
                    <a:pt x="5314092" y="3360010"/>
                  </a:cubicBezTo>
                  <a:cubicBezTo>
                    <a:pt x="5407866" y="3392793"/>
                    <a:pt x="5501387" y="3426211"/>
                    <a:pt x="5595035" y="3459312"/>
                  </a:cubicBezTo>
                  <a:cubicBezTo>
                    <a:pt x="5777693" y="3523861"/>
                    <a:pt x="5960414" y="3588284"/>
                    <a:pt x="6143134" y="3652707"/>
                  </a:cubicBezTo>
                  <a:cubicBezTo>
                    <a:pt x="6149043" y="3654803"/>
                    <a:pt x="6155269" y="3656074"/>
                    <a:pt x="6163909" y="3658425"/>
                  </a:cubicBezTo>
                  <a:cubicBezTo>
                    <a:pt x="6180301" y="3633647"/>
                    <a:pt x="6196248" y="3609504"/>
                    <a:pt x="6215117" y="3580978"/>
                  </a:cubicBezTo>
                  <a:cubicBezTo>
                    <a:pt x="6326872" y="3619987"/>
                    <a:pt x="6438499" y="3658933"/>
                    <a:pt x="6556162" y="3699975"/>
                  </a:cubicBezTo>
                  <a:cubicBezTo>
                    <a:pt x="6516581" y="3766494"/>
                    <a:pt x="6478970" y="3829773"/>
                    <a:pt x="6438118" y="3898453"/>
                  </a:cubicBezTo>
                  <a:cubicBezTo>
                    <a:pt x="6321979" y="3856266"/>
                    <a:pt x="6210733" y="3815796"/>
                    <a:pt x="6096564" y="3774309"/>
                  </a:cubicBezTo>
                  <a:cubicBezTo>
                    <a:pt x="6111939" y="3747434"/>
                    <a:pt x="6124709" y="3725007"/>
                    <a:pt x="6139576" y="3698958"/>
                  </a:cubicBezTo>
                  <a:cubicBezTo>
                    <a:pt x="5847197" y="3594320"/>
                    <a:pt x="5556597" y="3490316"/>
                    <a:pt x="5265870" y="3386249"/>
                  </a:cubicBezTo>
                  <a:cubicBezTo>
                    <a:pt x="5276783" y="3358326"/>
                    <a:pt x="5279617" y="3350952"/>
                    <a:pt x="5294479" y="3353943"/>
                  </a:cubicBezTo>
                  <a:close/>
                  <a:moveTo>
                    <a:pt x="1377714" y="3294761"/>
                  </a:moveTo>
                  <a:cubicBezTo>
                    <a:pt x="1394487" y="3321826"/>
                    <a:pt x="1411259" y="3348891"/>
                    <a:pt x="1430446" y="3379832"/>
                  </a:cubicBezTo>
                  <a:cubicBezTo>
                    <a:pt x="1139274" y="3491523"/>
                    <a:pt x="851216" y="3602071"/>
                    <a:pt x="557693" y="3714779"/>
                  </a:cubicBezTo>
                  <a:cubicBezTo>
                    <a:pt x="575610" y="3743368"/>
                    <a:pt x="590222" y="3766621"/>
                    <a:pt x="606487" y="3792607"/>
                  </a:cubicBezTo>
                  <a:cubicBezTo>
                    <a:pt x="496638" y="3838287"/>
                    <a:pt x="388822" y="3883141"/>
                    <a:pt x="278021" y="3929203"/>
                  </a:cubicBezTo>
                  <a:cubicBezTo>
                    <a:pt x="219761" y="3855822"/>
                    <a:pt x="177130" y="3776215"/>
                    <a:pt x="130052" y="3689873"/>
                  </a:cubicBezTo>
                  <a:cubicBezTo>
                    <a:pt x="546956" y="3555946"/>
                    <a:pt x="960873" y="3427418"/>
                    <a:pt x="1377714" y="3294761"/>
                  </a:cubicBezTo>
                  <a:close/>
                  <a:moveTo>
                    <a:pt x="1310878" y="3150350"/>
                  </a:moveTo>
                  <a:cubicBezTo>
                    <a:pt x="1330510" y="3193870"/>
                    <a:pt x="1348935" y="3234595"/>
                    <a:pt x="1369329" y="3279830"/>
                  </a:cubicBezTo>
                  <a:cubicBezTo>
                    <a:pt x="950074" y="3412234"/>
                    <a:pt x="539142" y="3541968"/>
                    <a:pt x="123381" y="3673227"/>
                  </a:cubicBezTo>
                  <a:cubicBezTo>
                    <a:pt x="72491" y="3587966"/>
                    <a:pt x="37993" y="3497622"/>
                    <a:pt x="0" y="3404038"/>
                  </a:cubicBezTo>
                  <a:cubicBezTo>
                    <a:pt x="438632" y="3319157"/>
                    <a:pt x="874406" y="3234849"/>
                    <a:pt x="1310878" y="3150350"/>
                  </a:cubicBezTo>
                  <a:close/>
                  <a:moveTo>
                    <a:pt x="5458504" y="3046664"/>
                  </a:moveTo>
                  <a:cubicBezTo>
                    <a:pt x="5869815" y="3190249"/>
                    <a:pt x="6276935" y="3332436"/>
                    <a:pt x="6689582" y="3476529"/>
                  </a:cubicBezTo>
                  <a:cubicBezTo>
                    <a:pt x="6647396" y="3547749"/>
                    <a:pt x="6608513" y="3613316"/>
                    <a:pt x="6566265" y="3684663"/>
                  </a:cubicBezTo>
                  <a:cubicBezTo>
                    <a:pt x="6453620" y="3645463"/>
                    <a:pt x="6340912" y="3606200"/>
                    <a:pt x="6224456" y="3565666"/>
                  </a:cubicBezTo>
                  <a:cubicBezTo>
                    <a:pt x="6238370" y="3539617"/>
                    <a:pt x="6250314" y="3517190"/>
                    <a:pt x="6264863" y="3489998"/>
                  </a:cubicBezTo>
                  <a:cubicBezTo>
                    <a:pt x="5970515" y="3387392"/>
                    <a:pt x="5678963" y="3285803"/>
                    <a:pt x="5380549" y="3181799"/>
                  </a:cubicBezTo>
                  <a:cubicBezTo>
                    <a:pt x="5407424" y="3135166"/>
                    <a:pt x="5432076" y="3092408"/>
                    <a:pt x="5458504" y="3046664"/>
                  </a:cubicBezTo>
                  <a:close/>
                  <a:moveTo>
                    <a:pt x="5546196" y="2922036"/>
                  </a:moveTo>
                  <a:cubicBezTo>
                    <a:pt x="5553454" y="2921551"/>
                    <a:pt x="5561332" y="2924172"/>
                    <a:pt x="5569369" y="2927031"/>
                  </a:cubicBezTo>
                  <a:cubicBezTo>
                    <a:pt x="5624579" y="2946727"/>
                    <a:pt x="5679852" y="2966168"/>
                    <a:pt x="5735062" y="2985927"/>
                  </a:cubicBezTo>
                  <a:cubicBezTo>
                    <a:pt x="5949741" y="3062675"/>
                    <a:pt x="6164418" y="3139486"/>
                    <a:pt x="6379096" y="3216234"/>
                  </a:cubicBezTo>
                  <a:cubicBezTo>
                    <a:pt x="6391167" y="3220554"/>
                    <a:pt x="6403620" y="3224048"/>
                    <a:pt x="6418233" y="3228623"/>
                  </a:cubicBezTo>
                  <a:cubicBezTo>
                    <a:pt x="6435450" y="3204607"/>
                    <a:pt x="6452096" y="3181354"/>
                    <a:pt x="6470329" y="3155878"/>
                  </a:cubicBezTo>
                  <a:cubicBezTo>
                    <a:pt x="6583101" y="3197682"/>
                    <a:pt x="6693903" y="3238725"/>
                    <a:pt x="6809660" y="3281610"/>
                  </a:cubicBezTo>
                  <a:cubicBezTo>
                    <a:pt x="6772239" y="3343046"/>
                    <a:pt x="6736978" y="3400861"/>
                    <a:pt x="6699748" y="3461916"/>
                  </a:cubicBezTo>
                  <a:cubicBezTo>
                    <a:pt x="6290150" y="3318904"/>
                    <a:pt x="5882269" y="3176399"/>
                    <a:pt x="5469622" y="3032242"/>
                  </a:cubicBezTo>
                  <a:cubicBezTo>
                    <a:pt x="5490779" y="2996473"/>
                    <a:pt x="5508949" y="2966168"/>
                    <a:pt x="5526737" y="2935672"/>
                  </a:cubicBezTo>
                  <a:cubicBezTo>
                    <a:pt x="5532297" y="2926110"/>
                    <a:pt x="5538936" y="2922520"/>
                    <a:pt x="5546196" y="2922036"/>
                  </a:cubicBezTo>
                  <a:close/>
                  <a:moveTo>
                    <a:pt x="5682319" y="2708973"/>
                  </a:moveTo>
                  <a:cubicBezTo>
                    <a:pt x="5687670" y="2710197"/>
                    <a:pt x="5694480" y="2712686"/>
                    <a:pt x="5703550" y="2716038"/>
                  </a:cubicBezTo>
                  <a:cubicBezTo>
                    <a:pt x="5946245" y="2805937"/>
                    <a:pt x="6188815" y="2896027"/>
                    <a:pt x="6431448" y="2985990"/>
                  </a:cubicBezTo>
                  <a:cubicBezTo>
                    <a:pt x="6469250" y="3000031"/>
                    <a:pt x="6507306" y="3013436"/>
                    <a:pt x="6545617" y="3027350"/>
                  </a:cubicBezTo>
                  <a:cubicBezTo>
                    <a:pt x="6564359" y="3000666"/>
                    <a:pt x="6580941" y="2977032"/>
                    <a:pt x="6599175" y="2951047"/>
                  </a:cubicBezTo>
                  <a:cubicBezTo>
                    <a:pt x="6710485" y="2992470"/>
                    <a:pt x="6819761" y="3033195"/>
                    <a:pt x="6935964" y="3076397"/>
                  </a:cubicBezTo>
                  <a:cubicBezTo>
                    <a:pt x="6897081" y="3140439"/>
                    <a:pt x="6860359" y="3200795"/>
                    <a:pt x="6820334" y="3266679"/>
                  </a:cubicBezTo>
                  <a:cubicBezTo>
                    <a:pt x="6708070" y="3225255"/>
                    <a:pt x="6597523" y="3184467"/>
                    <a:pt x="6480622" y="3141392"/>
                  </a:cubicBezTo>
                  <a:cubicBezTo>
                    <a:pt x="6494091" y="3115915"/>
                    <a:pt x="6505718" y="3093996"/>
                    <a:pt x="6520521" y="3065978"/>
                  </a:cubicBezTo>
                  <a:cubicBezTo>
                    <a:pt x="6229539" y="2957717"/>
                    <a:pt x="5940782" y="2850410"/>
                    <a:pt x="5651960" y="2743039"/>
                  </a:cubicBezTo>
                  <a:cubicBezTo>
                    <a:pt x="5663350" y="2713019"/>
                    <a:pt x="5666267" y="2705300"/>
                    <a:pt x="5682319" y="2708973"/>
                  </a:cubicBezTo>
                  <a:close/>
                  <a:moveTo>
                    <a:pt x="5862700" y="2398818"/>
                  </a:moveTo>
                  <a:cubicBezTo>
                    <a:pt x="6268993" y="2553647"/>
                    <a:pt x="6667854" y="2705682"/>
                    <a:pt x="7073449" y="2860258"/>
                  </a:cubicBezTo>
                  <a:cubicBezTo>
                    <a:pt x="7031072" y="2927857"/>
                    <a:pt x="6990348" y="2992852"/>
                    <a:pt x="6947209" y="3061721"/>
                  </a:cubicBezTo>
                  <a:cubicBezTo>
                    <a:pt x="6834374" y="3019790"/>
                    <a:pt x="6723699" y="2978683"/>
                    <a:pt x="6609023" y="2936117"/>
                  </a:cubicBezTo>
                  <a:cubicBezTo>
                    <a:pt x="6622936" y="2910703"/>
                    <a:pt x="6634944" y="2888784"/>
                    <a:pt x="6649810" y="2861720"/>
                  </a:cubicBezTo>
                  <a:cubicBezTo>
                    <a:pt x="6359020" y="2752698"/>
                    <a:pt x="6071342" y="2644881"/>
                    <a:pt x="5777249" y="2534587"/>
                  </a:cubicBezTo>
                  <a:cubicBezTo>
                    <a:pt x="5806410" y="2488273"/>
                    <a:pt x="5833538" y="2445133"/>
                    <a:pt x="5862700" y="2398818"/>
                  </a:cubicBezTo>
                  <a:close/>
                  <a:moveTo>
                    <a:pt x="5946626" y="2270227"/>
                  </a:moveTo>
                  <a:cubicBezTo>
                    <a:pt x="6235384" y="2382362"/>
                    <a:pt x="6523189" y="2494180"/>
                    <a:pt x="6814170" y="2607142"/>
                  </a:cubicBezTo>
                  <a:cubicBezTo>
                    <a:pt x="6834818" y="2579886"/>
                    <a:pt x="6851401" y="2558031"/>
                    <a:pt x="6870397" y="2532999"/>
                  </a:cubicBezTo>
                  <a:cubicBezTo>
                    <a:pt x="6979801" y="2576265"/>
                    <a:pt x="7088506" y="2619213"/>
                    <a:pt x="7203057" y="2664513"/>
                  </a:cubicBezTo>
                  <a:cubicBezTo>
                    <a:pt x="7163094" y="2725377"/>
                    <a:pt x="7125165" y="2783192"/>
                    <a:pt x="7084186" y="2845709"/>
                  </a:cubicBezTo>
                  <a:cubicBezTo>
                    <a:pt x="6683546" y="2693102"/>
                    <a:pt x="6282462" y="2540242"/>
                    <a:pt x="5873818" y="2384586"/>
                  </a:cubicBezTo>
                  <a:cubicBezTo>
                    <a:pt x="5898659" y="2345576"/>
                    <a:pt x="5920769" y="2310824"/>
                    <a:pt x="5946626" y="2270227"/>
                  </a:cubicBezTo>
                  <a:close/>
                  <a:moveTo>
                    <a:pt x="6091735" y="2059551"/>
                  </a:moveTo>
                  <a:cubicBezTo>
                    <a:pt x="6378015" y="2176388"/>
                    <a:pt x="6662516" y="2292527"/>
                    <a:pt x="6950576" y="2410127"/>
                  </a:cubicBezTo>
                  <a:cubicBezTo>
                    <a:pt x="6967666" y="2386937"/>
                    <a:pt x="6982787" y="2366416"/>
                    <a:pt x="6999814" y="2343353"/>
                  </a:cubicBezTo>
                  <a:cubicBezTo>
                    <a:pt x="7107884" y="2388589"/>
                    <a:pt x="7215508" y="2433634"/>
                    <a:pt x="7329487" y="2481347"/>
                  </a:cubicBezTo>
                  <a:cubicBezTo>
                    <a:pt x="7289334" y="2539734"/>
                    <a:pt x="7252167" y="2593737"/>
                    <a:pt x="7213476" y="2650091"/>
                  </a:cubicBezTo>
                  <a:cubicBezTo>
                    <a:pt x="7101657" y="2605682"/>
                    <a:pt x="6991999" y="2562161"/>
                    <a:pt x="6879228" y="2517434"/>
                  </a:cubicBezTo>
                  <a:cubicBezTo>
                    <a:pt x="6895048" y="2493418"/>
                    <a:pt x="6908262" y="2473342"/>
                    <a:pt x="6925290" y="2447357"/>
                  </a:cubicBezTo>
                  <a:cubicBezTo>
                    <a:pt x="6639644" y="2328614"/>
                    <a:pt x="6354063" y="2217367"/>
                    <a:pt x="6065623" y="2098370"/>
                  </a:cubicBezTo>
                  <a:cubicBezTo>
                    <a:pt x="6076169" y="2082614"/>
                    <a:pt x="6083285" y="2072067"/>
                    <a:pt x="6091735" y="2059551"/>
                  </a:cubicBezTo>
                  <a:close/>
                  <a:moveTo>
                    <a:pt x="6243643" y="1847223"/>
                  </a:moveTo>
                  <a:cubicBezTo>
                    <a:pt x="6524904" y="1969842"/>
                    <a:pt x="6805085" y="2092016"/>
                    <a:pt x="7087871" y="2215334"/>
                  </a:cubicBezTo>
                  <a:cubicBezTo>
                    <a:pt x="7107629" y="2191636"/>
                    <a:pt x="7126054" y="2169399"/>
                    <a:pt x="7147083" y="2144177"/>
                  </a:cubicBezTo>
                  <a:cubicBezTo>
                    <a:pt x="7254518" y="2192462"/>
                    <a:pt x="7361380" y="2240302"/>
                    <a:pt x="7470975" y="2289413"/>
                  </a:cubicBezTo>
                  <a:cubicBezTo>
                    <a:pt x="7427518" y="2348690"/>
                    <a:pt x="7385396" y="2406124"/>
                    <a:pt x="7340986" y="2466671"/>
                  </a:cubicBezTo>
                  <a:cubicBezTo>
                    <a:pt x="7231074" y="2420863"/>
                    <a:pt x="7123258" y="2375945"/>
                    <a:pt x="7011313" y="2329249"/>
                  </a:cubicBezTo>
                  <a:cubicBezTo>
                    <a:pt x="7027959" y="2302946"/>
                    <a:pt x="7043207" y="2278867"/>
                    <a:pt x="7061250" y="2250340"/>
                  </a:cubicBezTo>
                  <a:cubicBezTo>
                    <a:pt x="6779164" y="2129183"/>
                    <a:pt x="6499744" y="2009169"/>
                    <a:pt x="6216133" y="1887376"/>
                  </a:cubicBezTo>
                  <a:cubicBezTo>
                    <a:pt x="6225218" y="1874161"/>
                    <a:pt x="6232842" y="1862979"/>
                    <a:pt x="6243643" y="1847223"/>
                  </a:cubicBezTo>
                  <a:close/>
                  <a:moveTo>
                    <a:pt x="6487483" y="1537626"/>
                  </a:moveTo>
                  <a:cubicBezTo>
                    <a:pt x="6866077" y="1724731"/>
                    <a:pt x="7242129" y="1910630"/>
                    <a:pt x="7622184" y="2098433"/>
                  </a:cubicBezTo>
                  <a:cubicBezTo>
                    <a:pt x="7605094" y="2120987"/>
                    <a:pt x="7592069" y="2139094"/>
                    <a:pt x="7578093" y="2156438"/>
                  </a:cubicBezTo>
                  <a:cubicBezTo>
                    <a:pt x="7546707" y="2195384"/>
                    <a:pt x="7514813" y="2233949"/>
                    <a:pt x="7481522" y="2274673"/>
                  </a:cubicBezTo>
                  <a:cubicBezTo>
                    <a:pt x="7373388" y="2226007"/>
                    <a:pt x="7268305" y="2178675"/>
                    <a:pt x="7158647" y="2129374"/>
                  </a:cubicBezTo>
                  <a:cubicBezTo>
                    <a:pt x="7175102" y="2105866"/>
                    <a:pt x="7189397" y="2085472"/>
                    <a:pt x="7206868" y="2060568"/>
                  </a:cubicBezTo>
                  <a:cubicBezTo>
                    <a:pt x="6929229" y="1931976"/>
                    <a:pt x="6653876" y="1804401"/>
                    <a:pt x="6374140" y="1674794"/>
                  </a:cubicBezTo>
                  <a:cubicBezTo>
                    <a:pt x="6402095" y="1639788"/>
                    <a:pt x="6426046" y="1609291"/>
                    <a:pt x="6450570" y="1579240"/>
                  </a:cubicBezTo>
                  <a:cubicBezTo>
                    <a:pt x="6461689" y="1565581"/>
                    <a:pt x="6473887" y="1552874"/>
                    <a:pt x="6487483" y="1537626"/>
                  </a:cubicBezTo>
                  <a:close/>
                  <a:moveTo>
                    <a:pt x="6597015" y="1408273"/>
                  </a:moveTo>
                  <a:cubicBezTo>
                    <a:pt x="6865506" y="1549189"/>
                    <a:pt x="7131963" y="1688962"/>
                    <a:pt x="7395562" y="1827274"/>
                  </a:cubicBezTo>
                  <a:cubicBezTo>
                    <a:pt x="7402995" y="1824669"/>
                    <a:pt x="7406934" y="1824542"/>
                    <a:pt x="7408904" y="1822445"/>
                  </a:cubicBezTo>
                  <a:cubicBezTo>
                    <a:pt x="7459540" y="1768887"/>
                    <a:pt x="7459286" y="1769204"/>
                    <a:pt x="7523581" y="1804783"/>
                  </a:cubicBezTo>
                  <a:cubicBezTo>
                    <a:pt x="7592006" y="1842649"/>
                    <a:pt x="7660940" y="1879688"/>
                    <a:pt x="7729556" y="1917300"/>
                  </a:cubicBezTo>
                  <a:cubicBezTo>
                    <a:pt x="7740610" y="1923336"/>
                    <a:pt x="7751157" y="1930452"/>
                    <a:pt x="7765070" y="1938965"/>
                  </a:cubicBezTo>
                  <a:cubicBezTo>
                    <a:pt x="7721042" y="1988139"/>
                    <a:pt x="7679046" y="2035091"/>
                    <a:pt x="7634637" y="2084711"/>
                  </a:cubicBezTo>
                  <a:cubicBezTo>
                    <a:pt x="7256107" y="1897732"/>
                    <a:pt x="6879928" y="1711834"/>
                    <a:pt x="6497776" y="1522950"/>
                  </a:cubicBezTo>
                  <a:cubicBezTo>
                    <a:pt x="6532719" y="1482543"/>
                    <a:pt x="6563152" y="1447346"/>
                    <a:pt x="6597015" y="1408273"/>
                  </a:cubicBezTo>
                  <a:close/>
                  <a:moveTo>
                    <a:pt x="12033922" y="1295629"/>
                  </a:moveTo>
                  <a:cubicBezTo>
                    <a:pt x="12063718" y="1339785"/>
                    <a:pt x="12100885" y="1376824"/>
                    <a:pt x="12117277" y="1432606"/>
                  </a:cubicBezTo>
                  <a:cubicBezTo>
                    <a:pt x="11716129" y="1582228"/>
                    <a:pt x="11316442" y="1731339"/>
                    <a:pt x="10911737" y="1882357"/>
                  </a:cubicBezTo>
                  <a:cubicBezTo>
                    <a:pt x="10879843" y="1837376"/>
                    <a:pt x="10849856" y="1795126"/>
                    <a:pt x="10817771" y="1749827"/>
                  </a:cubicBezTo>
                  <a:cubicBezTo>
                    <a:pt x="10924125" y="1699572"/>
                    <a:pt x="11028511" y="1650271"/>
                    <a:pt x="11134611" y="1600143"/>
                  </a:cubicBezTo>
                  <a:cubicBezTo>
                    <a:pt x="11143823" y="1610245"/>
                    <a:pt x="11152591" y="1619648"/>
                    <a:pt x="11161104" y="1629242"/>
                  </a:cubicBezTo>
                  <a:cubicBezTo>
                    <a:pt x="11169617" y="1638835"/>
                    <a:pt x="11177813" y="1648619"/>
                    <a:pt x="11188486" y="1661008"/>
                  </a:cubicBezTo>
                  <a:cubicBezTo>
                    <a:pt x="11470637" y="1539088"/>
                    <a:pt x="11751517" y="1417676"/>
                    <a:pt x="12033922" y="1295629"/>
                  </a:cubicBezTo>
                  <a:close/>
                  <a:moveTo>
                    <a:pt x="6789917" y="1207429"/>
                  </a:moveTo>
                  <a:cubicBezTo>
                    <a:pt x="6798748" y="1204824"/>
                    <a:pt x="6809533" y="1211098"/>
                    <a:pt x="6831070" y="1223773"/>
                  </a:cubicBezTo>
                  <a:cubicBezTo>
                    <a:pt x="7058583" y="1357574"/>
                    <a:pt x="7285967" y="1491565"/>
                    <a:pt x="7513479" y="1625366"/>
                  </a:cubicBezTo>
                  <a:cubicBezTo>
                    <a:pt x="7530061" y="1635150"/>
                    <a:pt x="7547151" y="1644108"/>
                    <a:pt x="7566149" y="1654655"/>
                  </a:cubicBezTo>
                  <a:cubicBezTo>
                    <a:pt x="7587686" y="1634388"/>
                    <a:pt x="7607571" y="1615645"/>
                    <a:pt x="7631206" y="1593409"/>
                  </a:cubicBezTo>
                  <a:cubicBezTo>
                    <a:pt x="7730635" y="1647031"/>
                    <a:pt x="7823711" y="1711517"/>
                    <a:pt x="7926444" y="1771619"/>
                  </a:cubicBezTo>
                  <a:cubicBezTo>
                    <a:pt x="7875872" y="1823843"/>
                    <a:pt x="7828667" y="1872573"/>
                    <a:pt x="7778794" y="1924035"/>
                  </a:cubicBezTo>
                  <a:cubicBezTo>
                    <a:pt x="7677331" y="1868634"/>
                    <a:pt x="7576822" y="1813678"/>
                    <a:pt x="7470785" y="1755736"/>
                  </a:cubicBezTo>
                  <a:cubicBezTo>
                    <a:pt x="7493085" y="1730831"/>
                    <a:pt x="7511065" y="1710881"/>
                    <a:pt x="7533620" y="1685659"/>
                  </a:cubicBezTo>
                  <a:cubicBezTo>
                    <a:pt x="7273833" y="1537372"/>
                    <a:pt x="7017159" y="1390865"/>
                    <a:pt x="6760485" y="1244358"/>
                  </a:cubicBezTo>
                  <a:cubicBezTo>
                    <a:pt x="6774208" y="1221518"/>
                    <a:pt x="6781086" y="1210034"/>
                    <a:pt x="6789917" y="1207429"/>
                  </a:cubicBezTo>
                  <a:close/>
                  <a:moveTo>
                    <a:pt x="11770831" y="974979"/>
                  </a:moveTo>
                  <a:cubicBezTo>
                    <a:pt x="11785572" y="993340"/>
                    <a:pt x="11798341" y="1010113"/>
                    <a:pt x="11812064" y="1026123"/>
                  </a:cubicBezTo>
                  <a:cubicBezTo>
                    <a:pt x="11833094" y="1050583"/>
                    <a:pt x="11854886" y="1074535"/>
                    <a:pt x="11881188" y="1104142"/>
                  </a:cubicBezTo>
                  <a:cubicBezTo>
                    <a:pt x="11610474" y="1242453"/>
                    <a:pt x="11344334" y="1378476"/>
                    <a:pt x="11073747" y="1516787"/>
                  </a:cubicBezTo>
                  <a:cubicBezTo>
                    <a:pt x="11090456" y="1540358"/>
                    <a:pt x="11105132" y="1561006"/>
                    <a:pt x="11122730" y="1585721"/>
                  </a:cubicBezTo>
                  <a:cubicBezTo>
                    <a:pt x="11016630" y="1635912"/>
                    <a:pt x="10912690" y="1685086"/>
                    <a:pt x="10805764" y="1735595"/>
                  </a:cubicBezTo>
                  <a:cubicBezTo>
                    <a:pt x="10766945" y="1692011"/>
                    <a:pt x="10728381" y="1648745"/>
                    <a:pt x="10687783" y="1603129"/>
                  </a:cubicBezTo>
                  <a:cubicBezTo>
                    <a:pt x="11046618" y="1395058"/>
                    <a:pt x="11403229" y="1188196"/>
                    <a:pt x="11770831" y="974979"/>
                  </a:cubicBezTo>
                  <a:close/>
                  <a:moveTo>
                    <a:pt x="7094924" y="922883"/>
                  </a:moveTo>
                  <a:cubicBezTo>
                    <a:pt x="7426693" y="1157257"/>
                    <a:pt x="7756303" y="1390102"/>
                    <a:pt x="8089280" y="1625366"/>
                  </a:cubicBezTo>
                  <a:cubicBezTo>
                    <a:pt x="8037945" y="1671554"/>
                    <a:pt x="7989978" y="1714693"/>
                    <a:pt x="7940168" y="1759547"/>
                  </a:cubicBezTo>
                  <a:cubicBezTo>
                    <a:pt x="7841945" y="1698810"/>
                    <a:pt x="7745503" y="1639153"/>
                    <a:pt x="7642134" y="1575174"/>
                  </a:cubicBezTo>
                  <a:cubicBezTo>
                    <a:pt x="7666403" y="1555924"/>
                    <a:pt x="7685336" y="1540867"/>
                    <a:pt x="7710687" y="1520790"/>
                  </a:cubicBezTo>
                  <a:cubicBezTo>
                    <a:pt x="7458778" y="1357637"/>
                    <a:pt x="7213540" y="1198807"/>
                    <a:pt x="6963982" y="1037243"/>
                  </a:cubicBezTo>
                  <a:cubicBezTo>
                    <a:pt x="7009853" y="997217"/>
                    <a:pt x="7051340" y="960939"/>
                    <a:pt x="7094924" y="922883"/>
                  </a:cubicBezTo>
                  <a:close/>
                  <a:moveTo>
                    <a:pt x="11611872" y="829362"/>
                  </a:moveTo>
                  <a:cubicBezTo>
                    <a:pt x="11657679" y="872819"/>
                    <a:pt x="11703041" y="915767"/>
                    <a:pt x="11753868" y="963989"/>
                  </a:cubicBezTo>
                  <a:cubicBezTo>
                    <a:pt x="11390650" y="1174665"/>
                    <a:pt x="11033530" y="1381779"/>
                    <a:pt x="10674695" y="1589914"/>
                  </a:cubicBezTo>
                  <a:cubicBezTo>
                    <a:pt x="10629015" y="1548681"/>
                    <a:pt x="10584542" y="1508528"/>
                    <a:pt x="10534732" y="1463546"/>
                  </a:cubicBezTo>
                  <a:cubicBezTo>
                    <a:pt x="10627681" y="1396837"/>
                    <a:pt x="10718216" y="1331842"/>
                    <a:pt x="10809004" y="1266725"/>
                  </a:cubicBezTo>
                  <a:cubicBezTo>
                    <a:pt x="10830732" y="1283942"/>
                    <a:pt x="10851063" y="1300012"/>
                    <a:pt x="10875206" y="1319073"/>
                  </a:cubicBezTo>
                  <a:cubicBezTo>
                    <a:pt x="11119173" y="1156875"/>
                    <a:pt x="11362886" y="994867"/>
                    <a:pt x="11611872" y="829362"/>
                  </a:cubicBezTo>
                  <a:close/>
                  <a:moveTo>
                    <a:pt x="7242955" y="804647"/>
                  </a:moveTo>
                  <a:cubicBezTo>
                    <a:pt x="7471357" y="981587"/>
                    <a:pt x="7699059" y="1157955"/>
                    <a:pt x="7928223" y="1335528"/>
                  </a:cubicBezTo>
                  <a:cubicBezTo>
                    <a:pt x="7953954" y="1317485"/>
                    <a:pt x="7978986" y="1299950"/>
                    <a:pt x="8005543" y="1281336"/>
                  </a:cubicBezTo>
                  <a:cubicBezTo>
                    <a:pt x="8090296" y="1351220"/>
                    <a:pt x="8173016" y="1419391"/>
                    <a:pt x="8260628" y="1491692"/>
                  </a:cubicBezTo>
                  <a:cubicBezTo>
                    <a:pt x="8206689" y="1533369"/>
                    <a:pt x="8155926" y="1572569"/>
                    <a:pt x="8103765" y="1612914"/>
                  </a:cubicBezTo>
                  <a:cubicBezTo>
                    <a:pt x="7773393" y="1379429"/>
                    <a:pt x="7444863" y="1147408"/>
                    <a:pt x="7109726" y="910620"/>
                  </a:cubicBezTo>
                  <a:cubicBezTo>
                    <a:pt x="7157503" y="872627"/>
                    <a:pt x="7198164" y="840289"/>
                    <a:pt x="7242955" y="804647"/>
                  </a:cubicBezTo>
                  <a:close/>
                  <a:moveTo>
                    <a:pt x="11359709" y="625545"/>
                  </a:moveTo>
                  <a:cubicBezTo>
                    <a:pt x="11377434" y="639840"/>
                    <a:pt x="11391094" y="650958"/>
                    <a:pt x="11409837" y="666143"/>
                  </a:cubicBezTo>
                  <a:cubicBezTo>
                    <a:pt x="11181244" y="843019"/>
                    <a:pt x="10955257" y="1017925"/>
                    <a:pt x="10726284" y="1195056"/>
                  </a:cubicBezTo>
                  <a:cubicBezTo>
                    <a:pt x="10749346" y="1215895"/>
                    <a:pt x="10769296" y="1233938"/>
                    <a:pt x="10792803" y="1255158"/>
                  </a:cubicBezTo>
                  <a:cubicBezTo>
                    <a:pt x="10699727" y="1321741"/>
                    <a:pt x="10609002" y="1386671"/>
                    <a:pt x="10518975" y="1451094"/>
                  </a:cubicBezTo>
                  <a:cubicBezTo>
                    <a:pt x="10466434" y="1411958"/>
                    <a:pt x="10418275" y="1376061"/>
                    <a:pt x="10366242" y="1337306"/>
                  </a:cubicBezTo>
                  <a:cubicBezTo>
                    <a:pt x="10449089" y="1263608"/>
                    <a:pt x="10530221" y="1191434"/>
                    <a:pt x="10611670" y="1118943"/>
                  </a:cubicBezTo>
                  <a:cubicBezTo>
                    <a:pt x="10638418" y="1136605"/>
                    <a:pt x="10662687" y="1152616"/>
                    <a:pt x="10691214" y="1171421"/>
                  </a:cubicBezTo>
                  <a:cubicBezTo>
                    <a:pt x="10915740" y="988065"/>
                    <a:pt x="11137280" y="807186"/>
                    <a:pt x="11359709" y="625545"/>
                  </a:cubicBezTo>
                  <a:close/>
                  <a:moveTo>
                    <a:pt x="7515004" y="615762"/>
                  </a:moveTo>
                  <a:cubicBezTo>
                    <a:pt x="7722757" y="807568"/>
                    <a:pt x="7928540" y="997596"/>
                    <a:pt x="8135913" y="1189085"/>
                  </a:cubicBezTo>
                  <a:cubicBezTo>
                    <a:pt x="8162787" y="1173265"/>
                    <a:pt x="8188963" y="1157890"/>
                    <a:pt x="8215202" y="1142451"/>
                  </a:cubicBezTo>
                  <a:cubicBezTo>
                    <a:pt x="8291696" y="1220470"/>
                    <a:pt x="8365458" y="1295756"/>
                    <a:pt x="8440808" y="1372631"/>
                  </a:cubicBezTo>
                  <a:cubicBezTo>
                    <a:pt x="8390934" y="1405477"/>
                    <a:pt x="8337059" y="1440929"/>
                    <a:pt x="8277401" y="1480129"/>
                  </a:cubicBezTo>
                  <a:cubicBezTo>
                    <a:pt x="8194045" y="1411704"/>
                    <a:pt x="8109102" y="1341945"/>
                    <a:pt x="8020918" y="1269518"/>
                  </a:cubicBezTo>
                  <a:cubicBezTo>
                    <a:pt x="8044298" y="1253062"/>
                    <a:pt x="8065200" y="1238259"/>
                    <a:pt x="8092075" y="1219326"/>
                  </a:cubicBezTo>
                  <a:cubicBezTo>
                    <a:pt x="7879049" y="1031967"/>
                    <a:pt x="7668373" y="846705"/>
                    <a:pt x="7452741" y="657122"/>
                  </a:cubicBezTo>
                  <a:cubicBezTo>
                    <a:pt x="7476439" y="641366"/>
                    <a:pt x="7494673" y="629295"/>
                    <a:pt x="7515004" y="615762"/>
                  </a:cubicBezTo>
                  <a:close/>
                  <a:moveTo>
                    <a:pt x="7801094" y="448860"/>
                  </a:moveTo>
                  <a:cubicBezTo>
                    <a:pt x="7984450" y="654199"/>
                    <a:pt x="8166345" y="857949"/>
                    <a:pt x="8349765" y="1063416"/>
                  </a:cubicBezTo>
                  <a:cubicBezTo>
                    <a:pt x="8379245" y="1049693"/>
                    <a:pt x="8407009" y="1036795"/>
                    <a:pt x="8437886" y="1022437"/>
                  </a:cubicBezTo>
                  <a:cubicBezTo>
                    <a:pt x="8503452" y="1102552"/>
                    <a:pt x="8568827" y="1182413"/>
                    <a:pt x="8637633" y="1266531"/>
                  </a:cubicBezTo>
                  <a:cubicBezTo>
                    <a:pt x="8577023" y="1298806"/>
                    <a:pt x="8522957" y="1327650"/>
                    <a:pt x="8467619" y="1357129"/>
                  </a:cubicBezTo>
                  <a:cubicBezTo>
                    <a:pt x="8393095" y="1280318"/>
                    <a:pt x="8319714" y="1204650"/>
                    <a:pt x="8244809" y="1127521"/>
                  </a:cubicBezTo>
                  <a:cubicBezTo>
                    <a:pt x="8261200" y="1117292"/>
                    <a:pt x="8282865" y="1103823"/>
                    <a:pt x="8307834" y="1088321"/>
                  </a:cubicBezTo>
                  <a:cubicBezTo>
                    <a:pt x="8300654" y="1077711"/>
                    <a:pt x="8295762" y="1067990"/>
                    <a:pt x="8288647" y="1060366"/>
                  </a:cubicBezTo>
                  <a:cubicBezTo>
                    <a:pt x="8119394" y="879741"/>
                    <a:pt x="7949888" y="699307"/>
                    <a:pt x="7780509" y="518810"/>
                  </a:cubicBezTo>
                  <a:cubicBezTo>
                    <a:pt x="7769772" y="507247"/>
                    <a:pt x="7760114" y="494858"/>
                    <a:pt x="7747027" y="479483"/>
                  </a:cubicBezTo>
                  <a:cubicBezTo>
                    <a:pt x="7767166" y="468047"/>
                    <a:pt x="7782224" y="459597"/>
                    <a:pt x="7801094" y="448860"/>
                  </a:cubicBezTo>
                  <a:close/>
                  <a:moveTo>
                    <a:pt x="10952080" y="378214"/>
                  </a:moveTo>
                  <a:cubicBezTo>
                    <a:pt x="10984355" y="394606"/>
                    <a:pt x="11014788" y="409155"/>
                    <a:pt x="11044331" y="425356"/>
                  </a:cubicBezTo>
                  <a:cubicBezTo>
                    <a:pt x="11072730" y="440984"/>
                    <a:pt x="11100239" y="458392"/>
                    <a:pt x="11132642" y="477706"/>
                  </a:cubicBezTo>
                  <a:cubicBezTo>
                    <a:pt x="10929907" y="673071"/>
                    <a:pt x="10729715" y="866084"/>
                    <a:pt x="10527298" y="1061195"/>
                  </a:cubicBezTo>
                  <a:cubicBezTo>
                    <a:pt x="10550869" y="1077777"/>
                    <a:pt x="10570120" y="1091309"/>
                    <a:pt x="10594389" y="1108400"/>
                  </a:cubicBezTo>
                  <a:cubicBezTo>
                    <a:pt x="10511161" y="1182543"/>
                    <a:pt x="10431364" y="1253573"/>
                    <a:pt x="10349533" y="1326506"/>
                  </a:cubicBezTo>
                  <a:cubicBezTo>
                    <a:pt x="10297435" y="1295565"/>
                    <a:pt x="10247498" y="1265835"/>
                    <a:pt x="10193178" y="1233560"/>
                  </a:cubicBezTo>
                  <a:cubicBezTo>
                    <a:pt x="10448390" y="945882"/>
                    <a:pt x="10698901" y="663477"/>
                    <a:pt x="10952080" y="378214"/>
                  </a:cubicBezTo>
                  <a:close/>
                  <a:moveTo>
                    <a:pt x="10745534" y="277832"/>
                  </a:moveTo>
                  <a:cubicBezTo>
                    <a:pt x="10805891" y="305913"/>
                    <a:pt x="10867073" y="334248"/>
                    <a:pt x="10936133" y="366205"/>
                  </a:cubicBezTo>
                  <a:cubicBezTo>
                    <a:pt x="10679269" y="655789"/>
                    <a:pt x="10427678" y="939465"/>
                    <a:pt x="10175197" y="1224093"/>
                  </a:cubicBezTo>
                  <a:cubicBezTo>
                    <a:pt x="10120623" y="1198934"/>
                    <a:pt x="10069478" y="1175427"/>
                    <a:pt x="10012680" y="1149251"/>
                  </a:cubicBezTo>
                  <a:cubicBezTo>
                    <a:pt x="10070304" y="1062212"/>
                    <a:pt x="10125578" y="978665"/>
                    <a:pt x="10182123" y="893276"/>
                  </a:cubicBezTo>
                  <a:cubicBezTo>
                    <a:pt x="10209061" y="903759"/>
                    <a:pt x="10234474" y="913607"/>
                    <a:pt x="10264334" y="925233"/>
                  </a:cubicBezTo>
                  <a:cubicBezTo>
                    <a:pt x="10423358" y="711254"/>
                    <a:pt x="10582318" y="497466"/>
                    <a:pt x="10745534" y="277832"/>
                  </a:cubicBezTo>
                  <a:close/>
                  <a:moveTo>
                    <a:pt x="8247413" y="245303"/>
                  </a:moveTo>
                  <a:cubicBezTo>
                    <a:pt x="8447161" y="556743"/>
                    <a:pt x="8643923" y="863418"/>
                    <a:pt x="8843798" y="1175111"/>
                  </a:cubicBezTo>
                  <a:cubicBezTo>
                    <a:pt x="8781027" y="1202620"/>
                    <a:pt x="8720798" y="1229050"/>
                    <a:pt x="8656312" y="1257259"/>
                  </a:cubicBezTo>
                  <a:cubicBezTo>
                    <a:pt x="8591381" y="1177906"/>
                    <a:pt x="8525942" y="1097982"/>
                    <a:pt x="8458406" y="1015388"/>
                  </a:cubicBezTo>
                  <a:cubicBezTo>
                    <a:pt x="8485599" y="1000840"/>
                    <a:pt x="8508216" y="988768"/>
                    <a:pt x="8536171" y="973837"/>
                  </a:cubicBezTo>
                  <a:cubicBezTo>
                    <a:pt x="8373717" y="759033"/>
                    <a:pt x="8213041" y="546514"/>
                    <a:pt x="8048745" y="329168"/>
                  </a:cubicBezTo>
                  <a:cubicBezTo>
                    <a:pt x="8116217" y="300704"/>
                    <a:pt x="8179750" y="273893"/>
                    <a:pt x="8247413" y="245303"/>
                  </a:cubicBezTo>
                  <a:close/>
                  <a:moveTo>
                    <a:pt x="8463807" y="168808"/>
                  </a:moveTo>
                  <a:cubicBezTo>
                    <a:pt x="8588395" y="400196"/>
                    <a:pt x="8711459" y="628852"/>
                    <a:pt x="8836238" y="860684"/>
                  </a:cubicBezTo>
                  <a:cubicBezTo>
                    <a:pt x="8872261" y="851345"/>
                    <a:pt x="8901994" y="843657"/>
                    <a:pt x="8933825" y="835398"/>
                  </a:cubicBezTo>
                  <a:cubicBezTo>
                    <a:pt x="8976201" y="924789"/>
                    <a:pt x="9017816" y="1012401"/>
                    <a:pt x="9060954" y="1103445"/>
                  </a:cubicBezTo>
                  <a:cubicBezTo>
                    <a:pt x="8994690" y="1125617"/>
                    <a:pt x="8932046" y="1146583"/>
                    <a:pt x="8864447" y="1169201"/>
                  </a:cubicBezTo>
                  <a:cubicBezTo>
                    <a:pt x="8666541" y="860811"/>
                    <a:pt x="8468508" y="552231"/>
                    <a:pt x="8267045" y="238377"/>
                  </a:cubicBezTo>
                  <a:cubicBezTo>
                    <a:pt x="8335787" y="214044"/>
                    <a:pt x="8398305" y="191998"/>
                    <a:pt x="8463807" y="168808"/>
                  </a:cubicBezTo>
                  <a:close/>
                  <a:moveTo>
                    <a:pt x="10383015" y="142186"/>
                  </a:moveTo>
                  <a:cubicBezTo>
                    <a:pt x="10413638" y="152034"/>
                    <a:pt x="10439433" y="160355"/>
                    <a:pt x="10468911" y="169885"/>
                  </a:cubicBezTo>
                  <a:cubicBezTo>
                    <a:pt x="10336572" y="399050"/>
                    <a:pt x="10206711" y="623894"/>
                    <a:pt x="10075388" y="851215"/>
                  </a:cubicBezTo>
                  <a:cubicBezTo>
                    <a:pt x="10105439" y="863350"/>
                    <a:pt x="10132123" y="874087"/>
                    <a:pt x="10162238" y="886222"/>
                  </a:cubicBezTo>
                  <a:cubicBezTo>
                    <a:pt x="10104358" y="973135"/>
                    <a:pt x="10048767" y="1056681"/>
                    <a:pt x="9992477" y="1141307"/>
                  </a:cubicBezTo>
                  <a:cubicBezTo>
                    <a:pt x="9932375" y="1122057"/>
                    <a:pt x="9875258" y="1103759"/>
                    <a:pt x="9815410" y="1084635"/>
                  </a:cubicBezTo>
                  <a:cubicBezTo>
                    <a:pt x="9853530" y="994546"/>
                    <a:pt x="9891333" y="905091"/>
                    <a:pt x="9930342" y="812841"/>
                  </a:cubicBezTo>
                  <a:cubicBezTo>
                    <a:pt x="9962744" y="820337"/>
                    <a:pt x="9990825" y="826755"/>
                    <a:pt x="10025514" y="834760"/>
                  </a:cubicBezTo>
                  <a:cubicBezTo>
                    <a:pt x="10144004" y="605279"/>
                    <a:pt x="10262874" y="374970"/>
                    <a:pt x="10383015" y="142186"/>
                  </a:cubicBezTo>
                  <a:close/>
                  <a:moveTo>
                    <a:pt x="8812985" y="76111"/>
                  </a:moveTo>
                  <a:cubicBezTo>
                    <a:pt x="8906569" y="314106"/>
                    <a:pt x="8992720" y="553244"/>
                    <a:pt x="9086114" y="792701"/>
                  </a:cubicBezTo>
                  <a:cubicBezTo>
                    <a:pt x="9115339" y="787682"/>
                    <a:pt x="9143674" y="782853"/>
                    <a:pt x="9176140" y="777326"/>
                  </a:cubicBezTo>
                  <a:cubicBezTo>
                    <a:pt x="9202379" y="869322"/>
                    <a:pt x="9228554" y="960936"/>
                    <a:pt x="9255810" y="1056363"/>
                  </a:cubicBezTo>
                  <a:cubicBezTo>
                    <a:pt x="9196025" y="1070849"/>
                    <a:pt x="9141133" y="1084191"/>
                    <a:pt x="9082746" y="1098359"/>
                  </a:cubicBezTo>
                  <a:cubicBezTo>
                    <a:pt x="9040878" y="1010937"/>
                    <a:pt x="8998946" y="923515"/>
                    <a:pt x="8954663" y="831075"/>
                  </a:cubicBezTo>
                  <a:cubicBezTo>
                    <a:pt x="8984524" y="820782"/>
                    <a:pt x="9009747" y="812078"/>
                    <a:pt x="9041323" y="801214"/>
                  </a:cubicBezTo>
                  <a:cubicBezTo>
                    <a:pt x="8941639" y="565633"/>
                    <a:pt x="8842591" y="331832"/>
                    <a:pt x="8741891" y="93964"/>
                  </a:cubicBezTo>
                  <a:cubicBezTo>
                    <a:pt x="8766733" y="87738"/>
                    <a:pt x="8786746" y="82718"/>
                    <a:pt x="8812985" y="76111"/>
                  </a:cubicBezTo>
                  <a:close/>
                  <a:moveTo>
                    <a:pt x="9999338" y="50253"/>
                  </a:moveTo>
                  <a:cubicBezTo>
                    <a:pt x="10026340" y="55018"/>
                    <a:pt x="10048322" y="58894"/>
                    <a:pt x="10077420" y="63976"/>
                  </a:cubicBezTo>
                  <a:cubicBezTo>
                    <a:pt x="9999147" y="304830"/>
                    <a:pt x="9911091" y="539776"/>
                    <a:pt x="9829704" y="782853"/>
                  </a:cubicBezTo>
                  <a:cubicBezTo>
                    <a:pt x="9854990" y="790922"/>
                    <a:pt x="9880214" y="798991"/>
                    <a:pt x="9909057" y="808203"/>
                  </a:cubicBezTo>
                  <a:cubicBezTo>
                    <a:pt x="9870429" y="899373"/>
                    <a:pt x="9832754" y="988319"/>
                    <a:pt x="9794190" y="1079362"/>
                  </a:cubicBezTo>
                  <a:cubicBezTo>
                    <a:pt x="9739869" y="1069197"/>
                    <a:pt x="9689360" y="1059667"/>
                    <a:pt x="9633197" y="1049184"/>
                  </a:cubicBezTo>
                  <a:cubicBezTo>
                    <a:pt x="9652257" y="953948"/>
                    <a:pt x="9670554" y="862142"/>
                    <a:pt x="9690059" y="764683"/>
                  </a:cubicBezTo>
                  <a:cubicBezTo>
                    <a:pt x="9723859" y="769194"/>
                    <a:pt x="9752512" y="773069"/>
                    <a:pt x="9786375" y="777643"/>
                  </a:cubicBezTo>
                  <a:cubicBezTo>
                    <a:pt x="9857532" y="534566"/>
                    <a:pt x="9928117" y="293521"/>
                    <a:pt x="9999338" y="50253"/>
                  </a:cubicBezTo>
                  <a:close/>
                  <a:moveTo>
                    <a:pt x="9401365" y="2987"/>
                  </a:moveTo>
                  <a:cubicBezTo>
                    <a:pt x="9412674" y="349306"/>
                    <a:pt x="9423729" y="692575"/>
                    <a:pt x="9434910" y="1039529"/>
                  </a:cubicBezTo>
                  <a:cubicBezTo>
                    <a:pt x="9378430" y="1044359"/>
                    <a:pt x="9329954" y="1048488"/>
                    <a:pt x="9277158" y="1052998"/>
                  </a:cubicBezTo>
                  <a:cubicBezTo>
                    <a:pt x="9250918" y="959478"/>
                    <a:pt x="9225251" y="868117"/>
                    <a:pt x="9198249" y="772055"/>
                  </a:cubicBezTo>
                  <a:cubicBezTo>
                    <a:pt x="9229699" y="767418"/>
                    <a:pt x="9254794" y="763732"/>
                    <a:pt x="9282939" y="759604"/>
                  </a:cubicBezTo>
                  <a:cubicBezTo>
                    <a:pt x="9235226" y="513984"/>
                    <a:pt x="9187893" y="270398"/>
                    <a:pt x="9139164" y="19696"/>
                  </a:cubicBezTo>
                  <a:cubicBezTo>
                    <a:pt x="9227665" y="14042"/>
                    <a:pt x="9311720" y="8705"/>
                    <a:pt x="9401365" y="2987"/>
                  </a:cubicBezTo>
                  <a:close/>
                  <a:moveTo>
                    <a:pt x="9423538" y="0"/>
                  </a:moveTo>
                  <a:cubicBezTo>
                    <a:pt x="9511468" y="4066"/>
                    <a:pt x="9590820" y="7687"/>
                    <a:pt x="9675065" y="11627"/>
                  </a:cubicBezTo>
                  <a:cubicBezTo>
                    <a:pt x="9644633" y="260868"/>
                    <a:pt x="9614836" y="505343"/>
                    <a:pt x="9584785" y="751407"/>
                  </a:cubicBezTo>
                  <a:cubicBezTo>
                    <a:pt x="9616170" y="756426"/>
                    <a:pt x="9640884" y="760365"/>
                    <a:pt x="9668648" y="764812"/>
                  </a:cubicBezTo>
                  <a:cubicBezTo>
                    <a:pt x="9648572" y="861509"/>
                    <a:pt x="9629512" y="953315"/>
                    <a:pt x="9610007" y="1047408"/>
                  </a:cubicBezTo>
                  <a:cubicBezTo>
                    <a:pt x="9559753" y="1044803"/>
                    <a:pt x="9511531" y="1042261"/>
                    <a:pt x="9457401" y="1039402"/>
                  </a:cubicBezTo>
                  <a:cubicBezTo>
                    <a:pt x="9446155" y="694672"/>
                    <a:pt x="9434973" y="351593"/>
                    <a:pt x="9423538" y="0"/>
                  </a:cubicBezTo>
                  <a:close/>
                </a:path>
              </a:pathLst>
            </a:custGeom>
            <a:solidFill>
              <a:schemeClr val="bg1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3CA598-26DF-47AB-B607-D995D8403BBA}"/>
              </a:ext>
            </a:extLst>
          </p:cNvPr>
          <p:cNvGrpSpPr/>
          <p:nvPr/>
        </p:nvGrpSpPr>
        <p:grpSpPr>
          <a:xfrm>
            <a:off x="2707831" y="2347756"/>
            <a:ext cx="2210297" cy="750719"/>
            <a:chOff x="271452" y="1447789"/>
            <a:chExt cx="11653407" cy="3958039"/>
          </a:xfrm>
        </p:grpSpPr>
        <p:sp>
          <p:nvSpPr>
            <p:cNvPr id="96" name="Graphic 43">
              <a:extLst>
                <a:ext uri="{FF2B5EF4-FFF2-40B4-BE49-F238E27FC236}">
                  <a16:creationId xmlns:a16="http://schemas.microsoft.com/office/drawing/2014/main" id="{CDBC2835-9645-41BF-99DA-77BABA1F9A86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43">
              <a:extLst>
                <a:ext uri="{FF2B5EF4-FFF2-40B4-BE49-F238E27FC236}">
                  <a16:creationId xmlns:a16="http://schemas.microsoft.com/office/drawing/2014/main" id="{23E98812-A55E-4F09-9FFB-F5013661939B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43">
              <a:extLst>
                <a:ext uri="{FF2B5EF4-FFF2-40B4-BE49-F238E27FC236}">
                  <a16:creationId xmlns:a16="http://schemas.microsoft.com/office/drawing/2014/main" id="{94795F28-9CB9-41FC-A5DB-C8CF9A0CAEAC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43">
              <a:extLst>
                <a:ext uri="{FF2B5EF4-FFF2-40B4-BE49-F238E27FC236}">
                  <a16:creationId xmlns:a16="http://schemas.microsoft.com/office/drawing/2014/main" id="{E1465102-66A4-4AB5-BBF8-63F7C03FE8D5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43">
              <a:extLst>
                <a:ext uri="{FF2B5EF4-FFF2-40B4-BE49-F238E27FC236}">
                  <a16:creationId xmlns:a16="http://schemas.microsoft.com/office/drawing/2014/main" id="{D0DAB52B-80E9-465D-BD37-4C5E40689A25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43">
              <a:extLst>
                <a:ext uri="{FF2B5EF4-FFF2-40B4-BE49-F238E27FC236}">
                  <a16:creationId xmlns:a16="http://schemas.microsoft.com/office/drawing/2014/main" id="{126E9754-8EAB-45E2-B24A-542A64A67009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43">
              <a:extLst>
                <a:ext uri="{FF2B5EF4-FFF2-40B4-BE49-F238E27FC236}">
                  <a16:creationId xmlns:a16="http://schemas.microsoft.com/office/drawing/2014/main" id="{8A9462BD-FE03-4B59-A814-690267267E05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43">
              <a:extLst>
                <a:ext uri="{FF2B5EF4-FFF2-40B4-BE49-F238E27FC236}">
                  <a16:creationId xmlns:a16="http://schemas.microsoft.com/office/drawing/2014/main" id="{4D8EF1E0-A3D3-492A-9FEE-BE405AADDBEA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rgbClr val="F47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43">
              <a:extLst>
                <a:ext uri="{FF2B5EF4-FFF2-40B4-BE49-F238E27FC236}">
                  <a16:creationId xmlns:a16="http://schemas.microsoft.com/office/drawing/2014/main" id="{BA8C91EA-BD20-47B0-8EBD-56B13E597FAD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43">
              <a:extLst>
                <a:ext uri="{FF2B5EF4-FFF2-40B4-BE49-F238E27FC236}">
                  <a16:creationId xmlns:a16="http://schemas.microsoft.com/office/drawing/2014/main" id="{45F37755-5D06-4EF6-A2EF-2603B295C862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43">
              <a:extLst>
                <a:ext uri="{FF2B5EF4-FFF2-40B4-BE49-F238E27FC236}">
                  <a16:creationId xmlns:a16="http://schemas.microsoft.com/office/drawing/2014/main" id="{F29A468F-00A1-4E7F-A13D-8158414FE9F7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43">
              <a:extLst>
                <a:ext uri="{FF2B5EF4-FFF2-40B4-BE49-F238E27FC236}">
                  <a16:creationId xmlns:a16="http://schemas.microsoft.com/office/drawing/2014/main" id="{25855364-A09D-42BC-9296-733F8245BDD1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43">
              <a:extLst>
                <a:ext uri="{FF2B5EF4-FFF2-40B4-BE49-F238E27FC236}">
                  <a16:creationId xmlns:a16="http://schemas.microsoft.com/office/drawing/2014/main" id="{F9C67E6B-B6A5-4884-BC0D-6D442FF6E1DA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43">
              <a:extLst>
                <a:ext uri="{FF2B5EF4-FFF2-40B4-BE49-F238E27FC236}">
                  <a16:creationId xmlns:a16="http://schemas.microsoft.com/office/drawing/2014/main" id="{B391974C-73F3-43C7-80BD-EC9F96511FC7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43">
              <a:extLst>
                <a:ext uri="{FF2B5EF4-FFF2-40B4-BE49-F238E27FC236}">
                  <a16:creationId xmlns:a16="http://schemas.microsoft.com/office/drawing/2014/main" id="{42313A59-6824-4E7F-A2CE-F36E56545897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43">
              <a:extLst>
                <a:ext uri="{FF2B5EF4-FFF2-40B4-BE49-F238E27FC236}">
                  <a16:creationId xmlns:a16="http://schemas.microsoft.com/office/drawing/2014/main" id="{D53700CC-FFB3-4DBC-8B7F-AD487C8FB7F9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43">
              <a:extLst>
                <a:ext uri="{FF2B5EF4-FFF2-40B4-BE49-F238E27FC236}">
                  <a16:creationId xmlns:a16="http://schemas.microsoft.com/office/drawing/2014/main" id="{266B3F0D-2F9F-4C19-8F39-95AD2F60F6CE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43">
              <a:extLst>
                <a:ext uri="{FF2B5EF4-FFF2-40B4-BE49-F238E27FC236}">
                  <a16:creationId xmlns:a16="http://schemas.microsoft.com/office/drawing/2014/main" id="{7B89097C-DBAE-4985-81DA-7A2C9487EE60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43">
              <a:extLst>
                <a:ext uri="{FF2B5EF4-FFF2-40B4-BE49-F238E27FC236}">
                  <a16:creationId xmlns:a16="http://schemas.microsoft.com/office/drawing/2014/main" id="{18FC4E5D-B495-4834-82B6-40FE023004B2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43">
              <a:extLst>
                <a:ext uri="{FF2B5EF4-FFF2-40B4-BE49-F238E27FC236}">
                  <a16:creationId xmlns:a16="http://schemas.microsoft.com/office/drawing/2014/main" id="{719CAF38-C5BB-4C2A-9A11-9651E995B010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43">
              <a:extLst>
                <a:ext uri="{FF2B5EF4-FFF2-40B4-BE49-F238E27FC236}">
                  <a16:creationId xmlns:a16="http://schemas.microsoft.com/office/drawing/2014/main" id="{8F95C142-5A3B-4372-97B9-D4240C0FC220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43">
              <a:extLst>
                <a:ext uri="{FF2B5EF4-FFF2-40B4-BE49-F238E27FC236}">
                  <a16:creationId xmlns:a16="http://schemas.microsoft.com/office/drawing/2014/main" id="{555B0B7F-D3C2-4FC8-A122-81D0B8872FCA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43">
              <a:extLst>
                <a:ext uri="{FF2B5EF4-FFF2-40B4-BE49-F238E27FC236}">
                  <a16:creationId xmlns:a16="http://schemas.microsoft.com/office/drawing/2014/main" id="{086DFA96-AE10-4BCA-A550-2F1F2C7EFE4C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43">
              <a:extLst>
                <a:ext uri="{FF2B5EF4-FFF2-40B4-BE49-F238E27FC236}">
                  <a16:creationId xmlns:a16="http://schemas.microsoft.com/office/drawing/2014/main" id="{DB60EB4C-E0DD-43EC-8953-6F13D17FFD2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43">
              <a:extLst>
                <a:ext uri="{FF2B5EF4-FFF2-40B4-BE49-F238E27FC236}">
                  <a16:creationId xmlns:a16="http://schemas.microsoft.com/office/drawing/2014/main" id="{1E225AAB-A763-4227-8FDF-7D95C5B6BB26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43">
              <a:extLst>
                <a:ext uri="{FF2B5EF4-FFF2-40B4-BE49-F238E27FC236}">
                  <a16:creationId xmlns:a16="http://schemas.microsoft.com/office/drawing/2014/main" id="{6E0538D8-3373-4700-979C-B8E213896CBA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43">
              <a:extLst>
                <a:ext uri="{FF2B5EF4-FFF2-40B4-BE49-F238E27FC236}">
                  <a16:creationId xmlns:a16="http://schemas.microsoft.com/office/drawing/2014/main" id="{A51B7884-86F3-4F8A-B71A-ACA83026004D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43">
              <a:extLst>
                <a:ext uri="{FF2B5EF4-FFF2-40B4-BE49-F238E27FC236}">
                  <a16:creationId xmlns:a16="http://schemas.microsoft.com/office/drawing/2014/main" id="{74CBD917-E585-446B-A9BE-F9A8BA1030DF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43">
              <a:extLst>
                <a:ext uri="{FF2B5EF4-FFF2-40B4-BE49-F238E27FC236}">
                  <a16:creationId xmlns:a16="http://schemas.microsoft.com/office/drawing/2014/main" id="{8511178B-0B26-413C-A899-6337E7B311B2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43">
              <a:extLst>
                <a:ext uri="{FF2B5EF4-FFF2-40B4-BE49-F238E27FC236}">
                  <a16:creationId xmlns:a16="http://schemas.microsoft.com/office/drawing/2014/main" id="{CC4BC809-139B-4FAC-A81B-40BAEA76F8AF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43">
              <a:extLst>
                <a:ext uri="{FF2B5EF4-FFF2-40B4-BE49-F238E27FC236}">
                  <a16:creationId xmlns:a16="http://schemas.microsoft.com/office/drawing/2014/main" id="{1BA92F70-59B4-4019-8AA4-D2BC26C86442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aphic 43">
              <a:extLst>
                <a:ext uri="{FF2B5EF4-FFF2-40B4-BE49-F238E27FC236}">
                  <a16:creationId xmlns:a16="http://schemas.microsoft.com/office/drawing/2014/main" id="{02892FEF-722F-4D3E-9FD5-FB37247717E9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ED5838B-8D00-4442-A61E-126EA6667DE1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F1C9C53-65CC-4526-BCCE-416F26C34749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4F64797-1265-49B8-9ECC-08C9211E055B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CE8173-45B0-4B7A-9326-F67FD662987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AD5D532-7361-4C87-8C92-96C5D30DD3E4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2BE269-2FDF-4ED7-BC40-9733A0863A8E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469CC1-2888-45EF-A035-97E072C245CF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2905866-8998-4B8B-A9FA-3F3026D8620F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4CC5E28-8A65-4840-BE79-2CFF27903C5E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9B03354-555E-4021-A8CB-89BA36A561C2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ADF0037-83AC-4907-BFA2-8219C0E790D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1" name="Graphic 43">
              <a:extLst>
                <a:ext uri="{FF2B5EF4-FFF2-40B4-BE49-F238E27FC236}">
                  <a16:creationId xmlns:a16="http://schemas.microsoft.com/office/drawing/2014/main" id="{D8197226-E688-45E4-AC53-2A64230BE59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43">
              <a:extLst>
                <a:ext uri="{FF2B5EF4-FFF2-40B4-BE49-F238E27FC236}">
                  <a16:creationId xmlns:a16="http://schemas.microsoft.com/office/drawing/2014/main" id="{3CCD7FE4-7BE2-4B6E-9741-39A800AFA445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43">
              <a:extLst>
                <a:ext uri="{FF2B5EF4-FFF2-40B4-BE49-F238E27FC236}">
                  <a16:creationId xmlns:a16="http://schemas.microsoft.com/office/drawing/2014/main" id="{5D31E6F2-1F28-41A2-B4B6-4B80D10CCD88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43">
              <a:extLst>
                <a:ext uri="{FF2B5EF4-FFF2-40B4-BE49-F238E27FC236}">
                  <a16:creationId xmlns:a16="http://schemas.microsoft.com/office/drawing/2014/main" id="{2278D6F2-A852-4C6F-851A-5ECCEE68F2E5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43">
              <a:extLst>
                <a:ext uri="{FF2B5EF4-FFF2-40B4-BE49-F238E27FC236}">
                  <a16:creationId xmlns:a16="http://schemas.microsoft.com/office/drawing/2014/main" id="{539A1BB5-CFAD-41A6-95A3-BA4EA885DD92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43">
              <a:extLst>
                <a:ext uri="{FF2B5EF4-FFF2-40B4-BE49-F238E27FC236}">
                  <a16:creationId xmlns:a16="http://schemas.microsoft.com/office/drawing/2014/main" id="{B432094B-03A4-42BE-90B9-37FA08257762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43">
              <a:extLst>
                <a:ext uri="{FF2B5EF4-FFF2-40B4-BE49-F238E27FC236}">
                  <a16:creationId xmlns:a16="http://schemas.microsoft.com/office/drawing/2014/main" id="{5E3002E2-F913-4B65-B30B-EBF8FA59A36B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43">
              <a:extLst>
                <a:ext uri="{FF2B5EF4-FFF2-40B4-BE49-F238E27FC236}">
                  <a16:creationId xmlns:a16="http://schemas.microsoft.com/office/drawing/2014/main" id="{68D6AFBF-5C77-43C4-83F4-1B6D99B0CA30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43">
              <a:extLst>
                <a:ext uri="{FF2B5EF4-FFF2-40B4-BE49-F238E27FC236}">
                  <a16:creationId xmlns:a16="http://schemas.microsoft.com/office/drawing/2014/main" id="{4936CEA9-A317-4398-8770-71ACBC5CEA35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43">
              <a:extLst>
                <a:ext uri="{FF2B5EF4-FFF2-40B4-BE49-F238E27FC236}">
                  <a16:creationId xmlns:a16="http://schemas.microsoft.com/office/drawing/2014/main" id="{75320182-3D80-4CBA-A2DA-7F835C9958D7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43">
              <a:extLst>
                <a:ext uri="{FF2B5EF4-FFF2-40B4-BE49-F238E27FC236}">
                  <a16:creationId xmlns:a16="http://schemas.microsoft.com/office/drawing/2014/main" id="{7F45BB7C-C8F7-4A6A-BA93-06BA36D91DA0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43">
              <a:extLst>
                <a:ext uri="{FF2B5EF4-FFF2-40B4-BE49-F238E27FC236}">
                  <a16:creationId xmlns:a16="http://schemas.microsoft.com/office/drawing/2014/main" id="{EC90119F-6427-474C-A84B-F5ABD9E1EA0C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5" name="Graphic 43">
              <a:extLst>
                <a:ext uri="{FF2B5EF4-FFF2-40B4-BE49-F238E27FC236}">
                  <a16:creationId xmlns:a16="http://schemas.microsoft.com/office/drawing/2014/main" id="{A3404D63-D168-4486-A900-E9C0A412B462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A888C66-AFA2-4E6F-89C1-27DA3B3162FE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FF6CB8A-B0AC-4608-982A-CCFEDCD55002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4588C34-8CED-412D-AC51-3540DDD3FA4C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997220F-9E83-46AD-8614-D0143CD0C632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AA13F3F-2A53-4F3E-BF1A-AB06CAEB7031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29A02F-408C-462C-8446-803FF4AB9684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200C94D-6B2C-40B8-91C7-7A77DCB0D085}"/>
              </a:ext>
            </a:extLst>
          </p:cNvPr>
          <p:cNvGrpSpPr/>
          <p:nvPr/>
        </p:nvGrpSpPr>
        <p:grpSpPr>
          <a:xfrm>
            <a:off x="343949" y="1255384"/>
            <a:ext cx="2527556" cy="923598"/>
            <a:chOff x="1517515" y="2169544"/>
            <a:chExt cx="12194038" cy="4455841"/>
          </a:xfrm>
        </p:grpSpPr>
        <p:sp>
          <p:nvSpPr>
            <p:cNvPr id="164" name="Graphic 127">
              <a:extLst>
                <a:ext uri="{FF2B5EF4-FFF2-40B4-BE49-F238E27FC236}">
                  <a16:creationId xmlns:a16="http://schemas.microsoft.com/office/drawing/2014/main" id="{4DBE32D7-3D52-4605-B62E-EC2C7E76F5CF}"/>
                </a:ext>
              </a:extLst>
            </p:cNvPr>
            <p:cNvSpPr/>
            <p:nvPr/>
          </p:nvSpPr>
          <p:spPr>
            <a:xfrm>
              <a:off x="1517515" y="2169544"/>
              <a:ext cx="12194038" cy="4455841"/>
            </a:xfrm>
            <a:custGeom>
              <a:avLst/>
              <a:gdLst>
                <a:gd name="connsiteX0" fmla="*/ 0 w 12194038"/>
                <a:gd name="connsiteY0" fmla="*/ 257656 h 4455841"/>
                <a:gd name="connsiteX1" fmla="*/ 19447 w 12194038"/>
                <a:gd name="connsiteY1" fmla="*/ 204553 h 4455841"/>
                <a:gd name="connsiteX2" fmla="*/ 307616 w 12194038"/>
                <a:gd name="connsiteY2" fmla="*/ 589 h 4455841"/>
                <a:gd name="connsiteX3" fmla="*/ 350504 w 12194038"/>
                <a:gd name="connsiteY3" fmla="*/ 393 h 4455841"/>
                <a:gd name="connsiteX4" fmla="*/ 11842544 w 12194038"/>
                <a:gd name="connsiteY4" fmla="*/ 0 h 4455841"/>
                <a:gd name="connsiteX5" fmla="*/ 12030793 w 12194038"/>
                <a:gd name="connsiteY5" fmla="*/ 38632 h 4455841"/>
                <a:gd name="connsiteX6" fmla="*/ 12193571 w 12194038"/>
                <a:gd name="connsiteY6" fmla="*/ 310169 h 4455841"/>
                <a:gd name="connsiteX7" fmla="*/ 12193768 w 12194038"/>
                <a:gd name="connsiteY7" fmla="*/ 4145214 h 4455841"/>
                <a:gd name="connsiteX8" fmla="*/ 11871092 w 12194038"/>
                <a:gd name="connsiteY8" fmla="*/ 4454925 h 4455841"/>
                <a:gd name="connsiteX9" fmla="*/ 8565895 w 12194038"/>
                <a:gd name="connsiteY9" fmla="*/ 4455122 h 4455841"/>
                <a:gd name="connsiteX10" fmla="*/ 341009 w 12194038"/>
                <a:gd name="connsiteY10" fmla="*/ 4455842 h 4455841"/>
                <a:gd name="connsiteX11" fmla="*/ 32739 w 12194038"/>
                <a:gd name="connsiteY11" fmla="*/ 4281343 h 4455841"/>
                <a:gd name="connsiteX12" fmla="*/ 0 w 12194038"/>
                <a:gd name="connsiteY12" fmla="*/ 4197924 h 4455841"/>
                <a:gd name="connsiteX13" fmla="*/ 0 w 12194038"/>
                <a:gd name="connsiteY13" fmla="*/ 257656 h 4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4038" h="4455841">
                  <a:moveTo>
                    <a:pt x="0" y="257656"/>
                  </a:moveTo>
                  <a:cubicBezTo>
                    <a:pt x="6482" y="239977"/>
                    <a:pt x="12834" y="222232"/>
                    <a:pt x="19447" y="204553"/>
                  </a:cubicBezTo>
                  <a:cubicBezTo>
                    <a:pt x="65282" y="82764"/>
                    <a:pt x="178297" y="2816"/>
                    <a:pt x="307616" y="589"/>
                  </a:cubicBezTo>
                  <a:cubicBezTo>
                    <a:pt x="321890" y="327"/>
                    <a:pt x="336164" y="393"/>
                    <a:pt x="350504" y="393"/>
                  </a:cubicBezTo>
                  <a:cubicBezTo>
                    <a:pt x="4181162" y="393"/>
                    <a:pt x="8011820" y="458"/>
                    <a:pt x="11842544" y="0"/>
                  </a:cubicBezTo>
                  <a:cubicBezTo>
                    <a:pt x="11908546" y="0"/>
                    <a:pt x="11972714" y="4387"/>
                    <a:pt x="12030793" y="38632"/>
                  </a:cubicBezTo>
                  <a:cubicBezTo>
                    <a:pt x="12134118" y="99527"/>
                    <a:pt x="12193571" y="188838"/>
                    <a:pt x="12193571" y="310169"/>
                  </a:cubicBezTo>
                  <a:cubicBezTo>
                    <a:pt x="12194226" y="1588496"/>
                    <a:pt x="12194095" y="2866822"/>
                    <a:pt x="12193768" y="4145214"/>
                  </a:cubicBezTo>
                  <a:cubicBezTo>
                    <a:pt x="12193702" y="4320106"/>
                    <a:pt x="12053253" y="4454860"/>
                    <a:pt x="11871092" y="4454925"/>
                  </a:cubicBezTo>
                  <a:cubicBezTo>
                    <a:pt x="10769360" y="4455252"/>
                    <a:pt x="9667627" y="4455122"/>
                    <a:pt x="8565895" y="4455122"/>
                  </a:cubicBezTo>
                  <a:cubicBezTo>
                    <a:pt x="5824267" y="4455122"/>
                    <a:pt x="3082638" y="4454860"/>
                    <a:pt x="341009" y="4455842"/>
                  </a:cubicBezTo>
                  <a:cubicBezTo>
                    <a:pt x="202458" y="4455907"/>
                    <a:pt x="98872" y="4403197"/>
                    <a:pt x="32739" y="4281343"/>
                  </a:cubicBezTo>
                  <a:cubicBezTo>
                    <a:pt x="18596" y="4255283"/>
                    <a:pt x="10738" y="4225818"/>
                    <a:pt x="0" y="4197924"/>
                  </a:cubicBezTo>
                  <a:cubicBezTo>
                    <a:pt x="0" y="2884501"/>
                    <a:pt x="0" y="1571079"/>
                    <a:pt x="0" y="257656"/>
                  </a:cubicBezTo>
                  <a:close/>
                </a:path>
              </a:pathLst>
            </a:custGeom>
            <a:solidFill>
              <a:srgbClr val="040404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127">
              <a:extLst>
                <a:ext uri="{FF2B5EF4-FFF2-40B4-BE49-F238E27FC236}">
                  <a16:creationId xmlns:a16="http://schemas.microsoft.com/office/drawing/2014/main" id="{5C3E8986-EDCE-4D32-8224-4ACE1B1CF322}"/>
                </a:ext>
              </a:extLst>
            </p:cNvPr>
            <p:cNvSpPr/>
            <p:nvPr/>
          </p:nvSpPr>
          <p:spPr>
            <a:xfrm>
              <a:off x="1538344" y="2190365"/>
              <a:ext cx="12152451" cy="4414780"/>
            </a:xfrm>
            <a:custGeom>
              <a:avLst/>
              <a:gdLst>
                <a:gd name="connsiteX0" fmla="*/ 6079755 w 12152451"/>
                <a:gd name="connsiteY0" fmla="*/ 393 h 4414780"/>
                <a:gd name="connsiteX1" fmla="*/ 11819030 w 12152451"/>
                <a:gd name="connsiteY1" fmla="*/ 0 h 4414780"/>
                <a:gd name="connsiteX2" fmla="*/ 12102157 w 12152451"/>
                <a:gd name="connsiteY2" fmla="*/ 132920 h 4414780"/>
                <a:gd name="connsiteX3" fmla="*/ 12152379 w 12152451"/>
                <a:gd name="connsiteY3" fmla="*/ 332039 h 4414780"/>
                <a:gd name="connsiteX4" fmla="*/ 12152182 w 12152451"/>
                <a:gd name="connsiteY4" fmla="*/ 3910410 h 4414780"/>
                <a:gd name="connsiteX5" fmla="*/ 12151986 w 12152451"/>
                <a:gd name="connsiteY5" fmla="*/ 4105535 h 4414780"/>
                <a:gd name="connsiteX6" fmla="*/ 11847448 w 12152451"/>
                <a:gd name="connsiteY6" fmla="*/ 4413216 h 4414780"/>
                <a:gd name="connsiteX7" fmla="*/ 11637919 w 12152451"/>
                <a:gd name="connsiteY7" fmla="*/ 4414198 h 4414780"/>
                <a:gd name="connsiteX8" fmla="*/ 11600792 w 12152451"/>
                <a:gd name="connsiteY8" fmla="*/ 4376810 h 4414780"/>
                <a:gd name="connsiteX9" fmla="*/ 11601447 w 12152451"/>
                <a:gd name="connsiteY9" fmla="*/ 4115094 h 4414780"/>
                <a:gd name="connsiteX10" fmla="*/ 11602298 w 12152451"/>
                <a:gd name="connsiteY10" fmla="*/ 2173672 h 4414780"/>
                <a:gd name="connsiteX11" fmla="*/ 11554041 w 12152451"/>
                <a:gd name="connsiteY11" fmla="*/ 2123254 h 4414780"/>
                <a:gd name="connsiteX12" fmla="*/ 10220647 w 12152451"/>
                <a:gd name="connsiteY12" fmla="*/ 2124367 h 4414780"/>
                <a:gd name="connsiteX13" fmla="*/ 7796719 w 12152451"/>
                <a:gd name="connsiteY13" fmla="*/ 2124302 h 4414780"/>
                <a:gd name="connsiteX14" fmla="*/ 6191919 w 12152451"/>
                <a:gd name="connsiteY14" fmla="*/ 2122927 h 4414780"/>
                <a:gd name="connsiteX15" fmla="*/ 4763254 w 12152451"/>
                <a:gd name="connsiteY15" fmla="*/ 2124237 h 4414780"/>
                <a:gd name="connsiteX16" fmla="*/ 3153675 w 12152451"/>
                <a:gd name="connsiteY16" fmla="*/ 2122927 h 4414780"/>
                <a:gd name="connsiteX17" fmla="*/ 1706087 w 12152451"/>
                <a:gd name="connsiteY17" fmla="*/ 2124302 h 4414780"/>
                <a:gd name="connsiteX18" fmla="*/ 639451 w 12152451"/>
                <a:gd name="connsiteY18" fmla="*/ 2123451 h 4414780"/>
                <a:gd name="connsiteX19" fmla="*/ 589950 w 12152451"/>
                <a:gd name="connsiteY19" fmla="*/ 2173214 h 4414780"/>
                <a:gd name="connsiteX20" fmla="*/ 591783 w 12152451"/>
                <a:gd name="connsiteY20" fmla="*/ 4362077 h 4414780"/>
                <a:gd name="connsiteX21" fmla="*/ 540186 w 12152451"/>
                <a:gd name="connsiteY21" fmla="*/ 4414460 h 4414780"/>
                <a:gd name="connsiteX22" fmla="*/ 259679 w 12152451"/>
                <a:gd name="connsiteY22" fmla="*/ 4408109 h 4414780"/>
                <a:gd name="connsiteX23" fmla="*/ 189 w 12152451"/>
                <a:gd name="connsiteY23" fmla="*/ 4117386 h 4414780"/>
                <a:gd name="connsiteX24" fmla="*/ 58 w 12152451"/>
                <a:gd name="connsiteY24" fmla="*/ 4093618 h 4414780"/>
                <a:gd name="connsiteX25" fmla="*/ 124 w 12152451"/>
                <a:gd name="connsiteY25" fmla="*/ 320187 h 4414780"/>
                <a:gd name="connsiteX26" fmla="*/ 213320 w 12152451"/>
                <a:gd name="connsiteY26" fmla="*/ 13881 h 4414780"/>
                <a:gd name="connsiteX27" fmla="*/ 340413 w 12152451"/>
                <a:gd name="connsiteY27" fmla="*/ 327 h 4414780"/>
                <a:gd name="connsiteX28" fmla="*/ 6079755 w 12152451"/>
                <a:gd name="connsiteY28" fmla="*/ 393 h 44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52451" h="4414780">
                  <a:moveTo>
                    <a:pt x="6079755" y="393"/>
                  </a:moveTo>
                  <a:cubicBezTo>
                    <a:pt x="7992825" y="393"/>
                    <a:pt x="9905961" y="524"/>
                    <a:pt x="11819030" y="0"/>
                  </a:cubicBezTo>
                  <a:cubicBezTo>
                    <a:pt x="11935450" y="0"/>
                    <a:pt x="12034322" y="32608"/>
                    <a:pt x="12102157" y="132920"/>
                  </a:cubicBezTo>
                  <a:cubicBezTo>
                    <a:pt x="12142885" y="193095"/>
                    <a:pt x="12152379" y="261126"/>
                    <a:pt x="12152379" y="332039"/>
                  </a:cubicBezTo>
                  <a:cubicBezTo>
                    <a:pt x="12152117" y="1524851"/>
                    <a:pt x="12152182" y="2717598"/>
                    <a:pt x="12152182" y="3910410"/>
                  </a:cubicBezTo>
                  <a:cubicBezTo>
                    <a:pt x="12152182" y="3975430"/>
                    <a:pt x="12152902" y="4040515"/>
                    <a:pt x="12151986" y="4105535"/>
                  </a:cubicBezTo>
                  <a:cubicBezTo>
                    <a:pt x="12149563" y="4285926"/>
                    <a:pt x="12027643" y="4409353"/>
                    <a:pt x="11847448" y="4413216"/>
                  </a:cubicBezTo>
                  <a:cubicBezTo>
                    <a:pt x="11777648" y="4414721"/>
                    <a:pt x="11707718" y="4412037"/>
                    <a:pt x="11637919" y="4414198"/>
                  </a:cubicBezTo>
                  <a:cubicBezTo>
                    <a:pt x="11608191" y="4415114"/>
                    <a:pt x="11600138" y="4405948"/>
                    <a:pt x="11600792" y="4376810"/>
                  </a:cubicBezTo>
                  <a:cubicBezTo>
                    <a:pt x="11602626" y="4289593"/>
                    <a:pt x="11601447" y="4202376"/>
                    <a:pt x="11601447" y="4115094"/>
                  </a:cubicBezTo>
                  <a:cubicBezTo>
                    <a:pt x="11601447" y="3467976"/>
                    <a:pt x="11601119" y="2820791"/>
                    <a:pt x="11602298" y="2173672"/>
                  </a:cubicBezTo>
                  <a:cubicBezTo>
                    <a:pt x="11602364" y="2135695"/>
                    <a:pt x="11595554" y="2123123"/>
                    <a:pt x="11554041" y="2123254"/>
                  </a:cubicBezTo>
                  <a:cubicBezTo>
                    <a:pt x="11109576" y="2124957"/>
                    <a:pt x="10665112" y="2124367"/>
                    <a:pt x="10220647" y="2124367"/>
                  </a:cubicBezTo>
                  <a:cubicBezTo>
                    <a:pt x="9412649" y="2124367"/>
                    <a:pt x="8604716" y="2124564"/>
                    <a:pt x="7796719" y="2124302"/>
                  </a:cubicBezTo>
                  <a:cubicBezTo>
                    <a:pt x="7261763" y="2124105"/>
                    <a:pt x="6726874" y="2122992"/>
                    <a:pt x="6191919" y="2122927"/>
                  </a:cubicBezTo>
                  <a:cubicBezTo>
                    <a:pt x="5715697" y="2122927"/>
                    <a:pt x="5239476" y="2124237"/>
                    <a:pt x="4763254" y="2124237"/>
                  </a:cubicBezTo>
                  <a:cubicBezTo>
                    <a:pt x="4226728" y="2124237"/>
                    <a:pt x="3690201" y="2122927"/>
                    <a:pt x="3153675" y="2122927"/>
                  </a:cubicBezTo>
                  <a:cubicBezTo>
                    <a:pt x="2671167" y="2122927"/>
                    <a:pt x="2188595" y="2123975"/>
                    <a:pt x="1706087" y="2124302"/>
                  </a:cubicBezTo>
                  <a:cubicBezTo>
                    <a:pt x="1350542" y="2124564"/>
                    <a:pt x="994996" y="2125022"/>
                    <a:pt x="639451" y="2123451"/>
                  </a:cubicBezTo>
                  <a:cubicBezTo>
                    <a:pt x="599837" y="2123254"/>
                    <a:pt x="589884" y="2134058"/>
                    <a:pt x="589950" y="2173214"/>
                  </a:cubicBezTo>
                  <a:cubicBezTo>
                    <a:pt x="591128" y="2902835"/>
                    <a:pt x="590473" y="3632456"/>
                    <a:pt x="591783" y="4362077"/>
                  </a:cubicBezTo>
                  <a:cubicBezTo>
                    <a:pt x="591848" y="4403263"/>
                    <a:pt x="583467" y="4417145"/>
                    <a:pt x="540186" y="4414460"/>
                  </a:cubicBezTo>
                  <a:cubicBezTo>
                    <a:pt x="446880" y="4408698"/>
                    <a:pt x="352657" y="4421269"/>
                    <a:pt x="259679" y="4408109"/>
                  </a:cubicBezTo>
                  <a:cubicBezTo>
                    <a:pt x="104496" y="4386173"/>
                    <a:pt x="6934" y="4275123"/>
                    <a:pt x="189" y="4117386"/>
                  </a:cubicBezTo>
                  <a:cubicBezTo>
                    <a:pt x="-138" y="4109463"/>
                    <a:pt x="58" y="4101541"/>
                    <a:pt x="58" y="4093618"/>
                  </a:cubicBezTo>
                  <a:cubicBezTo>
                    <a:pt x="58" y="2835786"/>
                    <a:pt x="-7" y="1577954"/>
                    <a:pt x="124" y="320187"/>
                  </a:cubicBezTo>
                  <a:cubicBezTo>
                    <a:pt x="124" y="165397"/>
                    <a:pt x="77846" y="53823"/>
                    <a:pt x="213320" y="13881"/>
                  </a:cubicBezTo>
                  <a:cubicBezTo>
                    <a:pt x="254571" y="1702"/>
                    <a:pt x="297459" y="327"/>
                    <a:pt x="340413" y="327"/>
                  </a:cubicBezTo>
                  <a:cubicBezTo>
                    <a:pt x="2253549" y="458"/>
                    <a:pt x="4166685" y="393"/>
                    <a:pt x="6079755" y="393"/>
                  </a:cubicBezTo>
                  <a:close/>
                </a:path>
              </a:pathLst>
            </a:custGeom>
            <a:solidFill>
              <a:schemeClr val="accent1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127">
              <a:extLst>
                <a:ext uri="{FF2B5EF4-FFF2-40B4-BE49-F238E27FC236}">
                  <a16:creationId xmlns:a16="http://schemas.microsoft.com/office/drawing/2014/main" id="{1B57131D-76BC-4B7F-9278-DB9049956837}"/>
                </a:ext>
              </a:extLst>
            </p:cNvPr>
            <p:cNvSpPr/>
            <p:nvPr/>
          </p:nvSpPr>
          <p:spPr>
            <a:xfrm>
              <a:off x="5820378" y="2596459"/>
              <a:ext cx="3482448" cy="527819"/>
            </a:xfrm>
            <a:custGeom>
              <a:avLst/>
              <a:gdLst>
                <a:gd name="connsiteX0" fmla="*/ 1741016 w 3482448"/>
                <a:gd name="connsiteY0" fmla="*/ 111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  <a:gd name="connsiteX9" fmla="*/ 1741016 w 3482448"/>
                <a:gd name="connsiteY9" fmla="*/ 1114 h 527819"/>
                <a:gd name="connsiteX0" fmla="*/ 46053 w 3482448"/>
                <a:gd name="connsiteY0" fmla="*/ 39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448" h="527819">
                  <a:moveTo>
                    <a:pt x="46053" y="394"/>
                  </a:moveTo>
                  <a:lnTo>
                    <a:pt x="3431200" y="1"/>
                  </a:lnTo>
                  <a:cubicBezTo>
                    <a:pt x="3474087" y="-130"/>
                    <a:pt x="3483189" y="11001"/>
                    <a:pt x="3482403" y="52056"/>
                  </a:cubicBezTo>
                  <a:cubicBezTo>
                    <a:pt x="3479718" y="196304"/>
                    <a:pt x="3480438" y="340618"/>
                    <a:pt x="3482075" y="484866"/>
                  </a:cubicBezTo>
                  <a:cubicBezTo>
                    <a:pt x="3482469" y="516688"/>
                    <a:pt x="3476249" y="527819"/>
                    <a:pt x="3441348" y="527819"/>
                  </a:cubicBezTo>
                  <a:lnTo>
                    <a:pt x="41928" y="527754"/>
                  </a:lnTo>
                  <a:cubicBezTo>
                    <a:pt x="8010" y="527754"/>
                    <a:pt x="-109" y="518325"/>
                    <a:pt x="284" y="485455"/>
                  </a:cubicBezTo>
                  <a:cubicBezTo>
                    <a:pt x="2052" y="337998"/>
                    <a:pt x="2641" y="190542"/>
                    <a:pt x="22" y="43086"/>
                  </a:cubicBezTo>
                  <a:cubicBezTo>
                    <a:pt x="-633" y="4650"/>
                    <a:pt x="13118" y="329"/>
                    <a:pt x="46053" y="394"/>
                  </a:cubicBezTo>
                  <a:close/>
                </a:path>
              </a:pathLst>
            </a:custGeom>
            <a:solidFill>
              <a:srgbClr val="1B1C1B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7A27A49-19F1-477E-ACBC-796D93A3B138}"/>
                </a:ext>
              </a:extLst>
            </p:cNvPr>
            <p:cNvSpPr/>
            <p:nvPr/>
          </p:nvSpPr>
          <p:spPr>
            <a:xfrm>
              <a:off x="6131732" y="2758000"/>
              <a:ext cx="2852324" cy="208968"/>
            </a:xfrm>
            <a:custGeom>
              <a:avLst/>
              <a:gdLst>
                <a:gd name="connsiteX0" fmla="*/ 2566643 w 2852324"/>
                <a:gd name="connsiteY0" fmla="*/ 0 h 208968"/>
                <a:gd name="connsiteX1" fmla="*/ 2817495 w 2852324"/>
                <a:gd name="connsiteY1" fmla="*/ 0 h 208968"/>
                <a:gd name="connsiteX2" fmla="*/ 2852324 w 2852324"/>
                <a:gd name="connsiteY2" fmla="*/ 34829 h 208968"/>
                <a:gd name="connsiteX3" fmla="*/ 2852324 w 2852324"/>
                <a:gd name="connsiteY3" fmla="*/ 174139 h 208968"/>
                <a:gd name="connsiteX4" fmla="*/ 2817495 w 2852324"/>
                <a:gd name="connsiteY4" fmla="*/ 208968 h 208968"/>
                <a:gd name="connsiteX5" fmla="*/ 2566643 w 2852324"/>
                <a:gd name="connsiteY5" fmla="*/ 208968 h 208968"/>
                <a:gd name="connsiteX6" fmla="*/ 2531814 w 2852324"/>
                <a:gd name="connsiteY6" fmla="*/ 174139 h 208968"/>
                <a:gd name="connsiteX7" fmla="*/ 2531814 w 2852324"/>
                <a:gd name="connsiteY7" fmla="*/ 34829 h 208968"/>
                <a:gd name="connsiteX8" fmla="*/ 2566643 w 2852324"/>
                <a:gd name="connsiteY8" fmla="*/ 0 h 208968"/>
                <a:gd name="connsiteX9" fmla="*/ 2060281 w 2852324"/>
                <a:gd name="connsiteY9" fmla="*/ 0 h 208968"/>
                <a:gd name="connsiteX10" fmla="*/ 2311133 w 2852324"/>
                <a:gd name="connsiteY10" fmla="*/ 0 h 208968"/>
                <a:gd name="connsiteX11" fmla="*/ 2345962 w 2852324"/>
                <a:gd name="connsiteY11" fmla="*/ 34829 h 208968"/>
                <a:gd name="connsiteX12" fmla="*/ 2345962 w 2852324"/>
                <a:gd name="connsiteY12" fmla="*/ 174139 h 208968"/>
                <a:gd name="connsiteX13" fmla="*/ 2311133 w 2852324"/>
                <a:gd name="connsiteY13" fmla="*/ 208968 h 208968"/>
                <a:gd name="connsiteX14" fmla="*/ 2060281 w 2852324"/>
                <a:gd name="connsiteY14" fmla="*/ 208968 h 208968"/>
                <a:gd name="connsiteX15" fmla="*/ 2025452 w 2852324"/>
                <a:gd name="connsiteY15" fmla="*/ 174139 h 208968"/>
                <a:gd name="connsiteX16" fmla="*/ 2025452 w 2852324"/>
                <a:gd name="connsiteY16" fmla="*/ 34829 h 208968"/>
                <a:gd name="connsiteX17" fmla="*/ 2060281 w 2852324"/>
                <a:gd name="connsiteY17" fmla="*/ 0 h 208968"/>
                <a:gd name="connsiteX18" fmla="*/ 1553918 w 2852324"/>
                <a:gd name="connsiteY18" fmla="*/ 0 h 208968"/>
                <a:gd name="connsiteX19" fmla="*/ 1804770 w 2852324"/>
                <a:gd name="connsiteY19" fmla="*/ 0 h 208968"/>
                <a:gd name="connsiteX20" fmla="*/ 1839599 w 2852324"/>
                <a:gd name="connsiteY20" fmla="*/ 34829 h 208968"/>
                <a:gd name="connsiteX21" fmla="*/ 1839599 w 2852324"/>
                <a:gd name="connsiteY21" fmla="*/ 174139 h 208968"/>
                <a:gd name="connsiteX22" fmla="*/ 1804770 w 2852324"/>
                <a:gd name="connsiteY22" fmla="*/ 208968 h 208968"/>
                <a:gd name="connsiteX23" fmla="*/ 1553918 w 2852324"/>
                <a:gd name="connsiteY23" fmla="*/ 208968 h 208968"/>
                <a:gd name="connsiteX24" fmla="*/ 1519089 w 2852324"/>
                <a:gd name="connsiteY24" fmla="*/ 174139 h 208968"/>
                <a:gd name="connsiteX25" fmla="*/ 1519089 w 2852324"/>
                <a:gd name="connsiteY25" fmla="*/ 34829 h 208968"/>
                <a:gd name="connsiteX26" fmla="*/ 1553918 w 2852324"/>
                <a:gd name="connsiteY26" fmla="*/ 0 h 208968"/>
                <a:gd name="connsiteX27" fmla="*/ 1047555 w 2852324"/>
                <a:gd name="connsiteY27" fmla="*/ 0 h 208968"/>
                <a:gd name="connsiteX28" fmla="*/ 1298407 w 2852324"/>
                <a:gd name="connsiteY28" fmla="*/ 0 h 208968"/>
                <a:gd name="connsiteX29" fmla="*/ 1333236 w 2852324"/>
                <a:gd name="connsiteY29" fmla="*/ 34829 h 208968"/>
                <a:gd name="connsiteX30" fmla="*/ 1333236 w 2852324"/>
                <a:gd name="connsiteY30" fmla="*/ 174139 h 208968"/>
                <a:gd name="connsiteX31" fmla="*/ 1298407 w 2852324"/>
                <a:gd name="connsiteY31" fmla="*/ 208968 h 208968"/>
                <a:gd name="connsiteX32" fmla="*/ 1047555 w 2852324"/>
                <a:gd name="connsiteY32" fmla="*/ 208968 h 208968"/>
                <a:gd name="connsiteX33" fmla="*/ 1012726 w 2852324"/>
                <a:gd name="connsiteY33" fmla="*/ 174139 h 208968"/>
                <a:gd name="connsiteX34" fmla="*/ 1012726 w 2852324"/>
                <a:gd name="connsiteY34" fmla="*/ 34829 h 208968"/>
                <a:gd name="connsiteX35" fmla="*/ 1047555 w 2852324"/>
                <a:gd name="connsiteY35" fmla="*/ 0 h 208968"/>
                <a:gd name="connsiteX36" fmla="*/ 541192 w 2852324"/>
                <a:gd name="connsiteY36" fmla="*/ 0 h 208968"/>
                <a:gd name="connsiteX37" fmla="*/ 792044 w 2852324"/>
                <a:gd name="connsiteY37" fmla="*/ 0 h 208968"/>
                <a:gd name="connsiteX38" fmla="*/ 826873 w 2852324"/>
                <a:gd name="connsiteY38" fmla="*/ 34829 h 208968"/>
                <a:gd name="connsiteX39" fmla="*/ 826873 w 2852324"/>
                <a:gd name="connsiteY39" fmla="*/ 174139 h 208968"/>
                <a:gd name="connsiteX40" fmla="*/ 792044 w 2852324"/>
                <a:gd name="connsiteY40" fmla="*/ 208968 h 208968"/>
                <a:gd name="connsiteX41" fmla="*/ 541192 w 2852324"/>
                <a:gd name="connsiteY41" fmla="*/ 208968 h 208968"/>
                <a:gd name="connsiteX42" fmla="*/ 506363 w 2852324"/>
                <a:gd name="connsiteY42" fmla="*/ 174139 h 208968"/>
                <a:gd name="connsiteX43" fmla="*/ 506363 w 2852324"/>
                <a:gd name="connsiteY43" fmla="*/ 34829 h 208968"/>
                <a:gd name="connsiteX44" fmla="*/ 541192 w 2852324"/>
                <a:gd name="connsiteY44" fmla="*/ 0 h 208968"/>
                <a:gd name="connsiteX45" fmla="*/ 34829 w 2852324"/>
                <a:gd name="connsiteY45" fmla="*/ 0 h 208968"/>
                <a:gd name="connsiteX46" fmla="*/ 285681 w 2852324"/>
                <a:gd name="connsiteY46" fmla="*/ 0 h 208968"/>
                <a:gd name="connsiteX47" fmla="*/ 320510 w 2852324"/>
                <a:gd name="connsiteY47" fmla="*/ 34829 h 208968"/>
                <a:gd name="connsiteX48" fmla="*/ 320510 w 2852324"/>
                <a:gd name="connsiteY48" fmla="*/ 174139 h 208968"/>
                <a:gd name="connsiteX49" fmla="*/ 285681 w 2852324"/>
                <a:gd name="connsiteY49" fmla="*/ 208968 h 208968"/>
                <a:gd name="connsiteX50" fmla="*/ 34829 w 2852324"/>
                <a:gd name="connsiteY50" fmla="*/ 208968 h 208968"/>
                <a:gd name="connsiteX51" fmla="*/ 0 w 2852324"/>
                <a:gd name="connsiteY51" fmla="*/ 174139 h 208968"/>
                <a:gd name="connsiteX52" fmla="*/ 0 w 2852324"/>
                <a:gd name="connsiteY52" fmla="*/ 34829 h 208968"/>
                <a:gd name="connsiteX53" fmla="*/ 34829 w 2852324"/>
                <a:gd name="connsiteY53" fmla="*/ 0 h 20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52324" h="208968">
                  <a:moveTo>
                    <a:pt x="2566643" y="0"/>
                  </a:moveTo>
                  <a:lnTo>
                    <a:pt x="2817495" y="0"/>
                  </a:lnTo>
                  <a:cubicBezTo>
                    <a:pt x="2836731" y="0"/>
                    <a:pt x="2852324" y="15593"/>
                    <a:pt x="2852324" y="34829"/>
                  </a:cubicBezTo>
                  <a:lnTo>
                    <a:pt x="2852324" y="174139"/>
                  </a:lnTo>
                  <a:cubicBezTo>
                    <a:pt x="2852324" y="193375"/>
                    <a:pt x="2836731" y="208968"/>
                    <a:pt x="2817495" y="208968"/>
                  </a:cubicBezTo>
                  <a:lnTo>
                    <a:pt x="2566643" y="208968"/>
                  </a:lnTo>
                  <a:cubicBezTo>
                    <a:pt x="2547407" y="208968"/>
                    <a:pt x="2531814" y="193375"/>
                    <a:pt x="2531814" y="174139"/>
                  </a:cubicBezTo>
                  <a:lnTo>
                    <a:pt x="2531814" y="34829"/>
                  </a:lnTo>
                  <a:cubicBezTo>
                    <a:pt x="2531814" y="15593"/>
                    <a:pt x="2547407" y="0"/>
                    <a:pt x="2566643" y="0"/>
                  </a:cubicBezTo>
                  <a:close/>
                  <a:moveTo>
                    <a:pt x="2060281" y="0"/>
                  </a:moveTo>
                  <a:lnTo>
                    <a:pt x="2311133" y="0"/>
                  </a:lnTo>
                  <a:cubicBezTo>
                    <a:pt x="2330369" y="0"/>
                    <a:pt x="2345962" y="15593"/>
                    <a:pt x="2345962" y="34829"/>
                  </a:cubicBezTo>
                  <a:lnTo>
                    <a:pt x="2345962" y="174139"/>
                  </a:lnTo>
                  <a:cubicBezTo>
                    <a:pt x="2345962" y="193375"/>
                    <a:pt x="2330369" y="208968"/>
                    <a:pt x="2311133" y="208968"/>
                  </a:cubicBezTo>
                  <a:lnTo>
                    <a:pt x="2060281" y="208968"/>
                  </a:lnTo>
                  <a:cubicBezTo>
                    <a:pt x="2041045" y="208968"/>
                    <a:pt x="2025452" y="193375"/>
                    <a:pt x="2025452" y="174139"/>
                  </a:cubicBezTo>
                  <a:lnTo>
                    <a:pt x="2025452" y="34829"/>
                  </a:lnTo>
                  <a:cubicBezTo>
                    <a:pt x="2025452" y="15593"/>
                    <a:pt x="2041045" y="0"/>
                    <a:pt x="2060281" y="0"/>
                  </a:cubicBezTo>
                  <a:close/>
                  <a:moveTo>
                    <a:pt x="1553918" y="0"/>
                  </a:moveTo>
                  <a:lnTo>
                    <a:pt x="1804770" y="0"/>
                  </a:lnTo>
                  <a:cubicBezTo>
                    <a:pt x="1824006" y="0"/>
                    <a:pt x="1839599" y="15593"/>
                    <a:pt x="1839599" y="34829"/>
                  </a:cubicBezTo>
                  <a:lnTo>
                    <a:pt x="1839599" y="174139"/>
                  </a:lnTo>
                  <a:cubicBezTo>
                    <a:pt x="1839599" y="193375"/>
                    <a:pt x="1824006" y="208968"/>
                    <a:pt x="1804770" y="208968"/>
                  </a:cubicBezTo>
                  <a:lnTo>
                    <a:pt x="1553918" y="208968"/>
                  </a:lnTo>
                  <a:cubicBezTo>
                    <a:pt x="1534682" y="208968"/>
                    <a:pt x="1519089" y="193375"/>
                    <a:pt x="1519089" y="174139"/>
                  </a:cubicBezTo>
                  <a:lnTo>
                    <a:pt x="1519089" y="34829"/>
                  </a:lnTo>
                  <a:cubicBezTo>
                    <a:pt x="1519089" y="15593"/>
                    <a:pt x="1534682" y="0"/>
                    <a:pt x="1553918" y="0"/>
                  </a:cubicBezTo>
                  <a:close/>
                  <a:moveTo>
                    <a:pt x="1047555" y="0"/>
                  </a:moveTo>
                  <a:lnTo>
                    <a:pt x="1298407" y="0"/>
                  </a:lnTo>
                  <a:cubicBezTo>
                    <a:pt x="1317643" y="0"/>
                    <a:pt x="1333236" y="15593"/>
                    <a:pt x="1333236" y="34829"/>
                  </a:cubicBezTo>
                  <a:lnTo>
                    <a:pt x="1333236" y="174139"/>
                  </a:lnTo>
                  <a:cubicBezTo>
                    <a:pt x="1333236" y="193375"/>
                    <a:pt x="1317643" y="208968"/>
                    <a:pt x="1298407" y="208968"/>
                  </a:cubicBezTo>
                  <a:lnTo>
                    <a:pt x="1047555" y="208968"/>
                  </a:lnTo>
                  <a:cubicBezTo>
                    <a:pt x="1028319" y="208968"/>
                    <a:pt x="1012726" y="193375"/>
                    <a:pt x="1012726" y="174139"/>
                  </a:cubicBezTo>
                  <a:lnTo>
                    <a:pt x="1012726" y="34829"/>
                  </a:lnTo>
                  <a:cubicBezTo>
                    <a:pt x="1012726" y="15593"/>
                    <a:pt x="1028319" y="0"/>
                    <a:pt x="1047555" y="0"/>
                  </a:cubicBezTo>
                  <a:close/>
                  <a:moveTo>
                    <a:pt x="541192" y="0"/>
                  </a:moveTo>
                  <a:lnTo>
                    <a:pt x="792044" y="0"/>
                  </a:lnTo>
                  <a:cubicBezTo>
                    <a:pt x="811280" y="0"/>
                    <a:pt x="826873" y="15593"/>
                    <a:pt x="826873" y="34829"/>
                  </a:cubicBezTo>
                  <a:lnTo>
                    <a:pt x="826873" y="174139"/>
                  </a:lnTo>
                  <a:cubicBezTo>
                    <a:pt x="826873" y="193375"/>
                    <a:pt x="811280" y="208968"/>
                    <a:pt x="792044" y="208968"/>
                  </a:cubicBezTo>
                  <a:lnTo>
                    <a:pt x="541192" y="208968"/>
                  </a:lnTo>
                  <a:cubicBezTo>
                    <a:pt x="521956" y="208968"/>
                    <a:pt x="506363" y="193375"/>
                    <a:pt x="506363" y="174139"/>
                  </a:cubicBezTo>
                  <a:lnTo>
                    <a:pt x="506363" y="34829"/>
                  </a:lnTo>
                  <a:cubicBezTo>
                    <a:pt x="506363" y="15593"/>
                    <a:pt x="521956" y="0"/>
                    <a:pt x="541192" y="0"/>
                  </a:cubicBezTo>
                  <a:close/>
                  <a:moveTo>
                    <a:pt x="34829" y="0"/>
                  </a:moveTo>
                  <a:lnTo>
                    <a:pt x="285681" y="0"/>
                  </a:lnTo>
                  <a:cubicBezTo>
                    <a:pt x="304917" y="0"/>
                    <a:pt x="320510" y="15593"/>
                    <a:pt x="320510" y="34829"/>
                  </a:cubicBezTo>
                  <a:lnTo>
                    <a:pt x="320510" y="174139"/>
                  </a:lnTo>
                  <a:cubicBezTo>
                    <a:pt x="320510" y="193375"/>
                    <a:pt x="304917" y="208968"/>
                    <a:pt x="285681" y="208968"/>
                  </a:cubicBezTo>
                  <a:lnTo>
                    <a:pt x="34829" y="208968"/>
                  </a:lnTo>
                  <a:cubicBezTo>
                    <a:pt x="15593" y="208968"/>
                    <a:pt x="0" y="193375"/>
                    <a:pt x="0" y="174139"/>
                  </a:cubicBezTo>
                  <a:lnTo>
                    <a:pt x="0" y="34829"/>
                  </a:lnTo>
                  <a:cubicBezTo>
                    <a:pt x="0" y="15593"/>
                    <a:pt x="15593" y="0"/>
                    <a:pt x="3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95785E4-3EDA-48DF-8151-72A67CDE91CA}"/>
                </a:ext>
              </a:extLst>
            </p:cNvPr>
            <p:cNvSpPr/>
            <p:nvPr/>
          </p:nvSpPr>
          <p:spPr>
            <a:xfrm>
              <a:off x="2153370" y="4342226"/>
              <a:ext cx="10967764" cy="2263017"/>
            </a:xfrm>
            <a:custGeom>
              <a:avLst/>
              <a:gdLst>
                <a:gd name="connsiteX0" fmla="*/ 10700068 w 10967764"/>
                <a:gd name="connsiteY0" fmla="*/ 0 h 2263017"/>
                <a:gd name="connsiteX1" fmla="*/ 10944410 w 10967764"/>
                <a:gd name="connsiteY1" fmla="*/ 0 h 2263017"/>
                <a:gd name="connsiteX2" fmla="*/ 10955686 w 10967764"/>
                <a:gd name="connsiteY2" fmla="*/ 4857 h 2263017"/>
                <a:gd name="connsiteX3" fmla="*/ 10967759 w 10967764"/>
                <a:gd name="connsiteY3" fmla="*/ 49071 h 2263017"/>
                <a:gd name="connsiteX4" fmla="*/ 10966580 w 10967764"/>
                <a:gd name="connsiteY4" fmla="*/ 1129065 h 2263017"/>
                <a:gd name="connsiteX5" fmla="*/ 10967497 w 10967764"/>
                <a:gd name="connsiteY5" fmla="*/ 2213838 h 2263017"/>
                <a:gd name="connsiteX6" fmla="*/ 10917734 w 10967764"/>
                <a:gd name="connsiteY6" fmla="*/ 2262947 h 2263017"/>
                <a:gd name="connsiteX7" fmla="*/ 10589165 w 10967764"/>
                <a:gd name="connsiteY7" fmla="*/ 2262750 h 2263017"/>
                <a:gd name="connsiteX8" fmla="*/ 10549943 w 10967764"/>
                <a:gd name="connsiteY8" fmla="*/ 2222350 h 2263017"/>
                <a:gd name="connsiteX9" fmla="*/ 10549748 w 10967764"/>
                <a:gd name="connsiteY9" fmla="*/ 1522980 h 2263017"/>
                <a:gd name="connsiteX10" fmla="*/ 10594011 w 10967764"/>
                <a:gd name="connsiteY10" fmla="*/ 1483039 h 2263017"/>
                <a:gd name="connsiteX11" fmla="*/ 10678281 w 10967764"/>
                <a:gd name="connsiteY11" fmla="*/ 1400143 h 2263017"/>
                <a:gd name="connsiteX12" fmla="*/ 10677036 w 10967764"/>
                <a:gd name="connsiteY12" fmla="*/ 48940 h 2263017"/>
                <a:gd name="connsiteX13" fmla="*/ 10688864 w 10967764"/>
                <a:gd name="connsiteY13" fmla="*/ 4955 h 2263017"/>
                <a:gd name="connsiteX14" fmla="*/ 10283853 w 10967764"/>
                <a:gd name="connsiteY14" fmla="*/ 0 h 2263017"/>
                <a:gd name="connsiteX15" fmla="*/ 10346766 w 10967764"/>
                <a:gd name="connsiteY15" fmla="*/ 0 h 2263017"/>
                <a:gd name="connsiteX16" fmla="*/ 10369760 w 10967764"/>
                <a:gd name="connsiteY16" fmla="*/ 8703 h 2263017"/>
                <a:gd name="connsiteX17" fmla="*/ 10380187 w 10967764"/>
                <a:gd name="connsiteY17" fmla="*/ 81440 h 2263017"/>
                <a:gd name="connsiteX18" fmla="*/ 10379336 w 10967764"/>
                <a:gd name="connsiteY18" fmla="*/ 1437686 h 2263017"/>
                <a:gd name="connsiteX19" fmla="*/ 10425760 w 10967764"/>
                <a:gd name="connsiteY19" fmla="*/ 1484765 h 2263017"/>
                <a:gd name="connsiteX20" fmla="*/ 10528756 w 10967764"/>
                <a:gd name="connsiteY20" fmla="*/ 1585993 h 2263017"/>
                <a:gd name="connsiteX21" fmla="*/ 10529673 w 10967764"/>
                <a:gd name="connsiteY21" fmla="*/ 2218904 h 2263017"/>
                <a:gd name="connsiteX22" fmla="*/ 10485345 w 10967764"/>
                <a:gd name="connsiteY22" fmla="*/ 2262970 h 2263017"/>
                <a:gd name="connsiteX23" fmla="*/ 10132877 w 10967764"/>
                <a:gd name="connsiteY23" fmla="*/ 2262709 h 2263017"/>
                <a:gd name="connsiteX24" fmla="*/ 10096209 w 10967764"/>
                <a:gd name="connsiteY24" fmla="*/ 2225321 h 2263017"/>
                <a:gd name="connsiteX25" fmla="*/ 10096013 w 10967764"/>
                <a:gd name="connsiteY25" fmla="*/ 1521039 h 2263017"/>
                <a:gd name="connsiteX26" fmla="*/ 10136413 w 10967764"/>
                <a:gd name="connsiteY26" fmla="*/ 1482866 h 2263017"/>
                <a:gd name="connsiteX27" fmla="*/ 10245368 w 10967764"/>
                <a:gd name="connsiteY27" fmla="*/ 1476252 h 2263017"/>
                <a:gd name="connsiteX28" fmla="*/ 10252636 w 10967764"/>
                <a:gd name="connsiteY28" fmla="*/ 1366511 h 2263017"/>
                <a:gd name="connsiteX29" fmla="*/ 10252702 w 10967764"/>
                <a:gd name="connsiteY29" fmla="*/ 738512 h 2263017"/>
                <a:gd name="connsiteX30" fmla="*/ 10251916 w 10967764"/>
                <a:gd name="connsiteY30" fmla="*/ 43725 h 2263017"/>
                <a:gd name="connsiteX31" fmla="*/ 10259708 w 10967764"/>
                <a:gd name="connsiteY31" fmla="*/ 6321 h 2263017"/>
                <a:gd name="connsiteX32" fmla="*/ 9697297 w 10967764"/>
                <a:gd name="connsiteY32" fmla="*/ 0 h 2263017"/>
                <a:gd name="connsiteX33" fmla="*/ 9937183 w 10967764"/>
                <a:gd name="connsiteY33" fmla="*/ 0 h 2263017"/>
                <a:gd name="connsiteX34" fmla="*/ 9948686 w 10967764"/>
                <a:gd name="connsiteY34" fmla="*/ 5128 h 2263017"/>
                <a:gd name="connsiteX35" fmla="*/ 9960432 w 10967764"/>
                <a:gd name="connsiteY35" fmla="*/ 49047 h 2263017"/>
                <a:gd name="connsiteX36" fmla="*/ 9958139 w 10967764"/>
                <a:gd name="connsiteY36" fmla="*/ 1428210 h 2263017"/>
                <a:gd name="connsiteX37" fmla="*/ 10013469 w 10967764"/>
                <a:gd name="connsiteY37" fmla="*/ 1484914 h 2263017"/>
                <a:gd name="connsiteX38" fmla="*/ 10074625 w 10967764"/>
                <a:gd name="connsiteY38" fmla="*/ 1546725 h 2263017"/>
                <a:gd name="connsiteX39" fmla="*/ 10075934 w 10967764"/>
                <a:gd name="connsiteY39" fmla="*/ 2212505 h 2263017"/>
                <a:gd name="connsiteX40" fmla="*/ 10023094 w 10967764"/>
                <a:gd name="connsiteY40" fmla="*/ 2262923 h 2263017"/>
                <a:gd name="connsiteX41" fmla="*/ 9708931 w 10967764"/>
                <a:gd name="connsiteY41" fmla="*/ 2262792 h 2263017"/>
                <a:gd name="connsiteX42" fmla="*/ 9667418 w 10967764"/>
                <a:gd name="connsiteY42" fmla="*/ 2219970 h 2263017"/>
                <a:gd name="connsiteX43" fmla="*/ 9668138 w 10967764"/>
                <a:gd name="connsiteY43" fmla="*/ 1131005 h 2263017"/>
                <a:gd name="connsiteX44" fmla="*/ 9667352 w 10967764"/>
                <a:gd name="connsiteY44" fmla="*/ 41910 h 2263017"/>
                <a:gd name="connsiteX45" fmla="*/ 9674833 w 10967764"/>
                <a:gd name="connsiteY45" fmla="*/ 5701 h 2263017"/>
                <a:gd name="connsiteX46" fmla="*/ 9380656 w 10967764"/>
                <a:gd name="connsiteY46" fmla="*/ 0 h 2263017"/>
                <a:gd name="connsiteX47" fmla="*/ 9621935 w 10967764"/>
                <a:gd name="connsiteY47" fmla="*/ 0 h 2263017"/>
                <a:gd name="connsiteX48" fmla="*/ 9640563 w 10967764"/>
                <a:gd name="connsiteY48" fmla="*/ 5005 h 2263017"/>
                <a:gd name="connsiteX49" fmla="*/ 9647094 w 10967764"/>
                <a:gd name="connsiteY49" fmla="*/ 36516 h 2263017"/>
                <a:gd name="connsiteX50" fmla="*/ 9646505 w 10967764"/>
                <a:gd name="connsiteY50" fmla="*/ 1130784 h 2263017"/>
                <a:gd name="connsiteX51" fmla="*/ 9647291 w 10967764"/>
                <a:gd name="connsiteY51" fmla="*/ 2215557 h 2263017"/>
                <a:gd name="connsiteX52" fmla="*/ 9601587 w 10967764"/>
                <a:gd name="connsiteY52" fmla="*/ 2262964 h 2263017"/>
                <a:gd name="connsiteX53" fmla="*/ 9253965 w 10967764"/>
                <a:gd name="connsiteY53" fmla="*/ 2262702 h 2263017"/>
                <a:gd name="connsiteX54" fmla="*/ 9214744 w 10967764"/>
                <a:gd name="connsiteY54" fmla="*/ 2223087 h 2263017"/>
                <a:gd name="connsiteX55" fmla="*/ 9214939 w 10967764"/>
                <a:gd name="connsiteY55" fmla="*/ 1523717 h 2263017"/>
                <a:gd name="connsiteX56" fmla="*/ 9252459 w 10967764"/>
                <a:gd name="connsiteY56" fmla="*/ 1482597 h 2263017"/>
                <a:gd name="connsiteX57" fmla="*/ 9356634 w 10967764"/>
                <a:gd name="connsiteY57" fmla="*/ 1475329 h 2263017"/>
                <a:gd name="connsiteX58" fmla="*/ 9361938 w 10967764"/>
                <a:gd name="connsiteY58" fmla="*/ 1374165 h 2263017"/>
                <a:gd name="connsiteX59" fmla="*/ 9361152 w 10967764"/>
                <a:gd name="connsiteY59" fmla="*/ 46730 h 2263017"/>
                <a:gd name="connsiteX60" fmla="*/ 9369599 w 10967764"/>
                <a:gd name="connsiteY60" fmla="*/ 6413 h 2263017"/>
                <a:gd name="connsiteX61" fmla="*/ 8947692 w 10967764"/>
                <a:gd name="connsiteY61" fmla="*/ 0 h 2263017"/>
                <a:gd name="connsiteX62" fmla="*/ 9024913 w 10967764"/>
                <a:gd name="connsiteY62" fmla="*/ 0 h 2263017"/>
                <a:gd name="connsiteX63" fmla="*/ 9055447 w 10967764"/>
                <a:gd name="connsiteY63" fmla="*/ 11469 h 2263017"/>
                <a:gd name="connsiteX64" fmla="*/ 9068894 w 10967764"/>
                <a:gd name="connsiteY64" fmla="*/ 104603 h 2263017"/>
                <a:gd name="connsiteX65" fmla="*/ 9068698 w 10967764"/>
                <a:gd name="connsiteY65" fmla="*/ 742097 h 2263017"/>
                <a:gd name="connsiteX66" fmla="*/ 9067978 w 10967764"/>
                <a:gd name="connsiteY66" fmla="*/ 1436622 h 2263017"/>
                <a:gd name="connsiteX67" fmla="*/ 9112961 w 10967764"/>
                <a:gd name="connsiteY67" fmla="*/ 1484748 h 2263017"/>
                <a:gd name="connsiteX68" fmla="*/ 9193826 w 10967764"/>
                <a:gd name="connsiteY68" fmla="*/ 1564958 h 2263017"/>
                <a:gd name="connsiteX69" fmla="*/ 9194677 w 10967764"/>
                <a:gd name="connsiteY69" fmla="*/ 2221441 h 2263017"/>
                <a:gd name="connsiteX70" fmla="*/ 9152444 w 10967764"/>
                <a:gd name="connsiteY70" fmla="*/ 2262692 h 2263017"/>
                <a:gd name="connsiteX71" fmla="*/ 8847775 w 10967764"/>
                <a:gd name="connsiteY71" fmla="*/ 2262954 h 2263017"/>
                <a:gd name="connsiteX72" fmla="*/ 8804560 w 10967764"/>
                <a:gd name="connsiteY72" fmla="*/ 2216988 h 2263017"/>
                <a:gd name="connsiteX73" fmla="*/ 8804494 w 10967764"/>
                <a:gd name="connsiteY73" fmla="*/ 1527178 h 2263017"/>
                <a:gd name="connsiteX74" fmla="*/ 8849019 w 10967764"/>
                <a:gd name="connsiteY74" fmla="*/ 1482587 h 2263017"/>
                <a:gd name="connsiteX75" fmla="*/ 8915413 w 10967764"/>
                <a:gd name="connsiteY75" fmla="*/ 1416586 h 2263017"/>
                <a:gd name="connsiteX76" fmla="*/ 8914562 w 10967764"/>
                <a:gd name="connsiteY76" fmla="*/ 46524 h 2263017"/>
                <a:gd name="connsiteX77" fmla="*/ 8922125 w 10967764"/>
                <a:gd name="connsiteY77" fmla="*/ 6984 h 2263017"/>
                <a:gd name="connsiteX78" fmla="*/ 8503895 w 10967764"/>
                <a:gd name="connsiteY78" fmla="*/ 0 h 2263017"/>
                <a:gd name="connsiteX79" fmla="*/ 8582485 w 10967764"/>
                <a:gd name="connsiteY79" fmla="*/ 0 h 2263017"/>
                <a:gd name="connsiteX80" fmla="*/ 8605706 w 10967764"/>
                <a:gd name="connsiteY80" fmla="*/ 8737 h 2263017"/>
                <a:gd name="connsiteX81" fmla="*/ 8615945 w 10967764"/>
                <a:gd name="connsiteY81" fmla="*/ 78635 h 2263017"/>
                <a:gd name="connsiteX82" fmla="*/ 8615945 w 10967764"/>
                <a:gd name="connsiteY82" fmla="*/ 744611 h 2263017"/>
                <a:gd name="connsiteX83" fmla="*/ 8615225 w 10967764"/>
                <a:gd name="connsiteY83" fmla="*/ 1439267 h 2263017"/>
                <a:gd name="connsiteX84" fmla="*/ 8657458 w 10967764"/>
                <a:gd name="connsiteY84" fmla="*/ 1484905 h 2263017"/>
                <a:gd name="connsiteX85" fmla="*/ 8771718 w 10967764"/>
                <a:gd name="connsiteY85" fmla="*/ 1491060 h 2263017"/>
                <a:gd name="connsiteX86" fmla="*/ 8778592 w 10967764"/>
                <a:gd name="connsiteY86" fmla="*/ 1605515 h 2263017"/>
                <a:gd name="connsiteX87" fmla="*/ 8779837 w 10967764"/>
                <a:gd name="connsiteY87" fmla="*/ 2219306 h 2263017"/>
                <a:gd name="connsiteX88" fmla="*/ 8734985 w 10967764"/>
                <a:gd name="connsiteY88" fmla="*/ 2262980 h 2263017"/>
                <a:gd name="connsiteX89" fmla="*/ 8382582 w 10967764"/>
                <a:gd name="connsiteY89" fmla="*/ 2262653 h 2263017"/>
                <a:gd name="connsiteX90" fmla="*/ 8347617 w 10967764"/>
                <a:gd name="connsiteY90" fmla="*/ 2229062 h 2263017"/>
                <a:gd name="connsiteX91" fmla="*/ 8347551 w 10967764"/>
                <a:gd name="connsiteY91" fmla="*/ 1515352 h 2263017"/>
                <a:gd name="connsiteX92" fmla="*/ 8383433 w 10967764"/>
                <a:gd name="connsiteY92" fmla="*/ 1483268 h 2263017"/>
                <a:gd name="connsiteX93" fmla="*/ 8482894 w 10967764"/>
                <a:gd name="connsiteY93" fmla="*/ 1383087 h 2263017"/>
                <a:gd name="connsiteX94" fmla="*/ 8481978 w 10967764"/>
                <a:gd name="connsiteY94" fmla="*/ 50872 h 2263017"/>
                <a:gd name="connsiteX95" fmla="*/ 8491259 w 10967764"/>
                <a:gd name="connsiteY95" fmla="*/ 7231 h 2263017"/>
                <a:gd name="connsiteX96" fmla="*/ 7952141 w 10967764"/>
                <a:gd name="connsiteY96" fmla="*/ 0 h 2263017"/>
                <a:gd name="connsiteX97" fmla="*/ 8164978 w 10967764"/>
                <a:gd name="connsiteY97" fmla="*/ 0 h 2263017"/>
                <a:gd name="connsiteX98" fmla="*/ 8183221 w 10967764"/>
                <a:gd name="connsiteY98" fmla="*/ 4573 h 2263017"/>
                <a:gd name="connsiteX99" fmla="*/ 8190571 w 10967764"/>
                <a:gd name="connsiteY99" fmla="*/ 36313 h 2263017"/>
                <a:gd name="connsiteX100" fmla="*/ 8189851 w 10967764"/>
                <a:gd name="connsiteY100" fmla="*/ 954642 h 2263017"/>
                <a:gd name="connsiteX101" fmla="*/ 8188999 w 10967764"/>
                <a:gd name="connsiteY101" fmla="*/ 1439965 h 2263017"/>
                <a:gd name="connsiteX102" fmla="*/ 8232150 w 10967764"/>
                <a:gd name="connsiteY102" fmla="*/ 1484751 h 2263017"/>
                <a:gd name="connsiteX103" fmla="*/ 8326634 w 10967764"/>
                <a:gd name="connsiteY103" fmla="*/ 1580415 h 2263017"/>
                <a:gd name="connsiteX104" fmla="*/ 8327486 w 10967764"/>
                <a:gd name="connsiteY104" fmla="*/ 2217974 h 2263017"/>
                <a:gd name="connsiteX105" fmla="*/ 8283550 w 10967764"/>
                <a:gd name="connsiteY105" fmla="*/ 2262957 h 2263017"/>
                <a:gd name="connsiteX106" fmla="*/ 7964542 w 10967764"/>
                <a:gd name="connsiteY106" fmla="*/ 2262957 h 2263017"/>
                <a:gd name="connsiteX107" fmla="*/ 7920540 w 10967764"/>
                <a:gd name="connsiteY107" fmla="*/ 2217974 h 2263017"/>
                <a:gd name="connsiteX108" fmla="*/ 7921456 w 10967764"/>
                <a:gd name="connsiteY108" fmla="*/ 1128420 h 2263017"/>
                <a:gd name="connsiteX109" fmla="*/ 7920671 w 10967764"/>
                <a:gd name="connsiteY109" fmla="*/ 43581 h 2263017"/>
                <a:gd name="connsiteX110" fmla="*/ 7928766 w 10967764"/>
                <a:gd name="connsiteY110" fmla="*/ 5825 h 2263017"/>
                <a:gd name="connsiteX111" fmla="*/ 7496649 w 10967764"/>
                <a:gd name="connsiteY111" fmla="*/ 0 h 2263017"/>
                <a:gd name="connsiteX112" fmla="*/ 7869217 w 10967764"/>
                <a:gd name="connsiteY112" fmla="*/ 0 h 2263017"/>
                <a:gd name="connsiteX113" fmla="*/ 7890221 w 10967764"/>
                <a:gd name="connsiteY113" fmla="*/ 4541 h 2263017"/>
                <a:gd name="connsiteX114" fmla="*/ 7900215 w 10967764"/>
                <a:gd name="connsiteY114" fmla="*/ 41994 h 2263017"/>
                <a:gd name="connsiteX115" fmla="*/ 7899232 w 10967764"/>
                <a:gd name="connsiteY115" fmla="*/ 1130893 h 2263017"/>
                <a:gd name="connsiteX116" fmla="*/ 7900477 w 10967764"/>
                <a:gd name="connsiteY116" fmla="*/ 2210232 h 2263017"/>
                <a:gd name="connsiteX117" fmla="*/ 7845475 w 10967764"/>
                <a:gd name="connsiteY117" fmla="*/ 2262811 h 2263017"/>
                <a:gd name="connsiteX118" fmla="*/ 7517103 w 10967764"/>
                <a:gd name="connsiteY118" fmla="*/ 2262942 h 2263017"/>
                <a:gd name="connsiteX119" fmla="*/ 7467601 w 10967764"/>
                <a:gd name="connsiteY119" fmla="*/ 2214226 h 2263017"/>
                <a:gd name="connsiteX120" fmla="*/ 7468584 w 10967764"/>
                <a:gd name="connsiteY120" fmla="*/ 868588 h 2263017"/>
                <a:gd name="connsiteX121" fmla="*/ 7467798 w 10967764"/>
                <a:gd name="connsiteY121" fmla="*/ 41208 h 2263017"/>
                <a:gd name="connsiteX122" fmla="*/ 7475041 w 10967764"/>
                <a:gd name="connsiteY122" fmla="*/ 5736 h 2263017"/>
                <a:gd name="connsiteX123" fmla="*/ 7176785 w 10967764"/>
                <a:gd name="connsiteY123" fmla="*/ 0 h 2263017"/>
                <a:gd name="connsiteX124" fmla="*/ 7427734 w 10967764"/>
                <a:gd name="connsiteY124" fmla="*/ 0 h 2263017"/>
                <a:gd name="connsiteX125" fmla="*/ 7437219 w 10967764"/>
                <a:gd name="connsiteY125" fmla="*/ 4112 h 2263017"/>
                <a:gd name="connsiteX126" fmla="*/ 7447540 w 10967764"/>
                <a:gd name="connsiteY126" fmla="*/ 41859 h 2263017"/>
                <a:gd name="connsiteX127" fmla="*/ 7446426 w 10967764"/>
                <a:gd name="connsiteY127" fmla="*/ 1131282 h 2263017"/>
                <a:gd name="connsiteX128" fmla="*/ 7447343 w 10967764"/>
                <a:gd name="connsiteY128" fmla="*/ 2216056 h 2263017"/>
                <a:gd name="connsiteX129" fmla="*/ 7400723 w 10967764"/>
                <a:gd name="connsiteY129" fmla="*/ 2262938 h 2263017"/>
                <a:gd name="connsiteX130" fmla="*/ 7100768 w 10967764"/>
                <a:gd name="connsiteY130" fmla="*/ 2262611 h 2263017"/>
                <a:gd name="connsiteX131" fmla="*/ 7060106 w 10967764"/>
                <a:gd name="connsiteY131" fmla="*/ 2224568 h 2263017"/>
                <a:gd name="connsiteX132" fmla="*/ 7060041 w 10967764"/>
                <a:gd name="connsiteY132" fmla="*/ 1520418 h 2263017"/>
                <a:gd name="connsiteX133" fmla="*/ 7101227 w 10967764"/>
                <a:gd name="connsiteY133" fmla="*/ 1483946 h 2263017"/>
                <a:gd name="connsiteX134" fmla="*/ 7146602 w 10967764"/>
                <a:gd name="connsiteY134" fmla="*/ 1437260 h 2263017"/>
                <a:gd name="connsiteX135" fmla="*/ 7145031 w 10967764"/>
                <a:gd name="connsiteY135" fmla="*/ 43235 h 2263017"/>
                <a:gd name="connsiteX136" fmla="*/ 7153560 w 10967764"/>
                <a:gd name="connsiteY136" fmla="*/ 5585 h 2263017"/>
                <a:gd name="connsiteX137" fmla="*/ 6627625 w 10967764"/>
                <a:gd name="connsiteY137" fmla="*/ 0 h 2263017"/>
                <a:gd name="connsiteX138" fmla="*/ 6812594 w 10967764"/>
                <a:gd name="connsiteY138" fmla="*/ 0 h 2263017"/>
                <a:gd name="connsiteX139" fmla="*/ 6835651 w 10967764"/>
                <a:gd name="connsiteY139" fmla="*/ 5131 h 2263017"/>
                <a:gd name="connsiteX140" fmla="*/ 6844883 w 10967764"/>
                <a:gd name="connsiteY140" fmla="*/ 43337 h 2263017"/>
                <a:gd name="connsiteX141" fmla="*/ 6842592 w 10967764"/>
                <a:gd name="connsiteY141" fmla="*/ 1427476 h 2263017"/>
                <a:gd name="connsiteX142" fmla="*/ 6902177 w 10967764"/>
                <a:gd name="connsiteY142" fmla="*/ 1485162 h 2263017"/>
                <a:gd name="connsiteX143" fmla="*/ 7028615 w 10967764"/>
                <a:gd name="connsiteY143" fmla="*/ 1494329 h 2263017"/>
                <a:gd name="connsiteX144" fmla="*/ 7034966 w 10967764"/>
                <a:gd name="connsiteY144" fmla="*/ 1618868 h 2263017"/>
                <a:gd name="connsiteX145" fmla="*/ 7035948 w 10967764"/>
                <a:gd name="connsiteY145" fmla="*/ 2218188 h 2263017"/>
                <a:gd name="connsiteX146" fmla="*/ 6991489 w 10967764"/>
                <a:gd name="connsiteY146" fmla="*/ 2262975 h 2263017"/>
                <a:gd name="connsiteX147" fmla="*/ 6639218 w 10967764"/>
                <a:gd name="connsiteY147" fmla="*/ 2262910 h 2263017"/>
                <a:gd name="connsiteX148" fmla="*/ 6598228 w 10967764"/>
                <a:gd name="connsiteY148" fmla="*/ 2219891 h 2263017"/>
                <a:gd name="connsiteX149" fmla="*/ 6598883 w 10967764"/>
                <a:gd name="connsiteY149" fmla="*/ 1126016 h 2263017"/>
                <a:gd name="connsiteX150" fmla="*/ 6598097 w 10967764"/>
                <a:gd name="connsiteY150" fmla="*/ 41569 h 2263017"/>
                <a:gd name="connsiteX151" fmla="*/ 6605464 w 10967764"/>
                <a:gd name="connsiteY151" fmla="*/ 5393 h 2263017"/>
                <a:gd name="connsiteX152" fmla="*/ 6254855 w 10967764"/>
                <a:gd name="connsiteY152" fmla="*/ 0 h 2263017"/>
                <a:gd name="connsiteX153" fmla="*/ 6554203 w 10967764"/>
                <a:gd name="connsiteY153" fmla="*/ 0 h 2263017"/>
                <a:gd name="connsiteX154" fmla="*/ 6566150 w 10967764"/>
                <a:gd name="connsiteY154" fmla="*/ 5216 h 2263017"/>
                <a:gd name="connsiteX155" fmla="*/ 6578034 w 10967764"/>
                <a:gd name="connsiteY155" fmla="*/ 49029 h 2263017"/>
                <a:gd name="connsiteX156" fmla="*/ 6576790 w 10967764"/>
                <a:gd name="connsiteY156" fmla="*/ 1128696 h 2263017"/>
                <a:gd name="connsiteX157" fmla="*/ 6577641 w 10967764"/>
                <a:gd name="connsiteY157" fmla="*/ 2217987 h 2263017"/>
                <a:gd name="connsiteX158" fmla="*/ 6533705 w 10967764"/>
                <a:gd name="connsiteY158" fmla="*/ 2262971 h 2263017"/>
                <a:gd name="connsiteX159" fmla="*/ 6205202 w 10967764"/>
                <a:gd name="connsiteY159" fmla="*/ 2262643 h 2263017"/>
                <a:gd name="connsiteX160" fmla="*/ 6167094 w 10967764"/>
                <a:gd name="connsiteY160" fmla="*/ 2226630 h 2263017"/>
                <a:gd name="connsiteX161" fmla="*/ 6167553 w 10967764"/>
                <a:gd name="connsiteY161" fmla="*/ 1517896 h 2263017"/>
                <a:gd name="connsiteX162" fmla="*/ 6196559 w 10967764"/>
                <a:gd name="connsiteY162" fmla="*/ 1483913 h 2263017"/>
                <a:gd name="connsiteX163" fmla="*/ 6234602 w 10967764"/>
                <a:gd name="connsiteY163" fmla="*/ 1440436 h 2263017"/>
                <a:gd name="connsiteX164" fmla="*/ 6232899 w 10967764"/>
                <a:gd name="connsiteY164" fmla="*/ 46738 h 2263017"/>
                <a:gd name="connsiteX165" fmla="*/ 6244080 w 10967764"/>
                <a:gd name="connsiteY165" fmla="*/ 4660 h 2263017"/>
                <a:gd name="connsiteX166" fmla="*/ 5841531 w 10967764"/>
                <a:gd name="connsiteY166" fmla="*/ 0 h 2263017"/>
                <a:gd name="connsiteX167" fmla="*/ 5907372 w 10967764"/>
                <a:gd name="connsiteY167" fmla="*/ 0 h 2263017"/>
                <a:gd name="connsiteX168" fmla="*/ 5930889 w 10967764"/>
                <a:gd name="connsiteY168" fmla="*/ 2254 h 2263017"/>
                <a:gd name="connsiteX169" fmla="*/ 5936193 w 10967764"/>
                <a:gd name="connsiteY169" fmla="*/ 41607 h 2263017"/>
                <a:gd name="connsiteX170" fmla="*/ 5936520 w 10967764"/>
                <a:gd name="connsiteY170" fmla="*/ 745888 h 2263017"/>
                <a:gd name="connsiteX171" fmla="*/ 5935669 w 10967764"/>
                <a:gd name="connsiteY171" fmla="*/ 1440675 h 2263017"/>
                <a:gd name="connsiteX172" fmla="*/ 5978950 w 10967764"/>
                <a:gd name="connsiteY172" fmla="*/ 1485134 h 2263017"/>
                <a:gd name="connsiteX173" fmla="*/ 6116977 w 10967764"/>
                <a:gd name="connsiteY173" fmla="*/ 1483759 h 2263017"/>
                <a:gd name="connsiteX174" fmla="*/ 6146901 w 10967764"/>
                <a:gd name="connsiteY174" fmla="*/ 1513093 h 2263017"/>
                <a:gd name="connsiteX175" fmla="*/ 6147032 w 10967764"/>
                <a:gd name="connsiteY175" fmla="*/ 2231649 h 2263017"/>
                <a:gd name="connsiteX176" fmla="*/ 6114031 w 10967764"/>
                <a:gd name="connsiteY176" fmla="*/ 2262947 h 2263017"/>
                <a:gd name="connsiteX177" fmla="*/ 5742510 w 10967764"/>
                <a:gd name="connsiteY177" fmla="*/ 2263013 h 2263017"/>
                <a:gd name="connsiteX178" fmla="*/ 5709966 w 10967764"/>
                <a:gd name="connsiteY178" fmla="*/ 2230732 h 2263017"/>
                <a:gd name="connsiteX179" fmla="*/ 5710033 w 10967764"/>
                <a:gd name="connsiteY179" fmla="*/ 1516891 h 2263017"/>
                <a:gd name="connsiteX180" fmla="*/ 5741397 w 10967764"/>
                <a:gd name="connsiteY180" fmla="*/ 1483890 h 2263017"/>
                <a:gd name="connsiteX181" fmla="*/ 5779439 w 10967764"/>
                <a:gd name="connsiteY181" fmla="*/ 1484479 h 2263017"/>
                <a:gd name="connsiteX182" fmla="*/ 5820297 w 10967764"/>
                <a:gd name="connsiteY182" fmla="*/ 1442115 h 2263017"/>
                <a:gd name="connsiteX183" fmla="*/ 5820036 w 10967764"/>
                <a:gd name="connsiteY183" fmla="*/ 47827 h 2263017"/>
                <a:gd name="connsiteX184" fmla="*/ 5827565 w 10967764"/>
                <a:gd name="connsiteY184" fmla="*/ 1010 h 2263017"/>
                <a:gd name="connsiteX185" fmla="*/ 5374550 w 10967764"/>
                <a:gd name="connsiteY185" fmla="*/ 0 h 2263017"/>
                <a:gd name="connsiteX186" fmla="*/ 5504721 w 10967764"/>
                <a:gd name="connsiteY186" fmla="*/ 0 h 2263017"/>
                <a:gd name="connsiteX187" fmla="*/ 5516327 w 10967764"/>
                <a:gd name="connsiteY187" fmla="*/ 6110 h 2263017"/>
                <a:gd name="connsiteX188" fmla="*/ 5521629 w 10967764"/>
                <a:gd name="connsiteY188" fmla="*/ 111857 h 2263017"/>
                <a:gd name="connsiteX189" fmla="*/ 5521760 w 10967764"/>
                <a:gd name="connsiteY189" fmla="*/ 744636 h 2263017"/>
                <a:gd name="connsiteX190" fmla="*/ 5520714 w 10967764"/>
                <a:gd name="connsiteY190" fmla="*/ 1439030 h 2263017"/>
                <a:gd name="connsiteX191" fmla="*/ 5568250 w 10967764"/>
                <a:gd name="connsiteY191" fmla="*/ 1484734 h 2263017"/>
                <a:gd name="connsiteX192" fmla="*/ 5658609 w 10967764"/>
                <a:gd name="connsiteY192" fmla="*/ 1483555 h 2263017"/>
                <a:gd name="connsiteX193" fmla="*/ 5689778 w 10967764"/>
                <a:gd name="connsiteY193" fmla="*/ 1515836 h 2263017"/>
                <a:gd name="connsiteX194" fmla="*/ 5689909 w 10967764"/>
                <a:gd name="connsiteY194" fmla="*/ 2229284 h 2263017"/>
                <a:gd name="connsiteX195" fmla="*/ 5654878 w 10967764"/>
                <a:gd name="connsiteY195" fmla="*/ 2263005 h 2263017"/>
                <a:gd name="connsiteX196" fmla="*/ 5331154 w 10967764"/>
                <a:gd name="connsiteY196" fmla="*/ 2262874 h 2263017"/>
                <a:gd name="connsiteX197" fmla="*/ 5298480 w 10967764"/>
                <a:gd name="connsiteY197" fmla="*/ 2231248 h 2263017"/>
                <a:gd name="connsiteX198" fmla="*/ 5299069 w 10967764"/>
                <a:gd name="connsiteY198" fmla="*/ 1513020 h 2263017"/>
                <a:gd name="connsiteX199" fmla="*/ 5318517 w 10967764"/>
                <a:gd name="connsiteY199" fmla="*/ 1484472 h 2263017"/>
                <a:gd name="connsiteX200" fmla="*/ 5356232 w 10967764"/>
                <a:gd name="connsiteY200" fmla="*/ 1440405 h 2263017"/>
                <a:gd name="connsiteX201" fmla="*/ 5354988 w 10967764"/>
                <a:gd name="connsiteY201" fmla="*/ 51552 h 2263017"/>
                <a:gd name="connsiteX202" fmla="*/ 5363672 w 10967764"/>
                <a:gd name="connsiteY202" fmla="*/ 6560 h 2263017"/>
                <a:gd name="connsiteX203" fmla="*/ 4870969 w 10967764"/>
                <a:gd name="connsiteY203" fmla="*/ 0 h 2263017"/>
                <a:gd name="connsiteX204" fmla="*/ 5030093 w 10967764"/>
                <a:gd name="connsiteY204" fmla="*/ 0 h 2263017"/>
                <a:gd name="connsiteX205" fmla="*/ 5052933 w 10967764"/>
                <a:gd name="connsiteY205" fmla="*/ 5581 h 2263017"/>
                <a:gd name="connsiteX206" fmla="*/ 5059792 w 10967764"/>
                <a:gd name="connsiteY206" fmla="*/ 41790 h 2263017"/>
                <a:gd name="connsiteX207" fmla="*/ 5058088 w 10967764"/>
                <a:gd name="connsiteY207" fmla="*/ 1430971 h 2263017"/>
                <a:gd name="connsiteX208" fmla="*/ 5111125 w 10967764"/>
                <a:gd name="connsiteY208" fmla="*/ 1484925 h 2263017"/>
                <a:gd name="connsiteX209" fmla="*/ 5244373 w 10967764"/>
                <a:gd name="connsiteY209" fmla="*/ 1483615 h 2263017"/>
                <a:gd name="connsiteX210" fmla="*/ 5278423 w 10967764"/>
                <a:gd name="connsiteY210" fmla="*/ 1513801 h 2263017"/>
                <a:gd name="connsiteX211" fmla="*/ 5278356 w 10967764"/>
                <a:gd name="connsiteY211" fmla="*/ 2232160 h 2263017"/>
                <a:gd name="connsiteX212" fmla="*/ 5244373 w 10967764"/>
                <a:gd name="connsiteY212" fmla="*/ 2262672 h 2263017"/>
                <a:gd name="connsiteX213" fmla="*/ 4877696 w 10967764"/>
                <a:gd name="connsiteY213" fmla="*/ 2263000 h 2263017"/>
                <a:gd name="connsiteX214" fmla="*/ 4840832 w 10967764"/>
                <a:gd name="connsiteY214" fmla="*/ 2225415 h 2263017"/>
                <a:gd name="connsiteX215" fmla="*/ 4841487 w 10967764"/>
                <a:gd name="connsiteY215" fmla="*/ 1811529 h 2263017"/>
                <a:gd name="connsiteX216" fmla="*/ 4841422 w 10967764"/>
                <a:gd name="connsiteY216" fmla="*/ 1131213 h 2263017"/>
                <a:gd name="connsiteX217" fmla="*/ 4840636 w 10967764"/>
                <a:gd name="connsiteY217" fmla="*/ 41725 h 2263017"/>
                <a:gd name="connsiteX218" fmla="*/ 4848379 w 10967764"/>
                <a:gd name="connsiteY218" fmla="*/ 5262 h 2263017"/>
                <a:gd name="connsiteX219" fmla="*/ 4432959 w 10967764"/>
                <a:gd name="connsiteY219" fmla="*/ 0 h 2263017"/>
                <a:gd name="connsiteX220" fmla="*/ 4798371 w 10967764"/>
                <a:gd name="connsiteY220" fmla="*/ 0 h 2263017"/>
                <a:gd name="connsiteX221" fmla="*/ 4813529 w 10967764"/>
                <a:gd name="connsiteY221" fmla="*/ 3727 h 2263017"/>
                <a:gd name="connsiteX222" fmla="*/ 4820576 w 10967764"/>
                <a:gd name="connsiteY222" fmla="*/ 30974 h 2263017"/>
                <a:gd name="connsiteX223" fmla="*/ 4820576 w 10967764"/>
                <a:gd name="connsiteY223" fmla="*/ 2228415 h 2263017"/>
                <a:gd name="connsiteX224" fmla="*/ 4785676 w 10967764"/>
                <a:gd name="connsiteY224" fmla="*/ 2262726 h 2263017"/>
                <a:gd name="connsiteX225" fmla="*/ 4452460 w 10967764"/>
                <a:gd name="connsiteY225" fmla="*/ 2262987 h 2263017"/>
                <a:gd name="connsiteX226" fmla="*/ 4410619 w 10967764"/>
                <a:gd name="connsiteY226" fmla="*/ 2220623 h 2263017"/>
                <a:gd name="connsiteX227" fmla="*/ 4411339 w 10967764"/>
                <a:gd name="connsiteY227" fmla="*/ 1131397 h 2263017"/>
                <a:gd name="connsiteX228" fmla="*/ 4410096 w 10967764"/>
                <a:gd name="connsiteY228" fmla="*/ 46951 h 2263017"/>
                <a:gd name="connsiteX229" fmla="*/ 4421456 w 10967764"/>
                <a:gd name="connsiteY229" fmla="*/ 4922 h 2263017"/>
                <a:gd name="connsiteX230" fmla="*/ 4116180 w 10967764"/>
                <a:gd name="connsiteY230" fmla="*/ 0 h 2263017"/>
                <a:gd name="connsiteX231" fmla="*/ 4368880 w 10967764"/>
                <a:gd name="connsiteY231" fmla="*/ 0 h 2263017"/>
                <a:gd name="connsiteX232" fmla="*/ 4378734 w 10967764"/>
                <a:gd name="connsiteY232" fmla="*/ 4201 h 2263017"/>
                <a:gd name="connsiteX233" fmla="*/ 4390029 w 10967764"/>
                <a:gd name="connsiteY233" fmla="*/ 46458 h 2263017"/>
                <a:gd name="connsiteX234" fmla="*/ 4388720 w 10967764"/>
                <a:gd name="connsiteY234" fmla="*/ 1125732 h 2263017"/>
                <a:gd name="connsiteX235" fmla="*/ 4389767 w 10967764"/>
                <a:gd name="connsiteY235" fmla="*/ 2214565 h 2263017"/>
                <a:gd name="connsiteX236" fmla="*/ 4340004 w 10967764"/>
                <a:gd name="connsiteY236" fmla="*/ 2262954 h 2263017"/>
                <a:gd name="connsiteX237" fmla="*/ 3992644 w 10967764"/>
                <a:gd name="connsiteY237" fmla="*/ 2262757 h 2263017"/>
                <a:gd name="connsiteX238" fmla="*/ 3953094 w 10967764"/>
                <a:gd name="connsiteY238" fmla="*/ 2222750 h 2263017"/>
                <a:gd name="connsiteX239" fmla="*/ 3952898 w 10967764"/>
                <a:gd name="connsiteY239" fmla="*/ 1523838 h 2263017"/>
                <a:gd name="connsiteX240" fmla="*/ 3996245 w 10967764"/>
                <a:gd name="connsiteY240" fmla="*/ 1482980 h 2263017"/>
                <a:gd name="connsiteX241" fmla="*/ 4095903 w 10967764"/>
                <a:gd name="connsiteY241" fmla="*/ 1383322 h 2263017"/>
                <a:gd name="connsiteX242" fmla="*/ 4094723 w 10967764"/>
                <a:gd name="connsiteY242" fmla="*/ 47244 h 2263017"/>
                <a:gd name="connsiteX243" fmla="*/ 4105765 w 10967764"/>
                <a:gd name="connsiteY243" fmla="*/ 4692 h 2263017"/>
                <a:gd name="connsiteX244" fmla="*/ 3678026 w 10967764"/>
                <a:gd name="connsiteY244" fmla="*/ 0 h 2263017"/>
                <a:gd name="connsiteX245" fmla="*/ 3755382 w 10967764"/>
                <a:gd name="connsiteY245" fmla="*/ 0 h 2263017"/>
                <a:gd name="connsiteX246" fmla="*/ 3786182 w 10967764"/>
                <a:gd name="connsiteY246" fmla="*/ 11216 h 2263017"/>
                <a:gd name="connsiteX247" fmla="*/ 3799777 w 10967764"/>
                <a:gd name="connsiteY247" fmla="*/ 103499 h 2263017"/>
                <a:gd name="connsiteX248" fmla="*/ 3799646 w 10967764"/>
                <a:gd name="connsiteY248" fmla="*/ 740600 h 2263017"/>
                <a:gd name="connsiteX249" fmla="*/ 3798664 w 10967764"/>
                <a:gd name="connsiteY249" fmla="*/ 1434863 h 2263017"/>
                <a:gd name="connsiteX250" fmla="*/ 3846789 w 10967764"/>
                <a:gd name="connsiteY250" fmla="*/ 1484888 h 2263017"/>
                <a:gd name="connsiteX251" fmla="*/ 3931780 w 10967764"/>
                <a:gd name="connsiteY251" fmla="*/ 1570599 h 2263017"/>
                <a:gd name="connsiteX252" fmla="*/ 3932828 w 10967764"/>
                <a:gd name="connsiteY252" fmla="*/ 2217325 h 2263017"/>
                <a:gd name="connsiteX253" fmla="*/ 3885357 w 10967764"/>
                <a:gd name="connsiteY253" fmla="*/ 2262963 h 2263017"/>
                <a:gd name="connsiteX254" fmla="*/ 3566479 w 10967764"/>
                <a:gd name="connsiteY254" fmla="*/ 2262832 h 2263017"/>
                <a:gd name="connsiteX255" fmla="*/ 3526865 w 10967764"/>
                <a:gd name="connsiteY255" fmla="*/ 2223087 h 2263017"/>
                <a:gd name="connsiteX256" fmla="*/ 3526800 w 10967764"/>
                <a:gd name="connsiteY256" fmla="*/ 1524109 h 2263017"/>
                <a:gd name="connsiteX257" fmla="*/ 3569621 w 10967764"/>
                <a:gd name="connsiteY257" fmla="*/ 1483055 h 2263017"/>
                <a:gd name="connsiteX258" fmla="*/ 3646492 w 10967764"/>
                <a:gd name="connsiteY258" fmla="*/ 1408279 h 2263017"/>
                <a:gd name="connsiteX259" fmla="*/ 3645707 w 10967764"/>
                <a:gd name="connsiteY259" fmla="*/ 43521 h 2263017"/>
                <a:gd name="connsiteX260" fmla="*/ 3653973 w 10967764"/>
                <a:gd name="connsiteY260" fmla="*/ 6248 h 2263017"/>
                <a:gd name="connsiteX261" fmla="*/ 3105362 w 10967764"/>
                <a:gd name="connsiteY261" fmla="*/ 0 h 2263017"/>
                <a:gd name="connsiteX262" fmla="*/ 3324602 w 10967764"/>
                <a:gd name="connsiteY262" fmla="*/ 0 h 2263017"/>
                <a:gd name="connsiteX263" fmla="*/ 3346249 w 10967764"/>
                <a:gd name="connsiteY263" fmla="*/ 5581 h 2263017"/>
                <a:gd name="connsiteX264" fmla="*/ 3353255 w 10967764"/>
                <a:gd name="connsiteY264" fmla="*/ 41495 h 2263017"/>
                <a:gd name="connsiteX265" fmla="*/ 3351552 w 10967764"/>
                <a:gd name="connsiteY265" fmla="*/ 1435783 h 2263017"/>
                <a:gd name="connsiteX266" fmla="*/ 3400203 w 10967764"/>
                <a:gd name="connsiteY266" fmla="*/ 1484695 h 2263017"/>
                <a:gd name="connsiteX267" fmla="*/ 3505949 w 10967764"/>
                <a:gd name="connsiteY267" fmla="*/ 1587627 h 2263017"/>
                <a:gd name="connsiteX268" fmla="*/ 3506735 w 10967764"/>
                <a:gd name="connsiteY268" fmla="*/ 2220537 h 2263017"/>
                <a:gd name="connsiteX269" fmla="*/ 3465681 w 10967764"/>
                <a:gd name="connsiteY269" fmla="*/ 2262835 h 2263017"/>
                <a:gd name="connsiteX270" fmla="*/ 3117992 w 10967764"/>
                <a:gd name="connsiteY270" fmla="*/ 2262966 h 2263017"/>
                <a:gd name="connsiteX271" fmla="*/ 3074384 w 10967764"/>
                <a:gd name="connsiteY271" fmla="*/ 2217983 h 2263017"/>
                <a:gd name="connsiteX272" fmla="*/ 3075170 w 10967764"/>
                <a:gd name="connsiteY272" fmla="*/ 1128168 h 2263017"/>
                <a:gd name="connsiteX273" fmla="*/ 3074319 w 10967764"/>
                <a:gd name="connsiteY273" fmla="*/ 43197 h 2263017"/>
                <a:gd name="connsiteX274" fmla="*/ 3082749 w 10967764"/>
                <a:gd name="connsiteY274" fmla="*/ 5433 h 2263017"/>
                <a:gd name="connsiteX275" fmla="*/ 2799409 w 10967764"/>
                <a:gd name="connsiteY275" fmla="*/ 0 h 2263017"/>
                <a:gd name="connsiteX276" fmla="*/ 3026728 w 10967764"/>
                <a:gd name="connsiteY276" fmla="*/ 0 h 2263017"/>
                <a:gd name="connsiteX277" fmla="*/ 3045009 w 10967764"/>
                <a:gd name="connsiteY277" fmla="*/ 3715 h 2263017"/>
                <a:gd name="connsiteX278" fmla="*/ 3054257 w 10967764"/>
                <a:gd name="connsiteY278" fmla="*/ 39761 h 2263017"/>
                <a:gd name="connsiteX279" fmla="*/ 3053275 w 10967764"/>
                <a:gd name="connsiteY279" fmla="*/ 1129445 h 2263017"/>
                <a:gd name="connsiteX280" fmla="*/ 3054192 w 10967764"/>
                <a:gd name="connsiteY280" fmla="*/ 2214285 h 2263017"/>
                <a:gd name="connsiteX281" fmla="*/ 3004429 w 10967764"/>
                <a:gd name="connsiteY281" fmla="*/ 2262935 h 2263017"/>
                <a:gd name="connsiteX282" fmla="*/ 2685354 w 10967764"/>
                <a:gd name="connsiteY282" fmla="*/ 2262608 h 2263017"/>
                <a:gd name="connsiteX283" fmla="*/ 2647966 w 10967764"/>
                <a:gd name="connsiteY283" fmla="*/ 2226398 h 2263017"/>
                <a:gd name="connsiteX284" fmla="*/ 2648098 w 10967764"/>
                <a:gd name="connsiteY284" fmla="*/ 1517403 h 2263017"/>
                <a:gd name="connsiteX285" fmla="*/ 2681622 w 10967764"/>
                <a:gd name="connsiteY285" fmla="*/ 1482830 h 2263017"/>
                <a:gd name="connsiteX286" fmla="*/ 2781869 w 10967764"/>
                <a:gd name="connsiteY286" fmla="*/ 1382845 h 2263017"/>
                <a:gd name="connsiteX287" fmla="*/ 2780952 w 10967764"/>
                <a:gd name="connsiteY287" fmla="*/ 45785 h 2263017"/>
                <a:gd name="connsiteX288" fmla="*/ 2789350 w 10967764"/>
                <a:gd name="connsiteY288" fmla="*/ 5663 h 2263017"/>
                <a:gd name="connsiteX289" fmla="*/ 2357272 w 10967764"/>
                <a:gd name="connsiteY289" fmla="*/ 0 h 2263017"/>
                <a:gd name="connsiteX290" fmla="*/ 2444703 w 10967764"/>
                <a:gd name="connsiteY290" fmla="*/ 0 h 2263017"/>
                <a:gd name="connsiteX291" fmla="*/ 2473526 w 10967764"/>
                <a:gd name="connsiteY291" fmla="*/ 10778 h 2263017"/>
                <a:gd name="connsiteX292" fmla="*/ 2486138 w 10967764"/>
                <a:gd name="connsiteY292" fmla="*/ 98011 h 2263017"/>
                <a:gd name="connsiteX293" fmla="*/ 2486204 w 10967764"/>
                <a:gd name="connsiteY293" fmla="*/ 745195 h 2263017"/>
                <a:gd name="connsiteX294" fmla="*/ 2485418 w 10967764"/>
                <a:gd name="connsiteY294" fmla="*/ 1439916 h 2263017"/>
                <a:gd name="connsiteX295" fmla="*/ 2528241 w 10967764"/>
                <a:gd name="connsiteY295" fmla="*/ 1484899 h 2263017"/>
                <a:gd name="connsiteX296" fmla="*/ 2626982 w 10967764"/>
                <a:gd name="connsiteY296" fmla="*/ 1581283 h 2263017"/>
                <a:gd name="connsiteX297" fmla="*/ 2627898 w 10967764"/>
                <a:gd name="connsiteY297" fmla="*/ 2218908 h 2263017"/>
                <a:gd name="connsiteX298" fmla="*/ 2582850 w 10967764"/>
                <a:gd name="connsiteY298" fmla="*/ 2262974 h 2263017"/>
                <a:gd name="connsiteX299" fmla="*/ 2235161 w 10967764"/>
                <a:gd name="connsiteY299" fmla="*/ 2262974 h 2263017"/>
                <a:gd name="connsiteX300" fmla="*/ 2193845 w 10967764"/>
                <a:gd name="connsiteY300" fmla="*/ 2220675 h 2263017"/>
                <a:gd name="connsiteX301" fmla="*/ 2193910 w 10967764"/>
                <a:gd name="connsiteY301" fmla="*/ 1525954 h 2263017"/>
                <a:gd name="connsiteX302" fmla="*/ 2234114 w 10967764"/>
                <a:gd name="connsiteY302" fmla="*/ 1482804 h 2263017"/>
                <a:gd name="connsiteX303" fmla="*/ 2337765 w 10967764"/>
                <a:gd name="connsiteY303" fmla="*/ 1377778 h 2263017"/>
                <a:gd name="connsiteX304" fmla="*/ 2336783 w 10967764"/>
                <a:gd name="connsiteY304" fmla="*/ 45432 h 2263017"/>
                <a:gd name="connsiteX305" fmla="*/ 2346057 w 10967764"/>
                <a:gd name="connsiteY305" fmla="*/ 5777 h 2263017"/>
                <a:gd name="connsiteX306" fmla="*/ 1909558 w 10967764"/>
                <a:gd name="connsiteY306" fmla="*/ 0 h 2263017"/>
                <a:gd name="connsiteX307" fmla="*/ 1998156 w 10967764"/>
                <a:gd name="connsiteY307" fmla="*/ 0 h 2263017"/>
                <a:gd name="connsiteX308" fmla="*/ 2028147 w 10967764"/>
                <a:gd name="connsiteY308" fmla="*/ 11461 h 2263017"/>
                <a:gd name="connsiteX309" fmla="*/ 2040923 w 10967764"/>
                <a:gd name="connsiteY309" fmla="*/ 101092 h 2263017"/>
                <a:gd name="connsiteX310" fmla="*/ 2040858 w 10967764"/>
                <a:gd name="connsiteY310" fmla="*/ 742908 h 2263017"/>
                <a:gd name="connsiteX311" fmla="*/ 2040203 w 10967764"/>
                <a:gd name="connsiteY311" fmla="*/ 1437105 h 2263017"/>
                <a:gd name="connsiteX312" fmla="*/ 2084860 w 10967764"/>
                <a:gd name="connsiteY312" fmla="*/ 1484969 h 2263017"/>
                <a:gd name="connsiteX313" fmla="*/ 2173058 w 10967764"/>
                <a:gd name="connsiteY313" fmla="*/ 1573234 h 2263017"/>
                <a:gd name="connsiteX314" fmla="*/ 2173779 w 10967764"/>
                <a:gd name="connsiteY314" fmla="*/ 2219894 h 2263017"/>
                <a:gd name="connsiteX315" fmla="*/ 2132462 w 10967764"/>
                <a:gd name="connsiteY315" fmla="*/ 2262979 h 2263017"/>
                <a:gd name="connsiteX316" fmla="*/ 1823145 w 10967764"/>
                <a:gd name="connsiteY316" fmla="*/ 2262979 h 2263017"/>
                <a:gd name="connsiteX317" fmla="*/ 1781958 w 10967764"/>
                <a:gd name="connsiteY317" fmla="*/ 2220418 h 2263017"/>
                <a:gd name="connsiteX318" fmla="*/ 1781697 w 10967764"/>
                <a:gd name="connsiteY318" fmla="*/ 1526220 h 2263017"/>
                <a:gd name="connsiteX319" fmla="*/ 1826876 w 10967764"/>
                <a:gd name="connsiteY319" fmla="*/ 1483005 h 2263017"/>
                <a:gd name="connsiteX320" fmla="*/ 1890193 w 10967764"/>
                <a:gd name="connsiteY320" fmla="*/ 1418509 h 2263017"/>
                <a:gd name="connsiteX321" fmla="*/ 1889343 w 10967764"/>
                <a:gd name="connsiteY321" fmla="*/ 49168 h 2263017"/>
                <a:gd name="connsiteX322" fmla="*/ 1897232 w 10967764"/>
                <a:gd name="connsiteY322" fmla="*/ 7549 h 2263017"/>
                <a:gd name="connsiteX323" fmla="*/ 1354932 w 10967764"/>
                <a:gd name="connsiteY323" fmla="*/ 0 h 2263017"/>
                <a:gd name="connsiteX324" fmla="*/ 1575047 w 10967764"/>
                <a:gd name="connsiteY324" fmla="*/ 0 h 2263017"/>
                <a:gd name="connsiteX325" fmla="*/ 1584482 w 10967764"/>
                <a:gd name="connsiteY325" fmla="*/ 4228 h 2263017"/>
                <a:gd name="connsiteX326" fmla="*/ 1594868 w 10967764"/>
                <a:gd name="connsiteY326" fmla="*/ 44317 h 2263017"/>
                <a:gd name="connsiteX327" fmla="*/ 1592904 w 10967764"/>
                <a:gd name="connsiteY327" fmla="*/ 1432712 h 2263017"/>
                <a:gd name="connsiteX328" fmla="*/ 1642994 w 10967764"/>
                <a:gd name="connsiteY328" fmla="*/ 1485029 h 2263017"/>
                <a:gd name="connsiteX329" fmla="*/ 1751688 w 10967764"/>
                <a:gd name="connsiteY329" fmla="*/ 1491904 h 2263017"/>
                <a:gd name="connsiteX330" fmla="*/ 1757450 w 10967764"/>
                <a:gd name="connsiteY330" fmla="*/ 1597520 h 2263017"/>
                <a:gd name="connsiteX331" fmla="*/ 1758301 w 10967764"/>
                <a:gd name="connsiteY331" fmla="*/ 2220412 h 2263017"/>
                <a:gd name="connsiteX332" fmla="*/ 1717508 w 10967764"/>
                <a:gd name="connsiteY332" fmla="*/ 2262907 h 2263017"/>
                <a:gd name="connsiteX333" fmla="*/ 1370147 w 10967764"/>
                <a:gd name="connsiteY333" fmla="*/ 2262973 h 2263017"/>
                <a:gd name="connsiteX334" fmla="*/ 1326015 w 10967764"/>
                <a:gd name="connsiteY334" fmla="*/ 2218710 h 2263017"/>
                <a:gd name="connsiteX335" fmla="*/ 1326801 w 10967764"/>
                <a:gd name="connsiteY335" fmla="*/ 1125162 h 2263017"/>
                <a:gd name="connsiteX336" fmla="*/ 1326015 w 10967764"/>
                <a:gd name="connsiteY336" fmla="*/ 41109 h 2263017"/>
                <a:gd name="connsiteX337" fmla="*/ 1333595 w 10967764"/>
                <a:gd name="connsiteY337" fmla="*/ 5121 h 2263017"/>
                <a:gd name="connsiteX338" fmla="*/ 1041981 w 10967764"/>
                <a:gd name="connsiteY338" fmla="*/ 0 h 2263017"/>
                <a:gd name="connsiteX339" fmla="*/ 1277139 w 10967764"/>
                <a:gd name="connsiteY339" fmla="*/ 0 h 2263017"/>
                <a:gd name="connsiteX340" fmla="*/ 1297347 w 10967764"/>
                <a:gd name="connsiteY340" fmla="*/ 4894 h 2263017"/>
                <a:gd name="connsiteX341" fmla="*/ 1305359 w 10967764"/>
                <a:gd name="connsiteY341" fmla="*/ 41128 h 2263017"/>
                <a:gd name="connsiteX342" fmla="*/ 1304508 w 10967764"/>
                <a:gd name="connsiteY342" fmla="*/ 1130158 h 2263017"/>
                <a:gd name="connsiteX343" fmla="*/ 1305948 w 10967764"/>
                <a:gd name="connsiteY343" fmla="*/ 2204782 h 2263017"/>
                <a:gd name="connsiteX344" fmla="*/ 1245251 w 10967764"/>
                <a:gd name="connsiteY344" fmla="*/ 2262861 h 2263017"/>
                <a:gd name="connsiteX345" fmla="*/ 935932 w 10967764"/>
                <a:gd name="connsiteY345" fmla="*/ 2262599 h 2263017"/>
                <a:gd name="connsiteX346" fmla="*/ 897235 w 10967764"/>
                <a:gd name="connsiteY346" fmla="*/ 2222723 h 2263017"/>
                <a:gd name="connsiteX347" fmla="*/ 897170 w 10967764"/>
                <a:gd name="connsiteY347" fmla="*/ 1518966 h 2263017"/>
                <a:gd name="connsiteX348" fmla="*/ 934361 w 10967764"/>
                <a:gd name="connsiteY348" fmla="*/ 1482626 h 2263017"/>
                <a:gd name="connsiteX349" fmla="*/ 1024131 w 10967764"/>
                <a:gd name="connsiteY349" fmla="*/ 1392069 h 2263017"/>
                <a:gd name="connsiteX350" fmla="*/ 1023214 w 10967764"/>
                <a:gd name="connsiteY350" fmla="*/ 46366 h 2263017"/>
                <a:gd name="connsiteX351" fmla="*/ 1031571 w 10967764"/>
                <a:gd name="connsiteY351" fmla="*/ 6057 h 2263017"/>
                <a:gd name="connsiteX352" fmla="*/ 566955 w 10967764"/>
                <a:gd name="connsiteY352" fmla="*/ 0 h 2263017"/>
                <a:gd name="connsiteX353" fmla="*/ 708467 w 10967764"/>
                <a:gd name="connsiteY353" fmla="*/ 0 h 2263017"/>
                <a:gd name="connsiteX354" fmla="*/ 722051 w 10967764"/>
                <a:gd name="connsiteY354" fmla="*/ 7278 h 2263017"/>
                <a:gd name="connsiteX355" fmla="*/ 728140 w 10967764"/>
                <a:gd name="connsiteY355" fmla="*/ 131490 h 2263017"/>
                <a:gd name="connsiteX356" fmla="*/ 728140 w 10967764"/>
                <a:gd name="connsiteY356" fmla="*/ 740173 h 2263017"/>
                <a:gd name="connsiteX357" fmla="*/ 727420 w 10967764"/>
                <a:gd name="connsiteY357" fmla="*/ 1439347 h 2263017"/>
                <a:gd name="connsiteX358" fmla="*/ 769784 w 10967764"/>
                <a:gd name="connsiteY358" fmla="*/ 1485051 h 2263017"/>
                <a:gd name="connsiteX359" fmla="*/ 876317 w 10967764"/>
                <a:gd name="connsiteY359" fmla="*/ 1593286 h 2263017"/>
                <a:gd name="connsiteX360" fmla="*/ 877102 w 10967764"/>
                <a:gd name="connsiteY360" fmla="*/ 2221089 h 2263017"/>
                <a:gd name="connsiteX361" fmla="*/ 834542 w 10967764"/>
                <a:gd name="connsiteY361" fmla="*/ 2262995 h 2263017"/>
                <a:gd name="connsiteX362" fmla="*/ 482270 w 10967764"/>
                <a:gd name="connsiteY362" fmla="*/ 2262799 h 2263017"/>
                <a:gd name="connsiteX363" fmla="*/ 440888 w 10967764"/>
                <a:gd name="connsiteY363" fmla="*/ 2225345 h 2263017"/>
                <a:gd name="connsiteX364" fmla="*/ 440954 w 10967764"/>
                <a:gd name="connsiteY364" fmla="*/ 1521457 h 2263017"/>
                <a:gd name="connsiteX365" fmla="*/ 481550 w 10967764"/>
                <a:gd name="connsiteY365" fmla="*/ 1483348 h 2263017"/>
                <a:gd name="connsiteX366" fmla="*/ 549647 w 10967764"/>
                <a:gd name="connsiteY366" fmla="*/ 1413745 h 2263017"/>
                <a:gd name="connsiteX367" fmla="*/ 548796 w 10967764"/>
                <a:gd name="connsiteY367" fmla="*/ 43946 h 2263017"/>
                <a:gd name="connsiteX368" fmla="*/ 557628 w 10967764"/>
                <a:gd name="connsiteY368" fmla="*/ 4995 h 2263017"/>
                <a:gd name="connsiteX369" fmla="*/ 19599 w 10967764"/>
                <a:gd name="connsiteY369" fmla="*/ 0 h 2263017"/>
                <a:gd name="connsiteX370" fmla="*/ 238112 w 10967764"/>
                <a:gd name="connsiteY370" fmla="*/ 0 h 2263017"/>
                <a:gd name="connsiteX371" fmla="*/ 247370 w 10967764"/>
                <a:gd name="connsiteY371" fmla="*/ 7426 h 2263017"/>
                <a:gd name="connsiteX372" fmla="*/ 251503 w 10967764"/>
                <a:gd name="connsiteY372" fmla="*/ 41327 h 2263017"/>
                <a:gd name="connsiteX373" fmla="*/ 251110 w 10967764"/>
                <a:gd name="connsiteY373" fmla="*/ 1278272 h 2263017"/>
                <a:gd name="connsiteX374" fmla="*/ 250652 w 10967764"/>
                <a:gd name="connsiteY374" fmla="*/ 1454277 h 2263017"/>
                <a:gd name="connsiteX375" fmla="*/ 279592 w 10967764"/>
                <a:gd name="connsiteY375" fmla="*/ 1484266 h 2263017"/>
                <a:gd name="connsiteX376" fmla="*/ 389072 w 10967764"/>
                <a:gd name="connsiteY376" fmla="*/ 1483283 h 2263017"/>
                <a:gd name="connsiteX377" fmla="*/ 420828 w 10967764"/>
                <a:gd name="connsiteY377" fmla="*/ 1515957 h 2263017"/>
                <a:gd name="connsiteX378" fmla="*/ 420763 w 10967764"/>
                <a:gd name="connsiteY378" fmla="*/ 2229602 h 2263017"/>
                <a:gd name="connsiteX379" fmla="*/ 389204 w 10967764"/>
                <a:gd name="connsiteY379" fmla="*/ 2262668 h 2263017"/>
                <a:gd name="connsiteX380" fmla="*/ 32086 w 10967764"/>
                <a:gd name="connsiteY380" fmla="*/ 2262995 h 2263017"/>
                <a:gd name="connsiteX381" fmla="*/ 1050 w 10967764"/>
                <a:gd name="connsiteY381" fmla="*/ 2221089 h 2263017"/>
                <a:gd name="connsiteX382" fmla="*/ 1050 w 10967764"/>
                <a:gd name="connsiteY382" fmla="*/ 1126821 h 2263017"/>
                <a:gd name="connsiteX383" fmla="*/ 2 w 10967764"/>
                <a:gd name="connsiteY383" fmla="*/ 42113 h 2263017"/>
                <a:gd name="connsiteX384" fmla="*/ 10168 w 10967764"/>
                <a:gd name="connsiteY384" fmla="*/ 4218 h 226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0967764" h="2263017">
                  <a:moveTo>
                    <a:pt x="10700068" y="0"/>
                  </a:moveTo>
                  <a:lnTo>
                    <a:pt x="10944410" y="0"/>
                  </a:lnTo>
                  <a:lnTo>
                    <a:pt x="10955686" y="4857"/>
                  </a:lnTo>
                  <a:cubicBezTo>
                    <a:pt x="10964386" y="12501"/>
                    <a:pt x="10967922" y="26154"/>
                    <a:pt x="10967759" y="49071"/>
                  </a:cubicBezTo>
                  <a:cubicBezTo>
                    <a:pt x="10965598" y="409003"/>
                    <a:pt x="10966580" y="769001"/>
                    <a:pt x="10966580" y="1129065"/>
                  </a:cubicBezTo>
                  <a:cubicBezTo>
                    <a:pt x="10966580" y="1490634"/>
                    <a:pt x="10965925" y="1852269"/>
                    <a:pt x="10967497" y="2213838"/>
                  </a:cubicBezTo>
                  <a:cubicBezTo>
                    <a:pt x="10967693" y="2253583"/>
                    <a:pt x="10957020" y="2263994"/>
                    <a:pt x="10917734" y="2262947"/>
                  </a:cubicBezTo>
                  <a:cubicBezTo>
                    <a:pt x="10808255" y="2260131"/>
                    <a:pt x="10698644" y="2260720"/>
                    <a:pt x="10589165" y="2262750"/>
                  </a:cubicBezTo>
                  <a:cubicBezTo>
                    <a:pt x="10556819" y="2263340"/>
                    <a:pt x="10549748" y="2253060"/>
                    <a:pt x="10549943" y="2222350"/>
                  </a:cubicBezTo>
                  <a:cubicBezTo>
                    <a:pt x="10551188" y="1989249"/>
                    <a:pt x="10551515" y="1756081"/>
                    <a:pt x="10549748" y="1522980"/>
                  </a:cubicBezTo>
                  <a:cubicBezTo>
                    <a:pt x="10549485" y="1486574"/>
                    <a:pt x="10563629" y="1482580"/>
                    <a:pt x="10594011" y="1483039"/>
                  </a:cubicBezTo>
                  <a:cubicBezTo>
                    <a:pt x="10678281" y="1484217"/>
                    <a:pt x="10678281" y="1483039"/>
                    <a:pt x="10678281" y="1400143"/>
                  </a:cubicBezTo>
                  <a:cubicBezTo>
                    <a:pt x="10678281" y="949720"/>
                    <a:pt x="10679067" y="499297"/>
                    <a:pt x="10677036" y="48940"/>
                  </a:cubicBezTo>
                  <a:cubicBezTo>
                    <a:pt x="10676938" y="26318"/>
                    <a:pt x="10680310" y="12665"/>
                    <a:pt x="10688864" y="4955"/>
                  </a:cubicBezTo>
                  <a:close/>
                  <a:moveTo>
                    <a:pt x="10283853" y="0"/>
                  </a:moveTo>
                  <a:lnTo>
                    <a:pt x="10346766" y="0"/>
                  </a:lnTo>
                  <a:lnTo>
                    <a:pt x="10369760" y="8703"/>
                  </a:lnTo>
                  <a:cubicBezTo>
                    <a:pt x="10380154" y="19007"/>
                    <a:pt x="10380187" y="39404"/>
                    <a:pt x="10380187" y="81440"/>
                  </a:cubicBezTo>
                  <a:cubicBezTo>
                    <a:pt x="10380187" y="533500"/>
                    <a:pt x="10380645" y="985626"/>
                    <a:pt x="10379336" y="1437686"/>
                  </a:cubicBezTo>
                  <a:cubicBezTo>
                    <a:pt x="10379205" y="1474550"/>
                    <a:pt x="10387652" y="1485681"/>
                    <a:pt x="10425760" y="1484765"/>
                  </a:cubicBezTo>
                  <a:cubicBezTo>
                    <a:pt x="10528692" y="1482277"/>
                    <a:pt x="10528756" y="1484175"/>
                    <a:pt x="10528756" y="1585993"/>
                  </a:cubicBezTo>
                  <a:cubicBezTo>
                    <a:pt x="10528756" y="1796964"/>
                    <a:pt x="10527840" y="2007933"/>
                    <a:pt x="10529673" y="2218904"/>
                  </a:cubicBezTo>
                  <a:cubicBezTo>
                    <a:pt x="10530001" y="2254655"/>
                    <a:pt x="10521096" y="2263756"/>
                    <a:pt x="10485345" y="2262970"/>
                  </a:cubicBezTo>
                  <a:cubicBezTo>
                    <a:pt x="10367877" y="2260482"/>
                    <a:pt x="10250345" y="2260941"/>
                    <a:pt x="10132877" y="2262709"/>
                  </a:cubicBezTo>
                  <a:cubicBezTo>
                    <a:pt x="10102888" y="2263167"/>
                    <a:pt x="10096078" y="2254131"/>
                    <a:pt x="10096209" y="2225321"/>
                  </a:cubicBezTo>
                  <a:cubicBezTo>
                    <a:pt x="10097323" y="1990582"/>
                    <a:pt x="10097584" y="1755778"/>
                    <a:pt x="10096013" y="1521039"/>
                  </a:cubicBezTo>
                  <a:cubicBezTo>
                    <a:pt x="10095816" y="1487908"/>
                    <a:pt x="10107013" y="1482277"/>
                    <a:pt x="10136413" y="1482866"/>
                  </a:cubicBezTo>
                  <a:cubicBezTo>
                    <a:pt x="10173932" y="1483651"/>
                    <a:pt x="10225200" y="1499955"/>
                    <a:pt x="10245368" y="1476252"/>
                  </a:cubicBezTo>
                  <a:cubicBezTo>
                    <a:pt x="10264487" y="1453793"/>
                    <a:pt x="10252571" y="1404226"/>
                    <a:pt x="10252636" y="1366511"/>
                  </a:cubicBezTo>
                  <a:cubicBezTo>
                    <a:pt x="10252833" y="1157309"/>
                    <a:pt x="10252702" y="947911"/>
                    <a:pt x="10252702" y="738512"/>
                  </a:cubicBezTo>
                  <a:cubicBezTo>
                    <a:pt x="10252702" y="506916"/>
                    <a:pt x="10253422" y="275321"/>
                    <a:pt x="10251916" y="43725"/>
                  </a:cubicBezTo>
                  <a:cubicBezTo>
                    <a:pt x="10251785" y="26112"/>
                    <a:pt x="10253274" y="13916"/>
                    <a:pt x="10259708" y="6321"/>
                  </a:cubicBezTo>
                  <a:close/>
                  <a:moveTo>
                    <a:pt x="9697297" y="0"/>
                  </a:moveTo>
                  <a:lnTo>
                    <a:pt x="9937183" y="0"/>
                  </a:lnTo>
                  <a:lnTo>
                    <a:pt x="9948686" y="5128"/>
                  </a:lnTo>
                  <a:cubicBezTo>
                    <a:pt x="9957206" y="12854"/>
                    <a:pt x="9960529" y="26490"/>
                    <a:pt x="9960432" y="49047"/>
                  </a:cubicBezTo>
                  <a:cubicBezTo>
                    <a:pt x="9958467" y="508768"/>
                    <a:pt x="9959907" y="968489"/>
                    <a:pt x="9958139" y="1428210"/>
                  </a:cubicBezTo>
                  <a:cubicBezTo>
                    <a:pt x="9957943" y="1472538"/>
                    <a:pt x="9965669" y="1488843"/>
                    <a:pt x="10013469" y="1484914"/>
                  </a:cubicBezTo>
                  <a:cubicBezTo>
                    <a:pt x="10074297" y="1479937"/>
                    <a:pt x="10074625" y="1483670"/>
                    <a:pt x="10074625" y="1546725"/>
                  </a:cubicBezTo>
                  <a:cubicBezTo>
                    <a:pt x="10074625" y="1768696"/>
                    <a:pt x="10073119" y="1990600"/>
                    <a:pt x="10075934" y="2212505"/>
                  </a:cubicBezTo>
                  <a:cubicBezTo>
                    <a:pt x="10076524" y="2256768"/>
                    <a:pt x="10062904" y="2263971"/>
                    <a:pt x="10023094" y="2262923"/>
                  </a:cubicBezTo>
                  <a:cubicBezTo>
                    <a:pt x="9918460" y="2260108"/>
                    <a:pt x="9813630" y="2260501"/>
                    <a:pt x="9708931" y="2262792"/>
                  </a:cubicBezTo>
                  <a:cubicBezTo>
                    <a:pt x="9674489" y="2263578"/>
                    <a:pt x="9667352" y="2252381"/>
                    <a:pt x="9667418" y="2219970"/>
                  </a:cubicBezTo>
                  <a:cubicBezTo>
                    <a:pt x="9668530" y="1857091"/>
                    <a:pt x="9668138" y="1494081"/>
                    <a:pt x="9668138" y="1131005"/>
                  </a:cubicBezTo>
                  <a:cubicBezTo>
                    <a:pt x="9668138" y="767996"/>
                    <a:pt x="9668596" y="404920"/>
                    <a:pt x="9667352" y="41910"/>
                  </a:cubicBezTo>
                  <a:cubicBezTo>
                    <a:pt x="9667287" y="24886"/>
                    <a:pt x="9668694" y="13035"/>
                    <a:pt x="9674833" y="5701"/>
                  </a:cubicBezTo>
                  <a:close/>
                  <a:moveTo>
                    <a:pt x="9380656" y="0"/>
                  </a:moveTo>
                  <a:lnTo>
                    <a:pt x="9621935" y="0"/>
                  </a:lnTo>
                  <a:lnTo>
                    <a:pt x="9640563" y="5005"/>
                  </a:lnTo>
                  <a:cubicBezTo>
                    <a:pt x="9645916" y="11504"/>
                    <a:pt x="9647127" y="21849"/>
                    <a:pt x="9647094" y="36516"/>
                  </a:cubicBezTo>
                  <a:cubicBezTo>
                    <a:pt x="9646178" y="401228"/>
                    <a:pt x="9646505" y="766006"/>
                    <a:pt x="9646505" y="1130784"/>
                  </a:cubicBezTo>
                  <a:cubicBezTo>
                    <a:pt x="9646505" y="1492353"/>
                    <a:pt x="9645982" y="1853988"/>
                    <a:pt x="9647291" y="2215557"/>
                  </a:cubicBezTo>
                  <a:cubicBezTo>
                    <a:pt x="9647422" y="2251308"/>
                    <a:pt x="9640612" y="2263946"/>
                    <a:pt x="9601587" y="2262964"/>
                  </a:cubicBezTo>
                  <a:cubicBezTo>
                    <a:pt x="9485757" y="2260017"/>
                    <a:pt x="9369861" y="2260737"/>
                    <a:pt x="9253965" y="2262702"/>
                  </a:cubicBezTo>
                  <a:cubicBezTo>
                    <a:pt x="9222273" y="2263225"/>
                    <a:pt x="9214547" y="2254124"/>
                    <a:pt x="9214744" y="2223087"/>
                  </a:cubicBezTo>
                  <a:cubicBezTo>
                    <a:pt x="9216053" y="1989986"/>
                    <a:pt x="9215856" y="1756819"/>
                    <a:pt x="9214939" y="1523717"/>
                  </a:cubicBezTo>
                  <a:cubicBezTo>
                    <a:pt x="9214809" y="1495431"/>
                    <a:pt x="9217886" y="1480633"/>
                    <a:pt x="9252459" y="1482597"/>
                  </a:cubicBezTo>
                  <a:cubicBezTo>
                    <a:pt x="9288013" y="1484561"/>
                    <a:pt x="9335878" y="1499490"/>
                    <a:pt x="9356634" y="1475329"/>
                  </a:cubicBezTo>
                  <a:cubicBezTo>
                    <a:pt x="9374051" y="1455031"/>
                    <a:pt x="9361938" y="1408869"/>
                    <a:pt x="9361938" y="1374165"/>
                  </a:cubicBezTo>
                  <a:cubicBezTo>
                    <a:pt x="9362069" y="931665"/>
                    <a:pt x="9362527" y="489231"/>
                    <a:pt x="9361152" y="46730"/>
                  </a:cubicBezTo>
                  <a:cubicBezTo>
                    <a:pt x="9361087" y="27709"/>
                    <a:pt x="9362740" y="14532"/>
                    <a:pt x="9369599" y="6413"/>
                  </a:cubicBezTo>
                  <a:close/>
                  <a:moveTo>
                    <a:pt x="8947692" y="0"/>
                  </a:moveTo>
                  <a:lnTo>
                    <a:pt x="9024913" y="0"/>
                  </a:lnTo>
                  <a:lnTo>
                    <a:pt x="9055447" y="11469"/>
                  </a:lnTo>
                  <a:cubicBezTo>
                    <a:pt x="9068861" y="24720"/>
                    <a:pt x="9068894" y="50944"/>
                    <a:pt x="9068894" y="104603"/>
                  </a:cubicBezTo>
                  <a:cubicBezTo>
                    <a:pt x="9068698" y="317145"/>
                    <a:pt x="9068763" y="529621"/>
                    <a:pt x="9068698" y="742097"/>
                  </a:cubicBezTo>
                  <a:cubicBezTo>
                    <a:pt x="9068698" y="973627"/>
                    <a:pt x="9069352" y="1205157"/>
                    <a:pt x="9067978" y="1436622"/>
                  </a:cubicBezTo>
                  <a:cubicBezTo>
                    <a:pt x="9067781" y="1471128"/>
                    <a:pt x="9072495" y="1486450"/>
                    <a:pt x="9112961" y="1484748"/>
                  </a:cubicBezTo>
                  <a:cubicBezTo>
                    <a:pt x="9193695" y="1481278"/>
                    <a:pt x="9193826" y="1483962"/>
                    <a:pt x="9193826" y="1564958"/>
                  </a:cubicBezTo>
                  <a:cubicBezTo>
                    <a:pt x="9193826" y="1783786"/>
                    <a:pt x="9193040" y="2002613"/>
                    <a:pt x="9194677" y="2221441"/>
                  </a:cubicBezTo>
                  <a:cubicBezTo>
                    <a:pt x="9194939" y="2255424"/>
                    <a:pt x="9185118" y="2263412"/>
                    <a:pt x="9152444" y="2262692"/>
                  </a:cubicBezTo>
                  <a:cubicBezTo>
                    <a:pt x="9050888" y="2260531"/>
                    <a:pt x="8949266" y="2259942"/>
                    <a:pt x="8847775" y="2262954"/>
                  </a:cubicBezTo>
                  <a:cubicBezTo>
                    <a:pt x="8809666" y="2264067"/>
                    <a:pt x="8804363" y="2250513"/>
                    <a:pt x="8804560" y="2216988"/>
                  </a:cubicBezTo>
                  <a:cubicBezTo>
                    <a:pt x="8805934" y="1987095"/>
                    <a:pt x="8806066" y="1757137"/>
                    <a:pt x="8804494" y="1527178"/>
                  </a:cubicBezTo>
                  <a:cubicBezTo>
                    <a:pt x="8804232" y="1491951"/>
                    <a:pt x="8812220" y="1480819"/>
                    <a:pt x="8849019" y="1482587"/>
                  </a:cubicBezTo>
                  <a:cubicBezTo>
                    <a:pt x="8915282" y="1485796"/>
                    <a:pt x="8915413" y="1483242"/>
                    <a:pt x="8915413" y="1416586"/>
                  </a:cubicBezTo>
                  <a:cubicBezTo>
                    <a:pt x="8915413" y="959877"/>
                    <a:pt x="8915872" y="503233"/>
                    <a:pt x="8914562" y="46524"/>
                  </a:cubicBezTo>
                  <a:cubicBezTo>
                    <a:pt x="8914496" y="28092"/>
                    <a:pt x="8915642" y="15144"/>
                    <a:pt x="8922125" y="6984"/>
                  </a:cubicBezTo>
                  <a:close/>
                  <a:moveTo>
                    <a:pt x="8503895" y="0"/>
                  </a:moveTo>
                  <a:lnTo>
                    <a:pt x="8582485" y="0"/>
                  </a:lnTo>
                  <a:lnTo>
                    <a:pt x="8605706" y="8737"/>
                  </a:lnTo>
                  <a:cubicBezTo>
                    <a:pt x="8615896" y="18640"/>
                    <a:pt x="8615945" y="38137"/>
                    <a:pt x="8615945" y="78635"/>
                  </a:cubicBezTo>
                  <a:cubicBezTo>
                    <a:pt x="8615945" y="300539"/>
                    <a:pt x="8615945" y="522575"/>
                    <a:pt x="8615945" y="744611"/>
                  </a:cubicBezTo>
                  <a:cubicBezTo>
                    <a:pt x="8615945" y="976141"/>
                    <a:pt x="8616534" y="1207737"/>
                    <a:pt x="8615225" y="1439267"/>
                  </a:cubicBezTo>
                  <a:cubicBezTo>
                    <a:pt x="8615028" y="1471809"/>
                    <a:pt x="8618433" y="1487786"/>
                    <a:pt x="8657458" y="1484905"/>
                  </a:cubicBezTo>
                  <a:cubicBezTo>
                    <a:pt x="8696221" y="1482024"/>
                    <a:pt x="8747752" y="1466833"/>
                    <a:pt x="8771718" y="1491060"/>
                  </a:cubicBezTo>
                  <a:cubicBezTo>
                    <a:pt x="8795616" y="1515221"/>
                    <a:pt x="8778461" y="1566294"/>
                    <a:pt x="8778592" y="1605515"/>
                  </a:cubicBezTo>
                  <a:cubicBezTo>
                    <a:pt x="8779313" y="1810134"/>
                    <a:pt x="8777872" y="2014687"/>
                    <a:pt x="8779837" y="2219306"/>
                  </a:cubicBezTo>
                  <a:cubicBezTo>
                    <a:pt x="8780164" y="2255843"/>
                    <a:pt x="8769950" y="2263635"/>
                    <a:pt x="8734985" y="2262980"/>
                  </a:cubicBezTo>
                  <a:cubicBezTo>
                    <a:pt x="8617582" y="2260623"/>
                    <a:pt x="8500050" y="2261343"/>
                    <a:pt x="8382582" y="2262653"/>
                  </a:cubicBezTo>
                  <a:cubicBezTo>
                    <a:pt x="8356456" y="2262914"/>
                    <a:pt x="8347486" y="2256890"/>
                    <a:pt x="8347617" y="2229062"/>
                  </a:cubicBezTo>
                  <a:cubicBezTo>
                    <a:pt x="8348729" y="1991181"/>
                    <a:pt x="8348795" y="1753299"/>
                    <a:pt x="8347551" y="1515352"/>
                  </a:cubicBezTo>
                  <a:cubicBezTo>
                    <a:pt x="8347420" y="1485756"/>
                    <a:pt x="8359206" y="1483399"/>
                    <a:pt x="8383433" y="1483268"/>
                  </a:cubicBezTo>
                  <a:cubicBezTo>
                    <a:pt x="8482894" y="1482744"/>
                    <a:pt x="8482894" y="1482024"/>
                    <a:pt x="8482894" y="1383087"/>
                  </a:cubicBezTo>
                  <a:cubicBezTo>
                    <a:pt x="8482894" y="939015"/>
                    <a:pt x="8483483" y="494943"/>
                    <a:pt x="8481978" y="50872"/>
                  </a:cubicBezTo>
                  <a:cubicBezTo>
                    <a:pt x="8481912" y="30214"/>
                    <a:pt x="8483745" y="15988"/>
                    <a:pt x="8491259" y="7231"/>
                  </a:cubicBezTo>
                  <a:close/>
                  <a:moveTo>
                    <a:pt x="7952141" y="0"/>
                  </a:moveTo>
                  <a:lnTo>
                    <a:pt x="8164978" y="0"/>
                  </a:lnTo>
                  <a:lnTo>
                    <a:pt x="8183221" y="4573"/>
                  </a:lnTo>
                  <a:cubicBezTo>
                    <a:pt x="8188934" y="10842"/>
                    <a:pt x="8190636" y="21090"/>
                    <a:pt x="8190571" y="36313"/>
                  </a:cubicBezTo>
                  <a:cubicBezTo>
                    <a:pt x="8189458" y="342423"/>
                    <a:pt x="8189851" y="648532"/>
                    <a:pt x="8189851" y="954642"/>
                  </a:cubicBezTo>
                  <a:cubicBezTo>
                    <a:pt x="8189851" y="1116438"/>
                    <a:pt x="8190899" y="1278234"/>
                    <a:pt x="8188999" y="1439965"/>
                  </a:cubicBezTo>
                  <a:cubicBezTo>
                    <a:pt x="8188607" y="1474144"/>
                    <a:pt x="8194893" y="1485799"/>
                    <a:pt x="8232150" y="1484751"/>
                  </a:cubicBezTo>
                  <a:cubicBezTo>
                    <a:pt x="8326569" y="1482001"/>
                    <a:pt x="8326634" y="1484162"/>
                    <a:pt x="8326634" y="1580415"/>
                  </a:cubicBezTo>
                  <a:cubicBezTo>
                    <a:pt x="8326634" y="1792956"/>
                    <a:pt x="8325783" y="2005498"/>
                    <a:pt x="8327486" y="2217974"/>
                  </a:cubicBezTo>
                  <a:cubicBezTo>
                    <a:pt x="8327748" y="2252873"/>
                    <a:pt x="8320480" y="2263939"/>
                    <a:pt x="8283550" y="2262957"/>
                  </a:cubicBezTo>
                  <a:cubicBezTo>
                    <a:pt x="8177279" y="2260142"/>
                    <a:pt x="8070812" y="2260142"/>
                    <a:pt x="7964542" y="2262957"/>
                  </a:cubicBezTo>
                  <a:cubicBezTo>
                    <a:pt x="7927677" y="2263939"/>
                    <a:pt x="7920409" y="2252873"/>
                    <a:pt x="7920540" y="2217974"/>
                  </a:cubicBezTo>
                  <a:cubicBezTo>
                    <a:pt x="7921981" y="1854833"/>
                    <a:pt x="7921456" y="1491627"/>
                    <a:pt x="7921456" y="1128420"/>
                  </a:cubicBezTo>
                  <a:cubicBezTo>
                    <a:pt x="7921456" y="766785"/>
                    <a:pt x="7921981" y="405216"/>
                    <a:pt x="7920671" y="43581"/>
                  </a:cubicBezTo>
                  <a:cubicBezTo>
                    <a:pt x="7920606" y="25771"/>
                    <a:pt x="7922243" y="13429"/>
                    <a:pt x="7928766" y="5825"/>
                  </a:cubicBezTo>
                  <a:close/>
                  <a:moveTo>
                    <a:pt x="7496649" y="0"/>
                  </a:moveTo>
                  <a:lnTo>
                    <a:pt x="7869217" y="0"/>
                  </a:lnTo>
                  <a:lnTo>
                    <a:pt x="7890221" y="4541"/>
                  </a:lnTo>
                  <a:cubicBezTo>
                    <a:pt x="7897514" y="11171"/>
                    <a:pt x="7900313" y="22711"/>
                    <a:pt x="7900215" y="41994"/>
                  </a:cubicBezTo>
                  <a:cubicBezTo>
                    <a:pt x="7898512" y="405004"/>
                    <a:pt x="7899232" y="767948"/>
                    <a:pt x="7899232" y="1130893"/>
                  </a:cubicBezTo>
                  <a:cubicBezTo>
                    <a:pt x="7899232" y="1490694"/>
                    <a:pt x="7898250" y="1850496"/>
                    <a:pt x="7900477" y="2210232"/>
                  </a:cubicBezTo>
                  <a:cubicBezTo>
                    <a:pt x="7900738" y="2255739"/>
                    <a:pt x="7886595" y="2263858"/>
                    <a:pt x="7845475" y="2262811"/>
                  </a:cubicBezTo>
                  <a:cubicBezTo>
                    <a:pt x="7736061" y="2260061"/>
                    <a:pt x="7626516" y="2259995"/>
                    <a:pt x="7517103" y="2262942"/>
                  </a:cubicBezTo>
                  <a:cubicBezTo>
                    <a:pt x="7477816" y="2263989"/>
                    <a:pt x="7467471" y="2254299"/>
                    <a:pt x="7467601" y="2214226"/>
                  </a:cubicBezTo>
                  <a:cubicBezTo>
                    <a:pt x="7469173" y="1765702"/>
                    <a:pt x="7468584" y="1317112"/>
                    <a:pt x="7468584" y="868588"/>
                  </a:cubicBezTo>
                  <a:cubicBezTo>
                    <a:pt x="7468584" y="592795"/>
                    <a:pt x="7469173" y="317002"/>
                    <a:pt x="7467798" y="41208"/>
                  </a:cubicBezTo>
                  <a:cubicBezTo>
                    <a:pt x="7467700" y="24348"/>
                    <a:pt x="7469009" y="12873"/>
                    <a:pt x="7475041" y="5736"/>
                  </a:cubicBezTo>
                  <a:close/>
                  <a:moveTo>
                    <a:pt x="7176785" y="0"/>
                  </a:moveTo>
                  <a:lnTo>
                    <a:pt x="7427734" y="0"/>
                  </a:lnTo>
                  <a:lnTo>
                    <a:pt x="7437219" y="4112"/>
                  </a:lnTo>
                  <a:cubicBezTo>
                    <a:pt x="7444643" y="10627"/>
                    <a:pt x="7447638" y="22216"/>
                    <a:pt x="7447540" y="41859"/>
                  </a:cubicBezTo>
                  <a:cubicBezTo>
                    <a:pt x="7445706" y="404935"/>
                    <a:pt x="7446426" y="768076"/>
                    <a:pt x="7446426" y="1131282"/>
                  </a:cubicBezTo>
                  <a:cubicBezTo>
                    <a:pt x="7446426" y="1492852"/>
                    <a:pt x="7445772" y="1854486"/>
                    <a:pt x="7447343" y="2216056"/>
                  </a:cubicBezTo>
                  <a:cubicBezTo>
                    <a:pt x="7447474" y="2253575"/>
                    <a:pt x="7438635" y="2264051"/>
                    <a:pt x="7400723" y="2262938"/>
                  </a:cubicBezTo>
                  <a:cubicBezTo>
                    <a:pt x="7300803" y="2260122"/>
                    <a:pt x="7200753" y="2261039"/>
                    <a:pt x="7100768" y="2262611"/>
                  </a:cubicBezTo>
                  <a:cubicBezTo>
                    <a:pt x="7071499" y="2263069"/>
                    <a:pt x="7059844" y="2257700"/>
                    <a:pt x="7060106" y="2224568"/>
                  </a:cubicBezTo>
                  <a:cubicBezTo>
                    <a:pt x="7061678" y="1989829"/>
                    <a:pt x="7061743" y="1755156"/>
                    <a:pt x="7060041" y="1520418"/>
                  </a:cubicBezTo>
                  <a:cubicBezTo>
                    <a:pt x="7059779" y="1486173"/>
                    <a:pt x="7073202" y="1478970"/>
                    <a:pt x="7101227" y="1483946"/>
                  </a:cubicBezTo>
                  <a:cubicBezTo>
                    <a:pt x="7140579" y="1490952"/>
                    <a:pt x="7146668" y="1472553"/>
                    <a:pt x="7146602" y="1437260"/>
                  </a:cubicBezTo>
                  <a:cubicBezTo>
                    <a:pt x="7145490" y="972563"/>
                    <a:pt x="7146276" y="507932"/>
                    <a:pt x="7145031" y="43235"/>
                  </a:cubicBezTo>
                  <a:cubicBezTo>
                    <a:pt x="7144966" y="25065"/>
                    <a:pt x="7146865" y="12935"/>
                    <a:pt x="7153560" y="5585"/>
                  </a:cubicBezTo>
                  <a:close/>
                  <a:moveTo>
                    <a:pt x="6627625" y="0"/>
                  </a:moveTo>
                  <a:lnTo>
                    <a:pt x="6812594" y="0"/>
                  </a:lnTo>
                  <a:lnTo>
                    <a:pt x="6835651" y="5131"/>
                  </a:lnTo>
                  <a:cubicBezTo>
                    <a:pt x="6842657" y="12399"/>
                    <a:pt x="6844949" y="24643"/>
                    <a:pt x="6844883" y="43337"/>
                  </a:cubicBezTo>
                  <a:cubicBezTo>
                    <a:pt x="6843509" y="504695"/>
                    <a:pt x="6844949" y="966118"/>
                    <a:pt x="6842592" y="1427476"/>
                  </a:cubicBezTo>
                  <a:cubicBezTo>
                    <a:pt x="6842330" y="1477305"/>
                    <a:pt x="6856342" y="1487323"/>
                    <a:pt x="6902177" y="1485162"/>
                  </a:cubicBezTo>
                  <a:cubicBezTo>
                    <a:pt x="6945327" y="1483133"/>
                    <a:pt x="7003864" y="1463751"/>
                    <a:pt x="7028615" y="1494329"/>
                  </a:cubicBezTo>
                  <a:cubicBezTo>
                    <a:pt x="7049764" y="1520455"/>
                    <a:pt x="7034901" y="1576242"/>
                    <a:pt x="7034966" y="1618868"/>
                  </a:cubicBezTo>
                  <a:cubicBezTo>
                    <a:pt x="7035163" y="1818642"/>
                    <a:pt x="7034115" y="2018415"/>
                    <a:pt x="7035948" y="2218188"/>
                  </a:cubicBezTo>
                  <a:cubicBezTo>
                    <a:pt x="7036275" y="2253677"/>
                    <a:pt x="7027633" y="2263761"/>
                    <a:pt x="6991489" y="2262975"/>
                  </a:cubicBezTo>
                  <a:cubicBezTo>
                    <a:pt x="6874087" y="2260487"/>
                    <a:pt x="6756619" y="2260684"/>
                    <a:pt x="6639218" y="2262910"/>
                  </a:cubicBezTo>
                  <a:cubicBezTo>
                    <a:pt x="6604383" y="2263565"/>
                    <a:pt x="6598097" y="2251844"/>
                    <a:pt x="6598228" y="2219891"/>
                  </a:cubicBezTo>
                  <a:cubicBezTo>
                    <a:pt x="6599275" y="1855375"/>
                    <a:pt x="6598883" y="1490728"/>
                    <a:pt x="6598883" y="1126016"/>
                  </a:cubicBezTo>
                  <a:cubicBezTo>
                    <a:pt x="6598883" y="764512"/>
                    <a:pt x="6599341" y="403008"/>
                    <a:pt x="6598097" y="41569"/>
                  </a:cubicBezTo>
                  <a:cubicBezTo>
                    <a:pt x="6598032" y="24611"/>
                    <a:pt x="6599391" y="12710"/>
                    <a:pt x="6605464" y="5393"/>
                  </a:cubicBezTo>
                  <a:close/>
                  <a:moveTo>
                    <a:pt x="6254855" y="0"/>
                  </a:moveTo>
                  <a:lnTo>
                    <a:pt x="6554203" y="0"/>
                  </a:lnTo>
                  <a:lnTo>
                    <a:pt x="6566150" y="5216"/>
                  </a:lnTo>
                  <a:cubicBezTo>
                    <a:pt x="6574744" y="12820"/>
                    <a:pt x="6578165" y="26308"/>
                    <a:pt x="6578034" y="49029"/>
                  </a:cubicBezTo>
                  <a:cubicBezTo>
                    <a:pt x="6575808" y="408831"/>
                    <a:pt x="6576790" y="768763"/>
                    <a:pt x="6576790" y="1128696"/>
                  </a:cubicBezTo>
                  <a:cubicBezTo>
                    <a:pt x="6576790" y="1491771"/>
                    <a:pt x="6576266" y="1854912"/>
                    <a:pt x="6577641" y="2217987"/>
                  </a:cubicBezTo>
                  <a:cubicBezTo>
                    <a:pt x="6577771" y="2253083"/>
                    <a:pt x="6570242" y="2263822"/>
                    <a:pt x="6533705" y="2262971"/>
                  </a:cubicBezTo>
                  <a:cubicBezTo>
                    <a:pt x="6424291" y="2260351"/>
                    <a:pt x="6314681" y="2261203"/>
                    <a:pt x="6205202" y="2262643"/>
                  </a:cubicBezTo>
                  <a:cubicBezTo>
                    <a:pt x="6177309" y="2263036"/>
                    <a:pt x="6166897" y="2257601"/>
                    <a:pt x="6167094" y="2226630"/>
                  </a:cubicBezTo>
                  <a:cubicBezTo>
                    <a:pt x="6168469" y="1990386"/>
                    <a:pt x="6168011" y="1754141"/>
                    <a:pt x="6167553" y="1517896"/>
                  </a:cubicBezTo>
                  <a:cubicBezTo>
                    <a:pt x="6167487" y="1496682"/>
                    <a:pt x="6167879" y="1478413"/>
                    <a:pt x="6196559" y="1483913"/>
                  </a:cubicBezTo>
                  <a:cubicBezTo>
                    <a:pt x="6235060" y="1491247"/>
                    <a:pt x="6234602" y="1468788"/>
                    <a:pt x="6234602" y="1440436"/>
                  </a:cubicBezTo>
                  <a:cubicBezTo>
                    <a:pt x="6233946" y="975870"/>
                    <a:pt x="6234929" y="511304"/>
                    <a:pt x="6232899" y="46738"/>
                  </a:cubicBezTo>
                  <a:cubicBezTo>
                    <a:pt x="6232801" y="24803"/>
                    <a:pt x="6235944" y="11887"/>
                    <a:pt x="6244080" y="4660"/>
                  </a:cubicBezTo>
                  <a:close/>
                  <a:moveTo>
                    <a:pt x="5841531" y="0"/>
                  </a:moveTo>
                  <a:lnTo>
                    <a:pt x="5907372" y="0"/>
                  </a:lnTo>
                  <a:lnTo>
                    <a:pt x="5930889" y="2254"/>
                  </a:lnTo>
                  <a:cubicBezTo>
                    <a:pt x="5943003" y="4153"/>
                    <a:pt x="5936193" y="27922"/>
                    <a:pt x="5936193" y="41607"/>
                  </a:cubicBezTo>
                  <a:cubicBezTo>
                    <a:pt x="5936586" y="276345"/>
                    <a:pt x="5936520" y="511084"/>
                    <a:pt x="5936520" y="745888"/>
                  </a:cubicBezTo>
                  <a:cubicBezTo>
                    <a:pt x="5936520" y="977483"/>
                    <a:pt x="5937306" y="1209079"/>
                    <a:pt x="5935669" y="1440675"/>
                  </a:cubicBezTo>
                  <a:cubicBezTo>
                    <a:pt x="5935407" y="1474985"/>
                    <a:pt x="5941693" y="1488277"/>
                    <a:pt x="5978950" y="1485134"/>
                  </a:cubicBezTo>
                  <a:cubicBezTo>
                    <a:pt x="6024654" y="1481337"/>
                    <a:pt x="6071013" y="1485200"/>
                    <a:pt x="6116977" y="1483759"/>
                  </a:cubicBezTo>
                  <a:cubicBezTo>
                    <a:pt x="6139437" y="1483039"/>
                    <a:pt x="6146967" y="1489783"/>
                    <a:pt x="6146901" y="1513093"/>
                  </a:cubicBezTo>
                  <a:cubicBezTo>
                    <a:pt x="6146116" y="1752612"/>
                    <a:pt x="6145984" y="1992130"/>
                    <a:pt x="6147032" y="2231649"/>
                  </a:cubicBezTo>
                  <a:cubicBezTo>
                    <a:pt x="6147163" y="2258102"/>
                    <a:pt x="6137734" y="2263144"/>
                    <a:pt x="6114031" y="2262947"/>
                  </a:cubicBezTo>
                  <a:cubicBezTo>
                    <a:pt x="5990212" y="2262030"/>
                    <a:pt x="5866328" y="2261965"/>
                    <a:pt x="5742510" y="2263013"/>
                  </a:cubicBezTo>
                  <a:cubicBezTo>
                    <a:pt x="5717758" y="2263209"/>
                    <a:pt x="5709902" y="2256138"/>
                    <a:pt x="5709966" y="2230732"/>
                  </a:cubicBezTo>
                  <a:cubicBezTo>
                    <a:pt x="5710884" y="1992785"/>
                    <a:pt x="5710753" y="1754838"/>
                    <a:pt x="5710033" y="1516891"/>
                  </a:cubicBezTo>
                  <a:cubicBezTo>
                    <a:pt x="5709966" y="1493188"/>
                    <a:pt x="5714877" y="1480551"/>
                    <a:pt x="5741397" y="1483890"/>
                  </a:cubicBezTo>
                  <a:cubicBezTo>
                    <a:pt x="5753902" y="1485462"/>
                    <a:pt x="5766998" y="1482515"/>
                    <a:pt x="5779439" y="1484479"/>
                  </a:cubicBezTo>
                  <a:cubicBezTo>
                    <a:pt x="5814338" y="1489914"/>
                    <a:pt x="5820363" y="1474069"/>
                    <a:pt x="5820297" y="1442115"/>
                  </a:cubicBezTo>
                  <a:cubicBezTo>
                    <a:pt x="5819249" y="977353"/>
                    <a:pt x="5819446" y="512590"/>
                    <a:pt x="5820036" y="47827"/>
                  </a:cubicBezTo>
                  <a:cubicBezTo>
                    <a:pt x="5820036" y="31785"/>
                    <a:pt x="5809559" y="4350"/>
                    <a:pt x="5827565" y="1010"/>
                  </a:cubicBezTo>
                  <a:close/>
                  <a:moveTo>
                    <a:pt x="5374550" y="0"/>
                  </a:moveTo>
                  <a:lnTo>
                    <a:pt x="5504721" y="0"/>
                  </a:lnTo>
                  <a:lnTo>
                    <a:pt x="5516327" y="6110"/>
                  </a:lnTo>
                  <a:cubicBezTo>
                    <a:pt x="5534594" y="26997"/>
                    <a:pt x="5521629" y="75582"/>
                    <a:pt x="5521629" y="111857"/>
                  </a:cubicBezTo>
                  <a:cubicBezTo>
                    <a:pt x="5521827" y="322892"/>
                    <a:pt x="5521760" y="533797"/>
                    <a:pt x="5521760" y="744636"/>
                  </a:cubicBezTo>
                  <a:cubicBezTo>
                    <a:pt x="5521760" y="976101"/>
                    <a:pt x="5522809" y="1207565"/>
                    <a:pt x="5520714" y="1439030"/>
                  </a:cubicBezTo>
                  <a:cubicBezTo>
                    <a:pt x="5520385" y="1477858"/>
                    <a:pt x="5532041" y="1488269"/>
                    <a:pt x="5568250" y="1484734"/>
                  </a:cubicBezTo>
                  <a:cubicBezTo>
                    <a:pt x="5598109" y="1481853"/>
                    <a:pt x="5628621" y="1485912"/>
                    <a:pt x="5658609" y="1483555"/>
                  </a:cubicBezTo>
                  <a:cubicBezTo>
                    <a:pt x="5684866" y="1481525"/>
                    <a:pt x="5689842" y="1491871"/>
                    <a:pt x="5689778" y="1515836"/>
                  </a:cubicBezTo>
                  <a:cubicBezTo>
                    <a:pt x="5688991" y="1753652"/>
                    <a:pt x="5688795" y="1991467"/>
                    <a:pt x="5689909" y="2229284"/>
                  </a:cubicBezTo>
                  <a:cubicBezTo>
                    <a:pt x="5690040" y="2257112"/>
                    <a:pt x="5681266" y="2263332"/>
                    <a:pt x="5654878" y="2263005"/>
                  </a:cubicBezTo>
                  <a:cubicBezTo>
                    <a:pt x="5546969" y="2261564"/>
                    <a:pt x="5439061" y="2261761"/>
                    <a:pt x="5331154" y="2262874"/>
                  </a:cubicBezTo>
                  <a:cubicBezTo>
                    <a:pt x="5306927" y="2263136"/>
                    <a:pt x="5298416" y="2257177"/>
                    <a:pt x="5298480" y="2231248"/>
                  </a:cubicBezTo>
                  <a:cubicBezTo>
                    <a:pt x="5299463" y="1991860"/>
                    <a:pt x="5299005" y="1752473"/>
                    <a:pt x="5299069" y="1513020"/>
                  </a:cubicBezTo>
                  <a:cubicBezTo>
                    <a:pt x="5299069" y="1499073"/>
                    <a:pt x="5296058" y="1480739"/>
                    <a:pt x="5318517" y="1484472"/>
                  </a:cubicBezTo>
                  <a:cubicBezTo>
                    <a:pt x="5357672" y="1490954"/>
                    <a:pt x="5356232" y="1468233"/>
                    <a:pt x="5356232" y="1440405"/>
                  </a:cubicBezTo>
                  <a:cubicBezTo>
                    <a:pt x="5355643" y="977476"/>
                    <a:pt x="5356299" y="514481"/>
                    <a:pt x="5354988" y="51552"/>
                  </a:cubicBezTo>
                  <a:cubicBezTo>
                    <a:pt x="5354923" y="31352"/>
                    <a:pt x="5356396" y="15981"/>
                    <a:pt x="5363672" y="6560"/>
                  </a:cubicBezTo>
                  <a:close/>
                  <a:moveTo>
                    <a:pt x="4870969" y="0"/>
                  </a:moveTo>
                  <a:lnTo>
                    <a:pt x="5030093" y="0"/>
                  </a:lnTo>
                  <a:lnTo>
                    <a:pt x="5052933" y="5581"/>
                  </a:lnTo>
                  <a:cubicBezTo>
                    <a:pt x="5058793" y="13095"/>
                    <a:pt x="5059857" y="25192"/>
                    <a:pt x="5059792" y="41790"/>
                  </a:cubicBezTo>
                  <a:cubicBezTo>
                    <a:pt x="5058679" y="504851"/>
                    <a:pt x="5059661" y="967911"/>
                    <a:pt x="5058088" y="1430971"/>
                  </a:cubicBezTo>
                  <a:cubicBezTo>
                    <a:pt x="5057958" y="1472943"/>
                    <a:pt x="5066404" y="1489312"/>
                    <a:pt x="5111125" y="1484925"/>
                  </a:cubicBezTo>
                  <a:cubicBezTo>
                    <a:pt x="5155126" y="1480538"/>
                    <a:pt x="5199914" y="1484860"/>
                    <a:pt x="5244373" y="1483615"/>
                  </a:cubicBezTo>
                  <a:cubicBezTo>
                    <a:pt x="5266897" y="1482961"/>
                    <a:pt x="5278554" y="1486235"/>
                    <a:pt x="5278423" y="1513801"/>
                  </a:cubicBezTo>
                  <a:cubicBezTo>
                    <a:pt x="5277374" y="1753254"/>
                    <a:pt x="5277374" y="1992707"/>
                    <a:pt x="5278356" y="2232160"/>
                  </a:cubicBezTo>
                  <a:cubicBezTo>
                    <a:pt x="5278487" y="2259530"/>
                    <a:pt x="5267094" y="2262803"/>
                    <a:pt x="5244373" y="2262672"/>
                  </a:cubicBezTo>
                  <a:cubicBezTo>
                    <a:pt x="5122126" y="2261887"/>
                    <a:pt x="4999878" y="2261298"/>
                    <a:pt x="4877696" y="2263000"/>
                  </a:cubicBezTo>
                  <a:cubicBezTo>
                    <a:pt x="4847577" y="2263458"/>
                    <a:pt x="4840570" y="2254226"/>
                    <a:pt x="4840832" y="2225415"/>
                  </a:cubicBezTo>
                  <a:cubicBezTo>
                    <a:pt x="4842273" y="2087454"/>
                    <a:pt x="4841487" y="1949491"/>
                    <a:pt x="4841487" y="1811529"/>
                  </a:cubicBezTo>
                  <a:cubicBezTo>
                    <a:pt x="4841422" y="1584779"/>
                    <a:pt x="4841422" y="1358029"/>
                    <a:pt x="4841422" y="1131213"/>
                  </a:cubicBezTo>
                  <a:cubicBezTo>
                    <a:pt x="4841422" y="768072"/>
                    <a:pt x="4841946" y="404866"/>
                    <a:pt x="4840636" y="41725"/>
                  </a:cubicBezTo>
                  <a:cubicBezTo>
                    <a:pt x="4840571" y="24505"/>
                    <a:pt x="4842142" y="12539"/>
                    <a:pt x="4848379" y="5262"/>
                  </a:cubicBezTo>
                  <a:close/>
                  <a:moveTo>
                    <a:pt x="4432959" y="0"/>
                  </a:moveTo>
                  <a:lnTo>
                    <a:pt x="4798371" y="0"/>
                  </a:lnTo>
                  <a:lnTo>
                    <a:pt x="4813529" y="3727"/>
                  </a:lnTo>
                  <a:cubicBezTo>
                    <a:pt x="4818727" y="8876"/>
                    <a:pt x="4820576" y="17453"/>
                    <a:pt x="4820576" y="30974"/>
                  </a:cubicBezTo>
                  <a:cubicBezTo>
                    <a:pt x="4819856" y="763476"/>
                    <a:pt x="4819856" y="1495978"/>
                    <a:pt x="4820576" y="2228415"/>
                  </a:cubicBezTo>
                  <a:cubicBezTo>
                    <a:pt x="4820576" y="2255850"/>
                    <a:pt x="4812458" y="2263053"/>
                    <a:pt x="4785676" y="2262726"/>
                  </a:cubicBezTo>
                  <a:cubicBezTo>
                    <a:pt x="4674627" y="2261350"/>
                    <a:pt x="4563510" y="2260761"/>
                    <a:pt x="4452460" y="2262987"/>
                  </a:cubicBezTo>
                  <a:cubicBezTo>
                    <a:pt x="4418541" y="2263642"/>
                    <a:pt x="4410553" y="2253624"/>
                    <a:pt x="4410619" y="2220623"/>
                  </a:cubicBezTo>
                  <a:cubicBezTo>
                    <a:pt x="4411798" y="1857548"/>
                    <a:pt x="4411339" y="1494472"/>
                    <a:pt x="4411339" y="1131397"/>
                  </a:cubicBezTo>
                  <a:cubicBezTo>
                    <a:pt x="4411339" y="769893"/>
                    <a:pt x="4412321" y="408389"/>
                    <a:pt x="4410096" y="46951"/>
                  </a:cubicBezTo>
                  <a:cubicBezTo>
                    <a:pt x="4409965" y="24885"/>
                    <a:pt x="4413222" y="12084"/>
                    <a:pt x="4421456" y="4922"/>
                  </a:cubicBezTo>
                  <a:close/>
                  <a:moveTo>
                    <a:pt x="4116180" y="0"/>
                  </a:moveTo>
                  <a:lnTo>
                    <a:pt x="4368880" y="0"/>
                  </a:lnTo>
                  <a:lnTo>
                    <a:pt x="4378734" y="4201"/>
                  </a:lnTo>
                  <a:cubicBezTo>
                    <a:pt x="4386936" y="11428"/>
                    <a:pt x="4390160" y="24425"/>
                    <a:pt x="4390029" y="46458"/>
                  </a:cubicBezTo>
                  <a:cubicBezTo>
                    <a:pt x="4387737" y="406194"/>
                    <a:pt x="4388720" y="765930"/>
                    <a:pt x="4388720" y="1125732"/>
                  </a:cubicBezTo>
                  <a:cubicBezTo>
                    <a:pt x="4388720" y="1488676"/>
                    <a:pt x="4387999" y="1851621"/>
                    <a:pt x="4389767" y="2214565"/>
                  </a:cubicBezTo>
                  <a:cubicBezTo>
                    <a:pt x="4389964" y="2255096"/>
                    <a:pt x="4378832" y="2263870"/>
                    <a:pt x="4340004" y="2262954"/>
                  </a:cubicBezTo>
                  <a:cubicBezTo>
                    <a:pt x="4224239" y="2260203"/>
                    <a:pt x="4108408" y="2260727"/>
                    <a:pt x="3992644" y="2262757"/>
                  </a:cubicBezTo>
                  <a:cubicBezTo>
                    <a:pt x="3960493" y="2263346"/>
                    <a:pt x="3952898" y="2253655"/>
                    <a:pt x="3953094" y="2222750"/>
                  </a:cubicBezTo>
                  <a:cubicBezTo>
                    <a:pt x="3954339" y="1989779"/>
                    <a:pt x="3954536" y="1756808"/>
                    <a:pt x="3952898" y="1523838"/>
                  </a:cubicBezTo>
                  <a:cubicBezTo>
                    <a:pt x="3952636" y="1488873"/>
                    <a:pt x="3964619" y="1482587"/>
                    <a:pt x="3996245" y="1482980"/>
                  </a:cubicBezTo>
                  <a:cubicBezTo>
                    <a:pt x="4095903" y="1484158"/>
                    <a:pt x="4095903" y="1482914"/>
                    <a:pt x="4095903" y="1383322"/>
                  </a:cubicBezTo>
                  <a:cubicBezTo>
                    <a:pt x="4095903" y="937941"/>
                    <a:pt x="4096688" y="492625"/>
                    <a:pt x="4094723" y="47244"/>
                  </a:cubicBezTo>
                  <a:cubicBezTo>
                    <a:pt x="4094625" y="25440"/>
                    <a:pt x="4097654" y="12197"/>
                    <a:pt x="4105765" y="4692"/>
                  </a:cubicBezTo>
                  <a:close/>
                  <a:moveTo>
                    <a:pt x="3678026" y="0"/>
                  </a:moveTo>
                  <a:lnTo>
                    <a:pt x="3755382" y="0"/>
                  </a:lnTo>
                  <a:lnTo>
                    <a:pt x="3786182" y="11216"/>
                  </a:lnTo>
                  <a:cubicBezTo>
                    <a:pt x="3799760" y="24336"/>
                    <a:pt x="3799777" y="50397"/>
                    <a:pt x="3799777" y="103499"/>
                  </a:cubicBezTo>
                  <a:cubicBezTo>
                    <a:pt x="3799646" y="315779"/>
                    <a:pt x="3799646" y="528189"/>
                    <a:pt x="3799646" y="740600"/>
                  </a:cubicBezTo>
                  <a:cubicBezTo>
                    <a:pt x="3799646" y="971999"/>
                    <a:pt x="3800628" y="1203464"/>
                    <a:pt x="3798664" y="1434863"/>
                  </a:cubicBezTo>
                  <a:cubicBezTo>
                    <a:pt x="3798336" y="1473168"/>
                    <a:pt x="3805604" y="1486525"/>
                    <a:pt x="3846789" y="1484888"/>
                  </a:cubicBezTo>
                  <a:cubicBezTo>
                    <a:pt x="3931649" y="1481483"/>
                    <a:pt x="3931780" y="1484037"/>
                    <a:pt x="3931780" y="1570599"/>
                  </a:cubicBezTo>
                  <a:cubicBezTo>
                    <a:pt x="3931780" y="1786152"/>
                    <a:pt x="3930667" y="2001771"/>
                    <a:pt x="3932828" y="2217325"/>
                  </a:cubicBezTo>
                  <a:cubicBezTo>
                    <a:pt x="3933220" y="2256219"/>
                    <a:pt x="3921239" y="2263749"/>
                    <a:pt x="3885357" y="2262963"/>
                  </a:cubicBezTo>
                  <a:cubicBezTo>
                    <a:pt x="3779085" y="2260606"/>
                    <a:pt x="3672749" y="2260933"/>
                    <a:pt x="3566479" y="2262832"/>
                  </a:cubicBezTo>
                  <a:cubicBezTo>
                    <a:pt x="3534919" y="2263421"/>
                    <a:pt x="3526669" y="2254713"/>
                    <a:pt x="3526865" y="2223087"/>
                  </a:cubicBezTo>
                  <a:cubicBezTo>
                    <a:pt x="3528305" y="1990116"/>
                    <a:pt x="3528371" y="1757080"/>
                    <a:pt x="3526800" y="1524109"/>
                  </a:cubicBezTo>
                  <a:cubicBezTo>
                    <a:pt x="3526537" y="1489537"/>
                    <a:pt x="3537472" y="1482334"/>
                    <a:pt x="3569621" y="1483055"/>
                  </a:cubicBezTo>
                  <a:cubicBezTo>
                    <a:pt x="3646427" y="1484822"/>
                    <a:pt x="3646492" y="1483186"/>
                    <a:pt x="3646492" y="1408279"/>
                  </a:cubicBezTo>
                  <a:cubicBezTo>
                    <a:pt x="3646492" y="953338"/>
                    <a:pt x="3646885" y="498462"/>
                    <a:pt x="3645707" y="43521"/>
                  </a:cubicBezTo>
                  <a:cubicBezTo>
                    <a:pt x="3645674" y="25613"/>
                    <a:pt x="3647409" y="13631"/>
                    <a:pt x="3653973" y="6248"/>
                  </a:cubicBezTo>
                  <a:close/>
                  <a:moveTo>
                    <a:pt x="3105362" y="0"/>
                  </a:moveTo>
                  <a:lnTo>
                    <a:pt x="3324602" y="0"/>
                  </a:lnTo>
                  <a:lnTo>
                    <a:pt x="3346249" y="5581"/>
                  </a:lnTo>
                  <a:cubicBezTo>
                    <a:pt x="3352158" y="12980"/>
                    <a:pt x="3353288" y="24831"/>
                    <a:pt x="3353255" y="41495"/>
                  </a:cubicBezTo>
                  <a:cubicBezTo>
                    <a:pt x="3352207" y="506258"/>
                    <a:pt x="3353059" y="971020"/>
                    <a:pt x="3351552" y="1435783"/>
                  </a:cubicBezTo>
                  <a:cubicBezTo>
                    <a:pt x="3351422" y="1475135"/>
                    <a:pt x="3360261" y="1485874"/>
                    <a:pt x="3400203" y="1484695"/>
                  </a:cubicBezTo>
                  <a:cubicBezTo>
                    <a:pt x="3505884" y="1481683"/>
                    <a:pt x="3505949" y="1483778"/>
                    <a:pt x="3505949" y="1587627"/>
                  </a:cubicBezTo>
                  <a:cubicBezTo>
                    <a:pt x="3505949" y="1798596"/>
                    <a:pt x="3505229" y="2009567"/>
                    <a:pt x="3506735" y="2220537"/>
                  </a:cubicBezTo>
                  <a:cubicBezTo>
                    <a:pt x="3506932" y="2252948"/>
                    <a:pt x="3499991" y="2263490"/>
                    <a:pt x="3465681" y="2262835"/>
                  </a:cubicBezTo>
                  <a:cubicBezTo>
                    <a:pt x="3349850" y="2260543"/>
                    <a:pt x="3233823" y="2260216"/>
                    <a:pt x="3117992" y="2262966"/>
                  </a:cubicBezTo>
                  <a:cubicBezTo>
                    <a:pt x="3080866" y="2263883"/>
                    <a:pt x="3074253" y="2252555"/>
                    <a:pt x="3074384" y="2217983"/>
                  </a:cubicBezTo>
                  <a:cubicBezTo>
                    <a:pt x="3075694" y="1854646"/>
                    <a:pt x="3075170" y="1491439"/>
                    <a:pt x="3075170" y="1128168"/>
                  </a:cubicBezTo>
                  <a:cubicBezTo>
                    <a:pt x="3075170" y="766533"/>
                    <a:pt x="3075694" y="404832"/>
                    <a:pt x="3074319" y="43197"/>
                  </a:cubicBezTo>
                  <a:cubicBezTo>
                    <a:pt x="3074254" y="25126"/>
                    <a:pt x="3076087" y="12881"/>
                    <a:pt x="3082749" y="5433"/>
                  </a:cubicBezTo>
                  <a:close/>
                  <a:moveTo>
                    <a:pt x="2799409" y="0"/>
                  </a:moveTo>
                  <a:lnTo>
                    <a:pt x="3026728" y="0"/>
                  </a:lnTo>
                  <a:lnTo>
                    <a:pt x="3045009" y="3715"/>
                  </a:lnTo>
                  <a:cubicBezTo>
                    <a:pt x="3051835" y="10132"/>
                    <a:pt x="3054323" y="21362"/>
                    <a:pt x="3054257" y="39761"/>
                  </a:cubicBezTo>
                  <a:cubicBezTo>
                    <a:pt x="3052621" y="403033"/>
                    <a:pt x="3053275" y="766239"/>
                    <a:pt x="3053275" y="1129445"/>
                  </a:cubicBezTo>
                  <a:cubicBezTo>
                    <a:pt x="3053275" y="1491080"/>
                    <a:pt x="3052621" y="1852715"/>
                    <a:pt x="3054192" y="2214285"/>
                  </a:cubicBezTo>
                  <a:cubicBezTo>
                    <a:pt x="3054388" y="2254161"/>
                    <a:pt x="3043585" y="2264048"/>
                    <a:pt x="3004429" y="2262935"/>
                  </a:cubicBezTo>
                  <a:cubicBezTo>
                    <a:pt x="2898158" y="2259988"/>
                    <a:pt x="2791691" y="2260840"/>
                    <a:pt x="2685354" y="2262608"/>
                  </a:cubicBezTo>
                  <a:cubicBezTo>
                    <a:pt x="2656479" y="2263131"/>
                    <a:pt x="2647836" y="2256387"/>
                    <a:pt x="2647966" y="2226398"/>
                  </a:cubicBezTo>
                  <a:cubicBezTo>
                    <a:pt x="2649276" y="1990088"/>
                    <a:pt x="2649080" y="1753778"/>
                    <a:pt x="2648098" y="1517403"/>
                  </a:cubicBezTo>
                  <a:cubicBezTo>
                    <a:pt x="2647966" y="1491146"/>
                    <a:pt x="2653925" y="1482961"/>
                    <a:pt x="2681622" y="1482830"/>
                  </a:cubicBezTo>
                  <a:cubicBezTo>
                    <a:pt x="2781869" y="1482306"/>
                    <a:pt x="2781869" y="1481128"/>
                    <a:pt x="2781869" y="1382845"/>
                  </a:cubicBezTo>
                  <a:cubicBezTo>
                    <a:pt x="2781869" y="937137"/>
                    <a:pt x="2782393" y="491494"/>
                    <a:pt x="2780952" y="45785"/>
                  </a:cubicBezTo>
                  <a:cubicBezTo>
                    <a:pt x="2780887" y="26698"/>
                    <a:pt x="2782524" y="13619"/>
                    <a:pt x="2789350" y="5663"/>
                  </a:cubicBezTo>
                  <a:close/>
                  <a:moveTo>
                    <a:pt x="2357272" y="0"/>
                  </a:moveTo>
                  <a:lnTo>
                    <a:pt x="2444703" y="0"/>
                  </a:lnTo>
                  <a:lnTo>
                    <a:pt x="2473526" y="10778"/>
                  </a:lnTo>
                  <a:cubicBezTo>
                    <a:pt x="2486122" y="23186"/>
                    <a:pt x="2486138" y="47757"/>
                    <a:pt x="2486138" y="98011"/>
                  </a:cubicBezTo>
                  <a:cubicBezTo>
                    <a:pt x="2486204" y="313760"/>
                    <a:pt x="2486204" y="529510"/>
                    <a:pt x="2486204" y="745195"/>
                  </a:cubicBezTo>
                  <a:cubicBezTo>
                    <a:pt x="2486204" y="976790"/>
                    <a:pt x="2486924" y="1208386"/>
                    <a:pt x="2485418" y="1439916"/>
                  </a:cubicBezTo>
                  <a:cubicBezTo>
                    <a:pt x="2485222" y="1473572"/>
                    <a:pt x="2490460" y="1485947"/>
                    <a:pt x="2528241" y="1484899"/>
                  </a:cubicBezTo>
                  <a:cubicBezTo>
                    <a:pt x="2626916" y="1482215"/>
                    <a:pt x="2626982" y="1484376"/>
                    <a:pt x="2626982" y="1581283"/>
                  </a:cubicBezTo>
                  <a:cubicBezTo>
                    <a:pt x="2626982" y="1793824"/>
                    <a:pt x="2625999" y="2006366"/>
                    <a:pt x="2627898" y="2218908"/>
                  </a:cubicBezTo>
                  <a:cubicBezTo>
                    <a:pt x="2628226" y="2255444"/>
                    <a:pt x="2618077" y="2263694"/>
                    <a:pt x="2582850" y="2262974"/>
                  </a:cubicBezTo>
                  <a:cubicBezTo>
                    <a:pt x="2467019" y="2260617"/>
                    <a:pt x="2351058" y="2260683"/>
                    <a:pt x="2235161" y="2262974"/>
                  </a:cubicBezTo>
                  <a:cubicBezTo>
                    <a:pt x="2200982" y="2263629"/>
                    <a:pt x="2193648" y="2253218"/>
                    <a:pt x="2193845" y="2220675"/>
                  </a:cubicBezTo>
                  <a:cubicBezTo>
                    <a:pt x="2195285" y="1989080"/>
                    <a:pt x="2195154" y="1757550"/>
                    <a:pt x="2193910" y="1525954"/>
                  </a:cubicBezTo>
                  <a:cubicBezTo>
                    <a:pt x="2193714" y="1494721"/>
                    <a:pt x="2198625" y="1482281"/>
                    <a:pt x="2234114" y="1482804"/>
                  </a:cubicBezTo>
                  <a:cubicBezTo>
                    <a:pt x="2337765" y="1484441"/>
                    <a:pt x="2337765" y="1482673"/>
                    <a:pt x="2337765" y="1377778"/>
                  </a:cubicBezTo>
                  <a:cubicBezTo>
                    <a:pt x="2337765" y="933640"/>
                    <a:pt x="2338355" y="489503"/>
                    <a:pt x="2336783" y="45432"/>
                  </a:cubicBezTo>
                  <a:cubicBezTo>
                    <a:pt x="2336718" y="25789"/>
                    <a:pt x="2338879" y="13250"/>
                    <a:pt x="2346057" y="5777"/>
                  </a:cubicBezTo>
                  <a:close/>
                  <a:moveTo>
                    <a:pt x="1909558" y="0"/>
                  </a:moveTo>
                  <a:lnTo>
                    <a:pt x="1998156" y="0"/>
                  </a:lnTo>
                  <a:lnTo>
                    <a:pt x="2028147" y="11461"/>
                  </a:lnTo>
                  <a:cubicBezTo>
                    <a:pt x="2040890" y="24189"/>
                    <a:pt x="2040923" y="49332"/>
                    <a:pt x="2040923" y="101092"/>
                  </a:cubicBezTo>
                  <a:cubicBezTo>
                    <a:pt x="2040858" y="314943"/>
                    <a:pt x="2040858" y="528925"/>
                    <a:pt x="2040858" y="742908"/>
                  </a:cubicBezTo>
                  <a:cubicBezTo>
                    <a:pt x="2040858" y="974307"/>
                    <a:pt x="2041513" y="1205706"/>
                    <a:pt x="2040203" y="1437105"/>
                  </a:cubicBezTo>
                  <a:cubicBezTo>
                    <a:pt x="2040007" y="1471219"/>
                    <a:pt x="2044394" y="1486541"/>
                    <a:pt x="2084860" y="1484969"/>
                  </a:cubicBezTo>
                  <a:cubicBezTo>
                    <a:pt x="2172992" y="1481499"/>
                    <a:pt x="2173058" y="1484118"/>
                    <a:pt x="2173058" y="1573234"/>
                  </a:cubicBezTo>
                  <a:cubicBezTo>
                    <a:pt x="2173058" y="1788787"/>
                    <a:pt x="2172403" y="2004341"/>
                    <a:pt x="2173779" y="2219894"/>
                  </a:cubicBezTo>
                  <a:cubicBezTo>
                    <a:pt x="2173975" y="2251978"/>
                    <a:pt x="2167296" y="2263764"/>
                    <a:pt x="2132462" y="2262979"/>
                  </a:cubicBezTo>
                  <a:cubicBezTo>
                    <a:pt x="2029400" y="2260556"/>
                    <a:pt x="1926206" y="2260622"/>
                    <a:pt x="1823145" y="2262979"/>
                  </a:cubicBezTo>
                  <a:cubicBezTo>
                    <a:pt x="1788702" y="2263764"/>
                    <a:pt x="1781827" y="2252568"/>
                    <a:pt x="1781958" y="2220418"/>
                  </a:cubicBezTo>
                  <a:cubicBezTo>
                    <a:pt x="1783267" y="1989019"/>
                    <a:pt x="1783660" y="1757620"/>
                    <a:pt x="1781697" y="1526220"/>
                  </a:cubicBezTo>
                  <a:cubicBezTo>
                    <a:pt x="1781369" y="1489094"/>
                    <a:pt x="1792500" y="1481564"/>
                    <a:pt x="1826876" y="1483005"/>
                  </a:cubicBezTo>
                  <a:cubicBezTo>
                    <a:pt x="1890062" y="1485624"/>
                    <a:pt x="1890193" y="1483594"/>
                    <a:pt x="1890193" y="1418509"/>
                  </a:cubicBezTo>
                  <a:cubicBezTo>
                    <a:pt x="1890193" y="962062"/>
                    <a:pt x="1890651" y="505615"/>
                    <a:pt x="1889343" y="49168"/>
                  </a:cubicBezTo>
                  <a:cubicBezTo>
                    <a:pt x="1889277" y="29852"/>
                    <a:pt x="1890423" y="16167"/>
                    <a:pt x="1897232" y="7549"/>
                  </a:cubicBezTo>
                  <a:close/>
                  <a:moveTo>
                    <a:pt x="1354932" y="0"/>
                  </a:moveTo>
                  <a:lnTo>
                    <a:pt x="1575047" y="0"/>
                  </a:lnTo>
                  <a:lnTo>
                    <a:pt x="1584482" y="4228"/>
                  </a:lnTo>
                  <a:cubicBezTo>
                    <a:pt x="1592134" y="11300"/>
                    <a:pt x="1594966" y="23790"/>
                    <a:pt x="1594868" y="44317"/>
                  </a:cubicBezTo>
                  <a:cubicBezTo>
                    <a:pt x="1593165" y="507116"/>
                    <a:pt x="1594278" y="969914"/>
                    <a:pt x="1592904" y="1432712"/>
                  </a:cubicBezTo>
                  <a:cubicBezTo>
                    <a:pt x="1592772" y="1471999"/>
                    <a:pt x="1598339" y="1489220"/>
                    <a:pt x="1642994" y="1485029"/>
                  </a:cubicBezTo>
                  <a:cubicBezTo>
                    <a:pt x="1679858" y="1481624"/>
                    <a:pt x="1730080" y="1467350"/>
                    <a:pt x="1751688" y="1491904"/>
                  </a:cubicBezTo>
                  <a:cubicBezTo>
                    <a:pt x="1770021" y="1512792"/>
                    <a:pt x="1757384" y="1561246"/>
                    <a:pt x="1757450" y="1597520"/>
                  </a:cubicBezTo>
                  <a:cubicBezTo>
                    <a:pt x="1757646" y="1805151"/>
                    <a:pt x="1756860" y="2012781"/>
                    <a:pt x="1758301" y="2220412"/>
                  </a:cubicBezTo>
                  <a:cubicBezTo>
                    <a:pt x="1758498" y="2252431"/>
                    <a:pt x="1752080" y="2263562"/>
                    <a:pt x="1717508" y="2262907"/>
                  </a:cubicBezTo>
                  <a:cubicBezTo>
                    <a:pt x="1601743" y="2260550"/>
                    <a:pt x="1485847" y="2260419"/>
                    <a:pt x="1370147" y="2262973"/>
                  </a:cubicBezTo>
                  <a:cubicBezTo>
                    <a:pt x="1334069" y="2263759"/>
                    <a:pt x="1325884" y="2254134"/>
                    <a:pt x="1326015" y="2218710"/>
                  </a:cubicBezTo>
                  <a:cubicBezTo>
                    <a:pt x="1327325" y="1854260"/>
                    <a:pt x="1326801" y="1489743"/>
                    <a:pt x="1326801" y="1125162"/>
                  </a:cubicBezTo>
                  <a:cubicBezTo>
                    <a:pt x="1326801" y="763789"/>
                    <a:pt x="1327325" y="402416"/>
                    <a:pt x="1326015" y="41109"/>
                  </a:cubicBezTo>
                  <a:cubicBezTo>
                    <a:pt x="1325950" y="23987"/>
                    <a:pt x="1327440" y="12266"/>
                    <a:pt x="1333595" y="5121"/>
                  </a:cubicBezTo>
                  <a:close/>
                  <a:moveTo>
                    <a:pt x="1041981" y="0"/>
                  </a:moveTo>
                  <a:lnTo>
                    <a:pt x="1277139" y="0"/>
                  </a:lnTo>
                  <a:lnTo>
                    <a:pt x="1297347" y="4894"/>
                  </a:lnTo>
                  <a:cubicBezTo>
                    <a:pt x="1303706" y="12023"/>
                    <a:pt x="1305425" y="23744"/>
                    <a:pt x="1305359" y="41128"/>
                  </a:cubicBezTo>
                  <a:cubicBezTo>
                    <a:pt x="1303985" y="404203"/>
                    <a:pt x="1304508" y="767148"/>
                    <a:pt x="1304508" y="1130158"/>
                  </a:cubicBezTo>
                  <a:cubicBezTo>
                    <a:pt x="1304508" y="1488388"/>
                    <a:pt x="1303198" y="1846618"/>
                    <a:pt x="1305948" y="2204782"/>
                  </a:cubicBezTo>
                  <a:cubicBezTo>
                    <a:pt x="1306341" y="2255659"/>
                    <a:pt x="1291086" y="2264367"/>
                    <a:pt x="1245251" y="2262861"/>
                  </a:cubicBezTo>
                  <a:cubicBezTo>
                    <a:pt x="1142253" y="2259456"/>
                    <a:pt x="1038995" y="2260373"/>
                    <a:pt x="935932" y="2262599"/>
                  </a:cubicBezTo>
                  <a:cubicBezTo>
                    <a:pt x="903586" y="2263319"/>
                    <a:pt x="897038" y="2252974"/>
                    <a:pt x="897235" y="2222723"/>
                  </a:cubicBezTo>
                  <a:cubicBezTo>
                    <a:pt x="898413" y="1988116"/>
                    <a:pt x="898479" y="1753573"/>
                    <a:pt x="897170" y="1518966"/>
                  </a:cubicBezTo>
                  <a:cubicBezTo>
                    <a:pt x="896974" y="1488977"/>
                    <a:pt x="905485" y="1482429"/>
                    <a:pt x="934361" y="1482626"/>
                  </a:cubicBezTo>
                  <a:cubicBezTo>
                    <a:pt x="1024131" y="1483346"/>
                    <a:pt x="1024131" y="1481971"/>
                    <a:pt x="1024131" y="1392069"/>
                  </a:cubicBezTo>
                  <a:cubicBezTo>
                    <a:pt x="1024131" y="943480"/>
                    <a:pt x="1024655" y="494956"/>
                    <a:pt x="1023214" y="46366"/>
                  </a:cubicBezTo>
                  <a:cubicBezTo>
                    <a:pt x="1023149" y="27378"/>
                    <a:pt x="1024753" y="14184"/>
                    <a:pt x="1031571" y="6057"/>
                  </a:cubicBezTo>
                  <a:close/>
                  <a:moveTo>
                    <a:pt x="566955" y="0"/>
                  </a:moveTo>
                  <a:lnTo>
                    <a:pt x="708467" y="0"/>
                  </a:lnTo>
                  <a:lnTo>
                    <a:pt x="722051" y="7278"/>
                  </a:lnTo>
                  <a:cubicBezTo>
                    <a:pt x="743396" y="32160"/>
                    <a:pt x="728075" y="88864"/>
                    <a:pt x="728140" y="131490"/>
                  </a:cubicBezTo>
                  <a:cubicBezTo>
                    <a:pt x="728271" y="334276"/>
                    <a:pt x="728140" y="537192"/>
                    <a:pt x="728140" y="740173"/>
                  </a:cubicBezTo>
                  <a:cubicBezTo>
                    <a:pt x="728140" y="973210"/>
                    <a:pt x="728795" y="1206311"/>
                    <a:pt x="727420" y="1439347"/>
                  </a:cubicBezTo>
                  <a:cubicBezTo>
                    <a:pt x="727223" y="1472152"/>
                    <a:pt x="731283" y="1485902"/>
                    <a:pt x="769784" y="1485051"/>
                  </a:cubicBezTo>
                  <a:cubicBezTo>
                    <a:pt x="876251" y="1482563"/>
                    <a:pt x="876317" y="1484724"/>
                    <a:pt x="876317" y="1593286"/>
                  </a:cubicBezTo>
                  <a:cubicBezTo>
                    <a:pt x="876317" y="1802554"/>
                    <a:pt x="875531" y="2011821"/>
                    <a:pt x="877102" y="2221089"/>
                  </a:cubicBezTo>
                  <a:cubicBezTo>
                    <a:pt x="877364" y="2254876"/>
                    <a:pt x="867477" y="2263519"/>
                    <a:pt x="834542" y="2262995"/>
                  </a:cubicBezTo>
                  <a:cubicBezTo>
                    <a:pt x="717140" y="2261096"/>
                    <a:pt x="599672" y="2261489"/>
                    <a:pt x="482270" y="2262799"/>
                  </a:cubicBezTo>
                  <a:cubicBezTo>
                    <a:pt x="453918" y="2263126"/>
                    <a:pt x="440692" y="2259459"/>
                    <a:pt x="440888" y="2225345"/>
                  </a:cubicBezTo>
                  <a:cubicBezTo>
                    <a:pt x="442525" y="1990737"/>
                    <a:pt x="442460" y="1756064"/>
                    <a:pt x="440954" y="1521457"/>
                  </a:cubicBezTo>
                  <a:cubicBezTo>
                    <a:pt x="440757" y="1488456"/>
                    <a:pt x="452150" y="1482759"/>
                    <a:pt x="481550" y="1483348"/>
                  </a:cubicBezTo>
                  <a:cubicBezTo>
                    <a:pt x="549582" y="1484658"/>
                    <a:pt x="549647" y="1483218"/>
                    <a:pt x="549647" y="1413745"/>
                  </a:cubicBezTo>
                  <a:cubicBezTo>
                    <a:pt x="549647" y="957168"/>
                    <a:pt x="550105" y="500524"/>
                    <a:pt x="548796" y="43946"/>
                  </a:cubicBezTo>
                  <a:cubicBezTo>
                    <a:pt x="548731" y="25514"/>
                    <a:pt x="550777" y="12648"/>
                    <a:pt x="557628" y="4995"/>
                  </a:cubicBezTo>
                  <a:close/>
                  <a:moveTo>
                    <a:pt x="19599" y="0"/>
                  </a:moveTo>
                  <a:lnTo>
                    <a:pt x="238112" y="0"/>
                  </a:lnTo>
                  <a:lnTo>
                    <a:pt x="247370" y="7426"/>
                  </a:lnTo>
                  <a:cubicBezTo>
                    <a:pt x="251913" y="15464"/>
                    <a:pt x="251536" y="27348"/>
                    <a:pt x="251503" y="41327"/>
                  </a:cubicBezTo>
                  <a:cubicBezTo>
                    <a:pt x="250914" y="453642"/>
                    <a:pt x="251110" y="865957"/>
                    <a:pt x="251110" y="1278272"/>
                  </a:cubicBezTo>
                  <a:cubicBezTo>
                    <a:pt x="251110" y="1336940"/>
                    <a:pt x="252026" y="1395674"/>
                    <a:pt x="250652" y="1454277"/>
                  </a:cubicBezTo>
                  <a:cubicBezTo>
                    <a:pt x="250128" y="1476605"/>
                    <a:pt x="256086" y="1485379"/>
                    <a:pt x="279592" y="1484266"/>
                  </a:cubicBezTo>
                  <a:cubicBezTo>
                    <a:pt x="315999" y="1482563"/>
                    <a:pt x="352667" y="1485379"/>
                    <a:pt x="389072" y="1483283"/>
                  </a:cubicBezTo>
                  <a:cubicBezTo>
                    <a:pt x="415066" y="1481778"/>
                    <a:pt x="420894" y="1491599"/>
                    <a:pt x="420828" y="1515957"/>
                  </a:cubicBezTo>
                  <a:cubicBezTo>
                    <a:pt x="420044" y="1753838"/>
                    <a:pt x="420044" y="1991720"/>
                    <a:pt x="420763" y="2229602"/>
                  </a:cubicBezTo>
                  <a:cubicBezTo>
                    <a:pt x="420828" y="2253501"/>
                    <a:pt x="415459" y="2262995"/>
                    <a:pt x="389204" y="2262668"/>
                  </a:cubicBezTo>
                  <a:cubicBezTo>
                    <a:pt x="270165" y="2261293"/>
                    <a:pt x="151060" y="2260573"/>
                    <a:pt x="32086" y="2262995"/>
                  </a:cubicBezTo>
                  <a:cubicBezTo>
                    <a:pt x="-5106" y="2263781"/>
                    <a:pt x="1050" y="2242566"/>
                    <a:pt x="1050" y="2221089"/>
                  </a:cubicBezTo>
                  <a:cubicBezTo>
                    <a:pt x="1050" y="1856312"/>
                    <a:pt x="1050" y="1491534"/>
                    <a:pt x="1050" y="1126821"/>
                  </a:cubicBezTo>
                  <a:cubicBezTo>
                    <a:pt x="1050" y="765252"/>
                    <a:pt x="1770" y="403683"/>
                    <a:pt x="2" y="42113"/>
                  </a:cubicBezTo>
                  <a:cubicBezTo>
                    <a:pt x="-96" y="22666"/>
                    <a:pt x="2801" y="10897"/>
                    <a:pt x="10168" y="421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127">
              <a:extLst>
                <a:ext uri="{FF2B5EF4-FFF2-40B4-BE49-F238E27FC236}">
                  <a16:creationId xmlns:a16="http://schemas.microsoft.com/office/drawing/2014/main" id="{F4720BD5-1C20-4BD1-A8CA-40D7B6C92D4B}"/>
                </a:ext>
              </a:extLst>
            </p:cNvPr>
            <p:cNvSpPr/>
            <p:nvPr/>
          </p:nvSpPr>
          <p:spPr>
            <a:xfrm>
              <a:off x="2509172" y="2437676"/>
              <a:ext cx="2427005" cy="1381673"/>
            </a:xfrm>
            <a:custGeom>
              <a:avLst/>
              <a:gdLst>
                <a:gd name="connsiteX0" fmla="*/ 1212396 w 2427005"/>
                <a:gd name="connsiteY0" fmla="*/ 1379948 h 1381673"/>
                <a:gd name="connsiteX1" fmla="*/ 374475 w 2427005"/>
                <a:gd name="connsiteY1" fmla="*/ 1381585 h 1381673"/>
                <a:gd name="connsiteX2" fmla="*/ 6 w 2427005"/>
                <a:gd name="connsiteY2" fmla="*/ 1008164 h 1381673"/>
                <a:gd name="connsiteX3" fmla="*/ 399 w 2427005"/>
                <a:gd name="connsiteY3" fmla="*/ 375516 h 1381673"/>
                <a:gd name="connsiteX4" fmla="*/ 373558 w 2427005"/>
                <a:gd name="connsiteY4" fmla="*/ 851 h 1381673"/>
                <a:gd name="connsiteX5" fmla="*/ 2054312 w 2427005"/>
                <a:gd name="connsiteY5" fmla="*/ 917 h 1381673"/>
                <a:gd name="connsiteX6" fmla="*/ 2425769 w 2427005"/>
                <a:gd name="connsiteY6" fmla="*/ 371980 h 1381673"/>
                <a:gd name="connsiteX7" fmla="*/ 2425638 w 2427005"/>
                <a:gd name="connsiteY7" fmla="*/ 1014123 h 1381673"/>
                <a:gd name="connsiteX8" fmla="*/ 2055164 w 2427005"/>
                <a:gd name="connsiteY8" fmla="*/ 1379817 h 1381673"/>
                <a:gd name="connsiteX9" fmla="*/ 1212396 w 2427005"/>
                <a:gd name="connsiteY9" fmla="*/ 1379948 h 138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7005" h="1381673">
                  <a:moveTo>
                    <a:pt x="1212396" y="1379948"/>
                  </a:moveTo>
                  <a:cubicBezTo>
                    <a:pt x="933067" y="1379948"/>
                    <a:pt x="653607" y="1375430"/>
                    <a:pt x="374475" y="1381585"/>
                  </a:cubicBezTo>
                  <a:cubicBezTo>
                    <a:pt x="188583" y="1385710"/>
                    <a:pt x="-1238" y="1245326"/>
                    <a:pt x="6" y="1008164"/>
                  </a:cubicBezTo>
                  <a:cubicBezTo>
                    <a:pt x="1119" y="797260"/>
                    <a:pt x="-387" y="586421"/>
                    <a:pt x="399" y="375516"/>
                  </a:cubicBezTo>
                  <a:cubicBezTo>
                    <a:pt x="1250" y="154790"/>
                    <a:pt x="152766" y="1244"/>
                    <a:pt x="373558" y="851"/>
                  </a:cubicBezTo>
                  <a:cubicBezTo>
                    <a:pt x="933788" y="-262"/>
                    <a:pt x="1494083" y="-327"/>
                    <a:pt x="2054312" y="917"/>
                  </a:cubicBezTo>
                  <a:cubicBezTo>
                    <a:pt x="2272420" y="1440"/>
                    <a:pt x="2424263" y="154004"/>
                    <a:pt x="2425769" y="371980"/>
                  </a:cubicBezTo>
                  <a:cubicBezTo>
                    <a:pt x="2427275" y="586028"/>
                    <a:pt x="2427602" y="800141"/>
                    <a:pt x="2425638" y="1014123"/>
                  </a:cubicBezTo>
                  <a:cubicBezTo>
                    <a:pt x="2423608" y="1229938"/>
                    <a:pt x="2271241" y="1379359"/>
                    <a:pt x="2055164" y="1379817"/>
                  </a:cubicBezTo>
                  <a:cubicBezTo>
                    <a:pt x="1774198" y="1380407"/>
                    <a:pt x="1493297" y="1379948"/>
                    <a:pt x="1212396" y="1379948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127">
              <a:extLst>
                <a:ext uri="{FF2B5EF4-FFF2-40B4-BE49-F238E27FC236}">
                  <a16:creationId xmlns:a16="http://schemas.microsoft.com/office/drawing/2014/main" id="{07A637BB-5791-42CB-A76B-1FF522DB85C1}"/>
                </a:ext>
              </a:extLst>
            </p:cNvPr>
            <p:cNvSpPr/>
            <p:nvPr/>
          </p:nvSpPr>
          <p:spPr>
            <a:xfrm>
              <a:off x="10346340" y="2437880"/>
              <a:ext cx="2423294" cy="1381492"/>
            </a:xfrm>
            <a:custGeom>
              <a:avLst/>
              <a:gdLst>
                <a:gd name="connsiteX0" fmla="*/ 1210521 w 2423294"/>
                <a:gd name="connsiteY0" fmla="*/ 1379745 h 1381492"/>
                <a:gd name="connsiteX1" fmla="*/ 377313 w 2423294"/>
                <a:gd name="connsiteY1" fmla="*/ 1381382 h 1381492"/>
                <a:gd name="connsiteX2" fmla="*/ 226 w 2423294"/>
                <a:gd name="connsiteY2" fmla="*/ 1006782 h 1381492"/>
                <a:gd name="connsiteX3" fmla="*/ 160 w 2423294"/>
                <a:gd name="connsiteY3" fmla="*/ 374199 h 1381492"/>
                <a:gd name="connsiteX4" fmla="*/ 373908 w 2423294"/>
                <a:gd name="connsiteY4" fmla="*/ 58 h 1381492"/>
                <a:gd name="connsiteX5" fmla="*/ 1269058 w 2423294"/>
                <a:gd name="connsiteY5" fmla="*/ 255 h 1381492"/>
                <a:gd name="connsiteX6" fmla="*/ 2049948 w 2423294"/>
                <a:gd name="connsiteY6" fmla="*/ 517 h 1381492"/>
                <a:gd name="connsiteX7" fmla="*/ 2416887 w 2423294"/>
                <a:gd name="connsiteY7" fmla="*/ 288227 h 1381492"/>
                <a:gd name="connsiteX8" fmla="*/ 2422780 w 2423294"/>
                <a:gd name="connsiteY8" fmla="*/ 363723 h 1381492"/>
                <a:gd name="connsiteX9" fmla="*/ 2422846 w 2423294"/>
                <a:gd name="connsiteY9" fmla="*/ 1015425 h 1381492"/>
                <a:gd name="connsiteX10" fmla="*/ 2058133 w 2423294"/>
                <a:gd name="connsiteY10" fmla="*/ 1379614 h 1381492"/>
                <a:gd name="connsiteX11" fmla="*/ 1210521 w 2423294"/>
                <a:gd name="connsiteY11" fmla="*/ 1379745 h 138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3294" h="1381492">
                  <a:moveTo>
                    <a:pt x="1210521" y="1379745"/>
                  </a:moveTo>
                  <a:cubicBezTo>
                    <a:pt x="932763" y="1379745"/>
                    <a:pt x="654875" y="1374768"/>
                    <a:pt x="377313" y="1381382"/>
                  </a:cubicBezTo>
                  <a:cubicBezTo>
                    <a:pt x="163855" y="1386489"/>
                    <a:pt x="-5995" y="1214740"/>
                    <a:pt x="226" y="1006782"/>
                  </a:cubicBezTo>
                  <a:cubicBezTo>
                    <a:pt x="6512" y="796074"/>
                    <a:pt x="6512" y="584907"/>
                    <a:pt x="160" y="374199"/>
                  </a:cubicBezTo>
                  <a:cubicBezTo>
                    <a:pt x="-5405" y="190730"/>
                    <a:pt x="134194" y="-597"/>
                    <a:pt x="373908" y="58"/>
                  </a:cubicBezTo>
                  <a:cubicBezTo>
                    <a:pt x="672292" y="844"/>
                    <a:pt x="970675" y="255"/>
                    <a:pt x="1269058" y="255"/>
                  </a:cubicBezTo>
                  <a:cubicBezTo>
                    <a:pt x="1529333" y="255"/>
                    <a:pt x="1789673" y="-466"/>
                    <a:pt x="2049948" y="517"/>
                  </a:cubicBezTo>
                  <a:cubicBezTo>
                    <a:pt x="2238918" y="1237"/>
                    <a:pt x="2376946" y="109996"/>
                    <a:pt x="2416887" y="288227"/>
                  </a:cubicBezTo>
                  <a:cubicBezTo>
                    <a:pt x="2422322" y="312650"/>
                    <a:pt x="2422715" y="338514"/>
                    <a:pt x="2422780" y="363723"/>
                  </a:cubicBezTo>
                  <a:cubicBezTo>
                    <a:pt x="2423238" y="580979"/>
                    <a:pt x="2423631" y="798169"/>
                    <a:pt x="2422846" y="1015425"/>
                  </a:cubicBezTo>
                  <a:cubicBezTo>
                    <a:pt x="2422126" y="1229014"/>
                    <a:pt x="2272050" y="1379024"/>
                    <a:pt x="2058133" y="1379614"/>
                  </a:cubicBezTo>
                  <a:cubicBezTo>
                    <a:pt x="1775596" y="1380268"/>
                    <a:pt x="1493058" y="1379679"/>
                    <a:pt x="1210521" y="1379745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127">
              <a:extLst>
                <a:ext uri="{FF2B5EF4-FFF2-40B4-BE49-F238E27FC236}">
                  <a16:creationId xmlns:a16="http://schemas.microsoft.com/office/drawing/2014/main" id="{CE185504-66F8-45E9-AD5B-BFA192506BD0}"/>
                </a:ext>
              </a:extLst>
            </p:cNvPr>
            <p:cNvSpPr/>
            <p:nvPr/>
          </p:nvSpPr>
          <p:spPr>
            <a:xfrm>
              <a:off x="5631999" y="3243317"/>
              <a:ext cx="3841625" cy="684966"/>
            </a:xfrm>
            <a:custGeom>
              <a:avLst/>
              <a:gdLst>
                <a:gd name="connsiteX0" fmla="*/ 1920556 w 3841625"/>
                <a:gd name="connsiteY0" fmla="*/ 684049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  <a:gd name="connsiteX9" fmla="*/ 1920556 w 3841625"/>
                <a:gd name="connsiteY9" fmla="*/ 684049 h 684966"/>
                <a:gd name="connsiteX0" fmla="*/ 3792310 w 3841625"/>
                <a:gd name="connsiteY0" fmla="*/ 684965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625" h="684966">
                  <a:moveTo>
                    <a:pt x="3792310" y="684965"/>
                  </a:moveTo>
                  <a:lnTo>
                    <a:pt x="53582" y="684900"/>
                  </a:lnTo>
                  <a:cubicBezTo>
                    <a:pt x="13837" y="684965"/>
                    <a:pt x="-633" y="678680"/>
                    <a:pt x="21" y="633958"/>
                  </a:cubicBezTo>
                  <a:cubicBezTo>
                    <a:pt x="2968" y="437328"/>
                    <a:pt x="2378" y="240632"/>
                    <a:pt x="348" y="43936"/>
                  </a:cubicBezTo>
                  <a:cubicBezTo>
                    <a:pt x="-44" y="7465"/>
                    <a:pt x="10170" y="131"/>
                    <a:pt x="45070" y="131"/>
                  </a:cubicBezTo>
                  <a:lnTo>
                    <a:pt x="3798072" y="0"/>
                  </a:lnTo>
                  <a:cubicBezTo>
                    <a:pt x="3835263" y="-65"/>
                    <a:pt x="3841745" y="11066"/>
                    <a:pt x="3841484" y="45180"/>
                  </a:cubicBezTo>
                  <a:cubicBezTo>
                    <a:pt x="3839847" y="241810"/>
                    <a:pt x="3839585" y="438506"/>
                    <a:pt x="3841614" y="635202"/>
                  </a:cubicBezTo>
                  <a:cubicBezTo>
                    <a:pt x="3842007" y="674227"/>
                    <a:pt x="3832513" y="685096"/>
                    <a:pt x="3792310" y="684965"/>
                  </a:cubicBezTo>
                  <a:close/>
                </a:path>
              </a:pathLst>
            </a:custGeom>
            <a:solidFill>
              <a:srgbClr val="021016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127">
              <a:extLst>
                <a:ext uri="{FF2B5EF4-FFF2-40B4-BE49-F238E27FC236}">
                  <a16:creationId xmlns:a16="http://schemas.microsoft.com/office/drawing/2014/main" id="{F0CE9E73-7932-4A95-8FDD-361E100E6E2D}"/>
                </a:ext>
              </a:extLst>
            </p:cNvPr>
            <p:cNvSpPr/>
            <p:nvPr/>
          </p:nvSpPr>
          <p:spPr>
            <a:xfrm>
              <a:off x="5658189" y="3264728"/>
              <a:ext cx="3794224" cy="638804"/>
            </a:xfrm>
            <a:custGeom>
              <a:avLst/>
              <a:gdLst>
                <a:gd name="connsiteX0" fmla="*/ 1895610 w 3794224"/>
                <a:gd name="connsiteY0" fmla="*/ 637821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  <a:gd name="connsiteX9" fmla="*/ 1895610 w 3794224"/>
                <a:gd name="connsiteY9" fmla="*/ 637821 h 638804"/>
                <a:gd name="connsiteX0" fmla="*/ 3743595 w 3794224"/>
                <a:gd name="connsiteY0" fmla="*/ 638672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4224" h="638804">
                  <a:moveTo>
                    <a:pt x="3743595" y="638672"/>
                  </a:moveTo>
                  <a:lnTo>
                    <a:pt x="52339" y="638803"/>
                  </a:lnTo>
                  <a:cubicBezTo>
                    <a:pt x="10564" y="638934"/>
                    <a:pt x="-568" y="628916"/>
                    <a:pt x="22" y="586748"/>
                  </a:cubicBezTo>
                  <a:cubicBezTo>
                    <a:pt x="2576" y="405963"/>
                    <a:pt x="2183" y="225113"/>
                    <a:pt x="218" y="44329"/>
                  </a:cubicBezTo>
                  <a:cubicBezTo>
                    <a:pt x="-175" y="7792"/>
                    <a:pt x="10891" y="0"/>
                    <a:pt x="45725" y="0"/>
                  </a:cubicBezTo>
                  <a:lnTo>
                    <a:pt x="3751321" y="66"/>
                  </a:lnTo>
                  <a:cubicBezTo>
                    <a:pt x="3784715" y="66"/>
                    <a:pt x="3794209" y="9036"/>
                    <a:pt x="3793948" y="42430"/>
                  </a:cubicBezTo>
                  <a:cubicBezTo>
                    <a:pt x="3792376" y="224851"/>
                    <a:pt x="3791917" y="407273"/>
                    <a:pt x="3794209" y="589629"/>
                  </a:cubicBezTo>
                  <a:cubicBezTo>
                    <a:pt x="3794733" y="630291"/>
                    <a:pt x="3781965" y="638738"/>
                    <a:pt x="3743595" y="6386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BF2BA92-E3C0-4656-B88D-D7E79F828424}"/>
                </a:ext>
              </a:extLst>
            </p:cNvPr>
            <p:cNvSpPr/>
            <p:nvPr/>
          </p:nvSpPr>
          <p:spPr>
            <a:xfrm>
              <a:off x="5841435" y="3395613"/>
              <a:ext cx="3278358" cy="221263"/>
            </a:xfrm>
            <a:custGeom>
              <a:avLst/>
              <a:gdLst>
                <a:gd name="connsiteX0" fmla="*/ 114439 w 3278358"/>
                <a:gd name="connsiteY0" fmla="*/ 202 h 221263"/>
                <a:gd name="connsiteX1" fmla="*/ 221102 w 3278358"/>
                <a:gd name="connsiteY1" fmla="*/ 114003 h 221263"/>
                <a:gd name="connsiteX2" fmla="*/ 106385 w 3278358"/>
                <a:gd name="connsiteY2" fmla="*/ 221190 h 221263"/>
                <a:gd name="connsiteX3" fmla="*/ 49 w 3278358"/>
                <a:gd name="connsiteY3" fmla="*/ 106146 h 221263"/>
                <a:gd name="connsiteX4" fmla="*/ 114439 w 3278358"/>
                <a:gd name="connsiteY4" fmla="*/ 202 h 221263"/>
                <a:gd name="connsiteX5" fmla="*/ 3170297 w 3278358"/>
                <a:gd name="connsiteY5" fmla="*/ 136 h 221263"/>
                <a:gd name="connsiteX6" fmla="*/ 3278336 w 3278358"/>
                <a:gd name="connsiteY6" fmla="*/ 112627 h 221263"/>
                <a:gd name="connsiteX7" fmla="*/ 3165124 w 3278358"/>
                <a:gd name="connsiteY7" fmla="*/ 221190 h 221263"/>
                <a:gd name="connsiteX8" fmla="*/ 3057478 w 3278358"/>
                <a:gd name="connsiteY8" fmla="*/ 107520 h 221263"/>
                <a:gd name="connsiteX9" fmla="*/ 3170297 w 3278358"/>
                <a:gd name="connsiteY9" fmla="*/ 136 h 221263"/>
                <a:gd name="connsiteX10" fmla="*/ 2705272 w 3278358"/>
                <a:gd name="connsiteY10" fmla="*/ 71 h 221263"/>
                <a:gd name="connsiteX11" fmla="*/ 2813245 w 3278358"/>
                <a:gd name="connsiteY11" fmla="*/ 112300 h 221263"/>
                <a:gd name="connsiteX12" fmla="*/ 2700754 w 3278358"/>
                <a:gd name="connsiteY12" fmla="*/ 221125 h 221263"/>
                <a:gd name="connsiteX13" fmla="*/ 2592322 w 3278358"/>
                <a:gd name="connsiteY13" fmla="*/ 107717 h 221263"/>
                <a:gd name="connsiteX14" fmla="*/ 2705272 w 3278358"/>
                <a:gd name="connsiteY14" fmla="*/ 71 h 221263"/>
                <a:gd name="connsiteX15" fmla="*/ 2406562 w 3278358"/>
                <a:gd name="connsiteY15" fmla="*/ 71 h 221263"/>
                <a:gd name="connsiteX16" fmla="*/ 2518987 w 3278358"/>
                <a:gd name="connsiteY16" fmla="*/ 108372 h 221263"/>
                <a:gd name="connsiteX17" fmla="*/ 2409836 w 3278358"/>
                <a:gd name="connsiteY17" fmla="*/ 221190 h 221263"/>
                <a:gd name="connsiteX18" fmla="*/ 2297017 w 3278358"/>
                <a:gd name="connsiteY18" fmla="*/ 111646 h 221263"/>
                <a:gd name="connsiteX19" fmla="*/ 2406562 w 3278358"/>
                <a:gd name="connsiteY19" fmla="*/ 71 h 221263"/>
                <a:gd name="connsiteX20" fmla="*/ 468740 w 3278358"/>
                <a:gd name="connsiteY20" fmla="*/ 6 h 221263"/>
                <a:gd name="connsiteX21" fmla="*/ 581297 w 3278358"/>
                <a:gd name="connsiteY21" fmla="*/ 109747 h 221263"/>
                <a:gd name="connsiteX22" fmla="*/ 468544 w 3278358"/>
                <a:gd name="connsiteY22" fmla="*/ 221256 h 221263"/>
                <a:gd name="connsiteX23" fmla="*/ 355398 w 3278358"/>
                <a:gd name="connsiteY23" fmla="*/ 109747 h 221263"/>
                <a:gd name="connsiteX24" fmla="*/ 468740 w 3278358"/>
                <a:gd name="connsiteY24" fmla="*/ 6 h 221263"/>
                <a:gd name="connsiteX25" fmla="*/ 1840504 w 3278358"/>
                <a:gd name="connsiteY25" fmla="*/ 5 h 221263"/>
                <a:gd name="connsiteX26" fmla="*/ 1952144 w 3278358"/>
                <a:gd name="connsiteY26" fmla="*/ 111580 h 221263"/>
                <a:gd name="connsiteX27" fmla="*/ 1837165 w 3278358"/>
                <a:gd name="connsiteY27" fmla="*/ 221256 h 221263"/>
                <a:gd name="connsiteX28" fmla="*/ 1726245 w 3278358"/>
                <a:gd name="connsiteY28" fmla="*/ 107979 h 221263"/>
                <a:gd name="connsiteX29" fmla="*/ 1840504 w 3278358"/>
                <a:gd name="connsiteY29" fmla="*/ 5 h 221263"/>
                <a:gd name="connsiteX30" fmla="*/ 1354461 w 3278358"/>
                <a:gd name="connsiteY30" fmla="*/ 5 h 221263"/>
                <a:gd name="connsiteX31" fmla="*/ 1466298 w 3278358"/>
                <a:gd name="connsiteY31" fmla="*/ 111187 h 221263"/>
                <a:gd name="connsiteX32" fmla="*/ 1351908 w 3278358"/>
                <a:gd name="connsiteY32" fmla="*/ 221255 h 221263"/>
                <a:gd name="connsiteX33" fmla="*/ 1240333 w 3278358"/>
                <a:gd name="connsiteY33" fmla="*/ 108437 h 221263"/>
                <a:gd name="connsiteX34" fmla="*/ 1354461 w 3278358"/>
                <a:gd name="connsiteY34" fmla="*/ 5 h 221263"/>
                <a:gd name="connsiteX35" fmla="*/ 780874 w 3278358"/>
                <a:gd name="connsiteY35" fmla="*/ 5 h 221263"/>
                <a:gd name="connsiteX36" fmla="*/ 895199 w 3278358"/>
                <a:gd name="connsiteY36" fmla="*/ 108437 h 221263"/>
                <a:gd name="connsiteX37" fmla="*/ 783624 w 3278358"/>
                <a:gd name="connsiteY37" fmla="*/ 221256 h 221263"/>
                <a:gd name="connsiteX38" fmla="*/ 669234 w 3278358"/>
                <a:gd name="connsiteY38" fmla="*/ 111187 h 221263"/>
                <a:gd name="connsiteX39" fmla="*/ 780874 w 3278358"/>
                <a:gd name="connsiteY39" fmla="*/ 5 h 2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78358" h="221263">
                  <a:moveTo>
                    <a:pt x="114439" y="202"/>
                  </a:moveTo>
                  <a:cubicBezTo>
                    <a:pt x="178149" y="1643"/>
                    <a:pt x="222935" y="49376"/>
                    <a:pt x="221102" y="114003"/>
                  </a:cubicBezTo>
                  <a:cubicBezTo>
                    <a:pt x="219400" y="176076"/>
                    <a:pt x="169113" y="223089"/>
                    <a:pt x="106385" y="221190"/>
                  </a:cubicBezTo>
                  <a:cubicBezTo>
                    <a:pt x="44050" y="219291"/>
                    <a:pt x="-1720" y="169790"/>
                    <a:pt x="49" y="106146"/>
                  </a:cubicBezTo>
                  <a:cubicBezTo>
                    <a:pt x="1751" y="41912"/>
                    <a:pt x="48437" y="-1304"/>
                    <a:pt x="114439" y="202"/>
                  </a:cubicBezTo>
                  <a:close/>
                  <a:moveTo>
                    <a:pt x="3170297" y="136"/>
                  </a:moveTo>
                  <a:cubicBezTo>
                    <a:pt x="3234465" y="1053"/>
                    <a:pt x="3279514" y="48001"/>
                    <a:pt x="3278336" y="112627"/>
                  </a:cubicBezTo>
                  <a:cubicBezTo>
                    <a:pt x="3277157" y="174897"/>
                    <a:pt x="3227459" y="222565"/>
                    <a:pt x="3165124" y="221190"/>
                  </a:cubicBezTo>
                  <a:cubicBezTo>
                    <a:pt x="3102527" y="219815"/>
                    <a:pt x="3056562" y="171296"/>
                    <a:pt x="3057478" y="107520"/>
                  </a:cubicBezTo>
                  <a:cubicBezTo>
                    <a:pt x="3058394" y="42893"/>
                    <a:pt x="3104295" y="-846"/>
                    <a:pt x="3170297" y="136"/>
                  </a:cubicBezTo>
                  <a:close/>
                  <a:moveTo>
                    <a:pt x="2705272" y="71"/>
                  </a:moveTo>
                  <a:cubicBezTo>
                    <a:pt x="2769768" y="857"/>
                    <a:pt x="2814096" y="46888"/>
                    <a:pt x="2813245" y="112300"/>
                  </a:cubicBezTo>
                  <a:cubicBezTo>
                    <a:pt x="2812459" y="174963"/>
                    <a:pt x="2763809" y="222042"/>
                    <a:pt x="2700754" y="221125"/>
                  </a:cubicBezTo>
                  <a:cubicBezTo>
                    <a:pt x="2638877" y="220208"/>
                    <a:pt x="2591733" y="170903"/>
                    <a:pt x="2592322" y="107717"/>
                  </a:cubicBezTo>
                  <a:cubicBezTo>
                    <a:pt x="2592977" y="44400"/>
                    <a:pt x="2640318" y="-715"/>
                    <a:pt x="2705272" y="71"/>
                  </a:cubicBezTo>
                  <a:close/>
                  <a:moveTo>
                    <a:pt x="2406562" y="71"/>
                  </a:moveTo>
                  <a:cubicBezTo>
                    <a:pt x="2471581" y="-584"/>
                    <a:pt x="2518201" y="44334"/>
                    <a:pt x="2518987" y="108372"/>
                  </a:cubicBezTo>
                  <a:cubicBezTo>
                    <a:pt x="2519708" y="171820"/>
                    <a:pt x="2472957" y="220208"/>
                    <a:pt x="2409836" y="221190"/>
                  </a:cubicBezTo>
                  <a:cubicBezTo>
                    <a:pt x="2347762" y="222107"/>
                    <a:pt x="2297803" y="173588"/>
                    <a:pt x="2297017" y="111646"/>
                  </a:cubicBezTo>
                  <a:cubicBezTo>
                    <a:pt x="2296231" y="48001"/>
                    <a:pt x="2342721" y="660"/>
                    <a:pt x="2406562" y="71"/>
                  </a:cubicBezTo>
                  <a:close/>
                  <a:moveTo>
                    <a:pt x="468740" y="6"/>
                  </a:moveTo>
                  <a:cubicBezTo>
                    <a:pt x="532254" y="6"/>
                    <a:pt x="581755" y="48263"/>
                    <a:pt x="581297" y="109747"/>
                  </a:cubicBezTo>
                  <a:cubicBezTo>
                    <a:pt x="580904" y="170052"/>
                    <a:pt x="529111" y="221322"/>
                    <a:pt x="468544" y="221256"/>
                  </a:cubicBezTo>
                  <a:cubicBezTo>
                    <a:pt x="408501" y="221191"/>
                    <a:pt x="355136" y="168612"/>
                    <a:pt x="355398" y="109747"/>
                  </a:cubicBezTo>
                  <a:cubicBezTo>
                    <a:pt x="355660" y="48198"/>
                    <a:pt x="405488" y="6"/>
                    <a:pt x="468740" y="6"/>
                  </a:cubicBezTo>
                  <a:close/>
                  <a:moveTo>
                    <a:pt x="1840504" y="5"/>
                  </a:moveTo>
                  <a:cubicBezTo>
                    <a:pt x="1903298" y="595"/>
                    <a:pt x="1953061" y="50358"/>
                    <a:pt x="1952144" y="111580"/>
                  </a:cubicBezTo>
                  <a:cubicBezTo>
                    <a:pt x="1951293" y="170510"/>
                    <a:pt x="1897274" y="221976"/>
                    <a:pt x="1837165" y="221256"/>
                  </a:cubicBezTo>
                  <a:cubicBezTo>
                    <a:pt x="1776925" y="220535"/>
                    <a:pt x="1725591" y="168153"/>
                    <a:pt x="1726245" y="107979"/>
                  </a:cubicBezTo>
                  <a:cubicBezTo>
                    <a:pt x="1726965" y="46298"/>
                    <a:pt x="1776598" y="-584"/>
                    <a:pt x="1840504" y="5"/>
                  </a:cubicBezTo>
                  <a:close/>
                  <a:moveTo>
                    <a:pt x="1354461" y="5"/>
                  </a:moveTo>
                  <a:cubicBezTo>
                    <a:pt x="1417582" y="464"/>
                    <a:pt x="1466756" y="49376"/>
                    <a:pt x="1466298" y="111187"/>
                  </a:cubicBezTo>
                  <a:cubicBezTo>
                    <a:pt x="1465905" y="170052"/>
                    <a:pt x="1412148" y="221845"/>
                    <a:pt x="1351908" y="221255"/>
                  </a:cubicBezTo>
                  <a:cubicBezTo>
                    <a:pt x="1291668" y="220732"/>
                    <a:pt x="1239875" y="168349"/>
                    <a:pt x="1240333" y="108437"/>
                  </a:cubicBezTo>
                  <a:cubicBezTo>
                    <a:pt x="1240791" y="46953"/>
                    <a:pt x="1290817" y="-519"/>
                    <a:pt x="1354461" y="5"/>
                  </a:cubicBezTo>
                  <a:close/>
                  <a:moveTo>
                    <a:pt x="780874" y="5"/>
                  </a:moveTo>
                  <a:cubicBezTo>
                    <a:pt x="844781" y="-387"/>
                    <a:pt x="893758" y="46102"/>
                    <a:pt x="895199" y="108437"/>
                  </a:cubicBezTo>
                  <a:cubicBezTo>
                    <a:pt x="896574" y="167302"/>
                    <a:pt x="843798" y="220666"/>
                    <a:pt x="783624" y="221256"/>
                  </a:cubicBezTo>
                  <a:cubicBezTo>
                    <a:pt x="722861" y="221910"/>
                    <a:pt x="669758" y="170772"/>
                    <a:pt x="669234" y="111187"/>
                  </a:cubicBezTo>
                  <a:cubicBezTo>
                    <a:pt x="668710" y="49441"/>
                    <a:pt x="717950" y="398"/>
                    <a:pt x="780874" y="5"/>
                  </a:cubicBezTo>
                  <a:close/>
                </a:path>
              </a:pathLst>
            </a:custGeom>
            <a:solidFill>
              <a:srgbClr val="080D10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626A71D-B039-476B-A81B-C66D5914257A}"/>
                </a:ext>
              </a:extLst>
            </p:cNvPr>
            <p:cNvSpPr/>
            <p:nvPr/>
          </p:nvSpPr>
          <p:spPr>
            <a:xfrm>
              <a:off x="5861651" y="3416859"/>
              <a:ext cx="3237820" cy="179010"/>
            </a:xfrm>
            <a:custGeom>
              <a:avLst/>
              <a:gdLst>
                <a:gd name="connsiteX0" fmla="*/ 3150931 w 3237820"/>
                <a:gd name="connsiteY0" fmla="*/ 104 h 179010"/>
                <a:gd name="connsiteX1" fmla="*/ 3237820 w 3237820"/>
                <a:gd name="connsiteY1" fmla="*/ 88565 h 179010"/>
                <a:gd name="connsiteX2" fmla="*/ 3145758 w 3237820"/>
                <a:gd name="connsiteY2" fmla="*/ 178859 h 179010"/>
                <a:gd name="connsiteX3" fmla="*/ 3058018 w 3237820"/>
                <a:gd name="connsiteY3" fmla="*/ 85880 h 179010"/>
                <a:gd name="connsiteX4" fmla="*/ 3150931 w 3237820"/>
                <a:gd name="connsiteY4" fmla="*/ 104 h 179010"/>
                <a:gd name="connsiteX5" fmla="*/ 762033 w 3237820"/>
                <a:gd name="connsiteY5" fmla="*/ 104 h 179010"/>
                <a:gd name="connsiteX6" fmla="*/ 849511 w 3237820"/>
                <a:gd name="connsiteY6" fmla="*/ 86208 h 179010"/>
                <a:gd name="connsiteX7" fmla="*/ 761967 w 3237820"/>
                <a:gd name="connsiteY7" fmla="*/ 178859 h 179010"/>
                <a:gd name="connsiteX8" fmla="*/ 674423 w 3237820"/>
                <a:gd name="connsiteY8" fmla="*/ 90922 h 179010"/>
                <a:gd name="connsiteX9" fmla="*/ 762033 w 3237820"/>
                <a:gd name="connsiteY9" fmla="*/ 104 h 179010"/>
                <a:gd name="connsiteX10" fmla="*/ 91145 w 3237820"/>
                <a:gd name="connsiteY10" fmla="*/ 104 h 179010"/>
                <a:gd name="connsiteX11" fmla="*/ 180261 w 3237820"/>
                <a:gd name="connsiteY11" fmla="*/ 90725 h 179010"/>
                <a:gd name="connsiteX12" fmla="*/ 91473 w 3237820"/>
                <a:gd name="connsiteY12" fmla="*/ 178990 h 179010"/>
                <a:gd name="connsiteX13" fmla="*/ 0 w 3237820"/>
                <a:gd name="connsiteY13" fmla="*/ 88761 h 179010"/>
                <a:gd name="connsiteX14" fmla="*/ 91145 w 3237820"/>
                <a:gd name="connsiteY14" fmla="*/ 104 h 179010"/>
                <a:gd name="connsiteX15" fmla="*/ 2682633 w 3237820"/>
                <a:gd name="connsiteY15" fmla="*/ 39 h 179010"/>
                <a:gd name="connsiteX16" fmla="*/ 2772141 w 3237820"/>
                <a:gd name="connsiteY16" fmla="*/ 89285 h 179010"/>
                <a:gd name="connsiteX17" fmla="*/ 2681061 w 3237820"/>
                <a:gd name="connsiteY17" fmla="*/ 178794 h 179010"/>
                <a:gd name="connsiteX18" fmla="*/ 2592404 w 3237820"/>
                <a:gd name="connsiteY18" fmla="*/ 89875 h 179010"/>
                <a:gd name="connsiteX19" fmla="*/ 2682633 w 3237820"/>
                <a:gd name="connsiteY19" fmla="*/ 39 h 179010"/>
                <a:gd name="connsiteX20" fmla="*/ 2391714 w 3237820"/>
                <a:gd name="connsiteY20" fmla="*/ 39 h 179010"/>
                <a:gd name="connsiteX21" fmla="*/ 2476835 w 3237820"/>
                <a:gd name="connsiteY21" fmla="*/ 93280 h 179010"/>
                <a:gd name="connsiteX22" fmla="*/ 2386934 w 3237820"/>
                <a:gd name="connsiteY22" fmla="*/ 178990 h 179010"/>
                <a:gd name="connsiteX23" fmla="*/ 2297360 w 3237820"/>
                <a:gd name="connsiteY23" fmla="*/ 86012 h 179010"/>
                <a:gd name="connsiteX24" fmla="*/ 2391714 w 3237820"/>
                <a:gd name="connsiteY24" fmla="*/ 39 h 179010"/>
                <a:gd name="connsiteX25" fmla="*/ 1817800 w 3237820"/>
                <a:gd name="connsiteY25" fmla="*/ 39 h 179010"/>
                <a:gd name="connsiteX26" fmla="*/ 1906457 w 3237820"/>
                <a:gd name="connsiteY26" fmla="*/ 88958 h 179010"/>
                <a:gd name="connsiteX27" fmla="*/ 1817145 w 3237820"/>
                <a:gd name="connsiteY27" fmla="*/ 178859 h 179010"/>
                <a:gd name="connsiteX28" fmla="*/ 1729208 w 3237820"/>
                <a:gd name="connsiteY28" fmla="*/ 85815 h 179010"/>
                <a:gd name="connsiteX29" fmla="*/ 1817800 w 3237820"/>
                <a:gd name="connsiteY29" fmla="*/ 39 h 179010"/>
                <a:gd name="connsiteX30" fmla="*/ 1335424 w 3237820"/>
                <a:gd name="connsiteY30" fmla="*/ 39 h 179010"/>
                <a:gd name="connsiteX31" fmla="*/ 1420545 w 3237820"/>
                <a:gd name="connsiteY31" fmla="*/ 88500 h 179010"/>
                <a:gd name="connsiteX32" fmla="*/ 1330906 w 3237820"/>
                <a:gd name="connsiteY32" fmla="*/ 178859 h 179010"/>
                <a:gd name="connsiteX33" fmla="*/ 1244999 w 3237820"/>
                <a:gd name="connsiteY33" fmla="*/ 88631 h 179010"/>
                <a:gd name="connsiteX34" fmla="*/ 1335424 w 3237820"/>
                <a:gd name="connsiteY34" fmla="*/ 39 h 179010"/>
                <a:gd name="connsiteX35" fmla="*/ 447674 w 3237820"/>
                <a:gd name="connsiteY35" fmla="*/ 39 h 179010"/>
                <a:gd name="connsiteX36" fmla="*/ 537509 w 3237820"/>
                <a:gd name="connsiteY36" fmla="*/ 88893 h 179010"/>
                <a:gd name="connsiteX37" fmla="*/ 451602 w 3237820"/>
                <a:gd name="connsiteY37" fmla="*/ 178794 h 179010"/>
                <a:gd name="connsiteX38" fmla="*/ 360654 w 3237820"/>
                <a:gd name="connsiteY38" fmla="*/ 90595 h 179010"/>
                <a:gd name="connsiteX39" fmla="*/ 447674 w 3237820"/>
                <a:gd name="connsiteY39" fmla="*/ 39 h 1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7820" h="179010">
                  <a:moveTo>
                    <a:pt x="3150931" y="104"/>
                  </a:moveTo>
                  <a:cubicBezTo>
                    <a:pt x="3198533" y="1741"/>
                    <a:pt x="3237951" y="41814"/>
                    <a:pt x="3237820" y="88565"/>
                  </a:cubicBezTo>
                  <a:cubicBezTo>
                    <a:pt x="3237690" y="135251"/>
                    <a:pt x="3192379" y="179776"/>
                    <a:pt x="3145758" y="178859"/>
                  </a:cubicBezTo>
                  <a:cubicBezTo>
                    <a:pt x="3097501" y="177942"/>
                    <a:pt x="3056708" y="134661"/>
                    <a:pt x="3058018" y="85880"/>
                  </a:cubicBezTo>
                  <a:cubicBezTo>
                    <a:pt x="3059392" y="36313"/>
                    <a:pt x="3100447" y="-1598"/>
                    <a:pt x="3150931" y="104"/>
                  </a:cubicBezTo>
                  <a:close/>
                  <a:moveTo>
                    <a:pt x="762033" y="104"/>
                  </a:moveTo>
                  <a:cubicBezTo>
                    <a:pt x="811403" y="104"/>
                    <a:pt x="848791" y="36903"/>
                    <a:pt x="849511" y="86208"/>
                  </a:cubicBezTo>
                  <a:cubicBezTo>
                    <a:pt x="850231" y="137281"/>
                    <a:pt x="811010" y="178859"/>
                    <a:pt x="761967" y="178859"/>
                  </a:cubicBezTo>
                  <a:cubicBezTo>
                    <a:pt x="715216" y="178925"/>
                    <a:pt x="675471" y="138983"/>
                    <a:pt x="674423" y="90922"/>
                  </a:cubicBezTo>
                  <a:cubicBezTo>
                    <a:pt x="673310" y="39064"/>
                    <a:pt x="710894" y="39"/>
                    <a:pt x="762033" y="104"/>
                  </a:cubicBezTo>
                  <a:close/>
                  <a:moveTo>
                    <a:pt x="91145" y="104"/>
                  </a:moveTo>
                  <a:cubicBezTo>
                    <a:pt x="141039" y="562"/>
                    <a:pt x="181505" y="41682"/>
                    <a:pt x="180261" y="90725"/>
                  </a:cubicBezTo>
                  <a:cubicBezTo>
                    <a:pt x="179082" y="136102"/>
                    <a:pt x="136980" y="178008"/>
                    <a:pt x="91473" y="178990"/>
                  </a:cubicBezTo>
                  <a:cubicBezTo>
                    <a:pt x="44656" y="179972"/>
                    <a:pt x="66" y="136036"/>
                    <a:pt x="0" y="88761"/>
                  </a:cubicBezTo>
                  <a:cubicBezTo>
                    <a:pt x="0" y="39718"/>
                    <a:pt x="41186" y="-354"/>
                    <a:pt x="91145" y="104"/>
                  </a:cubicBezTo>
                  <a:close/>
                  <a:moveTo>
                    <a:pt x="2682633" y="39"/>
                  </a:moveTo>
                  <a:cubicBezTo>
                    <a:pt x="2732854" y="-158"/>
                    <a:pt x="2772468" y="39391"/>
                    <a:pt x="2772141" y="89285"/>
                  </a:cubicBezTo>
                  <a:cubicBezTo>
                    <a:pt x="2771814" y="137804"/>
                    <a:pt x="2728533" y="180365"/>
                    <a:pt x="2681061" y="178794"/>
                  </a:cubicBezTo>
                  <a:cubicBezTo>
                    <a:pt x="2635881" y="177288"/>
                    <a:pt x="2593452" y="134727"/>
                    <a:pt x="2592404" y="89875"/>
                  </a:cubicBezTo>
                  <a:cubicBezTo>
                    <a:pt x="2591290" y="41552"/>
                    <a:pt x="2632804" y="235"/>
                    <a:pt x="2682633" y="39"/>
                  </a:cubicBezTo>
                  <a:close/>
                  <a:moveTo>
                    <a:pt x="2391714" y="39"/>
                  </a:moveTo>
                  <a:cubicBezTo>
                    <a:pt x="2441085" y="1480"/>
                    <a:pt x="2479062" y="43124"/>
                    <a:pt x="2476835" y="93280"/>
                  </a:cubicBezTo>
                  <a:cubicBezTo>
                    <a:pt x="2474740" y="140293"/>
                    <a:pt x="2433031" y="180038"/>
                    <a:pt x="2386934" y="178990"/>
                  </a:cubicBezTo>
                  <a:cubicBezTo>
                    <a:pt x="2340118" y="177877"/>
                    <a:pt x="2295658" y="131781"/>
                    <a:pt x="2297360" y="86012"/>
                  </a:cubicBezTo>
                  <a:cubicBezTo>
                    <a:pt x="2299194" y="37230"/>
                    <a:pt x="2341558" y="-1402"/>
                    <a:pt x="2391714" y="39"/>
                  </a:cubicBezTo>
                  <a:close/>
                  <a:moveTo>
                    <a:pt x="1817800" y="39"/>
                  </a:moveTo>
                  <a:cubicBezTo>
                    <a:pt x="1868939" y="-354"/>
                    <a:pt x="1906720" y="37558"/>
                    <a:pt x="1906457" y="88958"/>
                  </a:cubicBezTo>
                  <a:cubicBezTo>
                    <a:pt x="1906196" y="139049"/>
                    <a:pt x="1865599" y="179972"/>
                    <a:pt x="1817145" y="178859"/>
                  </a:cubicBezTo>
                  <a:cubicBezTo>
                    <a:pt x="1769281" y="177746"/>
                    <a:pt x="1727768" y="133941"/>
                    <a:pt x="1729208" y="85815"/>
                  </a:cubicBezTo>
                  <a:cubicBezTo>
                    <a:pt x="1730584" y="38344"/>
                    <a:pt x="1769739" y="432"/>
                    <a:pt x="1817800" y="39"/>
                  </a:cubicBezTo>
                  <a:close/>
                  <a:moveTo>
                    <a:pt x="1335424" y="39"/>
                  </a:moveTo>
                  <a:cubicBezTo>
                    <a:pt x="1384532" y="1086"/>
                    <a:pt x="1420741" y="38671"/>
                    <a:pt x="1420545" y="88500"/>
                  </a:cubicBezTo>
                  <a:cubicBezTo>
                    <a:pt x="1420349" y="139507"/>
                    <a:pt x="1379621" y="180562"/>
                    <a:pt x="1330906" y="178859"/>
                  </a:cubicBezTo>
                  <a:cubicBezTo>
                    <a:pt x="1283762" y="177222"/>
                    <a:pt x="1245129" y="136626"/>
                    <a:pt x="1244999" y="88631"/>
                  </a:cubicBezTo>
                  <a:cubicBezTo>
                    <a:pt x="1244802" y="37623"/>
                    <a:pt x="1284286" y="-1009"/>
                    <a:pt x="1335424" y="39"/>
                  </a:cubicBezTo>
                  <a:close/>
                  <a:moveTo>
                    <a:pt x="447674" y="39"/>
                  </a:moveTo>
                  <a:cubicBezTo>
                    <a:pt x="497764" y="-288"/>
                    <a:pt x="537902" y="39391"/>
                    <a:pt x="537509" y="88893"/>
                  </a:cubicBezTo>
                  <a:cubicBezTo>
                    <a:pt x="537182" y="135709"/>
                    <a:pt x="498157" y="176568"/>
                    <a:pt x="451602" y="178794"/>
                  </a:cubicBezTo>
                  <a:cubicBezTo>
                    <a:pt x="403869" y="181217"/>
                    <a:pt x="361570" y="140162"/>
                    <a:pt x="360654" y="90595"/>
                  </a:cubicBezTo>
                  <a:cubicBezTo>
                    <a:pt x="359737" y="39260"/>
                    <a:pt x="397124" y="366"/>
                    <a:pt x="447674" y="39"/>
                  </a:cubicBezTo>
                  <a:close/>
                </a:path>
              </a:pathLst>
            </a:custGeom>
            <a:solidFill>
              <a:srgbClr val="FCFCFC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299BC77-7A15-4816-8587-6F7D91C89905}"/>
              </a:ext>
            </a:extLst>
          </p:cNvPr>
          <p:cNvGrpSpPr/>
          <p:nvPr/>
        </p:nvGrpSpPr>
        <p:grpSpPr>
          <a:xfrm>
            <a:off x="2265180" y="4182126"/>
            <a:ext cx="726410" cy="1337993"/>
            <a:chOff x="6201020" y="320372"/>
            <a:chExt cx="871829" cy="1605844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FB75C951-0D14-4059-B457-F6D1E1054FE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DB131E23-AA87-4954-B0BA-7F5856FFBDD2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17596B7F-5AE4-4CE5-9560-0F71AB1A79F6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D16FE4CC-B2C7-4A14-9C51-13E8C3AA3FB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786E13D8-7A07-4A59-AFB9-57DA161FCD18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F03B9EF1-3F13-45EE-873D-12E605505A1B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04CAE3EC-266D-464C-A26E-EBFF2EFE0349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033E49E9-D780-4444-A377-41FFD109184B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61D13EB-DFEA-42A4-AC7D-6F46B2DAAC1A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4663F9C8-3D85-4B96-847B-F5954ABE3DA9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EB40687-F241-4E49-B0C8-8DE664A2A38F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8074478-E4DD-4195-9883-628D863ABC0C}"/>
              </a:ext>
            </a:extLst>
          </p:cNvPr>
          <p:cNvGrpSpPr/>
          <p:nvPr/>
        </p:nvGrpSpPr>
        <p:grpSpPr>
          <a:xfrm>
            <a:off x="6167488" y="1211350"/>
            <a:ext cx="639447" cy="1002873"/>
            <a:chOff x="3443794" y="982314"/>
            <a:chExt cx="552086" cy="865861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2B1E4C7-02DE-4A59-B8B6-895A293AC8FD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919183-21DB-4187-99ED-E75D888C57A8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F67CC5-7B09-4ED3-86BF-DC91CD6D74F8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E25826B-C6E0-4A8B-A894-9ECA55C8C94B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51CE159-18AC-40A6-A78C-61BA1796A0E7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36C3255-8F0C-49C8-998C-6BA6C0C50775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2165A18-FCAA-472C-8E9B-90CD41067198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DDE3937-56C6-4EDE-A913-71182205DB4C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FFDA932-27F5-497E-8FAD-D96A26360323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38688A8-D1CF-41E9-A40C-A7114046DB5C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1EFE2CEA-0403-45DD-93F3-9B64F3D9FBD7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B8CC83C-7B3B-4DCB-ADFD-693F294EAD71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02D2935-8571-474C-8A64-C1BA2DD69C9A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54A442E-B17F-4A2A-8DD1-09B094B1B81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02AE762-D2F6-46E3-A0BE-2B54648362C8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E42855C-B05F-4CF9-8D4F-445E3C4335E1}"/>
              </a:ext>
            </a:extLst>
          </p:cNvPr>
          <p:cNvGrpSpPr/>
          <p:nvPr/>
        </p:nvGrpSpPr>
        <p:grpSpPr>
          <a:xfrm>
            <a:off x="296109" y="4442272"/>
            <a:ext cx="890249" cy="835617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B56D4EE-6C34-4B0E-8393-43A2EE8AA185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210" name="Graphic 5">
                <a:extLst>
                  <a:ext uri="{FF2B5EF4-FFF2-40B4-BE49-F238E27FC236}">
                    <a16:creationId xmlns:a16="http://schemas.microsoft.com/office/drawing/2014/main" id="{9880FC42-A35A-49BF-B2AF-4AA3F661594B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Graphic 5">
                <a:extLst>
                  <a:ext uri="{FF2B5EF4-FFF2-40B4-BE49-F238E27FC236}">
                    <a16:creationId xmlns:a16="http://schemas.microsoft.com/office/drawing/2014/main" id="{527380D2-2238-45EC-9386-6A8A0AB1FE30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Graphic 5">
                <a:extLst>
                  <a:ext uri="{FF2B5EF4-FFF2-40B4-BE49-F238E27FC236}">
                    <a16:creationId xmlns:a16="http://schemas.microsoft.com/office/drawing/2014/main" id="{81FB169D-F485-408D-AAE0-E516CB1D0F9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Graphic 5">
                <a:extLst>
                  <a:ext uri="{FF2B5EF4-FFF2-40B4-BE49-F238E27FC236}">
                    <a16:creationId xmlns:a16="http://schemas.microsoft.com/office/drawing/2014/main" id="{7BE75D46-434A-47C1-B20E-774D491B77AA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07F5988-9D95-418B-84D3-B20293E89127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206" name="Graphic 5">
                <a:extLst>
                  <a:ext uri="{FF2B5EF4-FFF2-40B4-BE49-F238E27FC236}">
                    <a16:creationId xmlns:a16="http://schemas.microsoft.com/office/drawing/2014/main" id="{B5AE18F1-699D-4B0B-A913-9A8D7D81F587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Graphic 5">
                <a:extLst>
                  <a:ext uri="{FF2B5EF4-FFF2-40B4-BE49-F238E27FC236}">
                    <a16:creationId xmlns:a16="http://schemas.microsoft.com/office/drawing/2014/main" id="{AB90258E-C337-451F-B002-1013E7E18551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Graphic 5">
                <a:extLst>
                  <a:ext uri="{FF2B5EF4-FFF2-40B4-BE49-F238E27FC236}">
                    <a16:creationId xmlns:a16="http://schemas.microsoft.com/office/drawing/2014/main" id="{F05E18A5-2DBF-4831-AC12-8547E6DE3981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Graphic 5">
                <a:extLst>
                  <a:ext uri="{FF2B5EF4-FFF2-40B4-BE49-F238E27FC236}">
                    <a16:creationId xmlns:a16="http://schemas.microsoft.com/office/drawing/2014/main" id="{7352F2B0-6EAA-45B2-8F77-48B33FDA7A91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2A4C2D3-5E31-4689-A71E-93BDE021FCA6}"/>
              </a:ext>
            </a:extLst>
          </p:cNvPr>
          <p:cNvGrpSpPr/>
          <p:nvPr/>
        </p:nvGrpSpPr>
        <p:grpSpPr>
          <a:xfrm>
            <a:off x="360346" y="5688795"/>
            <a:ext cx="392274" cy="843802"/>
            <a:chOff x="10019575" y="3052626"/>
            <a:chExt cx="1673786" cy="3600405"/>
          </a:xfrm>
        </p:grpSpPr>
        <p:sp>
          <p:nvSpPr>
            <p:cNvPr id="215" name="Graphic 570">
              <a:extLst>
                <a:ext uri="{FF2B5EF4-FFF2-40B4-BE49-F238E27FC236}">
                  <a16:creationId xmlns:a16="http://schemas.microsoft.com/office/drawing/2014/main" id="{856670CA-C873-450D-A550-719AD9683FBE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570">
              <a:extLst>
                <a:ext uri="{FF2B5EF4-FFF2-40B4-BE49-F238E27FC236}">
                  <a16:creationId xmlns:a16="http://schemas.microsoft.com/office/drawing/2014/main" id="{BDAC391C-4E6E-4B6F-B193-821350C8132F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570">
              <a:extLst>
                <a:ext uri="{FF2B5EF4-FFF2-40B4-BE49-F238E27FC236}">
                  <a16:creationId xmlns:a16="http://schemas.microsoft.com/office/drawing/2014/main" id="{65B14A11-5B47-4743-B0CE-4C42DD6AD2E2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570">
              <a:extLst>
                <a:ext uri="{FF2B5EF4-FFF2-40B4-BE49-F238E27FC236}">
                  <a16:creationId xmlns:a16="http://schemas.microsoft.com/office/drawing/2014/main" id="{50D307F9-5B85-4F30-AA13-2158801B1301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891604B-5012-4D1A-90D8-3FDE9A0EC178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0" name="Graphic 570">
              <a:extLst>
                <a:ext uri="{FF2B5EF4-FFF2-40B4-BE49-F238E27FC236}">
                  <a16:creationId xmlns:a16="http://schemas.microsoft.com/office/drawing/2014/main" id="{7DFF6080-FC9A-421C-8F7B-A7ACCD134CD8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570">
              <a:extLst>
                <a:ext uri="{FF2B5EF4-FFF2-40B4-BE49-F238E27FC236}">
                  <a16:creationId xmlns:a16="http://schemas.microsoft.com/office/drawing/2014/main" id="{C4D9F5F7-9087-49AF-8277-1FAD363FF0A7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ABD71F-7262-477F-A8A8-E7C4919B988E}"/>
              </a:ext>
            </a:extLst>
          </p:cNvPr>
          <p:cNvGrpSpPr/>
          <p:nvPr/>
        </p:nvGrpSpPr>
        <p:grpSpPr>
          <a:xfrm>
            <a:off x="2925900" y="1283909"/>
            <a:ext cx="1919080" cy="934050"/>
            <a:chOff x="5787255" y="4292778"/>
            <a:chExt cx="3758184" cy="2112264"/>
          </a:xfrm>
        </p:grpSpPr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C8A69119-4F85-4C67-8520-50069CE6D38B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9CB07E-A062-45FA-B193-49127B9A2091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758A312-4803-4CD7-A850-1098E4045551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68A3651B-0CE2-45EE-8EA7-94AE7259F40D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B4AACC6-2740-4D02-8C75-B80681D89848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8" name="Graphic 127">
                <a:extLst>
                  <a:ext uri="{FF2B5EF4-FFF2-40B4-BE49-F238E27FC236}">
                    <a16:creationId xmlns:a16="http://schemas.microsoft.com/office/drawing/2014/main" id="{15562BA4-C239-4F60-A438-3602573FFDD3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019B0CB-1EF0-4C04-AE23-182F4577FFEC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A877D56-A0EA-4D74-B648-F16FDB5777A3}"/>
              </a:ext>
            </a:extLst>
          </p:cNvPr>
          <p:cNvGrpSpPr/>
          <p:nvPr/>
        </p:nvGrpSpPr>
        <p:grpSpPr>
          <a:xfrm>
            <a:off x="1249950" y="4596625"/>
            <a:ext cx="966671" cy="651961"/>
            <a:chOff x="2351625" y="1014889"/>
            <a:chExt cx="7401212" cy="4991671"/>
          </a:xfrm>
        </p:grpSpPr>
        <p:sp>
          <p:nvSpPr>
            <p:cNvPr id="280" name="Graphic 23">
              <a:extLst>
                <a:ext uri="{FF2B5EF4-FFF2-40B4-BE49-F238E27FC236}">
                  <a16:creationId xmlns:a16="http://schemas.microsoft.com/office/drawing/2014/main" id="{EEED1CEC-CD5D-4165-B369-D58CB5F95E76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23">
              <a:extLst>
                <a:ext uri="{FF2B5EF4-FFF2-40B4-BE49-F238E27FC236}">
                  <a16:creationId xmlns:a16="http://schemas.microsoft.com/office/drawing/2014/main" id="{6B698D49-82BE-4AC9-870C-8E027491B920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23">
              <a:extLst>
                <a:ext uri="{FF2B5EF4-FFF2-40B4-BE49-F238E27FC236}">
                  <a16:creationId xmlns:a16="http://schemas.microsoft.com/office/drawing/2014/main" id="{597221B9-73DD-4A85-A187-B5EA3AB8BB1F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23">
              <a:extLst>
                <a:ext uri="{FF2B5EF4-FFF2-40B4-BE49-F238E27FC236}">
                  <a16:creationId xmlns:a16="http://schemas.microsoft.com/office/drawing/2014/main" id="{30E18F11-561A-46C7-BD52-CB49A03F2FF6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23">
              <a:extLst>
                <a:ext uri="{FF2B5EF4-FFF2-40B4-BE49-F238E27FC236}">
                  <a16:creationId xmlns:a16="http://schemas.microsoft.com/office/drawing/2014/main" id="{16A32B11-EEAE-4DCF-B71B-66737E6ECAB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23">
              <a:extLst>
                <a:ext uri="{FF2B5EF4-FFF2-40B4-BE49-F238E27FC236}">
                  <a16:creationId xmlns:a16="http://schemas.microsoft.com/office/drawing/2014/main" id="{9EBE684B-6F4A-4376-BFFE-714B56D746FD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Graphic 23">
              <a:extLst>
                <a:ext uri="{FF2B5EF4-FFF2-40B4-BE49-F238E27FC236}">
                  <a16:creationId xmlns:a16="http://schemas.microsoft.com/office/drawing/2014/main" id="{01CA2D88-02B3-401D-892E-2363B57EBAFF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Graphic 23">
              <a:extLst>
                <a:ext uri="{FF2B5EF4-FFF2-40B4-BE49-F238E27FC236}">
                  <a16:creationId xmlns:a16="http://schemas.microsoft.com/office/drawing/2014/main" id="{8E5F565C-E95D-4DD9-A718-FBCB6A49C875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Graphic 23">
              <a:extLst>
                <a:ext uri="{FF2B5EF4-FFF2-40B4-BE49-F238E27FC236}">
                  <a16:creationId xmlns:a16="http://schemas.microsoft.com/office/drawing/2014/main" id="{608140EC-54F7-4A7D-B421-D195F24A605B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Graphic 23">
              <a:extLst>
                <a:ext uri="{FF2B5EF4-FFF2-40B4-BE49-F238E27FC236}">
                  <a16:creationId xmlns:a16="http://schemas.microsoft.com/office/drawing/2014/main" id="{960CD93A-877E-4DFB-B5F3-2DC1D03C717F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Graphic 23">
              <a:extLst>
                <a:ext uri="{FF2B5EF4-FFF2-40B4-BE49-F238E27FC236}">
                  <a16:creationId xmlns:a16="http://schemas.microsoft.com/office/drawing/2014/main" id="{4F01AFA3-1E9A-4277-A66C-EBA1F37DE34D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85FCA1-2297-4CA1-8694-31AAEC8DCB34}"/>
              </a:ext>
            </a:extLst>
          </p:cNvPr>
          <p:cNvGrpSpPr/>
          <p:nvPr/>
        </p:nvGrpSpPr>
        <p:grpSpPr>
          <a:xfrm>
            <a:off x="4959941" y="1201413"/>
            <a:ext cx="1095569" cy="997708"/>
            <a:chOff x="9826436" y="3646627"/>
            <a:chExt cx="2026429" cy="1845419"/>
          </a:xfrm>
        </p:grpSpPr>
        <p:sp>
          <p:nvSpPr>
            <p:cNvPr id="292" name="Graphic 79">
              <a:extLst>
                <a:ext uri="{FF2B5EF4-FFF2-40B4-BE49-F238E27FC236}">
                  <a16:creationId xmlns:a16="http://schemas.microsoft.com/office/drawing/2014/main" id="{158CD88C-FFE1-47EF-91CE-62C62A278DCF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Graphic 79">
              <a:extLst>
                <a:ext uri="{FF2B5EF4-FFF2-40B4-BE49-F238E27FC236}">
                  <a16:creationId xmlns:a16="http://schemas.microsoft.com/office/drawing/2014/main" id="{7FD8E8AF-474C-4C0A-BD93-DC0C491D3BE7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Graphic 79">
              <a:extLst>
                <a:ext uri="{FF2B5EF4-FFF2-40B4-BE49-F238E27FC236}">
                  <a16:creationId xmlns:a16="http://schemas.microsoft.com/office/drawing/2014/main" id="{B88016B1-3F8B-4422-A146-B8175649B614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79">
              <a:extLst>
                <a:ext uri="{FF2B5EF4-FFF2-40B4-BE49-F238E27FC236}">
                  <a16:creationId xmlns:a16="http://schemas.microsoft.com/office/drawing/2014/main" id="{2057F69B-5183-4AE7-B252-153C847E3E5F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Graphic 79">
              <a:extLst>
                <a:ext uri="{FF2B5EF4-FFF2-40B4-BE49-F238E27FC236}">
                  <a16:creationId xmlns:a16="http://schemas.microsoft.com/office/drawing/2014/main" id="{11EFB474-F131-49BA-9E76-6CE8B025F2CA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Graphic 79">
              <a:extLst>
                <a:ext uri="{FF2B5EF4-FFF2-40B4-BE49-F238E27FC236}">
                  <a16:creationId xmlns:a16="http://schemas.microsoft.com/office/drawing/2014/main" id="{3DEAD052-AF67-412A-9D22-E766A9C4F56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79">
              <a:extLst>
                <a:ext uri="{FF2B5EF4-FFF2-40B4-BE49-F238E27FC236}">
                  <a16:creationId xmlns:a16="http://schemas.microsoft.com/office/drawing/2014/main" id="{117BA662-97A2-4E9B-8A37-B2E68F7AB54A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Graphic 79">
              <a:extLst>
                <a:ext uri="{FF2B5EF4-FFF2-40B4-BE49-F238E27FC236}">
                  <a16:creationId xmlns:a16="http://schemas.microsoft.com/office/drawing/2014/main" id="{2DF04916-C64B-45E0-8250-670566CA8B34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Graphic 79">
              <a:extLst>
                <a:ext uri="{FF2B5EF4-FFF2-40B4-BE49-F238E27FC236}">
                  <a16:creationId xmlns:a16="http://schemas.microsoft.com/office/drawing/2014/main" id="{E1CA8B8C-D296-46C8-90C4-E6DF566B7574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59FEC25-DA8A-4632-A561-4677C8CFA77A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Graphic 79">
              <a:extLst>
                <a:ext uri="{FF2B5EF4-FFF2-40B4-BE49-F238E27FC236}">
                  <a16:creationId xmlns:a16="http://schemas.microsoft.com/office/drawing/2014/main" id="{95261306-7400-4B22-ACE8-EB0AA55F5DBA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Graphic 79">
              <a:extLst>
                <a:ext uri="{FF2B5EF4-FFF2-40B4-BE49-F238E27FC236}">
                  <a16:creationId xmlns:a16="http://schemas.microsoft.com/office/drawing/2014/main" id="{126EB672-10A3-44CA-80C8-BE996D0FFDF4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FFFDD3C-7F50-460C-9E02-BA8481F58601}"/>
              </a:ext>
            </a:extLst>
          </p:cNvPr>
          <p:cNvGrpSpPr/>
          <p:nvPr/>
        </p:nvGrpSpPr>
        <p:grpSpPr>
          <a:xfrm>
            <a:off x="222976" y="2266533"/>
            <a:ext cx="2194569" cy="1725848"/>
            <a:chOff x="4995397" y="1133635"/>
            <a:chExt cx="4681284" cy="3681446"/>
          </a:xfrm>
        </p:grpSpPr>
        <p:sp>
          <p:nvSpPr>
            <p:cNvPr id="305" name="Graphic 162">
              <a:extLst>
                <a:ext uri="{FF2B5EF4-FFF2-40B4-BE49-F238E27FC236}">
                  <a16:creationId xmlns:a16="http://schemas.microsoft.com/office/drawing/2014/main" id="{BA720AA5-16F9-46E6-9BE1-1B678F24C6E6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BD6D646-883D-46B2-B913-585B0B1EB24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0086555-5A3F-4E32-B688-71A43B3BB885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5B12ABBC-4CE4-4391-A70A-9FA3E46DB008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7" name="Graphic 162">
              <a:extLst>
                <a:ext uri="{FF2B5EF4-FFF2-40B4-BE49-F238E27FC236}">
                  <a16:creationId xmlns:a16="http://schemas.microsoft.com/office/drawing/2014/main" id="{CB076FF0-2A91-4B6B-8F38-D21085DA107A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615448B-7CA8-4C53-8754-5F6A2D840072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B9CB2D-AC9F-49D0-87EB-FC300EBEF98C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Graphic 162">
              <a:extLst>
                <a:ext uri="{FF2B5EF4-FFF2-40B4-BE49-F238E27FC236}">
                  <a16:creationId xmlns:a16="http://schemas.microsoft.com/office/drawing/2014/main" id="{928D2228-8A8A-40A7-A8E0-9494D6EA3788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Graphic 162">
              <a:extLst>
                <a:ext uri="{FF2B5EF4-FFF2-40B4-BE49-F238E27FC236}">
                  <a16:creationId xmlns:a16="http://schemas.microsoft.com/office/drawing/2014/main" id="{2615E95E-2A96-4D24-8DCC-8C41EE12B1DF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Graphic 162">
              <a:extLst>
                <a:ext uri="{FF2B5EF4-FFF2-40B4-BE49-F238E27FC236}">
                  <a16:creationId xmlns:a16="http://schemas.microsoft.com/office/drawing/2014/main" id="{1179805B-BB72-4A93-847F-FD32EB7EE2E4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Graphic 162">
              <a:extLst>
                <a:ext uri="{FF2B5EF4-FFF2-40B4-BE49-F238E27FC236}">
                  <a16:creationId xmlns:a16="http://schemas.microsoft.com/office/drawing/2014/main" id="{5C5E9975-3F1C-4CA0-B6D3-20949A18624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A05436-AD1C-44BA-AF80-A8E526FA2BB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Graphic 162">
              <a:extLst>
                <a:ext uri="{FF2B5EF4-FFF2-40B4-BE49-F238E27FC236}">
                  <a16:creationId xmlns:a16="http://schemas.microsoft.com/office/drawing/2014/main" id="{97849AD5-BADC-49E6-B282-FBE09FAF3FE0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Graphic 162">
              <a:extLst>
                <a:ext uri="{FF2B5EF4-FFF2-40B4-BE49-F238E27FC236}">
                  <a16:creationId xmlns:a16="http://schemas.microsoft.com/office/drawing/2014/main" id="{07A5B034-EA2F-44BD-8229-6858A23F2DD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Graphic 162">
              <a:extLst>
                <a:ext uri="{FF2B5EF4-FFF2-40B4-BE49-F238E27FC236}">
                  <a16:creationId xmlns:a16="http://schemas.microsoft.com/office/drawing/2014/main" id="{67461F4B-2EE9-4DAB-8E68-D98CE85CFED2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23B4C84C-7F9F-4A29-B0CF-55CC282D1B8A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Graphic 162">
              <a:extLst>
                <a:ext uri="{FF2B5EF4-FFF2-40B4-BE49-F238E27FC236}">
                  <a16:creationId xmlns:a16="http://schemas.microsoft.com/office/drawing/2014/main" id="{4FDEE695-5E92-447D-9AF4-5A521B6A6E37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Graphic 162">
              <a:extLst>
                <a:ext uri="{FF2B5EF4-FFF2-40B4-BE49-F238E27FC236}">
                  <a16:creationId xmlns:a16="http://schemas.microsoft.com/office/drawing/2014/main" id="{962C6F66-10FA-4C79-B514-6091A456A390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Graphic 162">
              <a:extLst>
                <a:ext uri="{FF2B5EF4-FFF2-40B4-BE49-F238E27FC236}">
                  <a16:creationId xmlns:a16="http://schemas.microsoft.com/office/drawing/2014/main" id="{4A85C52E-9E38-4657-B88D-8A463E2EB4B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2EBA5F83-A194-407F-999E-24CEC8F0E5BB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Graphic 162">
              <a:extLst>
                <a:ext uri="{FF2B5EF4-FFF2-40B4-BE49-F238E27FC236}">
                  <a16:creationId xmlns:a16="http://schemas.microsoft.com/office/drawing/2014/main" id="{80E5ADA8-D7CA-4C15-B145-78037BC169DE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Graphic 162">
              <a:extLst>
                <a:ext uri="{FF2B5EF4-FFF2-40B4-BE49-F238E27FC236}">
                  <a16:creationId xmlns:a16="http://schemas.microsoft.com/office/drawing/2014/main" id="{77F0493C-70C1-4640-8F3D-A67F5B9B2BC7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54E76EAA-02F4-493E-B642-C6A70076481F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3156482B-6B47-4C3A-B9A2-122B5A35E8EA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D4B1F80A-0672-41E7-A16D-218491F70902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7F319BED-4FFC-4BE7-A547-74DF1793E544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Graphic 162">
              <a:extLst>
                <a:ext uri="{FF2B5EF4-FFF2-40B4-BE49-F238E27FC236}">
                  <a16:creationId xmlns:a16="http://schemas.microsoft.com/office/drawing/2014/main" id="{3D2FF2D1-54D3-4570-BA6E-3EE77839796E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FD3E2E21-D7CF-4DEF-9185-EE97B2D4414D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D7F1F5BD-0E6E-4770-B899-695B6CDBDD8D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A169FCBD-136A-4250-87C0-E083A133F24C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F37361B5-CF99-404A-9CC8-AFDC28C44024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0BDB60F4-7B66-409B-B4C0-145068C07C7E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EF822C5A-1F65-45CE-B02A-907439584923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72F09FF-574A-4863-B314-8C9A46EDAF00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8C74D6FA-3A50-447B-B4BC-F1A882F862EF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94E84722-F275-458C-950C-83211F453B9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F7E32F74-E800-41EF-941C-C4632FEA056C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EF86762C-1D5D-4912-966D-91EFF05F316A}"/>
              </a:ext>
            </a:extLst>
          </p:cNvPr>
          <p:cNvGrpSpPr/>
          <p:nvPr/>
        </p:nvGrpSpPr>
        <p:grpSpPr>
          <a:xfrm>
            <a:off x="5123911" y="2329483"/>
            <a:ext cx="717717" cy="681266"/>
            <a:chOff x="705213" y="376535"/>
            <a:chExt cx="1779858" cy="1689463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C5723B9-7677-47B1-A865-0ECD2CF0629E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33A3E8C-F620-4386-AD7A-58D3D808CC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B7160F7-CDC8-4911-A638-B35027E3846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2321515-D31B-4232-9DBA-2D056ABC090B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725095D-4889-48A9-A9C4-C28CD7C653DE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8E3D816-DEB8-412E-BE8F-99F184DC3FBC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BCC86FC-D9E9-4FE8-A960-2C024DD8573F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F7041E2-F07E-4AFF-A194-57156CB8F113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16B1447F-9705-47E2-AD62-9155DA3D5FD0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80C13CA5-F17C-451A-AC30-6197705D623B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F13F621-46D4-4B35-B784-5AB13CCF361A}"/>
              </a:ext>
            </a:extLst>
          </p:cNvPr>
          <p:cNvGrpSpPr/>
          <p:nvPr/>
        </p:nvGrpSpPr>
        <p:grpSpPr>
          <a:xfrm>
            <a:off x="923368" y="5834406"/>
            <a:ext cx="334947" cy="677383"/>
            <a:chOff x="4843561" y="4879292"/>
            <a:chExt cx="703090" cy="1421900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1A25A6D-070E-4D04-8D03-D870605FB37B}"/>
                </a:ext>
              </a:extLst>
            </p:cNvPr>
            <p:cNvSpPr/>
            <p:nvPr/>
          </p:nvSpPr>
          <p:spPr>
            <a:xfrm>
              <a:off x="4891339" y="4879292"/>
              <a:ext cx="559742" cy="832786"/>
            </a:xfrm>
            <a:custGeom>
              <a:avLst/>
              <a:gdLst>
                <a:gd name="connsiteX0" fmla="*/ 776771 w 781050"/>
                <a:gd name="connsiteY0" fmla="*/ 928239 h 1162050"/>
                <a:gd name="connsiteX1" fmla="*/ 560553 w 781050"/>
                <a:gd name="connsiteY1" fmla="*/ 1151124 h 1162050"/>
                <a:gd name="connsiteX2" fmla="*/ 242418 w 781050"/>
                <a:gd name="connsiteY2" fmla="*/ 1155886 h 1162050"/>
                <a:gd name="connsiteX3" fmla="*/ 18581 w 781050"/>
                <a:gd name="connsiteY3" fmla="*/ 940621 h 1162050"/>
                <a:gd name="connsiteX4" fmla="*/ 7151 w 781050"/>
                <a:gd name="connsiteY4" fmla="*/ 235771 h 1162050"/>
                <a:gd name="connsiteX5" fmla="*/ 223368 w 781050"/>
                <a:gd name="connsiteY5" fmla="*/ 11934 h 1162050"/>
                <a:gd name="connsiteX6" fmla="*/ 542456 w 781050"/>
                <a:gd name="connsiteY6" fmla="*/ 7171 h 1162050"/>
                <a:gd name="connsiteX7" fmla="*/ 765341 w 781050"/>
                <a:gd name="connsiteY7" fmla="*/ 223389 h 1162050"/>
                <a:gd name="connsiteX8" fmla="*/ 776771 w 781050"/>
                <a:gd name="connsiteY8" fmla="*/ 92823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162050">
                  <a:moveTo>
                    <a:pt x="776771" y="928239"/>
                  </a:moveTo>
                  <a:cubicBezTo>
                    <a:pt x="778676" y="1049206"/>
                    <a:pt x="681521" y="1149219"/>
                    <a:pt x="560553" y="1151124"/>
                  </a:cubicBezTo>
                  <a:lnTo>
                    <a:pt x="242418" y="1155886"/>
                  </a:lnTo>
                  <a:cubicBezTo>
                    <a:pt x="121451" y="1157791"/>
                    <a:pt x="20486" y="1060636"/>
                    <a:pt x="18581" y="940621"/>
                  </a:cubicBezTo>
                  <a:lnTo>
                    <a:pt x="7151" y="235771"/>
                  </a:lnTo>
                  <a:cubicBezTo>
                    <a:pt x="6198" y="114804"/>
                    <a:pt x="103353" y="13839"/>
                    <a:pt x="223368" y="11934"/>
                  </a:cubicBezTo>
                  <a:lnTo>
                    <a:pt x="542456" y="7171"/>
                  </a:lnTo>
                  <a:cubicBezTo>
                    <a:pt x="663423" y="5266"/>
                    <a:pt x="763436" y="102421"/>
                    <a:pt x="765341" y="223389"/>
                  </a:cubicBezTo>
                  <a:lnTo>
                    <a:pt x="776771" y="92823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1FFD5ECE-F61E-4D2B-8FE2-33B15FAB1059}"/>
                </a:ext>
              </a:extLst>
            </p:cNvPr>
            <p:cNvGrpSpPr/>
            <p:nvPr/>
          </p:nvGrpSpPr>
          <p:grpSpPr>
            <a:xfrm>
              <a:off x="4843561" y="5700494"/>
              <a:ext cx="703090" cy="600698"/>
              <a:chOff x="4843561" y="5700494"/>
              <a:chExt cx="703090" cy="6006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06A623D-6303-4BE3-B5E5-7A9B6201E853}"/>
                  </a:ext>
                </a:extLst>
              </p:cNvPr>
              <p:cNvSpPr/>
              <p:nvPr/>
            </p:nvSpPr>
            <p:spPr>
              <a:xfrm>
                <a:off x="4843561" y="5700494"/>
                <a:ext cx="703090" cy="600698"/>
              </a:xfrm>
              <a:custGeom>
                <a:avLst/>
                <a:gdLst>
                  <a:gd name="connsiteX0" fmla="*/ 915829 w 981075"/>
                  <a:gd name="connsiteY0" fmla="*/ 729139 h 838200"/>
                  <a:gd name="connsiteX1" fmla="*/ 570071 w 981075"/>
                  <a:gd name="connsiteY1" fmla="*/ 734854 h 838200"/>
                  <a:gd name="connsiteX2" fmla="*/ 558641 w 981075"/>
                  <a:gd name="connsiteY2" fmla="*/ 7144 h 838200"/>
                  <a:gd name="connsiteX3" fmla="*/ 376714 w 981075"/>
                  <a:gd name="connsiteY3" fmla="*/ 10001 h 838200"/>
                  <a:gd name="connsiteX4" fmla="*/ 388144 w 981075"/>
                  <a:gd name="connsiteY4" fmla="*/ 737711 h 838200"/>
                  <a:gd name="connsiteX5" fmla="*/ 65246 w 981075"/>
                  <a:gd name="connsiteY5" fmla="*/ 742474 h 838200"/>
                  <a:gd name="connsiteX6" fmla="*/ 7144 w 981075"/>
                  <a:gd name="connsiteY6" fmla="*/ 789146 h 838200"/>
                  <a:gd name="connsiteX7" fmla="*/ 66199 w 981075"/>
                  <a:gd name="connsiteY7" fmla="*/ 833914 h 838200"/>
                  <a:gd name="connsiteX8" fmla="*/ 917734 w 981075"/>
                  <a:gd name="connsiteY8" fmla="*/ 820579 h 838200"/>
                  <a:gd name="connsiteX9" fmla="*/ 975836 w 981075"/>
                  <a:gd name="connsiteY9" fmla="*/ 773906 h 838200"/>
                  <a:gd name="connsiteX10" fmla="*/ 915829 w 981075"/>
                  <a:gd name="connsiteY10" fmla="*/ 729139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075" h="838200">
                    <a:moveTo>
                      <a:pt x="915829" y="729139"/>
                    </a:moveTo>
                    <a:lnTo>
                      <a:pt x="570071" y="734854"/>
                    </a:lnTo>
                    <a:lnTo>
                      <a:pt x="558641" y="7144"/>
                    </a:lnTo>
                    <a:lnTo>
                      <a:pt x="376714" y="10001"/>
                    </a:lnTo>
                    <a:lnTo>
                      <a:pt x="388144" y="737711"/>
                    </a:lnTo>
                    <a:lnTo>
                      <a:pt x="65246" y="742474"/>
                    </a:lnTo>
                    <a:cubicBezTo>
                      <a:pt x="32861" y="743426"/>
                      <a:pt x="7144" y="763429"/>
                      <a:pt x="7144" y="789146"/>
                    </a:cubicBezTo>
                    <a:cubicBezTo>
                      <a:pt x="7144" y="813911"/>
                      <a:pt x="33814" y="833914"/>
                      <a:pt x="66199" y="833914"/>
                    </a:cubicBezTo>
                    <a:lnTo>
                      <a:pt x="917734" y="820579"/>
                    </a:lnTo>
                    <a:cubicBezTo>
                      <a:pt x="950119" y="819626"/>
                      <a:pt x="975836" y="799624"/>
                      <a:pt x="975836" y="773906"/>
                    </a:cubicBezTo>
                    <a:cubicBezTo>
                      <a:pt x="974884" y="748189"/>
                      <a:pt x="948214" y="728186"/>
                      <a:pt x="915829" y="729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5857E23-CE97-4FDB-8A79-8A8375BA4DD8}"/>
                  </a:ext>
                </a:extLst>
              </p:cNvPr>
              <p:cNvSpPr/>
              <p:nvPr/>
            </p:nvSpPr>
            <p:spPr>
              <a:xfrm>
                <a:off x="5072236" y="5824035"/>
                <a:ext cx="218436" cy="279871"/>
              </a:xfrm>
              <a:custGeom>
                <a:avLst/>
                <a:gdLst>
                  <a:gd name="connsiteX0" fmla="*/ 303371 w 304800"/>
                  <a:gd name="connsiteY0" fmla="*/ 223376 h 390525"/>
                  <a:gd name="connsiteX1" fmla="*/ 302419 w 304800"/>
                  <a:gd name="connsiteY1" fmla="*/ 181466 h 390525"/>
                  <a:gd name="connsiteX2" fmla="*/ 273844 w 304800"/>
                  <a:gd name="connsiteY2" fmla="*/ 158606 h 390525"/>
                  <a:gd name="connsiteX3" fmla="*/ 272891 w 304800"/>
                  <a:gd name="connsiteY3" fmla="*/ 107171 h 390525"/>
                  <a:gd name="connsiteX4" fmla="*/ 150019 w 304800"/>
                  <a:gd name="connsiteY4" fmla="*/ 7159 h 390525"/>
                  <a:gd name="connsiteX5" fmla="*/ 30004 w 304800"/>
                  <a:gd name="connsiteY5" fmla="*/ 110981 h 390525"/>
                  <a:gd name="connsiteX6" fmla="*/ 30956 w 304800"/>
                  <a:gd name="connsiteY6" fmla="*/ 158606 h 390525"/>
                  <a:gd name="connsiteX7" fmla="*/ 7144 w 304800"/>
                  <a:gd name="connsiteY7" fmla="*/ 182419 h 390525"/>
                  <a:gd name="connsiteX8" fmla="*/ 8096 w 304800"/>
                  <a:gd name="connsiteY8" fmla="*/ 224329 h 390525"/>
                  <a:gd name="connsiteX9" fmla="*/ 31909 w 304800"/>
                  <a:gd name="connsiteY9" fmla="*/ 247189 h 390525"/>
                  <a:gd name="connsiteX10" fmla="*/ 32861 w 304800"/>
                  <a:gd name="connsiteY10" fmla="*/ 291004 h 390525"/>
                  <a:gd name="connsiteX11" fmla="*/ 155734 w 304800"/>
                  <a:gd name="connsiteY11" fmla="*/ 391016 h 390525"/>
                  <a:gd name="connsiteX12" fmla="*/ 275749 w 304800"/>
                  <a:gd name="connsiteY12" fmla="*/ 287194 h 390525"/>
                  <a:gd name="connsiteX13" fmla="*/ 274796 w 304800"/>
                  <a:gd name="connsiteY13" fmla="*/ 247189 h 390525"/>
                  <a:gd name="connsiteX14" fmla="*/ 303371 w 304800"/>
                  <a:gd name="connsiteY14" fmla="*/ 22337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390525">
                    <a:moveTo>
                      <a:pt x="303371" y="223376"/>
                    </a:moveTo>
                    <a:lnTo>
                      <a:pt x="302419" y="181466"/>
                    </a:lnTo>
                    <a:cubicBezTo>
                      <a:pt x="302419" y="168131"/>
                      <a:pt x="290036" y="158606"/>
                      <a:pt x="273844" y="158606"/>
                    </a:cubicBezTo>
                    <a:lnTo>
                      <a:pt x="272891" y="107171"/>
                    </a:lnTo>
                    <a:cubicBezTo>
                      <a:pt x="271939" y="50974"/>
                      <a:pt x="216694" y="6206"/>
                      <a:pt x="150019" y="7159"/>
                    </a:cubicBezTo>
                    <a:cubicBezTo>
                      <a:pt x="83344" y="8111"/>
                      <a:pt x="29051" y="54784"/>
                      <a:pt x="30004" y="110981"/>
                    </a:cubicBezTo>
                    <a:lnTo>
                      <a:pt x="30956" y="158606"/>
                    </a:lnTo>
                    <a:cubicBezTo>
                      <a:pt x="17621" y="160511"/>
                      <a:pt x="7144" y="170036"/>
                      <a:pt x="7144" y="182419"/>
                    </a:cubicBezTo>
                    <a:lnTo>
                      <a:pt x="8096" y="224329"/>
                    </a:lnTo>
                    <a:cubicBezTo>
                      <a:pt x="8096" y="235759"/>
                      <a:pt x="18574" y="245284"/>
                      <a:pt x="31909" y="247189"/>
                    </a:cubicBezTo>
                    <a:lnTo>
                      <a:pt x="32861" y="291004"/>
                    </a:lnTo>
                    <a:cubicBezTo>
                      <a:pt x="33814" y="347201"/>
                      <a:pt x="89059" y="391969"/>
                      <a:pt x="155734" y="391016"/>
                    </a:cubicBezTo>
                    <a:cubicBezTo>
                      <a:pt x="222409" y="390064"/>
                      <a:pt x="275749" y="343391"/>
                      <a:pt x="275749" y="287194"/>
                    </a:cubicBezTo>
                    <a:lnTo>
                      <a:pt x="274796" y="247189"/>
                    </a:lnTo>
                    <a:cubicBezTo>
                      <a:pt x="291941" y="247189"/>
                      <a:pt x="303371" y="236711"/>
                      <a:pt x="303371" y="22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F66FC74-7351-44AF-85D4-CC62F9F17DD2}"/>
                </a:ext>
              </a:extLst>
            </p:cNvPr>
            <p:cNvSpPr/>
            <p:nvPr/>
          </p:nvSpPr>
          <p:spPr>
            <a:xfrm>
              <a:off x="4892007" y="4879292"/>
              <a:ext cx="559742" cy="832786"/>
            </a:xfrm>
            <a:custGeom>
              <a:avLst/>
              <a:gdLst>
                <a:gd name="connsiteX0" fmla="*/ 774886 w 781050"/>
                <a:gd name="connsiteY0" fmla="*/ 876804 h 1162050"/>
                <a:gd name="connsiteX1" fmla="*/ 591054 w 781050"/>
                <a:gd name="connsiteY1" fmla="*/ 879661 h 1162050"/>
                <a:gd name="connsiteX2" fmla="*/ 546286 w 781050"/>
                <a:gd name="connsiteY2" fmla="*/ 836799 h 1162050"/>
                <a:gd name="connsiteX3" fmla="*/ 589149 w 781050"/>
                <a:gd name="connsiteY3" fmla="*/ 792031 h 1162050"/>
                <a:gd name="connsiteX4" fmla="*/ 772981 w 781050"/>
                <a:gd name="connsiteY4" fmla="*/ 789174 h 1162050"/>
                <a:gd name="connsiteX5" fmla="*/ 772029 w 781050"/>
                <a:gd name="connsiteY5" fmla="*/ 705354 h 1162050"/>
                <a:gd name="connsiteX6" fmla="*/ 588196 w 781050"/>
                <a:gd name="connsiteY6" fmla="*/ 708211 h 1162050"/>
                <a:gd name="connsiteX7" fmla="*/ 543429 w 781050"/>
                <a:gd name="connsiteY7" fmla="*/ 665349 h 1162050"/>
                <a:gd name="connsiteX8" fmla="*/ 586291 w 781050"/>
                <a:gd name="connsiteY8" fmla="*/ 620581 h 1162050"/>
                <a:gd name="connsiteX9" fmla="*/ 770124 w 781050"/>
                <a:gd name="connsiteY9" fmla="*/ 617724 h 1162050"/>
                <a:gd name="connsiteX10" fmla="*/ 769171 w 781050"/>
                <a:gd name="connsiteY10" fmla="*/ 533904 h 1162050"/>
                <a:gd name="connsiteX11" fmla="*/ 585339 w 781050"/>
                <a:gd name="connsiteY11" fmla="*/ 536761 h 1162050"/>
                <a:gd name="connsiteX12" fmla="*/ 540571 w 781050"/>
                <a:gd name="connsiteY12" fmla="*/ 493899 h 1162050"/>
                <a:gd name="connsiteX13" fmla="*/ 583434 w 781050"/>
                <a:gd name="connsiteY13" fmla="*/ 449131 h 1162050"/>
                <a:gd name="connsiteX14" fmla="*/ 768219 w 781050"/>
                <a:gd name="connsiteY14" fmla="*/ 448179 h 1162050"/>
                <a:gd name="connsiteX15" fmla="*/ 767266 w 781050"/>
                <a:gd name="connsiteY15" fmla="*/ 364359 h 1162050"/>
                <a:gd name="connsiteX16" fmla="*/ 583434 w 781050"/>
                <a:gd name="connsiteY16" fmla="*/ 367216 h 1162050"/>
                <a:gd name="connsiteX17" fmla="*/ 538666 w 781050"/>
                <a:gd name="connsiteY17" fmla="*/ 324354 h 1162050"/>
                <a:gd name="connsiteX18" fmla="*/ 581529 w 781050"/>
                <a:gd name="connsiteY18" fmla="*/ 279586 h 1162050"/>
                <a:gd name="connsiteX19" fmla="*/ 765361 w 781050"/>
                <a:gd name="connsiteY19" fmla="*/ 276729 h 1162050"/>
                <a:gd name="connsiteX20" fmla="*/ 764409 w 781050"/>
                <a:gd name="connsiteY20" fmla="*/ 222436 h 1162050"/>
                <a:gd name="connsiteX21" fmla="*/ 541524 w 781050"/>
                <a:gd name="connsiteY21" fmla="*/ 7171 h 1162050"/>
                <a:gd name="connsiteX22" fmla="*/ 222436 w 781050"/>
                <a:gd name="connsiteY22" fmla="*/ 11934 h 1162050"/>
                <a:gd name="connsiteX23" fmla="*/ 7171 w 781050"/>
                <a:gd name="connsiteY23" fmla="*/ 234819 h 1162050"/>
                <a:gd name="connsiteX24" fmla="*/ 8124 w 781050"/>
                <a:gd name="connsiteY24" fmla="*/ 289111 h 1162050"/>
                <a:gd name="connsiteX25" fmla="*/ 177669 w 781050"/>
                <a:gd name="connsiteY25" fmla="*/ 286254 h 1162050"/>
                <a:gd name="connsiteX26" fmla="*/ 222436 w 781050"/>
                <a:gd name="connsiteY26" fmla="*/ 329116 h 1162050"/>
                <a:gd name="connsiteX27" fmla="*/ 179574 w 781050"/>
                <a:gd name="connsiteY27" fmla="*/ 373884 h 1162050"/>
                <a:gd name="connsiteX28" fmla="*/ 9076 w 781050"/>
                <a:gd name="connsiteY28" fmla="*/ 376741 h 1162050"/>
                <a:gd name="connsiteX29" fmla="*/ 10029 w 781050"/>
                <a:gd name="connsiteY29" fmla="*/ 460561 h 1162050"/>
                <a:gd name="connsiteX30" fmla="*/ 179574 w 781050"/>
                <a:gd name="connsiteY30" fmla="*/ 457704 h 1162050"/>
                <a:gd name="connsiteX31" fmla="*/ 224341 w 781050"/>
                <a:gd name="connsiteY31" fmla="*/ 500566 h 1162050"/>
                <a:gd name="connsiteX32" fmla="*/ 181479 w 781050"/>
                <a:gd name="connsiteY32" fmla="*/ 545334 h 1162050"/>
                <a:gd name="connsiteX33" fmla="*/ 11934 w 781050"/>
                <a:gd name="connsiteY33" fmla="*/ 547239 h 1162050"/>
                <a:gd name="connsiteX34" fmla="*/ 12886 w 781050"/>
                <a:gd name="connsiteY34" fmla="*/ 631059 h 1162050"/>
                <a:gd name="connsiteX35" fmla="*/ 182431 w 781050"/>
                <a:gd name="connsiteY35" fmla="*/ 628201 h 1162050"/>
                <a:gd name="connsiteX36" fmla="*/ 227199 w 781050"/>
                <a:gd name="connsiteY36" fmla="*/ 671064 h 1162050"/>
                <a:gd name="connsiteX37" fmla="*/ 184336 w 781050"/>
                <a:gd name="connsiteY37" fmla="*/ 715831 h 1162050"/>
                <a:gd name="connsiteX38" fmla="*/ 14791 w 781050"/>
                <a:gd name="connsiteY38" fmla="*/ 717736 h 1162050"/>
                <a:gd name="connsiteX39" fmla="*/ 15744 w 781050"/>
                <a:gd name="connsiteY39" fmla="*/ 801556 h 1162050"/>
                <a:gd name="connsiteX40" fmla="*/ 185289 w 781050"/>
                <a:gd name="connsiteY40" fmla="*/ 798699 h 1162050"/>
                <a:gd name="connsiteX41" fmla="*/ 230056 w 781050"/>
                <a:gd name="connsiteY41" fmla="*/ 841561 h 1162050"/>
                <a:gd name="connsiteX42" fmla="*/ 187194 w 781050"/>
                <a:gd name="connsiteY42" fmla="*/ 886329 h 1162050"/>
                <a:gd name="connsiteX43" fmla="*/ 16696 w 781050"/>
                <a:gd name="connsiteY43" fmla="*/ 888234 h 1162050"/>
                <a:gd name="connsiteX44" fmla="*/ 17649 w 781050"/>
                <a:gd name="connsiteY44" fmla="*/ 940621 h 1162050"/>
                <a:gd name="connsiteX45" fmla="*/ 240534 w 781050"/>
                <a:gd name="connsiteY45" fmla="*/ 1156839 h 1162050"/>
                <a:gd name="connsiteX46" fmla="*/ 558669 w 781050"/>
                <a:gd name="connsiteY46" fmla="*/ 1152076 h 1162050"/>
                <a:gd name="connsiteX47" fmla="*/ 774886 w 781050"/>
                <a:gd name="connsiteY47" fmla="*/ 929191 h 1162050"/>
                <a:gd name="connsiteX48" fmla="*/ 774886 w 781050"/>
                <a:gd name="connsiteY48" fmla="*/ 876804 h 1162050"/>
                <a:gd name="connsiteX49" fmla="*/ 383409 w 781050"/>
                <a:gd name="connsiteY49" fmla="*/ 669159 h 1162050"/>
                <a:gd name="connsiteX50" fmla="*/ 297684 w 781050"/>
                <a:gd name="connsiteY50" fmla="*/ 583434 h 1162050"/>
                <a:gd name="connsiteX51" fmla="*/ 383409 w 781050"/>
                <a:gd name="connsiteY51" fmla="*/ 497709 h 1162050"/>
                <a:gd name="connsiteX52" fmla="*/ 469134 w 781050"/>
                <a:gd name="connsiteY52" fmla="*/ 583434 h 1162050"/>
                <a:gd name="connsiteX53" fmla="*/ 383409 w 781050"/>
                <a:gd name="connsiteY53" fmla="*/ 66915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81050" h="1162050">
                  <a:moveTo>
                    <a:pt x="774886" y="876804"/>
                  </a:moveTo>
                  <a:lnTo>
                    <a:pt x="591054" y="879661"/>
                  </a:lnTo>
                  <a:cubicBezTo>
                    <a:pt x="567241" y="879661"/>
                    <a:pt x="547239" y="860611"/>
                    <a:pt x="546286" y="836799"/>
                  </a:cubicBezTo>
                  <a:cubicBezTo>
                    <a:pt x="546286" y="812986"/>
                    <a:pt x="565336" y="792984"/>
                    <a:pt x="589149" y="792031"/>
                  </a:cubicBezTo>
                  <a:lnTo>
                    <a:pt x="772981" y="789174"/>
                  </a:lnTo>
                  <a:lnTo>
                    <a:pt x="772029" y="705354"/>
                  </a:lnTo>
                  <a:lnTo>
                    <a:pt x="588196" y="708211"/>
                  </a:lnTo>
                  <a:cubicBezTo>
                    <a:pt x="564384" y="708211"/>
                    <a:pt x="544381" y="689161"/>
                    <a:pt x="543429" y="665349"/>
                  </a:cubicBezTo>
                  <a:cubicBezTo>
                    <a:pt x="543429" y="641536"/>
                    <a:pt x="562479" y="621534"/>
                    <a:pt x="586291" y="620581"/>
                  </a:cubicBezTo>
                  <a:lnTo>
                    <a:pt x="770124" y="617724"/>
                  </a:lnTo>
                  <a:lnTo>
                    <a:pt x="769171" y="533904"/>
                  </a:lnTo>
                  <a:lnTo>
                    <a:pt x="585339" y="536761"/>
                  </a:lnTo>
                  <a:cubicBezTo>
                    <a:pt x="561526" y="536761"/>
                    <a:pt x="541524" y="517711"/>
                    <a:pt x="540571" y="493899"/>
                  </a:cubicBezTo>
                  <a:cubicBezTo>
                    <a:pt x="540571" y="470086"/>
                    <a:pt x="559621" y="450084"/>
                    <a:pt x="583434" y="449131"/>
                  </a:cubicBezTo>
                  <a:lnTo>
                    <a:pt x="768219" y="448179"/>
                  </a:lnTo>
                  <a:lnTo>
                    <a:pt x="767266" y="364359"/>
                  </a:lnTo>
                  <a:lnTo>
                    <a:pt x="583434" y="367216"/>
                  </a:lnTo>
                  <a:cubicBezTo>
                    <a:pt x="559621" y="367216"/>
                    <a:pt x="539619" y="348166"/>
                    <a:pt x="538666" y="324354"/>
                  </a:cubicBezTo>
                  <a:cubicBezTo>
                    <a:pt x="538666" y="300541"/>
                    <a:pt x="557716" y="280539"/>
                    <a:pt x="581529" y="279586"/>
                  </a:cubicBezTo>
                  <a:lnTo>
                    <a:pt x="765361" y="276729"/>
                  </a:lnTo>
                  <a:lnTo>
                    <a:pt x="764409" y="222436"/>
                  </a:lnTo>
                  <a:cubicBezTo>
                    <a:pt x="762504" y="102421"/>
                    <a:pt x="662491" y="5266"/>
                    <a:pt x="541524" y="7171"/>
                  </a:cubicBezTo>
                  <a:lnTo>
                    <a:pt x="222436" y="11934"/>
                  </a:lnTo>
                  <a:cubicBezTo>
                    <a:pt x="102421" y="13839"/>
                    <a:pt x="5266" y="114804"/>
                    <a:pt x="7171" y="234819"/>
                  </a:cubicBezTo>
                  <a:lnTo>
                    <a:pt x="8124" y="289111"/>
                  </a:lnTo>
                  <a:lnTo>
                    <a:pt x="177669" y="286254"/>
                  </a:lnTo>
                  <a:cubicBezTo>
                    <a:pt x="201481" y="286254"/>
                    <a:pt x="221484" y="305304"/>
                    <a:pt x="222436" y="329116"/>
                  </a:cubicBezTo>
                  <a:cubicBezTo>
                    <a:pt x="222436" y="352929"/>
                    <a:pt x="203386" y="372931"/>
                    <a:pt x="179574" y="373884"/>
                  </a:cubicBezTo>
                  <a:lnTo>
                    <a:pt x="9076" y="376741"/>
                  </a:lnTo>
                  <a:lnTo>
                    <a:pt x="10029" y="460561"/>
                  </a:lnTo>
                  <a:lnTo>
                    <a:pt x="179574" y="457704"/>
                  </a:lnTo>
                  <a:cubicBezTo>
                    <a:pt x="203386" y="457704"/>
                    <a:pt x="223389" y="476754"/>
                    <a:pt x="224341" y="500566"/>
                  </a:cubicBezTo>
                  <a:cubicBezTo>
                    <a:pt x="224341" y="524379"/>
                    <a:pt x="205291" y="544381"/>
                    <a:pt x="181479" y="545334"/>
                  </a:cubicBezTo>
                  <a:lnTo>
                    <a:pt x="11934" y="547239"/>
                  </a:lnTo>
                  <a:lnTo>
                    <a:pt x="12886" y="631059"/>
                  </a:lnTo>
                  <a:lnTo>
                    <a:pt x="182431" y="628201"/>
                  </a:lnTo>
                  <a:cubicBezTo>
                    <a:pt x="206244" y="628201"/>
                    <a:pt x="226246" y="647251"/>
                    <a:pt x="227199" y="671064"/>
                  </a:cubicBezTo>
                  <a:cubicBezTo>
                    <a:pt x="227199" y="694876"/>
                    <a:pt x="208149" y="714879"/>
                    <a:pt x="184336" y="715831"/>
                  </a:cubicBezTo>
                  <a:lnTo>
                    <a:pt x="14791" y="717736"/>
                  </a:lnTo>
                  <a:lnTo>
                    <a:pt x="15744" y="801556"/>
                  </a:lnTo>
                  <a:lnTo>
                    <a:pt x="185289" y="798699"/>
                  </a:lnTo>
                  <a:cubicBezTo>
                    <a:pt x="209101" y="798699"/>
                    <a:pt x="229104" y="817749"/>
                    <a:pt x="230056" y="841561"/>
                  </a:cubicBezTo>
                  <a:cubicBezTo>
                    <a:pt x="230056" y="865374"/>
                    <a:pt x="211006" y="885376"/>
                    <a:pt x="187194" y="886329"/>
                  </a:cubicBezTo>
                  <a:lnTo>
                    <a:pt x="16696" y="888234"/>
                  </a:lnTo>
                  <a:lnTo>
                    <a:pt x="17649" y="940621"/>
                  </a:lnTo>
                  <a:cubicBezTo>
                    <a:pt x="19554" y="1061589"/>
                    <a:pt x="119566" y="1158744"/>
                    <a:pt x="240534" y="1156839"/>
                  </a:cubicBezTo>
                  <a:lnTo>
                    <a:pt x="558669" y="1152076"/>
                  </a:lnTo>
                  <a:cubicBezTo>
                    <a:pt x="679636" y="1150171"/>
                    <a:pt x="776791" y="1050159"/>
                    <a:pt x="774886" y="929191"/>
                  </a:cubicBezTo>
                  <a:lnTo>
                    <a:pt x="774886" y="876804"/>
                  </a:lnTo>
                  <a:close/>
                  <a:moveTo>
                    <a:pt x="383409" y="669159"/>
                  </a:moveTo>
                  <a:cubicBezTo>
                    <a:pt x="335784" y="669159"/>
                    <a:pt x="297684" y="631059"/>
                    <a:pt x="297684" y="583434"/>
                  </a:cubicBezTo>
                  <a:cubicBezTo>
                    <a:pt x="297684" y="535809"/>
                    <a:pt x="335784" y="497709"/>
                    <a:pt x="383409" y="497709"/>
                  </a:cubicBezTo>
                  <a:cubicBezTo>
                    <a:pt x="431034" y="497709"/>
                    <a:pt x="469134" y="535809"/>
                    <a:pt x="469134" y="583434"/>
                  </a:cubicBezTo>
                  <a:cubicBezTo>
                    <a:pt x="469134" y="631059"/>
                    <a:pt x="431034" y="669159"/>
                    <a:pt x="383409" y="6691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9" name="Graphic 87">
            <a:extLst>
              <a:ext uri="{FF2B5EF4-FFF2-40B4-BE49-F238E27FC236}">
                <a16:creationId xmlns:a16="http://schemas.microsoft.com/office/drawing/2014/main" id="{F76B5385-B460-4FE9-9D64-474B63F39FD8}"/>
              </a:ext>
            </a:extLst>
          </p:cNvPr>
          <p:cNvGrpSpPr/>
          <p:nvPr/>
        </p:nvGrpSpPr>
        <p:grpSpPr>
          <a:xfrm>
            <a:off x="6024232" y="2366329"/>
            <a:ext cx="653421" cy="617119"/>
            <a:chOff x="7058484" y="4842516"/>
            <a:chExt cx="1371600" cy="1295400"/>
          </a:xfrm>
        </p:grpSpPr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E7C673-2155-4879-B1C4-F0B2768A0E7D}"/>
                </a:ext>
              </a:extLst>
            </p:cNvPr>
            <p:cNvSpPr/>
            <p:nvPr/>
          </p:nvSpPr>
          <p:spPr>
            <a:xfrm>
              <a:off x="8272236" y="5859034"/>
              <a:ext cx="142875" cy="180975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36446BF-C598-4468-96C3-7FB5A78B6963}"/>
                </a:ext>
              </a:extLst>
            </p:cNvPr>
            <p:cNvSpPr/>
            <p:nvPr/>
          </p:nvSpPr>
          <p:spPr>
            <a:xfrm>
              <a:off x="7072640" y="5859034"/>
              <a:ext cx="142875" cy="180975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B8BF53C-84B6-49F5-8942-C44DBAC8D7EC}"/>
                </a:ext>
              </a:extLst>
            </p:cNvPr>
            <p:cNvSpPr/>
            <p:nvPr/>
          </p:nvSpPr>
          <p:spPr>
            <a:xfrm>
              <a:off x="7051340" y="4835372"/>
              <a:ext cx="1381125" cy="962025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C53A46B9-6826-4DD5-AB32-7CA95FBC7C3B}"/>
                </a:ext>
              </a:extLst>
            </p:cNvPr>
            <p:cNvSpPr/>
            <p:nvPr/>
          </p:nvSpPr>
          <p:spPr>
            <a:xfrm>
              <a:off x="8239108" y="5775490"/>
              <a:ext cx="161925" cy="323850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119E51F-E25E-42C6-A72A-081ACBA85116}"/>
                </a:ext>
              </a:extLst>
            </p:cNvPr>
            <p:cNvSpPr/>
            <p:nvPr/>
          </p:nvSpPr>
          <p:spPr>
            <a:xfrm>
              <a:off x="8147668" y="5703100"/>
              <a:ext cx="219075" cy="409575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0284964-7F17-4D79-A358-2B1164517672}"/>
                </a:ext>
              </a:extLst>
            </p:cNvPr>
            <p:cNvSpPr/>
            <p:nvPr/>
          </p:nvSpPr>
          <p:spPr>
            <a:xfrm>
              <a:off x="7082810" y="5775490"/>
              <a:ext cx="161925" cy="323850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EF7FF86-BFBD-4406-88C9-36BF443550EA}"/>
                </a:ext>
              </a:extLst>
            </p:cNvPr>
            <p:cNvSpPr/>
            <p:nvPr/>
          </p:nvSpPr>
          <p:spPr>
            <a:xfrm>
              <a:off x="7112181" y="5704052"/>
              <a:ext cx="219075" cy="409575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A46E99A-2AC5-4E8D-8541-111DD4AA5CF8}"/>
                </a:ext>
              </a:extLst>
            </p:cNvPr>
            <p:cNvSpPr/>
            <p:nvPr/>
          </p:nvSpPr>
          <p:spPr>
            <a:xfrm>
              <a:off x="7186441" y="5598466"/>
              <a:ext cx="400050" cy="542925"/>
            </a:xfrm>
            <a:custGeom>
              <a:avLst/>
              <a:gdLst>
                <a:gd name="connsiteX0" fmla="*/ 14918 w 400050"/>
                <a:gd name="connsiteY0" fmla="*/ 196550 h 542925"/>
                <a:gd name="connsiteX1" fmla="*/ 113978 w 400050"/>
                <a:gd name="connsiteY1" fmla="*/ 456583 h 542925"/>
                <a:gd name="connsiteX2" fmla="*/ 145410 w 400050"/>
                <a:gd name="connsiteY2" fmla="*/ 501350 h 542925"/>
                <a:gd name="connsiteX3" fmla="*/ 273045 w 400050"/>
                <a:gd name="connsiteY3" fmla="*/ 532783 h 542925"/>
                <a:gd name="connsiteX4" fmla="*/ 335910 w 400050"/>
                <a:gd name="connsiteY4" fmla="*/ 508970 h 542925"/>
                <a:gd name="connsiteX5" fmla="*/ 393060 w 400050"/>
                <a:gd name="connsiteY5" fmla="*/ 350855 h 542925"/>
                <a:gd name="connsiteX6" fmla="*/ 293048 w 400050"/>
                <a:gd name="connsiteY6" fmla="*/ 89870 h 542925"/>
                <a:gd name="connsiteX7" fmla="*/ 134933 w 400050"/>
                <a:gd name="connsiteY7" fmla="*/ 13670 h 542925"/>
                <a:gd name="connsiteX8" fmla="*/ 72068 w 400050"/>
                <a:gd name="connsiteY8" fmla="*/ 37483 h 542925"/>
                <a:gd name="connsiteX9" fmla="*/ 15870 w 400050"/>
                <a:gd name="connsiteY9" fmla="*/ 111778 h 542925"/>
                <a:gd name="connsiteX10" fmla="*/ 14918 w 400050"/>
                <a:gd name="connsiteY10" fmla="*/ 1965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14918" y="196550"/>
                  </a:moveTo>
                  <a:lnTo>
                    <a:pt x="113978" y="456583"/>
                  </a:lnTo>
                  <a:cubicBezTo>
                    <a:pt x="120645" y="474680"/>
                    <a:pt x="132075" y="489920"/>
                    <a:pt x="145410" y="501350"/>
                  </a:cubicBezTo>
                  <a:cubicBezTo>
                    <a:pt x="176843" y="528973"/>
                    <a:pt x="231135" y="548023"/>
                    <a:pt x="273045" y="532783"/>
                  </a:cubicBezTo>
                  <a:lnTo>
                    <a:pt x="335910" y="508970"/>
                  </a:lnTo>
                  <a:cubicBezTo>
                    <a:pt x="394965" y="486110"/>
                    <a:pt x="415920" y="409910"/>
                    <a:pt x="393060" y="350855"/>
                  </a:cubicBezTo>
                  <a:lnTo>
                    <a:pt x="293048" y="89870"/>
                  </a:lnTo>
                  <a:cubicBezTo>
                    <a:pt x="270188" y="30815"/>
                    <a:pt x="193988" y="-9190"/>
                    <a:pt x="134933" y="13670"/>
                  </a:cubicBezTo>
                  <a:lnTo>
                    <a:pt x="72068" y="37483"/>
                  </a:lnTo>
                  <a:cubicBezTo>
                    <a:pt x="40635" y="49865"/>
                    <a:pt x="27300" y="83203"/>
                    <a:pt x="15870" y="111778"/>
                  </a:cubicBezTo>
                  <a:cubicBezTo>
                    <a:pt x="5393" y="138448"/>
                    <a:pt x="3488" y="167975"/>
                    <a:pt x="14918" y="1965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62F4E9F-217C-4A6D-B15C-BEF41EA3D54C}"/>
                </a:ext>
              </a:extLst>
            </p:cNvPr>
            <p:cNvSpPr/>
            <p:nvPr/>
          </p:nvSpPr>
          <p:spPr>
            <a:xfrm>
              <a:off x="7891771" y="5598377"/>
              <a:ext cx="400050" cy="542925"/>
            </a:xfrm>
            <a:custGeom>
              <a:avLst/>
              <a:gdLst>
                <a:gd name="connsiteX0" fmla="*/ 294473 w 400050"/>
                <a:gd name="connsiteY0" fmla="*/ 455719 h 542925"/>
                <a:gd name="connsiteX1" fmla="*/ 393533 w 400050"/>
                <a:gd name="connsiteY1" fmla="*/ 195686 h 542925"/>
                <a:gd name="connsiteX2" fmla="*/ 392580 w 400050"/>
                <a:gd name="connsiteY2" fmla="*/ 111866 h 542925"/>
                <a:gd name="connsiteX3" fmla="*/ 336383 w 400050"/>
                <a:gd name="connsiteY3" fmla="*/ 37571 h 542925"/>
                <a:gd name="connsiteX4" fmla="*/ 273518 w 400050"/>
                <a:gd name="connsiteY4" fmla="*/ 13759 h 542925"/>
                <a:gd name="connsiteX5" fmla="*/ 115403 w 400050"/>
                <a:gd name="connsiteY5" fmla="*/ 89959 h 542925"/>
                <a:gd name="connsiteX6" fmla="*/ 16343 w 400050"/>
                <a:gd name="connsiteY6" fmla="*/ 349991 h 542925"/>
                <a:gd name="connsiteX7" fmla="*/ 73493 w 400050"/>
                <a:gd name="connsiteY7" fmla="*/ 508106 h 542925"/>
                <a:gd name="connsiteX8" fmla="*/ 136358 w 400050"/>
                <a:gd name="connsiteY8" fmla="*/ 531919 h 542925"/>
                <a:gd name="connsiteX9" fmla="*/ 263993 w 400050"/>
                <a:gd name="connsiteY9" fmla="*/ 500486 h 542925"/>
                <a:gd name="connsiteX10" fmla="*/ 294473 w 400050"/>
                <a:gd name="connsiteY10" fmla="*/ 45571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294473" y="455719"/>
                  </a:moveTo>
                  <a:lnTo>
                    <a:pt x="393533" y="195686"/>
                  </a:lnTo>
                  <a:cubicBezTo>
                    <a:pt x="404010" y="167111"/>
                    <a:pt x="403058" y="137584"/>
                    <a:pt x="392580" y="111866"/>
                  </a:cubicBezTo>
                  <a:cubicBezTo>
                    <a:pt x="381150" y="83291"/>
                    <a:pt x="367815" y="49001"/>
                    <a:pt x="336383" y="37571"/>
                  </a:cubicBezTo>
                  <a:lnTo>
                    <a:pt x="273518" y="13759"/>
                  </a:lnTo>
                  <a:cubicBezTo>
                    <a:pt x="213510" y="-9101"/>
                    <a:pt x="138263" y="29951"/>
                    <a:pt x="115403" y="89959"/>
                  </a:cubicBezTo>
                  <a:lnTo>
                    <a:pt x="16343" y="349991"/>
                  </a:lnTo>
                  <a:cubicBezTo>
                    <a:pt x="-6517" y="409046"/>
                    <a:pt x="13485" y="485246"/>
                    <a:pt x="73493" y="508106"/>
                  </a:cubicBezTo>
                  <a:lnTo>
                    <a:pt x="136358" y="531919"/>
                  </a:lnTo>
                  <a:cubicBezTo>
                    <a:pt x="178268" y="548111"/>
                    <a:pt x="232560" y="528109"/>
                    <a:pt x="263993" y="500486"/>
                  </a:cubicBezTo>
                  <a:cubicBezTo>
                    <a:pt x="276375" y="489056"/>
                    <a:pt x="286853" y="473816"/>
                    <a:pt x="294473" y="4557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066F281-C5C3-436D-BD37-4E0D314BEC8E}"/>
              </a:ext>
            </a:extLst>
          </p:cNvPr>
          <p:cNvGrpSpPr/>
          <p:nvPr/>
        </p:nvGrpSpPr>
        <p:grpSpPr>
          <a:xfrm>
            <a:off x="1584198" y="5854608"/>
            <a:ext cx="1095013" cy="700551"/>
            <a:chOff x="7301920" y="3172665"/>
            <a:chExt cx="5079099" cy="3249430"/>
          </a:xfrm>
        </p:grpSpPr>
        <p:sp>
          <p:nvSpPr>
            <p:cNvPr id="370" name="Graphic 10">
              <a:extLst>
                <a:ext uri="{FF2B5EF4-FFF2-40B4-BE49-F238E27FC236}">
                  <a16:creationId xmlns:a16="http://schemas.microsoft.com/office/drawing/2014/main" id="{5BA4B88E-B0D4-435F-8A23-049F565CA191}"/>
                </a:ext>
              </a:extLst>
            </p:cNvPr>
            <p:cNvSpPr/>
            <p:nvPr/>
          </p:nvSpPr>
          <p:spPr>
            <a:xfrm>
              <a:off x="7301920" y="3172665"/>
              <a:ext cx="5079099" cy="3249430"/>
            </a:xfrm>
            <a:custGeom>
              <a:avLst/>
              <a:gdLst>
                <a:gd name="connsiteX0" fmla="*/ 223702 w 5079099"/>
                <a:gd name="connsiteY0" fmla="*/ 3249282 h 3249430"/>
                <a:gd name="connsiteX1" fmla="*/ 305 w 5079099"/>
                <a:gd name="connsiteY1" fmla="*/ 2973855 h 3249430"/>
                <a:gd name="connsiteX2" fmla="*/ 526 w 5079099"/>
                <a:gd name="connsiteY2" fmla="*/ 284457 h 3249430"/>
                <a:gd name="connsiteX3" fmla="*/ 283186 w 5079099"/>
                <a:gd name="connsiteY3" fmla="*/ 1280 h 3249430"/>
                <a:gd name="connsiteX4" fmla="*/ 4846404 w 5079099"/>
                <a:gd name="connsiteY4" fmla="*/ 3864 h 3249430"/>
                <a:gd name="connsiteX5" fmla="*/ 5076000 w 5079099"/>
                <a:gd name="connsiteY5" fmla="*/ 267113 h 3249430"/>
                <a:gd name="connsiteX6" fmla="*/ 5079100 w 5079099"/>
                <a:gd name="connsiteY6" fmla="*/ 2893781 h 3249430"/>
                <a:gd name="connsiteX7" fmla="*/ 4850979 w 5079099"/>
                <a:gd name="connsiteY7" fmla="*/ 3249282 h 3249430"/>
                <a:gd name="connsiteX8" fmla="*/ 4386990 w 5079099"/>
                <a:gd name="connsiteY8" fmla="*/ 3249282 h 3249430"/>
                <a:gd name="connsiteX9" fmla="*/ 4370532 w 5079099"/>
                <a:gd name="connsiteY9" fmla="*/ 3060720 h 3249430"/>
                <a:gd name="connsiteX10" fmla="*/ 4236287 w 5079099"/>
                <a:gd name="connsiteY10" fmla="*/ 2527283 h 3249430"/>
                <a:gd name="connsiteX11" fmla="*/ 4082780 w 5079099"/>
                <a:gd name="connsiteY11" fmla="*/ 2406249 h 3249430"/>
                <a:gd name="connsiteX12" fmla="*/ 1089098 w 5079099"/>
                <a:gd name="connsiteY12" fmla="*/ 2406249 h 3249430"/>
                <a:gd name="connsiteX13" fmla="*/ 939133 w 5079099"/>
                <a:gd name="connsiteY13" fmla="*/ 2524035 h 3249430"/>
                <a:gd name="connsiteX14" fmla="*/ 804888 w 5079099"/>
                <a:gd name="connsiteY14" fmla="*/ 3121901 h 3249430"/>
                <a:gd name="connsiteX15" fmla="*/ 813006 w 5079099"/>
                <a:gd name="connsiteY15" fmla="*/ 3249430 h 3249430"/>
                <a:gd name="connsiteX16" fmla="*/ 223702 w 5079099"/>
                <a:gd name="connsiteY16" fmla="*/ 3249282 h 3249430"/>
                <a:gd name="connsiteX17" fmla="*/ 2534057 w 5079099"/>
                <a:gd name="connsiteY17" fmla="*/ 304162 h 3249430"/>
                <a:gd name="connsiteX18" fmla="*/ 421859 w 5079099"/>
                <a:gd name="connsiteY18" fmla="*/ 304235 h 3249430"/>
                <a:gd name="connsiteX19" fmla="*/ 299865 w 5079099"/>
                <a:gd name="connsiteY19" fmla="*/ 425196 h 3249430"/>
                <a:gd name="connsiteX20" fmla="*/ 299791 w 5079099"/>
                <a:gd name="connsiteY20" fmla="*/ 2148976 h 3249430"/>
                <a:gd name="connsiteX21" fmla="*/ 417726 w 5079099"/>
                <a:gd name="connsiteY21" fmla="*/ 2268830 h 3249430"/>
                <a:gd name="connsiteX22" fmla="*/ 4623302 w 5079099"/>
                <a:gd name="connsiteY22" fmla="*/ 2269716 h 3249430"/>
                <a:gd name="connsiteX23" fmla="*/ 4773488 w 5079099"/>
                <a:gd name="connsiteY23" fmla="*/ 2120341 h 3249430"/>
                <a:gd name="connsiteX24" fmla="*/ 4771938 w 5079099"/>
                <a:gd name="connsiteY24" fmla="*/ 440473 h 3249430"/>
                <a:gd name="connsiteX25" fmla="*/ 4633635 w 5079099"/>
                <a:gd name="connsiteY25" fmla="*/ 304162 h 3249430"/>
                <a:gd name="connsiteX26" fmla="*/ 2534057 w 5079099"/>
                <a:gd name="connsiteY26" fmla="*/ 304162 h 32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79099" h="3249430">
                  <a:moveTo>
                    <a:pt x="223702" y="3249282"/>
                  </a:moveTo>
                  <a:cubicBezTo>
                    <a:pt x="96173" y="3249282"/>
                    <a:pt x="379" y="3111495"/>
                    <a:pt x="305" y="2973855"/>
                  </a:cubicBezTo>
                  <a:cubicBezTo>
                    <a:pt x="-64" y="2077389"/>
                    <a:pt x="-212" y="1180923"/>
                    <a:pt x="526" y="284457"/>
                  </a:cubicBezTo>
                  <a:cubicBezTo>
                    <a:pt x="674" y="112352"/>
                    <a:pt x="109974" y="2240"/>
                    <a:pt x="283186" y="1280"/>
                  </a:cubicBezTo>
                  <a:cubicBezTo>
                    <a:pt x="653005" y="-638"/>
                    <a:pt x="4811422" y="-860"/>
                    <a:pt x="4846404" y="3864"/>
                  </a:cubicBezTo>
                  <a:cubicBezTo>
                    <a:pt x="4979837" y="21871"/>
                    <a:pt x="5075262" y="130359"/>
                    <a:pt x="5076000" y="267113"/>
                  </a:cubicBezTo>
                  <a:cubicBezTo>
                    <a:pt x="5077329" y="501138"/>
                    <a:pt x="5072310" y="2252372"/>
                    <a:pt x="5079100" y="2893781"/>
                  </a:cubicBezTo>
                  <a:cubicBezTo>
                    <a:pt x="5073787" y="3076218"/>
                    <a:pt x="4955999" y="3249282"/>
                    <a:pt x="4850979" y="3249282"/>
                  </a:cubicBezTo>
                  <a:cubicBezTo>
                    <a:pt x="4696292" y="3249282"/>
                    <a:pt x="4541677" y="3249282"/>
                    <a:pt x="4386990" y="3249282"/>
                  </a:cubicBezTo>
                  <a:cubicBezTo>
                    <a:pt x="4381971" y="3186330"/>
                    <a:pt x="4384555" y="3121606"/>
                    <a:pt x="4370532" y="3060720"/>
                  </a:cubicBezTo>
                  <a:cubicBezTo>
                    <a:pt x="4329277" y="2882120"/>
                    <a:pt x="4280715" y="2705144"/>
                    <a:pt x="4236287" y="2527283"/>
                  </a:cubicBezTo>
                  <a:cubicBezTo>
                    <a:pt x="4209276" y="2419016"/>
                    <a:pt x="4195032" y="2406249"/>
                    <a:pt x="4082780" y="2406249"/>
                  </a:cubicBezTo>
                  <a:cubicBezTo>
                    <a:pt x="3084910" y="2406101"/>
                    <a:pt x="2086967" y="2406175"/>
                    <a:pt x="1089098" y="2406249"/>
                  </a:cubicBezTo>
                  <a:cubicBezTo>
                    <a:pt x="982455" y="2406249"/>
                    <a:pt x="962381" y="2422263"/>
                    <a:pt x="939133" y="2524035"/>
                  </a:cubicBezTo>
                  <a:cubicBezTo>
                    <a:pt x="893746" y="2723152"/>
                    <a:pt x="846513" y="2921973"/>
                    <a:pt x="804888" y="3121901"/>
                  </a:cubicBezTo>
                  <a:cubicBezTo>
                    <a:pt x="796549" y="3162123"/>
                    <a:pt x="809760" y="3206773"/>
                    <a:pt x="813006" y="3249430"/>
                  </a:cubicBezTo>
                  <a:cubicBezTo>
                    <a:pt x="616621" y="3249282"/>
                    <a:pt x="420161" y="3249282"/>
                    <a:pt x="223702" y="3249282"/>
                  </a:cubicBezTo>
                  <a:close/>
                  <a:moveTo>
                    <a:pt x="2534057" y="304162"/>
                  </a:moveTo>
                  <a:cubicBezTo>
                    <a:pt x="1829991" y="304162"/>
                    <a:pt x="1125925" y="304088"/>
                    <a:pt x="421859" y="304235"/>
                  </a:cubicBezTo>
                  <a:cubicBezTo>
                    <a:pt x="320603" y="304235"/>
                    <a:pt x="299939" y="324752"/>
                    <a:pt x="299865" y="425196"/>
                  </a:cubicBezTo>
                  <a:cubicBezTo>
                    <a:pt x="299644" y="999814"/>
                    <a:pt x="299570" y="1574358"/>
                    <a:pt x="299791" y="2148976"/>
                  </a:cubicBezTo>
                  <a:cubicBezTo>
                    <a:pt x="299791" y="2243959"/>
                    <a:pt x="324662" y="2268830"/>
                    <a:pt x="417726" y="2268830"/>
                  </a:cubicBezTo>
                  <a:cubicBezTo>
                    <a:pt x="1819585" y="2269199"/>
                    <a:pt x="3221443" y="2269494"/>
                    <a:pt x="4623302" y="2269716"/>
                  </a:cubicBezTo>
                  <a:cubicBezTo>
                    <a:pt x="4750536" y="2269716"/>
                    <a:pt x="4773562" y="2246763"/>
                    <a:pt x="4773488" y="2120341"/>
                  </a:cubicBezTo>
                  <a:cubicBezTo>
                    <a:pt x="4773119" y="1560410"/>
                    <a:pt x="4772602" y="1000404"/>
                    <a:pt x="4771938" y="440473"/>
                  </a:cubicBezTo>
                  <a:cubicBezTo>
                    <a:pt x="4771791" y="319586"/>
                    <a:pt x="4755923" y="304162"/>
                    <a:pt x="4633635" y="304162"/>
                  </a:cubicBezTo>
                  <a:cubicBezTo>
                    <a:pt x="3933849" y="304162"/>
                    <a:pt x="3233916" y="304162"/>
                    <a:pt x="2534057" y="304162"/>
                  </a:cubicBezTo>
                  <a:close/>
                </a:path>
              </a:pathLst>
            </a:custGeom>
            <a:solidFill>
              <a:schemeClr val="accent2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Graphic 10">
              <a:extLst>
                <a:ext uri="{FF2B5EF4-FFF2-40B4-BE49-F238E27FC236}">
                  <a16:creationId xmlns:a16="http://schemas.microsoft.com/office/drawing/2014/main" id="{7A9EBA1F-8287-4456-A7AD-B2F895FABBFF}"/>
                </a:ext>
              </a:extLst>
            </p:cNvPr>
            <p:cNvSpPr/>
            <p:nvPr/>
          </p:nvSpPr>
          <p:spPr>
            <a:xfrm>
              <a:off x="7601627" y="3476808"/>
              <a:ext cx="4473854" cy="1965572"/>
            </a:xfrm>
            <a:custGeom>
              <a:avLst/>
              <a:gdLst>
                <a:gd name="connsiteX0" fmla="*/ 4334001 w 4473854"/>
                <a:gd name="connsiteY0" fmla="*/ 18 h 1965572"/>
                <a:gd name="connsiteX1" fmla="*/ 4472305 w 4473854"/>
                <a:gd name="connsiteY1" fmla="*/ 136330 h 1965572"/>
                <a:gd name="connsiteX2" fmla="*/ 4473855 w 4473854"/>
                <a:gd name="connsiteY2" fmla="*/ 1816198 h 1965572"/>
                <a:gd name="connsiteX3" fmla="*/ 4323669 w 4473854"/>
                <a:gd name="connsiteY3" fmla="*/ 1965573 h 1965572"/>
                <a:gd name="connsiteX4" fmla="*/ 118093 w 4473854"/>
                <a:gd name="connsiteY4" fmla="*/ 1964687 h 1965572"/>
                <a:gd name="connsiteX5" fmla="*/ 158 w 4473854"/>
                <a:gd name="connsiteY5" fmla="*/ 1844833 h 1965572"/>
                <a:gd name="connsiteX6" fmla="*/ 232 w 4473854"/>
                <a:gd name="connsiteY6" fmla="*/ 121053 h 1965572"/>
                <a:gd name="connsiteX7" fmla="*/ 122225 w 4473854"/>
                <a:gd name="connsiteY7" fmla="*/ 92 h 1965572"/>
                <a:gd name="connsiteX8" fmla="*/ 4334001 w 4473854"/>
                <a:gd name="connsiteY8" fmla="*/ 18 h 1965572"/>
                <a:gd name="connsiteX9" fmla="*/ 2197596 w 4473854"/>
                <a:gd name="connsiteY9" fmla="*/ 713162 h 1965572"/>
                <a:gd name="connsiteX10" fmla="*/ 542820 w 4473854"/>
                <a:gd name="connsiteY10" fmla="*/ 713236 h 1965572"/>
                <a:gd name="connsiteX11" fmla="*/ 467690 w 4473854"/>
                <a:gd name="connsiteY11" fmla="*/ 715081 h 1965572"/>
                <a:gd name="connsiteX12" fmla="*/ 377210 w 4473854"/>
                <a:gd name="connsiteY12" fmla="*/ 809842 h 1965572"/>
                <a:gd name="connsiteX13" fmla="*/ 377652 w 4473854"/>
                <a:gd name="connsiteY13" fmla="*/ 1474276 h 1965572"/>
                <a:gd name="connsiteX14" fmla="*/ 476472 w 4473854"/>
                <a:gd name="connsiteY14" fmla="*/ 1575827 h 1965572"/>
                <a:gd name="connsiteX15" fmla="*/ 551603 w 4473854"/>
                <a:gd name="connsiteY15" fmla="*/ 1577377 h 1965572"/>
                <a:gd name="connsiteX16" fmla="*/ 3873701 w 4473854"/>
                <a:gd name="connsiteY16" fmla="*/ 1576860 h 1965572"/>
                <a:gd name="connsiteX17" fmla="*/ 4022780 w 4473854"/>
                <a:gd name="connsiteY17" fmla="*/ 1427338 h 1965572"/>
                <a:gd name="connsiteX18" fmla="*/ 4023149 w 4473854"/>
                <a:gd name="connsiteY18" fmla="*/ 863127 h 1965572"/>
                <a:gd name="connsiteX19" fmla="*/ 3871192 w 4473854"/>
                <a:gd name="connsiteY19" fmla="*/ 713236 h 1965572"/>
                <a:gd name="connsiteX20" fmla="*/ 2197596 w 4473854"/>
                <a:gd name="connsiteY20" fmla="*/ 713162 h 1965572"/>
                <a:gd name="connsiteX21" fmla="*/ 147318 w 4473854"/>
                <a:gd name="connsiteY21" fmla="*/ 268139 h 1965572"/>
                <a:gd name="connsiteX22" fmla="*/ 147318 w 4473854"/>
                <a:gd name="connsiteY22" fmla="*/ 287106 h 1965572"/>
                <a:gd name="connsiteX23" fmla="*/ 4337691 w 4473854"/>
                <a:gd name="connsiteY23" fmla="*/ 287106 h 1965572"/>
                <a:gd name="connsiteX24" fmla="*/ 4337691 w 4473854"/>
                <a:gd name="connsiteY24" fmla="*/ 268434 h 1965572"/>
                <a:gd name="connsiteX25" fmla="*/ 147318 w 4473854"/>
                <a:gd name="connsiteY25" fmla="*/ 268139 h 1965572"/>
                <a:gd name="connsiteX26" fmla="*/ 123406 w 4473854"/>
                <a:gd name="connsiteY26" fmla="*/ 492938 h 1965572"/>
                <a:gd name="connsiteX27" fmla="*/ 4362045 w 4473854"/>
                <a:gd name="connsiteY27" fmla="*/ 494488 h 1965572"/>
                <a:gd name="connsiteX28" fmla="*/ 123406 w 4473854"/>
                <a:gd name="connsiteY28" fmla="*/ 492938 h 196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3854" h="1965572">
                  <a:moveTo>
                    <a:pt x="4334001" y="18"/>
                  </a:moveTo>
                  <a:cubicBezTo>
                    <a:pt x="4456290" y="18"/>
                    <a:pt x="4472157" y="15443"/>
                    <a:pt x="4472305" y="136330"/>
                  </a:cubicBezTo>
                  <a:cubicBezTo>
                    <a:pt x="4472969" y="696261"/>
                    <a:pt x="4473485" y="1256267"/>
                    <a:pt x="4473855" y="1816198"/>
                  </a:cubicBezTo>
                  <a:cubicBezTo>
                    <a:pt x="4473929" y="1942620"/>
                    <a:pt x="4450829" y="1965573"/>
                    <a:pt x="4323669" y="1965573"/>
                  </a:cubicBezTo>
                  <a:cubicBezTo>
                    <a:pt x="2921810" y="1965425"/>
                    <a:pt x="1519951" y="1965056"/>
                    <a:pt x="118093" y="1964687"/>
                  </a:cubicBezTo>
                  <a:cubicBezTo>
                    <a:pt x="25029" y="1964687"/>
                    <a:pt x="158" y="1939742"/>
                    <a:pt x="158" y="1844833"/>
                  </a:cubicBezTo>
                  <a:cubicBezTo>
                    <a:pt x="-64" y="1270215"/>
                    <a:pt x="-64" y="695671"/>
                    <a:pt x="232" y="121053"/>
                  </a:cubicBezTo>
                  <a:cubicBezTo>
                    <a:pt x="306" y="20609"/>
                    <a:pt x="20970" y="166"/>
                    <a:pt x="122225" y="92"/>
                  </a:cubicBezTo>
                  <a:cubicBezTo>
                    <a:pt x="826218" y="-55"/>
                    <a:pt x="3634141" y="18"/>
                    <a:pt x="4334001" y="18"/>
                  </a:cubicBezTo>
                  <a:close/>
                  <a:moveTo>
                    <a:pt x="2197596" y="713162"/>
                  </a:moveTo>
                  <a:cubicBezTo>
                    <a:pt x="1646004" y="713162"/>
                    <a:pt x="1094412" y="713162"/>
                    <a:pt x="542820" y="713236"/>
                  </a:cubicBezTo>
                  <a:cubicBezTo>
                    <a:pt x="517727" y="713236"/>
                    <a:pt x="492340" y="711686"/>
                    <a:pt x="467690" y="715081"/>
                  </a:cubicBezTo>
                  <a:cubicBezTo>
                    <a:pt x="413299" y="722461"/>
                    <a:pt x="377578" y="754048"/>
                    <a:pt x="377210" y="809842"/>
                  </a:cubicBezTo>
                  <a:cubicBezTo>
                    <a:pt x="375585" y="1031320"/>
                    <a:pt x="375513" y="1252798"/>
                    <a:pt x="377652" y="1474276"/>
                  </a:cubicBezTo>
                  <a:cubicBezTo>
                    <a:pt x="378243" y="1534941"/>
                    <a:pt x="416324" y="1569259"/>
                    <a:pt x="476472" y="1575827"/>
                  </a:cubicBezTo>
                  <a:cubicBezTo>
                    <a:pt x="501270" y="1578558"/>
                    <a:pt x="526584" y="1577377"/>
                    <a:pt x="551603" y="1577377"/>
                  </a:cubicBezTo>
                  <a:cubicBezTo>
                    <a:pt x="1658993" y="1577229"/>
                    <a:pt x="2766310" y="1577082"/>
                    <a:pt x="3873701" y="1576860"/>
                  </a:cubicBezTo>
                  <a:cubicBezTo>
                    <a:pt x="3987798" y="1576860"/>
                    <a:pt x="4022411" y="1542616"/>
                    <a:pt x="4022780" y="1427338"/>
                  </a:cubicBezTo>
                  <a:cubicBezTo>
                    <a:pt x="4023370" y="1239292"/>
                    <a:pt x="4023222" y="1051246"/>
                    <a:pt x="4023149" y="863127"/>
                  </a:cubicBezTo>
                  <a:cubicBezTo>
                    <a:pt x="4023076" y="740542"/>
                    <a:pt x="3995621" y="713309"/>
                    <a:pt x="3871192" y="713236"/>
                  </a:cubicBezTo>
                  <a:cubicBezTo>
                    <a:pt x="3313327" y="713088"/>
                    <a:pt x="2755462" y="713162"/>
                    <a:pt x="2197596" y="713162"/>
                  </a:cubicBezTo>
                  <a:close/>
                  <a:moveTo>
                    <a:pt x="147318" y="268139"/>
                  </a:moveTo>
                  <a:cubicBezTo>
                    <a:pt x="147318" y="274486"/>
                    <a:pt x="147318" y="280759"/>
                    <a:pt x="147318" y="287106"/>
                  </a:cubicBezTo>
                  <a:cubicBezTo>
                    <a:pt x="1544085" y="287106"/>
                    <a:pt x="2940925" y="287106"/>
                    <a:pt x="4337691" y="287106"/>
                  </a:cubicBezTo>
                  <a:cubicBezTo>
                    <a:pt x="4337691" y="280907"/>
                    <a:pt x="4337691" y="274707"/>
                    <a:pt x="4337691" y="268434"/>
                  </a:cubicBezTo>
                  <a:cubicBezTo>
                    <a:pt x="2940925" y="243563"/>
                    <a:pt x="1544158" y="242235"/>
                    <a:pt x="147318" y="268139"/>
                  </a:cubicBezTo>
                  <a:close/>
                  <a:moveTo>
                    <a:pt x="123406" y="492938"/>
                  </a:moveTo>
                  <a:cubicBezTo>
                    <a:pt x="1536261" y="522975"/>
                    <a:pt x="2949191" y="522607"/>
                    <a:pt x="4362045" y="494488"/>
                  </a:cubicBezTo>
                  <a:cubicBezTo>
                    <a:pt x="2949191" y="464377"/>
                    <a:pt x="1536335" y="463196"/>
                    <a:pt x="123406" y="492938"/>
                  </a:cubicBezTo>
                  <a:close/>
                </a:path>
              </a:pathLst>
            </a:custGeom>
            <a:solidFill>
              <a:srgbClr val="FFFFFF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Graphic 10">
              <a:extLst>
                <a:ext uri="{FF2B5EF4-FFF2-40B4-BE49-F238E27FC236}">
                  <a16:creationId xmlns:a16="http://schemas.microsoft.com/office/drawing/2014/main" id="{7A6FC61A-EF75-4836-BD16-0C51CBD3DD2F}"/>
                </a:ext>
              </a:extLst>
            </p:cNvPr>
            <p:cNvSpPr/>
            <p:nvPr/>
          </p:nvSpPr>
          <p:spPr>
            <a:xfrm>
              <a:off x="8145121" y="5624886"/>
              <a:ext cx="3504783" cy="770806"/>
            </a:xfrm>
            <a:custGeom>
              <a:avLst/>
              <a:gdLst>
                <a:gd name="connsiteX0" fmla="*/ 1745468 w 3504783"/>
                <a:gd name="connsiteY0" fmla="*/ 770788 h 770806"/>
                <a:gd name="connsiteX1" fmla="*/ 97630 w 3504783"/>
                <a:gd name="connsiteY1" fmla="*/ 770715 h 770806"/>
                <a:gd name="connsiteX2" fmla="*/ 9880 w 3504783"/>
                <a:gd name="connsiteY2" fmla="*/ 661636 h 770806"/>
                <a:gd name="connsiteX3" fmla="*/ 142427 w 3504783"/>
                <a:gd name="connsiteY3" fmla="*/ 82442 h 770806"/>
                <a:gd name="connsiteX4" fmla="*/ 249366 w 3504783"/>
                <a:gd name="connsiteY4" fmla="*/ 6 h 770806"/>
                <a:gd name="connsiteX5" fmla="*/ 1214246 w 3504783"/>
                <a:gd name="connsiteY5" fmla="*/ 892 h 770806"/>
                <a:gd name="connsiteX6" fmla="*/ 3219210 w 3504783"/>
                <a:gd name="connsiteY6" fmla="*/ 892 h 770806"/>
                <a:gd name="connsiteX7" fmla="*/ 3352201 w 3504783"/>
                <a:gd name="connsiteY7" fmla="*/ 105542 h 770806"/>
                <a:gd name="connsiteX8" fmla="*/ 3490873 w 3504783"/>
                <a:gd name="connsiteY8" fmla="*/ 651082 h 770806"/>
                <a:gd name="connsiteX9" fmla="*/ 3399507 w 3504783"/>
                <a:gd name="connsiteY9" fmla="*/ 770715 h 770806"/>
                <a:gd name="connsiteX10" fmla="*/ 1745468 w 3504783"/>
                <a:gd name="connsiteY10" fmla="*/ 770788 h 7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4783" h="770806">
                  <a:moveTo>
                    <a:pt x="1745468" y="770788"/>
                  </a:moveTo>
                  <a:cubicBezTo>
                    <a:pt x="1196165" y="770788"/>
                    <a:pt x="646934" y="770862"/>
                    <a:pt x="97630" y="770715"/>
                  </a:cubicBezTo>
                  <a:cubicBezTo>
                    <a:pt x="-2519" y="770715"/>
                    <a:pt x="-12408" y="758611"/>
                    <a:pt x="9880" y="661636"/>
                  </a:cubicBezTo>
                  <a:cubicBezTo>
                    <a:pt x="54309" y="468645"/>
                    <a:pt x="102500" y="276319"/>
                    <a:pt x="142427" y="82442"/>
                  </a:cubicBezTo>
                  <a:cubicBezTo>
                    <a:pt x="156154" y="15947"/>
                    <a:pt x="187815" y="-363"/>
                    <a:pt x="249366" y="6"/>
                  </a:cubicBezTo>
                  <a:cubicBezTo>
                    <a:pt x="570993" y="1925"/>
                    <a:pt x="892619" y="892"/>
                    <a:pt x="1214246" y="892"/>
                  </a:cubicBezTo>
                  <a:cubicBezTo>
                    <a:pt x="1882592" y="892"/>
                    <a:pt x="2550938" y="892"/>
                    <a:pt x="3219210" y="892"/>
                  </a:cubicBezTo>
                  <a:cubicBezTo>
                    <a:pt x="3325853" y="892"/>
                    <a:pt x="3325705" y="1039"/>
                    <a:pt x="3352201" y="105542"/>
                  </a:cubicBezTo>
                  <a:cubicBezTo>
                    <a:pt x="3398326" y="287389"/>
                    <a:pt x="3444600" y="469236"/>
                    <a:pt x="3490873" y="651082"/>
                  </a:cubicBezTo>
                  <a:cubicBezTo>
                    <a:pt x="3518918" y="761489"/>
                    <a:pt x="3512054" y="770715"/>
                    <a:pt x="3399507" y="770715"/>
                  </a:cubicBezTo>
                  <a:cubicBezTo>
                    <a:pt x="2848210" y="770788"/>
                    <a:pt x="2296840" y="770788"/>
                    <a:pt x="1745468" y="770788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B941009-FFC5-4716-9800-10614DC8C334}"/>
                </a:ext>
              </a:extLst>
            </p:cNvPr>
            <p:cNvSpPr/>
            <p:nvPr/>
          </p:nvSpPr>
          <p:spPr>
            <a:xfrm>
              <a:off x="7977643" y="4189691"/>
              <a:ext cx="3647204" cy="864748"/>
            </a:xfrm>
            <a:custGeom>
              <a:avLst/>
              <a:gdLst>
                <a:gd name="connsiteX0" fmla="*/ 563487 w 3647204"/>
                <a:gd name="connsiteY0" fmla="*/ 184635 h 864748"/>
                <a:gd name="connsiteX1" fmla="*/ 811165 w 3647204"/>
                <a:gd name="connsiteY1" fmla="*/ 432313 h 864748"/>
                <a:gd name="connsiteX2" fmla="*/ 563487 w 3647204"/>
                <a:gd name="connsiteY2" fmla="*/ 679990 h 864748"/>
                <a:gd name="connsiteX3" fmla="*/ 315808 w 3647204"/>
                <a:gd name="connsiteY3" fmla="*/ 432313 h 864748"/>
                <a:gd name="connsiteX4" fmla="*/ 563487 w 3647204"/>
                <a:gd name="connsiteY4" fmla="*/ 184635 h 864748"/>
                <a:gd name="connsiteX5" fmla="*/ 3070080 w 3647204"/>
                <a:gd name="connsiteY5" fmla="*/ 175927 h 864748"/>
                <a:gd name="connsiteX6" fmla="*/ 3317758 w 3647204"/>
                <a:gd name="connsiteY6" fmla="*/ 423605 h 864748"/>
                <a:gd name="connsiteX7" fmla="*/ 3070080 w 3647204"/>
                <a:gd name="connsiteY7" fmla="*/ 671282 h 864748"/>
                <a:gd name="connsiteX8" fmla="*/ 2822401 w 3647204"/>
                <a:gd name="connsiteY8" fmla="*/ 423605 h 864748"/>
                <a:gd name="connsiteX9" fmla="*/ 3070080 w 3647204"/>
                <a:gd name="connsiteY9" fmla="*/ 175927 h 864748"/>
                <a:gd name="connsiteX10" fmla="*/ 1321870 w 3647204"/>
                <a:gd name="connsiteY10" fmla="*/ 115040 h 864748"/>
                <a:gd name="connsiteX11" fmla="*/ 1200320 w 3647204"/>
                <a:gd name="connsiteY11" fmla="*/ 237698 h 864748"/>
                <a:gd name="connsiteX12" fmla="*/ 1200172 w 3647204"/>
                <a:gd name="connsiteY12" fmla="*/ 607222 h 864748"/>
                <a:gd name="connsiteX13" fmla="*/ 1331686 w 3647204"/>
                <a:gd name="connsiteY13" fmla="*/ 739548 h 864748"/>
                <a:gd name="connsiteX14" fmla="*/ 1820252 w 3647204"/>
                <a:gd name="connsiteY14" fmla="*/ 739696 h 864748"/>
                <a:gd name="connsiteX15" fmla="*/ 2321290 w 3647204"/>
                <a:gd name="connsiteY15" fmla="*/ 739400 h 864748"/>
                <a:gd name="connsiteX16" fmla="*/ 2446235 w 3647204"/>
                <a:gd name="connsiteY16" fmla="*/ 612905 h 864748"/>
                <a:gd name="connsiteX17" fmla="*/ 2446162 w 3647204"/>
                <a:gd name="connsiteY17" fmla="*/ 237108 h 864748"/>
                <a:gd name="connsiteX18" fmla="*/ 2323947 w 3647204"/>
                <a:gd name="connsiteY18" fmla="*/ 115040 h 864748"/>
                <a:gd name="connsiteX19" fmla="*/ 1321870 w 3647204"/>
                <a:gd name="connsiteY19" fmla="*/ 115040 h 864748"/>
                <a:gd name="connsiteX20" fmla="*/ 3080854 w 3647204"/>
                <a:gd name="connsiteY20" fmla="*/ 78066 h 864748"/>
                <a:gd name="connsiteX21" fmla="*/ 2722770 w 3647204"/>
                <a:gd name="connsiteY21" fmla="*/ 421021 h 864748"/>
                <a:gd name="connsiteX22" fmla="*/ 3063511 w 3647204"/>
                <a:gd name="connsiteY22" fmla="*/ 774382 h 864748"/>
                <a:gd name="connsiteX23" fmla="*/ 3417389 w 3647204"/>
                <a:gd name="connsiteY23" fmla="*/ 435339 h 864748"/>
                <a:gd name="connsiteX24" fmla="*/ 3080854 w 3647204"/>
                <a:gd name="connsiteY24" fmla="*/ 78066 h 864748"/>
                <a:gd name="connsiteX25" fmla="*/ 565405 w 3647204"/>
                <a:gd name="connsiteY25" fmla="*/ 77918 h 864748"/>
                <a:gd name="connsiteX26" fmla="*/ 215660 w 3647204"/>
                <a:gd name="connsiteY26" fmla="*/ 423088 h 864748"/>
                <a:gd name="connsiteX27" fmla="*/ 564668 w 3647204"/>
                <a:gd name="connsiteY27" fmla="*/ 774530 h 864748"/>
                <a:gd name="connsiteX28" fmla="*/ 910649 w 3647204"/>
                <a:gd name="connsiteY28" fmla="*/ 427147 h 864748"/>
                <a:gd name="connsiteX29" fmla="*/ 565405 w 3647204"/>
                <a:gd name="connsiteY29" fmla="*/ 77918 h 864748"/>
                <a:gd name="connsiteX30" fmla="*/ 1828638 w 3647204"/>
                <a:gd name="connsiteY30" fmla="*/ 242 h 864748"/>
                <a:gd name="connsiteX31" fmla="*/ 3495176 w 3647204"/>
                <a:gd name="connsiteY31" fmla="*/ 353 h 864748"/>
                <a:gd name="connsiteX32" fmla="*/ 3647133 w 3647204"/>
                <a:gd name="connsiteY32" fmla="*/ 150244 h 864748"/>
                <a:gd name="connsiteX33" fmla="*/ 3646764 w 3647204"/>
                <a:gd name="connsiteY33" fmla="*/ 714456 h 864748"/>
                <a:gd name="connsiteX34" fmla="*/ 3497685 w 3647204"/>
                <a:gd name="connsiteY34" fmla="*/ 863977 h 864748"/>
                <a:gd name="connsiteX35" fmla="*/ 175587 w 3647204"/>
                <a:gd name="connsiteY35" fmla="*/ 864494 h 864748"/>
                <a:gd name="connsiteX36" fmla="*/ 100456 w 3647204"/>
                <a:gd name="connsiteY36" fmla="*/ 862944 h 864748"/>
                <a:gd name="connsiteX37" fmla="*/ 1636 w 3647204"/>
                <a:gd name="connsiteY37" fmla="*/ 761394 h 864748"/>
                <a:gd name="connsiteX38" fmla="*/ 1194 w 3647204"/>
                <a:gd name="connsiteY38" fmla="*/ 96959 h 864748"/>
                <a:gd name="connsiteX39" fmla="*/ 91674 w 3647204"/>
                <a:gd name="connsiteY39" fmla="*/ 2198 h 864748"/>
                <a:gd name="connsiteX40" fmla="*/ 166804 w 3647204"/>
                <a:gd name="connsiteY40" fmla="*/ 353 h 864748"/>
                <a:gd name="connsiteX41" fmla="*/ 1828638 w 3647204"/>
                <a:gd name="connsiteY41" fmla="*/ 242 h 8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47204" h="864748">
                  <a:moveTo>
                    <a:pt x="563487" y="184635"/>
                  </a:moveTo>
                  <a:cubicBezTo>
                    <a:pt x="700275" y="184635"/>
                    <a:pt x="811165" y="295524"/>
                    <a:pt x="811165" y="432313"/>
                  </a:cubicBezTo>
                  <a:cubicBezTo>
                    <a:pt x="811165" y="569101"/>
                    <a:pt x="700276" y="679990"/>
                    <a:pt x="563487" y="679990"/>
                  </a:cubicBezTo>
                  <a:cubicBezTo>
                    <a:pt x="426698" y="679990"/>
                    <a:pt x="315808" y="569101"/>
                    <a:pt x="315808" y="432313"/>
                  </a:cubicBezTo>
                  <a:cubicBezTo>
                    <a:pt x="315808" y="295524"/>
                    <a:pt x="426697" y="184635"/>
                    <a:pt x="563487" y="184635"/>
                  </a:cubicBezTo>
                  <a:close/>
                  <a:moveTo>
                    <a:pt x="3070080" y="175927"/>
                  </a:moveTo>
                  <a:cubicBezTo>
                    <a:pt x="3206868" y="175927"/>
                    <a:pt x="3317758" y="286816"/>
                    <a:pt x="3317758" y="423605"/>
                  </a:cubicBezTo>
                  <a:cubicBezTo>
                    <a:pt x="3317758" y="560393"/>
                    <a:pt x="3206869" y="671282"/>
                    <a:pt x="3070080" y="671282"/>
                  </a:cubicBezTo>
                  <a:cubicBezTo>
                    <a:pt x="2933291" y="671282"/>
                    <a:pt x="2822401" y="560393"/>
                    <a:pt x="2822401" y="423605"/>
                  </a:cubicBezTo>
                  <a:cubicBezTo>
                    <a:pt x="2822401" y="286816"/>
                    <a:pt x="2933290" y="175927"/>
                    <a:pt x="3070080" y="175927"/>
                  </a:cubicBezTo>
                  <a:close/>
                  <a:moveTo>
                    <a:pt x="1321870" y="115040"/>
                  </a:moveTo>
                  <a:cubicBezTo>
                    <a:pt x="1234268" y="115335"/>
                    <a:pt x="1201131" y="150391"/>
                    <a:pt x="1200320" y="237698"/>
                  </a:cubicBezTo>
                  <a:cubicBezTo>
                    <a:pt x="1199286" y="360873"/>
                    <a:pt x="1199508" y="484048"/>
                    <a:pt x="1200172" y="607222"/>
                  </a:cubicBezTo>
                  <a:cubicBezTo>
                    <a:pt x="1200688" y="705600"/>
                    <a:pt x="1233899" y="739179"/>
                    <a:pt x="1331686" y="739548"/>
                  </a:cubicBezTo>
                  <a:cubicBezTo>
                    <a:pt x="1494566" y="740139"/>
                    <a:pt x="1657372" y="739696"/>
                    <a:pt x="1820252" y="739696"/>
                  </a:cubicBezTo>
                  <a:cubicBezTo>
                    <a:pt x="1987265" y="739696"/>
                    <a:pt x="2154277" y="740508"/>
                    <a:pt x="2321290" y="739400"/>
                  </a:cubicBezTo>
                  <a:cubicBezTo>
                    <a:pt x="2410959" y="738810"/>
                    <a:pt x="2445719" y="702869"/>
                    <a:pt x="2446235" y="612905"/>
                  </a:cubicBezTo>
                  <a:cubicBezTo>
                    <a:pt x="2447047" y="487664"/>
                    <a:pt x="2447047" y="362349"/>
                    <a:pt x="2446162" y="237108"/>
                  </a:cubicBezTo>
                  <a:cubicBezTo>
                    <a:pt x="2445498" y="150982"/>
                    <a:pt x="2411254" y="115335"/>
                    <a:pt x="2323947" y="115040"/>
                  </a:cubicBezTo>
                  <a:cubicBezTo>
                    <a:pt x="1989921" y="114007"/>
                    <a:pt x="1655896" y="113933"/>
                    <a:pt x="1321870" y="115040"/>
                  </a:cubicBezTo>
                  <a:close/>
                  <a:moveTo>
                    <a:pt x="3080854" y="78066"/>
                  </a:moveTo>
                  <a:cubicBezTo>
                    <a:pt x="2892440" y="69874"/>
                    <a:pt x="2727493" y="227883"/>
                    <a:pt x="2722770" y="421021"/>
                  </a:cubicBezTo>
                  <a:cubicBezTo>
                    <a:pt x="2718195" y="609584"/>
                    <a:pt x="2871701" y="768847"/>
                    <a:pt x="3063511" y="774382"/>
                  </a:cubicBezTo>
                  <a:cubicBezTo>
                    <a:pt x="3252886" y="779917"/>
                    <a:pt x="3411337" y="628034"/>
                    <a:pt x="3417389" y="435339"/>
                  </a:cubicBezTo>
                  <a:cubicBezTo>
                    <a:pt x="3423293" y="246112"/>
                    <a:pt x="3272959" y="86405"/>
                    <a:pt x="3080854" y="78066"/>
                  </a:cubicBezTo>
                  <a:close/>
                  <a:moveTo>
                    <a:pt x="565405" y="77918"/>
                  </a:moveTo>
                  <a:cubicBezTo>
                    <a:pt x="377729" y="75926"/>
                    <a:pt x="217875" y="233713"/>
                    <a:pt x="215660" y="423088"/>
                  </a:cubicBezTo>
                  <a:cubicBezTo>
                    <a:pt x="213299" y="615414"/>
                    <a:pt x="371529" y="774752"/>
                    <a:pt x="564668" y="774530"/>
                  </a:cubicBezTo>
                  <a:cubicBezTo>
                    <a:pt x="755076" y="774382"/>
                    <a:pt x="910944" y="617924"/>
                    <a:pt x="910649" y="427147"/>
                  </a:cubicBezTo>
                  <a:cubicBezTo>
                    <a:pt x="910353" y="236370"/>
                    <a:pt x="755740" y="79911"/>
                    <a:pt x="565405" y="77918"/>
                  </a:cubicBezTo>
                  <a:close/>
                  <a:moveTo>
                    <a:pt x="1828638" y="242"/>
                  </a:moveTo>
                  <a:cubicBezTo>
                    <a:pt x="2522049" y="242"/>
                    <a:pt x="3216244" y="279"/>
                    <a:pt x="3495176" y="353"/>
                  </a:cubicBezTo>
                  <a:cubicBezTo>
                    <a:pt x="3619605" y="353"/>
                    <a:pt x="3647059" y="27659"/>
                    <a:pt x="3647133" y="150244"/>
                  </a:cubicBezTo>
                  <a:cubicBezTo>
                    <a:pt x="3647206" y="338290"/>
                    <a:pt x="3647354" y="526336"/>
                    <a:pt x="3646764" y="714456"/>
                  </a:cubicBezTo>
                  <a:cubicBezTo>
                    <a:pt x="3646395" y="829807"/>
                    <a:pt x="3611782" y="863977"/>
                    <a:pt x="3497685" y="863977"/>
                  </a:cubicBezTo>
                  <a:cubicBezTo>
                    <a:pt x="2390294" y="864199"/>
                    <a:pt x="1282977" y="864346"/>
                    <a:pt x="175587" y="864494"/>
                  </a:cubicBezTo>
                  <a:cubicBezTo>
                    <a:pt x="150494" y="864494"/>
                    <a:pt x="125253" y="865675"/>
                    <a:pt x="100456" y="862944"/>
                  </a:cubicBezTo>
                  <a:cubicBezTo>
                    <a:pt x="40308" y="856376"/>
                    <a:pt x="2227" y="822058"/>
                    <a:pt x="1636" y="761394"/>
                  </a:cubicBezTo>
                  <a:cubicBezTo>
                    <a:pt x="-504" y="539915"/>
                    <a:pt x="-431" y="318437"/>
                    <a:pt x="1194" y="96959"/>
                  </a:cubicBezTo>
                  <a:cubicBezTo>
                    <a:pt x="1636" y="41165"/>
                    <a:pt x="37283" y="9578"/>
                    <a:pt x="91674" y="2198"/>
                  </a:cubicBezTo>
                  <a:cubicBezTo>
                    <a:pt x="116324" y="-1197"/>
                    <a:pt x="141711" y="353"/>
                    <a:pt x="166804" y="353"/>
                  </a:cubicBezTo>
                  <a:cubicBezTo>
                    <a:pt x="442600" y="279"/>
                    <a:pt x="1135227" y="242"/>
                    <a:pt x="1828638" y="242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Graphic 10">
              <a:extLst>
                <a:ext uri="{FF2B5EF4-FFF2-40B4-BE49-F238E27FC236}">
                  <a16:creationId xmlns:a16="http://schemas.microsoft.com/office/drawing/2014/main" id="{5434D6AE-7B40-455C-8BB0-DBB0F0986B37}"/>
                </a:ext>
              </a:extLst>
            </p:cNvPr>
            <p:cNvSpPr/>
            <p:nvPr/>
          </p:nvSpPr>
          <p:spPr>
            <a:xfrm>
              <a:off x="7725034" y="3948037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929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Graphic 10">
              <a:extLst>
                <a:ext uri="{FF2B5EF4-FFF2-40B4-BE49-F238E27FC236}">
                  <a16:creationId xmlns:a16="http://schemas.microsoft.com/office/drawing/2014/main" id="{2C9CC5E0-8271-40DA-8FAA-710F3A7EBD7B}"/>
                </a:ext>
              </a:extLst>
            </p:cNvPr>
            <p:cNvSpPr/>
            <p:nvPr/>
          </p:nvSpPr>
          <p:spPr>
            <a:xfrm>
              <a:off x="7712856" y="3714234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856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6" name="Graphic 42">
            <a:extLst>
              <a:ext uri="{FF2B5EF4-FFF2-40B4-BE49-F238E27FC236}">
                <a16:creationId xmlns:a16="http://schemas.microsoft.com/office/drawing/2014/main" id="{35F914E6-C48F-4AAB-9732-AA12C8131807}"/>
              </a:ext>
            </a:extLst>
          </p:cNvPr>
          <p:cNvSpPr/>
          <p:nvPr/>
        </p:nvSpPr>
        <p:spPr>
          <a:xfrm>
            <a:off x="5109878" y="3094806"/>
            <a:ext cx="772388" cy="772402"/>
          </a:xfrm>
          <a:custGeom>
            <a:avLst/>
            <a:gdLst>
              <a:gd name="connsiteX0" fmla="*/ 6860174 w 6860435"/>
              <a:gd name="connsiteY0" fmla="*/ 3467955 h 6860562"/>
              <a:gd name="connsiteX1" fmla="*/ 6803376 w 6860435"/>
              <a:gd name="connsiteY1" fmla="*/ 3611653 h 6860562"/>
              <a:gd name="connsiteX2" fmla="*/ 6737929 w 6860435"/>
              <a:gd name="connsiteY2" fmla="*/ 3650676 h 6860562"/>
              <a:gd name="connsiteX3" fmla="*/ 6731664 w 6860435"/>
              <a:gd name="connsiteY3" fmla="*/ 3575286 h 6860562"/>
              <a:gd name="connsiteX4" fmla="*/ 6696863 w 6860435"/>
              <a:gd name="connsiteY4" fmla="*/ 3519646 h 6860562"/>
              <a:gd name="connsiteX5" fmla="*/ 6675614 w 6860435"/>
              <a:gd name="connsiteY5" fmla="*/ 3521552 h 6860562"/>
              <a:gd name="connsiteX6" fmla="*/ 6640473 w 6860435"/>
              <a:gd name="connsiteY6" fmla="*/ 3638077 h 6860562"/>
              <a:gd name="connsiteX7" fmla="*/ 6677453 w 6860435"/>
              <a:gd name="connsiteY7" fmla="*/ 3739415 h 6860562"/>
              <a:gd name="connsiteX8" fmla="*/ 6740108 w 6860435"/>
              <a:gd name="connsiteY8" fmla="*/ 3856485 h 6860562"/>
              <a:gd name="connsiteX9" fmla="*/ 6796974 w 6860435"/>
              <a:gd name="connsiteY9" fmla="*/ 3985404 h 6860562"/>
              <a:gd name="connsiteX10" fmla="*/ 6831911 w 6860435"/>
              <a:gd name="connsiteY10" fmla="*/ 4128080 h 6860562"/>
              <a:gd name="connsiteX11" fmla="*/ 6835998 w 6860435"/>
              <a:gd name="connsiteY11" fmla="*/ 4141020 h 6860562"/>
              <a:gd name="connsiteX12" fmla="*/ 6857927 w 6860435"/>
              <a:gd name="connsiteY12" fmla="*/ 4271029 h 6860562"/>
              <a:gd name="connsiteX13" fmla="*/ 6838858 w 6860435"/>
              <a:gd name="connsiteY13" fmla="*/ 4337498 h 6860562"/>
              <a:gd name="connsiteX14" fmla="*/ 6831435 w 6860435"/>
              <a:gd name="connsiteY14" fmla="*/ 4371073 h 6860562"/>
              <a:gd name="connsiteX15" fmla="*/ 6797247 w 6860435"/>
              <a:gd name="connsiteY15" fmla="*/ 4575042 h 6860562"/>
              <a:gd name="connsiteX16" fmla="*/ 6734864 w 6860435"/>
              <a:gd name="connsiteY16" fmla="*/ 4724188 h 6860562"/>
              <a:gd name="connsiteX17" fmla="*/ 6630598 w 6860435"/>
              <a:gd name="connsiteY17" fmla="*/ 4891927 h 6860562"/>
              <a:gd name="connsiteX18" fmla="*/ 6543698 w 6860435"/>
              <a:gd name="connsiteY18" fmla="*/ 4983321 h 6860562"/>
              <a:gd name="connsiteX19" fmla="*/ 6508489 w 6860435"/>
              <a:gd name="connsiteY19" fmla="*/ 5054421 h 6860562"/>
              <a:gd name="connsiteX20" fmla="*/ 6483563 w 6860435"/>
              <a:gd name="connsiteY20" fmla="*/ 5243340 h 6860562"/>
              <a:gd name="connsiteX21" fmla="*/ 6454279 w 6860435"/>
              <a:gd name="connsiteY21" fmla="*/ 5459432 h 6860562"/>
              <a:gd name="connsiteX22" fmla="*/ 6417775 w 6860435"/>
              <a:gd name="connsiteY22" fmla="*/ 5608442 h 6860562"/>
              <a:gd name="connsiteX23" fmla="*/ 6387333 w 6860435"/>
              <a:gd name="connsiteY23" fmla="*/ 5741107 h 6860562"/>
              <a:gd name="connsiteX24" fmla="*/ 6342385 w 6860435"/>
              <a:gd name="connsiteY24" fmla="*/ 5914225 h 6860562"/>
              <a:gd name="connsiteX25" fmla="*/ 6310717 w 6860435"/>
              <a:gd name="connsiteY25" fmla="*/ 6032316 h 6860562"/>
              <a:gd name="connsiteX26" fmla="*/ 6267744 w 6860435"/>
              <a:gd name="connsiteY26" fmla="*/ 6148977 h 6860562"/>
              <a:gd name="connsiteX27" fmla="*/ 6213466 w 6860435"/>
              <a:gd name="connsiteY27" fmla="*/ 6276398 h 6860562"/>
              <a:gd name="connsiteX28" fmla="*/ 6182683 w 6860435"/>
              <a:gd name="connsiteY28" fmla="*/ 6330949 h 6860562"/>
              <a:gd name="connsiteX29" fmla="*/ 6096736 w 6860435"/>
              <a:gd name="connsiteY29" fmla="*/ 6379166 h 6860562"/>
              <a:gd name="connsiteX30" fmla="*/ 5955695 w 6860435"/>
              <a:gd name="connsiteY30" fmla="*/ 6357373 h 6860562"/>
              <a:gd name="connsiteX31" fmla="*/ 5921507 w 6860435"/>
              <a:gd name="connsiteY31" fmla="*/ 6300166 h 6860562"/>
              <a:gd name="connsiteX32" fmla="*/ 5941121 w 6860435"/>
              <a:gd name="connsiteY32" fmla="*/ 6121872 h 6860562"/>
              <a:gd name="connsiteX33" fmla="*/ 5946297 w 6860435"/>
              <a:gd name="connsiteY33" fmla="*/ 6075834 h 6860562"/>
              <a:gd name="connsiteX34" fmla="*/ 5972380 w 6860435"/>
              <a:gd name="connsiteY34" fmla="*/ 5870775 h 6860562"/>
              <a:gd name="connsiteX35" fmla="*/ 5972925 w 6860435"/>
              <a:gd name="connsiteY35" fmla="*/ 5851638 h 6860562"/>
              <a:gd name="connsiteX36" fmla="*/ 5923754 w 6860435"/>
              <a:gd name="connsiteY36" fmla="*/ 5790209 h 6860562"/>
              <a:gd name="connsiteX37" fmla="*/ 5846525 w 6860435"/>
              <a:gd name="connsiteY37" fmla="*/ 5852251 h 6860562"/>
              <a:gd name="connsiteX38" fmla="*/ 5815470 w 6860435"/>
              <a:gd name="connsiteY38" fmla="*/ 6089795 h 6860562"/>
              <a:gd name="connsiteX39" fmla="*/ 5794290 w 6860435"/>
              <a:gd name="connsiteY39" fmla="*/ 6243028 h 6860562"/>
              <a:gd name="connsiteX40" fmla="*/ 5768206 w 6860435"/>
              <a:gd name="connsiteY40" fmla="*/ 6412196 h 6860562"/>
              <a:gd name="connsiteX41" fmla="*/ 5719785 w 6860435"/>
              <a:gd name="connsiteY41" fmla="*/ 6637890 h 6860562"/>
              <a:gd name="connsiteX42" fmla="*/ 5604963 w 6860435"/>
              <a:gd name="connsiteY42" fmla="*/ 6754483 h 6860562"/>
              <a:gd name="connsiteX43" fmla="*/ 5450913 w 6860435"/>
              <a:gd name="connsiteY43" fmla="*/ 6769670 h 6860562"/>
              <a:gd name="connsiteX44" fmla="*/ 5398406 w 6860435"/>
              <a:gd name="connsiteY44" fmla="*/ 6791872 h 6860562"/>
              <a:gd name="connsiteX45" fmla="*/ 5351482 w 6860435"/>
              <a:gd name="connsiteY45" fmla="*/ 6825788 h 6860562"/>
              <a:gd name="connsiteX46" fmla="*/ 5344945 w 6860435"/>
              <a:gd name="connsiteY46" fmla="*/ 6830554 h 6860562"/>
              <a:gd name="connsiteX47" fmla="*/ 5281404 w 6860435"/>
              <a:gd name="connsiteY47" fmla="*/ 6852961 h 6860562"/>
              <a:gd name="connsiteX48" fmla="*/ 5255797 w 6860435"/>
              <a:gd name="connsiteY48" fmla="*/ 6839272 h 6860562"/>
              <a:gd name="connsiteX49" fmla="*/ 5190895 w 6860435"/>
              <a:gd name="connsiteY49" fmla="*/ 6800793 h 6860562"/>
              <a:gd name="connsiteX50" fmla="*/ 5094120 w 6860435"/>
              <a:gd name="connsiteY50" fmla="*/ 6770964 h 6860562"/>
              <a:gd name="connsiteX51" fmla="*/ 4855622 w 6860435"/>
              <a:gd name="connsiteY51" fmla="*/ 6695778 h 6860562"/>
              <a:gd name="connsiteX52" fmla="*/ 4740664 w 6860435"/>
              <a:gd name="connsiteY52" fmla="*/ 6572035 h 6860562"/>
              <a:gd name="connsiteX53" fmla="*/ 4685841 w 6860435"/>
              <a:gd name="connsiteY53" fmla="*/ 6391697 h 6860562"/>
              <a:gd name="connsiteX54" fmla="*/ 4682095 w 6860435"/>
              <a:gd name="connsiteY54" fmla="*/ 6057106 h 6860562"/>
              <a:gd name="connsiteX55" fmla="*/ 4699326 w 6860435"/>
              <a:gd name="connsiteY55" fmla="*/ 5677294 h 6860562"/>
              <a:gd name="connsiteX56" fmla="*/ 4719757 w 6860435"/>
              <a:gd name="connsiteY56" fmla="*/ 5443359 h 6860562"/>
              <a:gd name="connsiteX57" fmla="*/ 4749313 w 6860435"/>
              <a:gd name="connsiteY57" fmla="*/ 5142206 h 6860562"/>
              <a:gd name="connsiteX58" fmla="*/ 4786021 w 6860435"/>
              <a:gd name="connsiteY58" fmla="*/ 4933674 h 6860562"/>
              <a:gd name="connsiteX59" fmla="*/ 4793308 w 6860435"/>
              <a:gd name="connsiteY59" fmla="*/ 4882256 h 6860562"/>
              <a:gd name="connsiteX60" fmla="*/ 4835123 w 6860435"/>
              <a:gd name="connsiteY60" fmla="*/ 4666981 h 6860562"/>
              <a:gd name="connsiteX61" fmla="*/ 4838665 w 6860435"/>
              <a:gd name="connsiteY61" fmla="*/ 4650977 h 6860562"/>
              <a:gd name="connsiteX62" fmla="*/ 4871491 w 6860435"/>
              <a:gd name="connsiteY62" fmla="*/ 4485759 h 6860562"/>
              <a:gd name="connsiteX63" fmla="*/ 4910105 w 6860435"/>
              <a:gd name="connsiteY63" fmla="*/ 4356022 h 6860562"/>
              <a:gd name="connsiteX64" fmla="*/ 4938640 w 6860435"/>
              <a:gd name="connsiteY64" fmla="*/ 4254208 h 6860562"/>
              <a:gd name="connsiteX65" fmla="*/ 4983521 w 6860435"/>
              <a:gd name="connsiteY65" fmla="*/ 4115481 h 6860562"/>
              <a:gd name="connsiteX66" fmla="*/ 5040795 w 6860435"/>
              <a:gd name="connsiteY66" fmla="*/ 3951829 h 6860562"/>
              <a:gd name="connsiteX67" fmla="*/ 5093099 w 6860435"/>
              <a:gd name="connsiteY67" fmla="*/ 3832921 h 6860562"/>
              <a:gd name="connsiteX68" fmla="*/ 5157933 w 6860435"/>
              <a:gd name="connsiteY68" fmla="*/ 3716941 h 6860562"/>
              <a:gd name="connsiteX69" fmla="*/ 5241836 w 6860435"/>
              <a:gd name="connsiteY69" fmla="*/ 3611653 h 6860562"/>
              <a:gd name="connsiteX70" fmla="*/ 5400176 w 6860435"/>
              <a:gd name="connsiteY70" fmla="*/ 3550496 h 6860562"/>
              <a:gd name="connsiteX71" fmla="*/ 5624577 w 6860435"/>
              <a:gd name="connsiteY71" fmla="*/ 3551041 h 6860562"/>
              <a:gd name="connsiteX72" fmla="*/ 5834063 w 6860435"/>
              <a:gd name="connsiteY72" fmla="*/ 3567931 h 6860562"/>
              <a:gd name="connsiteX73" fmla="*/ 5931586 w 6860435"/>
              <a:gd name="connsiteY73" fmla="*/ 3614241 h 6860562"/>
              <a:gd name="connsiteX74" fmla="*/ 5955967 w 6860435"/>
              <a:gd name="connsiteY74" fmla="*/ 3658576 h 6860562"/>
              <a:gd name="connsiteX75" fmla="*/ 6066975 w 6860435"/>
              <a:gd name="connsiteY75" fmla="*/ 3708224 h 6860562"/>
              <a:gd name="connsiteX76" fmla="*/ 6190038 w 6860435"/>
              <a:gd name="connsiteY76" fmla="*/ 3815010 h 6860562"/>
              <a:gd name="connsiteX77" fmla="*/ 6209788 w 6860435"/>
              <a:gd name="connsiteY77" fmla="*/ 3950671 h 6860562"/>
              <a:gd name="connsiteX78" fmla="*/ 6196848 w 6860435"/>
              <a:gd name="connsiteY78" fmla="*/ 4027492 h 6860562"/>
              <a:gd name="connsiteX79" fmla="*/ 6192831 w 6860435"/>
              <a:gd name="connsiteY79" fmla="*/ 4040568 h 6860562"/>
              <a:gd name="connsiteX80" fmla="*/ 6161094 w 6860435"/>
              <a:gd name="connsiteY80" fmla="*/ 4211439 h 6860562"/>
              <a:gd name="connsiteX81" fmla="*/ 6121731 w 6860435"/>
              <a:gd name="connsiteY81" fmla="*/ 4371549 h 6860562"/>
              <a:gd name="connsiteX82" fmla="*/ 6119483 w 6860435"/>
              <a:gd name="connsiteY82" fmla="*/ 4379450 h 6860562"/>
              <a:gd name="connsiteX83" fmla="*/ 6087202 w 6860435"/>
              <a:gd name="connsiteY83" fmla="*/ 4550321 h 6860562"/>
              <a:gd name="connsiteX84" fmla="*/ 6048996 w 6860435"/>
              <a:gd name="connsiteY84" fmla="*/ 4699807 h 6860562"/>
              <a:gd name="connsiteX85" fmla="*/ 6077055 w 6860435"/>
              <a:gd name="connsiteY85" fmla="*/ 4767638 h 6860562"/>
              <a:gd name="connsiteX86" fmla="*/ 6153739 w 6860435"/>
              <a:gd name="connsiteY86" fmla="*/ 4756878 h 6860562"/>
              <a:gd name="connsiteX87" fmla="*/ 6166066 w 6860435"/>
              <a:gd name="connsiteY87" fmla="*/ 4728479 h 6860562"/>
              <a:gd name="connsiteX88" fmla="*/ 6197461 w 6860435"/>
              <a:gd name="connsiteY88" fmla="*/ 4534930 h 6860562"/>
              <a:gd name="connsiteX89" fmla="*/ 6244112 w 6860435"/>
              <a:gd name="connsiteY89" fmla="*/ 4362764 h 6860562"/>
              <a:gd name="connsiteX90" fmla="*/ 6294440 w 6860435"/>
              <a:gd name="connsiteY90" fmla="*/ 4267011 h 6860562"/>
              <a:gd name="connsiteX91" fmla="*/ 6318822 w 6860435"/>
              <a:gd name="connsiteY91" fmla="*/ 4252710 h 6860562"/>
              <a:gd name="connsiteX92" fmla="*/ 6417367 w 6860435"/>
              <a:gd name="connsiteY92" fmla="*/ 4265308 h 6860562"/>
              <a:gd name="connsiteX93" fmla="*/ 6484517 w 6860435"/>
              <a:gd name="connsiteY93" fmla="*/ 4293503 h 6860562"/>
              <a:gd name="connsiteX94" fmla="*/ 6553097 w 6860435"/>
              <a:gd name="connsiteY94" fmla="*/ 4405329 h 6860562"/>
              <a:gd name="connsiteX95" fmla="*/ 6558068 w 6860435"/>
              <a:gd name="connsiteY95" fmla="*/ 4539356 h 6860562"/>
              <a:gd name="connsiteX96" fmla="*/ 6566922 w 6860435"/>
              <a:gd name="connsiteY96" fmla="*/ 4562443 h 6860562"/>
              <a:gd name="connsiteX97" fmla="*/ 6596547 w 6860435"/>
              <a:gd name="connsiteY97" fmla="*/ 4556995 h 6860562"/>
              <a:gd name="connsiteX98" fmla="*/ 6633050 w 6860435"/>
              <a:gd name="connsiteY98" fmla="*/ 4501559 h 6860562"/>
              <a:gd name="connsiteX99" fmla="*/ 6673231 w 6860435"/>
              <a:gd name="connsiteY99" fmla="*/ 4387349 h 6860562"/>
              <a:gd name="connsiteX100" fmla="*/ 6676159 w 6860435"/>
              <a:gd name="connsiteY100" fmla="*/ 4379722 h 6860562"/>
              <a:gd name="connsiteX101" fmla="*/ 6702311 w 6860435"/>
              <a:gd name="connsiteY101" fmla="*/ 4142382 h 6860562"/>
              <a:gd name="connsiteX102" fmla="*/ 6664514 w 6860435"/>
              <a:gd name="connsiteY102" fmla="*/ 4027424 h 6860562"/>
              <a:gd name="connsiteX103" fmla="*/ 6581564 w 6860435"/>
              <a:gd name="connsiteY103" fmla="*/ 3860094 h 6860562"/>
              <a:gd name="connsiteX104" fmla="*/ 6520067 w 6860435"/>
              <a:gd name="connsiteY104" fmla="*/ 3730085 h 6860562"/>
              <a:gd name="connsiteX105" fmla="*/ 6515368 w 6860435"/>
              <a:gd name="connsiteY105" fmla="*/ 3720278 h 6860562"/>
              <a:gd name="connsiteX106" fmla="*/ 6501542 w 6860435"/>
              <a:gd name="connsiteY106" fmla="*/ 3456991 h 6860562"/>
              <a:gd name="connsiteX107" fmla="*/ 6537161 w 6860435"/>
              <a:gd name="connsiteY107" fmla="*/ 3317651 h 6860562"/>
              <a:gd name="connsiteX108" fmla="*/ 6585787 w 6860435"/>
              <a:gd name="connsiteY108" fmla="*/ 3215633 h 6860562"/>
              <a:gd name="connsiteX109" fmla="*/ 6624128 w 6860435"/>
              <a:gd name="connsiteY109" fmla="*/ 3225508 h 6860562"/>
              <a:gd name="connsiteX110" fmla="*/ 6639860 w 6860435"/>
              <a:gd name="connsiteY110" fmla="*/ 3261602 h 6860562"/>
              <a:gd name="connsiteX111" fmla="*/ 6647828 w 6860435"/>
              <a:gd name="connsiteY111" fmla="*/ 3262011 h 6860562"/>
              <a:gd name="connsiteX112" fmla="*/ 6657635 w 6860435"/>
              <a:gd name="connsiteY112" fmla="*/ 3234293 h 6860562"/>
              <a:gd name="connsiteX113" fmla="*/ 6639384 w 6860435"/>
              <a:gd name="connsiteY113" fmla="*/ 3083785 h 6860562"/>
              <a:gd name="connsiteX114" fmla="*/ 6633799 w 6860435"/>
              <a:gd name="connsiteY114" fmla="*/ 3062673 h 6860562"/>
              <a:gd name="connsiteX115" fmla="*/ 6602403 w 6860435"/>
              <a:gd name="connsiteY115" fmla="*/ 2922312 h 6860562"/>
              <a:gd name="connsiteX116" fmla="*/ 6538795 w 6860435"/>
              <a:gd name="connsiteY116" fmla="*/ 2729443 h 6860562"/>
              <a:gd name="connsiteX117" fmla="*/ 6485470 w 6860435"/>
              <a:gd name="connsiteY117" fmla="*/ 2602294 h 6860562"/>
              <a:gd name="connsiteX118" fmla="*/ 6399456 w 6860435"/>
              <a:gd name="connsiteY118" fmla="*/ 2483931 h 6860562"/>
              <a:gd name="connsiteX119" fmla="*/ 6247585 w 6860435"/>
              <a:gd name="connsiteY119" fmla="*/ 2289837 h 6860562"/>
              <a:gd name="connsiteX120" fmla="*/ 6251127 w 6860435"/>
              <a:gd name="connsiteY120" fmla="*/ 2200213 h 6860562"/>
              <a:gd name="connsiteX121" fmla="*/ 6274554 w 6860435"/>
              <a:gd name="connsiteY121" fmla="*/ 2153358 h 6860562"/>
              <a:gd name="connsiteX122" fmla="*/ 6211082 w 6860435"/>
              <a:gd name="connsiteY122" fmla="*/ 2108682 h 6860562"/>
              <a:gd name="connsiteX123" fmla="*/ 6142843 w 6860435"/>
              <a:gd name="connsiteY123" fmla="*/ 2052429 h 6860562"/>
              <a:gd name="connsiteX124" fmla="*/ 6072083 w 6860435"/>
              <a:gd name="connsiteY124" fmla="*/ 1915881 h 6860562"/>
              <a:gd name="connsiteX125" fmla="*/ 5937784 w 6860435"/>
              <a:gd name="connsiteY125" fmla="*/ 1687327 h 6860562"/>
              <a:gd name="connsiteX126" fmla="*/ 5752543 w 6860435"/>
              <a:gd name="connsiteY126" fmla="*/ 1443585 h 6860562"/>
              <a:gd name="connsiteX127" fmla="*/ 5523035 w 6860435"/>
              <a:gd name="connsiteY127" fmla="*/ 1190173 h 6860562"/>
              <a:gd name="connsiteX128" fmla="*/ 5416180 w 6860435"/>
              <a:gd name="connsiteY128" fmla="*/ 1107768 h 6860562"/>
              <a:gd name="connsiteX129" fmla="*/ 5350870 w 6860435"/>
              <a:gd name="connsiteY129" fmla="*/ 1040482 h 6860562"/>
              <a:gd name="connsiteX130" fmla="*/ 5299996 w 6860435"/>
              <a:gd name="connsiteY130" fmla="*/ 1029313 h 6860562"/>
              <a:gd name="connsiteX131" fmla="*/ 5040114 w 6860435"/>
              <a:gd name="connsiteY131" fmla="*/ 1102592 h 6860562"/>
              <a:gd name="connsiteX132" fmla="*/ 4931490 w 6860435"/>
              <a:gd name="connsiteY132" fmla="*/ 1072218 h 6860562"/>
              <a:gd name="connsiteX133" fmla="*/ 4807542 w 6860435"/>
              <a:gd name="connsiteY133" fmla="*/ 962231 h 6860562"/>
              <a:gd name="connsiteX134" fmla="*/ 4722753 w 6860435"/>
              <a:gd name="connsiteY134" fmla="*/ 950041 h 6860562"/>
              <a:gd name="connsiteX135" fmla="*/ 4687884 w 6860435"/>
              <a:gd name="connsiteY135" fmla="*/ 960937 h 6860562"/>
              <a:gd name="connsiteX136" fmla="*/ 4526616 w 6860435"/>
              <a:gd name="connsiteY136" fmla="*/ 959371 h 6860562"/>
              <a:gd name="connsiteX137" fmla="*/ 4452451 w 6860435"/>
              <a:gd name="connsiteY137" fmla="*/ 924570 h 6860562"/>
              <a:gd name="connsiteX138" fmla="*/ 4378150 w 6860435"/>
              <a:gd name="connsiteY138" fmla="*/ 847273 h 6860562"/>
              <a:gd name="connsiteX139" fmla="*/ 4270956 w 6860435"/>
              <a:gd name="connsiteY139" fmla="*/ 822756 h 6860562"/>
              <a:gd name="connsiteX140" fmla="*/ 4219606 w 6860435"/>
              <a:gd name="connsiteY140" fmla="*/ 835900 h 6860562"/>
              <a:gd name="connsiteX141" fmla="*/ 4118404 w 6860435"/>
              <a:gd name="connsiteY141" fmla="*/ 837398 h 6860562"/>
              <a:gd name="connsiteX142" fmla="*/ 3931597 w 6860435"/>
              <a:gd name="connsiteY142" fmla="*/ 755606 h 6860562"/>
              <a:gd name="connsiteX143" fmla="*/ 3878136 w 6860435"/>
              <a:gd name="connsiteY143" fmla="*/ 694245 h 6860562"/>
              <a:gd name="connsiteX144" fmla="*/ 3823245 w 6860435"/>
              <a:gd name="connsiteY144" fmla="*/ 685187 h 6860562"/>
              <a:gd name="connsiteX145" fmla="*/ 3615870 w 6860435"/>
              <a:gd name="connsiteY145" fmla="*/ 737627 h 6860562"/>
              <a:gd name="connsiteX146" fmla="*/ 3466111 w 6860435"/>
              <a:gd name="connsiteY146" fmla="*/ 664075 h 6860562"/>
              <a:gd name="connsiteX147" fmla="*/ 3387179 w 6860435"/>
              <a:gd name="connsiteY147" fmla="*/ 664552 h 6860562"/>
              <a:gd name="connsiteX148" fmla="*/ 3130226 w 6860435"/>
              <a:gd name="connsiteY148" fmla="*/ 727003 h 6860562"/>
              <a:gd name="connsiteX149" fmla="*/ 3017719 w 6860435"/>
              <a:gd name="connsiteY149" fmla="*/ 680624 h 6860562"/>
              <a:gd name="connsiteX150" fmla="*/ 2967051 w 6860435"/>
              <a:gd name="connsiteY150" fmla="*/ 703030 h 6860562"/>
              <a:gd name="connsiteX151" fmla="*/ 2870480 w 6860435"/>
              <a:gd name="connsiteY151" fmla="*/ 800758 h 6860562"/>
              <a:gd name="connsiteX152" fmla="*/ 2775067 w 6860435"/>
              <a:gd name="connsiteY152" fmla="*/ 838692 h 6860562"/>
              <a:gd name="connsiteX153" fmla="*/ 2679246 w 6860435"/>
              <a:gd name="connsiteY153" fmla="*/ 839645 h 6860562"/>
              <a:gd name="connsiteX154" fmla="*/ 2581926 w 6860435"/>
              <a:gd name="connsiteY154" fmla="*/ 823369 h 6860562"/>
              <a:gd name="connsiteX155" fmla="*/ 2459000 w 6860435"/>
              <a:gd name="connsiteY155" fmla="*/ 869270 h 6860562"/>
              <a:gd name="connsiteX156" fmla="*/ 2289627 w 6860435"/>
              <a:gd name="connsiteY156" fmla="*/ 963866 h 6860562"/>
              <a:gd name="connsiteX157" fmla="*/ 2185702 w 6860435"/>
              <a:gd name="connsiteY157" fmla="*/ 962844 h 6860562"/>
              <a:gd name="connsiteX158" fmla="*/ 2121276 w 6860435"/>
              <a:gd name="connsiteY158" fmla="*/ 945818 h 6860562"/>
              <a:gd name="connsiteX159" fmla="*/ 2043706 w 6860435"/>
              <a:gd name="connsiteY159" fmla="*/ 966658 h 6860562"/>
              <a:gd name="connsiteX160" fmla="*/ 1925070 w 6860435"/>
              <a:gd name="connsiteY160" fmla="*/ 1075419 h 6860562"/>
              <a:gd name="connsiteX161" fmla="*/ 1763189 w 6860435"/>
              <a:gd name="connsiteY161" fmla="*/ 1099187 h 6860562"/>
              <a:gd name="connsiteX162" fmla="*/ 1726004 w 6860435"/>
              <a:gd name="connsiteY162" fmla="*/ 1090606 h 6860562"/>
              <a:gd name="connsiteX163" fmla="*/ 1555269 w 6860435"/>
              <a:gd name="connsiteY163" fmla="*/ 1031220 h 6860562"/>
              <a:gd name="connsiteX164" fmla="*/ 1506031 w 6860435"/>
              <a:gd name="connsiteY164" fmla="*/ 1044772 h 6860562"/>
              <a:gd name="connsiteX165" fmla="*/ 1415317 w 6860435"/>
              <a:gd name="connsiteY165" fmla="*/ 1129425 h 6860562"/>
              <a:gd name="connsiteX166" fmla="*/ 1283129 w 6860435"/>
              <a:gd name="connsiteY166" fmla="*/ 1240161 h 6860562"/>
              <a:gd name="connsiteX167" fmla="*/ 1171780 w 6860435"/>
              <a:gd name="connsiteY167" fmla="*/ 1361248 h 6860562"/>
              <a:gd name="connsiteX168" fmla="*/ 1032168 w 6860435"/>
              <a:gd name="connsiteY168" fmla="*/ 1538249 h 6860562"/>
              <a:gd name="connsiteX169" fmla="*/ 901342 w 6860435"/>
              <a:gd name="connsiteY169" fmla="*/ 1718246 h 6860562"/>
              <a:gd name="connsiteX170" fmla="*/ 813012 w 6860435"/>
              <a:gd name="connsiteY170" fmla="*/ 1864055 h 6860562"/>
              <a:gd name="connsiteX171" fmla="*/ 712900 w 6860435"/>
              <a:gd name="connsiteY171" fmla="*/ 2059716 h 6860562"/>
              <a:gd name="connsiteX172" fmla="*/ 633083 w 6860435"/>
              <a:gd name="connsiteY172" fmla="*/ 2117331 h 6860562"/>
              <a:gd name="connsiteX173" fmla="*/ 598555 w 6860435"/>
              <a:gd name="connsiteY173" fmla="*/ 2191564 h 6860562"/>
              <a:gd name="connsiteX174" fmla="*/ 578805 w 6860435"/>
              <a:gd name="connsiteY174" fmla="*/ 2344932 h 6860562"/>
              <a:gd name="connsiteX175" fmla="*/ 435175 w 6860435"/>
              <a:gd name="connsiteY175" fmla="*/ 2515463 h 6860562"/>
              <a:gd name="connsiteX176" fmla="*/ 320966 w 6860435"/>
              <a:gd name="connsiteY176" fmla="*/ 2726242 h 6860562"/>
              <a:gd name="connsiteX177" fmla="*/ 280853 w 6860435"/>
              <a:gd name="connsiteY177" fmla="*/ 2838272 h 6860562"/>
              <a:gd name="connsiteX178" fmla="*/ 255859 w 6860435"/>
              <a:gd name="connsiteY178" fmla="*/ 2926739 h 6860562"/>
              <a:gd name="connsiteX179" fmla="*/ 224395 w 6860435"/>
              <a:gd name="connsiteY179" fmla="*/ 3067304 h 6860562"/>
              <a:gd name="connsiteX180" fmla="*/ 201581 w 6860435"/>
              <a:gd name="connsiteY180" fmla="*/ 3170276 h 6860562"/>
              <a:gd name="connsiteX181" fmla="*/ 201308 w 6860435"/>
              <a:gd name="connsiteY181" fmla="*/ 3246756 h 6860562"/>
              <a:gd name="connsiteX182" fmla="*/ 211456 w 6860435"/>
              <a:gd name="connsiteY182" fmla="*/ 3263986 h 6860562"/>
              <a:gd name="connsiteX183" fmla="*/ 226438 w 6860435"/>
              <a:gd name="connsiteY183" fmla="*/ 3250774 h 6860562"/>
              <a:gd name="connsiteX184" fmla="*/ 233657 w 6860435"/>
              <a:gd name="connsiteY184" fmla="*/ 3233339 h 6860562"/>
              <a:gd name="connsiteX185" fmla="*/ 261988 w 6860435"/>
              <a:gd name="connsiteY185" fmla="*/ 3209231 h 6860562"/>
              <a:gd name="connsiteX186" fmla="*/ 279831 w 6860435"/>
              <a:gd name="connsiteY186" fmla="*/ 3233067 h 6860562"/>
              <a:gd name="connsiteX187" fmla="*/ 355085 w 6860435"/>
              <a:gd name="connsiteY187" fmla="*/ 3443778 h 6860562"/>
              <a:gd name="connsiteX188" fmla="*/ 370204 w 6860435"/>
              <a:gd name="connsiteY188" fmla="*/ 3567113 h 6860562"/>
              <a:gd name="connsiteX189" fmla="*/ 340716 w 6860435"/>
              <a:gd name="connsiteY189" fmla="*/ 3729812 h 6860562"/>
              <a:gd name="connsiteX190" fmla="*/ 276494 w 6860435"/>
              <a:gd name="connsiteY190" fmla="*/ 3873101 h 6860562"/>
              <a:gd name="connsiteX191" fmla="*/ 195792 w 6860435"/>
              <a:gd name="connsiteY191" fmla="*/ 4035937 h 6860562"/>
              <a:gd name="connsiteX192" fmla="*/ 155202 w 6860435"/>
              <a:gd name="connsiteY192" fmla="*/ 4185968 h 6860562"/>
              <a:gd name="connsiteX193" fmla="*/ 169981 w 6860435"/>
              <a:gd name="connsiteY193" fmla="*/ 4276613 h 6860562"/>
              <a:gd name="connsiteX194" fmla="*/ 174680 w 6860435"/>
              <a:gd name="connsiteY194" fmla="*/ 4300722 h 6860562"/>
              <a:gd name="connsiteX195" fmla="*/ 206212 w 6860435"/>
              <a:gd name="connsiteY195" fmla="*/ 4454295 h 6860562"/>
              <a:gd name="connsiteX196" fmla="*/ 260013 w 6860435"/>
              <a:gd name="connsiteY196" fmla="*/ 4559106 h 6860562"/>
              <a:gd name="connsiteX197" fmla="*/ 293724 w 6860435"/>
              <a:gd name="connsiteY197" fmla="*/ 4569253 h 6860562"/>
              <a:gd name="connsiteX198" fmla="*/ 304689 w 6860435"/>
              <a:gd name="connsiteY198" fmla="*/ 4542353 h 6860562"/>
              <a:gd name="connsiteX199" fmla="*/ 305438 w 6860435"/>
              <a:gd name="connsiteY199" fmla="*/ 4435703 h 6860562"/>
              <a:gd name="connsiteX200" fmla="*/ 427411 w 6860435"/>
              <a:gd name="connsiteY200" fmla="*/ 4277158 h 6860562"/>
              <a:gd name="connsiteX201" fmla="*/ 508182 w 6860435"/>
              <a:gd name="connsiteY201" fmla="*/ 4256523 h 6860562"/>
              <a:gd name="connsiteX202" fmla="*/ 593787 w 6860435"/>
              <a:gd name="connsiteY202" fmla="*/ 4315228 h 6860562"/>
              <a:gd name="connsiteX203" fmla="*/ 637442 w 6860435"/>
              <a:gd name="connsiteY203" fmla="*/ 4428893 h 6860562"/>
              <a:gd name="connsiteX204" fmla="*/ 639417 w 6860435"/>
              <a:gd name="connsiteY204" fmla="*/ 4434000 h 6860562"/>
              <a:gd name="connsiteX205" fmla="*/ 670131 w 6860435"/>
              <a:gd name="connsiteY205" fmla="*/ 4590978 h 6860562"/>
              <a:gd name="connsiteX206" fmla="*/ 696283 w 6860435"/>
              <a:gd name="connsiteY206" fmla="*/ 4746186 h 6860562"/>
              <a:gd name="connsiteX207" fmla="*/ 772354 w 6860435"/>
              <a:gd name="connsiteY207" fmla="*/ 4781736 h 6860562"/>
              <a:gd name="connsiteX208" fmla="*/ 804839 w 6860435"/>
              <a:gd name="connsiteY208" fmla="*/ 4691431 h 6860562"/>
              <a:gd name="connsiteX209" fmla="*/ 800821 w 6860435"/>
              <a:gd name="connsiteY209" fmla="*/ 4681352 h 6860562"/>
              <a:gd name="connsiteX210" fmla="*/ 768881 w 6860435"/>
              <a:gd name="connsiteY210" fmla="*/ 4518653 h 6860562"/>
              <a:gd name="connsiteX211" fmla="*/ 726793 w 6860435"/>
              <a:gd name="connsiteY211" fmla="*/ 4347918 h 6860562"/>
              <a:gd name="connsiteX212" fmla="*/ 719438 w 6860435"/>
              <a:gd name="connsiteY212" fmla="*/ 4291119 h 6860562"/>
              <a:gd name="connsiteX213" fmla="*/ 678167 w 6860435"/>
              <a:gd name="connsiteY213" fmla="*/ 4130600 h 6860562"/>
              <a:gd name="connsiteX214" fmla="*/ 672379 w 6860435"/>
              <a:gd name="connsiteY214" fmla="*/ 4098387 h 6860562"/>
              <a:gd name="connsiteX215" fmla="*/ 653582 w 6860435"/>
              <a:gd name="connsiteY215" fmla="*/ 4008491 h 6860562"/>
              <a:gd name="connsiteX216" fmla="*/ 664751 w 6860435"/>
              <a:gd name="connsiteY216" fmla="*/ 3836939 h 6860562"/>
              <a:gd name="connsiteX217" fmla="*/ 696419 w 6860435"/>
              <a:gd name="connsiteY217" fmla="*/ 3771560 h 6860562"/>
              <a:gd name="connsiteX218" fmla="*/ 787269 w 6860435"/>
              <a:gd name="connsiteY218" fmla="*/ 3714489 h 6860562"/>
              <a:gd name="connsiteX219" fmla="*/ 903657 w 6860435"/>
              <a:gd name="connsiteY219" fmla="*/ 3663548 h 6860562"/>
              <a:gd name="connsiteX220" fmla="*/ 939071 w 6860435"/>
              <a:gd name="connsiteY220" fmla="*/ 3609133 h 6860562"/>
              <a:gd name="connsiteX221" fmla="*/ 953713 w 6860435"/>
              <a:gd name="connsiteY221" fmla="*/ 3594491 h 6860562"/>
              <a:gd name="connsiteX222" fmla="*/ 1061997 w 6860435"/>
              <a:gd name="connsiteY222" fmla="*/ 3569157 h 6860562"/>
              <a:gd name="connsiteX223" fmla="*/ 1487983 w 6860435"/>
              <a:gd name="connsiteY223" fmla="*/ 3555672 h 6860562"/>
              <a:gd name="connsiteX224" fmla="*/ 1611182 w 6860435"/>
              <a:gd name="connsiteY224" fmla="*/ 3608929 h 6860562"/>
              <a:gd name="connsiteX225" fmla="*/ 1751679 w 6860435"/>
              <a:gd name="connsiteY225" fmla="*/ 3807314 h 6860562"/>
              <a:gd name="connsiteX226" fmla="*/ 1838102 w 6860435"/>
              <a:gd name="connsiteY226" fmla="*/ 4003451 h 6860562"/>
              <a:gd name="connsiteX227" fmla="*/ 1871814 w 6860435"/>
              <a:gd name="connsiteY227" fmla="*/ 4100567 h 6860562"/>
              <a:gd name="connsiteX228" fmla="*/ 1938759 w 6860435"/>
              <a:gd name="connsiteY228" fmla="*/ 4297658 h 6860562"/>
              <a:gd name="connsiteX229" fmla="*/ 1968384 w 6860435"/>
              <a:gd name="connsiteY229" fmla="*/ 4415272 h 6860562"/>
              <a:gd name="connsiteX230" fmla="*/ 2009178 w 6860435"/>
              <a:gd name="connsiteY230" fmla="*/ 4572931 h 6860562"/>
              <a:gd name="connsiteX231" fmla="*/ 2012379 w 6860435"/>
              <a:gd name="connsiteY231" fmla="*/ 4583351 h 6860562"/>
              <a:gd name="connsiteX232" fmla="*/ 2043910 w 6860435"/>
              <a:gd name="connsiteY232" fmla="*/ 4756674 h 6860562"/>
              <a:gd name="connsiteX233" fmla="*/ 2084296 w 6860435"/>
              <a:gd name="connsiteY233" fmla="*/ 4953765 h 6860562"/>
              <a:gd name="connsiteX234" fmla="*/ 2090766 w 6860435"/>
              <a:gd name="connsiteY234" fmla="*/ 5002458 h 6860562"/>
              <a:gd name="connsiteX235" fmla="*/ 2110515 w 6860435"/>
              <a:gd name="connsiteY235" fmla="*/ 5126134 h 6860562"/>
              <a:gd name="connsiteX236" fmla="*/ 2113785 w 6860435"/>
              <a:gd name="connsiteY236" fmla="*/ 5142206 h 6860562"/>
              <a:gd name="connsiteX237" fmla="*/ 2141026 w 6860435"/>
              <a:gd name="connsiteY237" fmla="*/ 5422042 h 6860562"/>
              <a:gd name="connsiteX238" fmla="*/ 2167518 w 6860435"/>
              <a:gd name="connsiteY238" fmla="*/ 5735113 h 6860562"/>
              <a:gd name="connsiteX239" fmla="*/ 2178891 w 6860435"/>
              <a:gd name="connsiteY239" fmla="*/ 6011204 h 6860562"/>
              <a:gd name="connsiteX240" fmla="*/ 2185293 w 6860435"/>
              <a:gd name="connsiteY240" fmla="*/ 6352402 h 6860562"/>
              <a:gd name="connsiteX241" fmla="*/ 2148449 w 6860435"/>
              <a:gd name="connsiteY241" fmla="*/ 6520821 h 6860562"/>
              <a:gd name="connsiteX242" fmla="*/ 2015852 w 6860435"/>
              <a:gd name="connsiteY242" fmla="*/ 6694280 h 6860562"/>
              <a:gd name="connsiteX243" fmla="*/ 1914106 w 6860435"/>
              <a:gd name="connsiteY243" fmla="*/ 6744813 h 6860562"/>
              <a:gd name="connsiteX244" fmla="*/ 1746231 w 6860435"/>
              <a:gd name="connsiteY244" fmla="*/ 6777570 h 6860562"/>
              <a:gd name="connsiteX245" fmla="*/ 1696311 w 6860435"/>
              <a:gd name="connsiteY245" fmla="*/ 6793779 h 6860562"/>
              <a:gd name="connsiteX246" fmla="*/ 1601443 w 6860435"/>
              <a:gd name="connsiteY246" fmla="*/ 6854527 h 6860562"/>
              <a:gd name="connsiteX247" fmla="*/ 1524555 w 6860435"/>
              <a:gd name="connsiteY247" fmla="*/ 6840702 h 6860562"/>
              <a:gd name="connsiteX248" fmla="*/ 1475793 w 6860435"/>
              <a:gd name="connsiteY248" fmla="*/ 6804199 h 6860562"/>
              <a:gd name="connsiteX249" fmla="*/ 1399654 w 6860435"/>
              <a:gd name="connsiteY249" fmla="*/ 6774778 h 6860562"/>
              <a:gd name="connsiteX250" fmla="*/ 1227556 w 6860435"/>
              <a:gd name="connsiteY250" fmla="*/ 6749580 h 6860562"/>
              <a:gd name="connsiteX251" fmla="*/ 1163063 w 6860435"/>
              <a:gd name="connsiteY251" fmla="*/ 6688219 h 6860562"/>
              <a:gd name="connsiteX252" fmla="*/ 1109193 w 6860435"/>
              <a:gd name="connsiteY252" fmla="*/ 6461435 h 6860562"/>
              <a:gd name="connsiteX253" fmla="*/ 1086719 w 6860435"/>
              <a:gd name="connsiteY253" fmla="*/ 6308407 h 6860562"/>
              <a:gd name="connsiteX254" fmla="*/ 1048649 w 6860435"/>
              <a:gd name="connsiteY254" fmla="*/ 6097355 h 6860562"/>
              <a:gd name="connsiteX255" fmla="*/ 1046061 w 6860435"/>
              <a:gd name="connsiteY255" fmla="*/ 6081146 h 6860562"/>
              <a:gd name="connsiteX256" fmla="*/ 1015483 w 6860435"/>
              <a:gd name="connsiteY256" fmla="*/ 5846258 h 6860562"/>
              <a:gd name="connsiteX257" fmla="*/ 933827 w 6860435"/>
              <a:gd name="connsiteY257" fmla="*/ 5795861 h 6860562"/>
              <a:gd name="connsiteX258" fmla="*/ 889560 w 6860435"/>
              <a:gd name="connsiteY258" fmla="*/ 5849186 h 6860562"/>
              <a:gd name="connsiteX259" fmla="*/ 905224 w 6860435"/>
              <a:gd name="connsiteY259" fmla="*/ 5973475 h 6860562"/>
              <a:gd name="connsiteX260" fmla="*/ 909991 w 6860435"/>
              <a:gd name="connsiteY260" fmla="*/ 5991999 h 6860562"/>
              <a:gd name="connsiteX261" fmla="*/ 942408 w 6860435"/>
              <a:gd name="connsiteY261" fmla="*/ 6278850 h 6860562"/>
              <a:gd name="connsiteX262" fmla="*/ 845701 w 6860435"/>
              <a:gd name="connsiteY262" fmla="*/ 6381346 h 6860562"/>
              <a:gd name="connsiteX263" fmla="*/ 755465 w 6860435"/>
              <a:gd name="connsiteY263" fmla="*/ 6383865 h 6860562"/>
              <a:gd name="connsiteX264" fmla="*/ 700233 w 6860435"/>
              <a:gd name="connsiteY264" fmla="*/ 6358735 h 6860562"/>
              <a:gd name="connsiteX265" fmla="*/ 624774 w 6860435"/>
              <a:gd name="connsiteY265" fmla="*/ 6226887 h 6860562"/>
              <a:gd name="connsiteX266" fmla="*/ 556943 w 6860435"/>
              <a:gd name="connsiteY266" fmla="*/ 6058876 h 6860562"/>
              <a:gd name="connsiteX267" fmla="*/ 531745 w 6860435"/>
              <a:gd name="connsiteY267" fmla="*/ 5976131 h 6860562"/>
              <a:gd name="connsiteX268" fmla="*/ 498919 w 6860435"/>
              <a:gd name="connsiteY268" fmla="*/ 5845032 h 6860562"/>
              <a:gd name="connsiteX269" fmla="*/ 462961 w 6860435"/>
              <a:gd name="connsiteY269" fmla="*/ 5702764 h 6860562"/>
              <a:gd name="connsiteX270" fmla="*/ 456695 w 6860435"/>
              <a:gd name="connsiteY270" fmla="*/ 5681788 h 6860562"/>
              <a:gd name="connsiteX271" fmla="*/ 424278 w 6860435"/>
              <a:gd name="connsiteY271" fmla="*/ 5513573 h 6860562"/>
              <a:gd name="connsiteX272" fmla="*/ 384438 w 6860435"/>
              <a:gd name="connsiteY272" fmla="*/ 5322271 h 6860562"/>
              <a:gd name="connsiteX273" fmla="*/ 380624 w 6860435"/>
              <a:gd name="connsiteY273" fmla="*/ 5284202 h 6860562"/>
              <a:gd name="connsiteX274" fmla="*/ 361283 w 6860435"/>
              <a:gd name="connsiteY274" fmla="*/ 5166042 h 6860562"/>
              <a:gd name="connsiteX275" fmla="*/ 353723 w 6860435"/>
              <a:gd name="connsiteY275" fmla="*/ 5062594 h 6860562"/>
              <a:gd name="connsiteX276" fmla="*/ 321306 w 6860435"/>
              <a:gd name="connsiteY276" fmla="*/ 4992175 h 6860562"/>
              <a:gd name="connsiteX277" fmla="*/ 175429 w 6860435"/>
              <a:gd name="connsiteY277" fmla="*/ 4818103 h 6860562"/>
              <a:gd name="connsiteX278" fmla="*/ 105827 w 6860435"/>
              <a:gd name="connsiteY278" fmla="*/ 4686936 h 6860562"/>
              <a:gd name="connsiteX279" fmla="*/ 41946 w 6860435"/>
              <a:gd name="connsiteY279" fmla="*/ 4486440 h 6860562"/>
              <a:gd name="connsiteX280" fmla="*/ 32684 w 6860435"/>
              <a:gd name="connsiteY280" fmla="*/ 4407780 h 6860562"/>
              <a:gd name="connsiteX281" fmla="*/ 5171 w 6860435"/>
              <a:gd name="connsiteY281" fmla="*/ 4316999 h 6860562"/>
              <a:gd name="connsiteX282" fmla="*/ 2242 w 6860435"/>
              <a:gd name="connsiteY282" fmla="*/ 4295887 h 6860562"/>
              <a:gd name="connsiteX283" fmla="*/ 2038 w 6860435"/>
              <a:gd name="connsiteY283" fmla="*/ 4205582 h 6860562"/>
              <a:gd name="connsiteX284" fmla="*/ 18655 w 6860435"/>
              <a:gd name="connsiteY284" fmla="*/ 4166967 h 6860562"/>
              <a:gd name="connsiteX285" fmla="*/ 29620 w 6860435"/>
              <a:gd name="connsiteY285" fmla="*/ 4134890 h 6860562"/>
              <a:gd name="connsiteX286" fmla="*/ 103920 w 6860435"/>
              <a:gd name="connsiteY286" fmla="*/ 3897551 h 6860562"/>
              <a:gd name="connsiteX287" fmla="*/ 171547 w 6860435"/>
              <a:gd name="connsiteY287" fmla="*/ 3777348 h 6860562"/>
              <a:gd name="connsiteX288" fmla="*/ 200082 w 6860435"/>
              <a:gd name="connsiteY288" fmla="*/ 3712718 h 6860562"/>
              <a:gd name="connsiteX289" fmla="*/ 223646 w 6860435"/>
              <a:gd name="connsiteY289" fmla="*/ 3634399 h 6860562"/>
              <a:gd name="connsiteX290" fmla="*/ 204168 w 6860435"/>
              <a:gd name="connsiteY290" fmla="*/ 3552403 h 6860562"/>
              <a:gd name="connsiteX291" fmla="*/ 169436 w 6860435"/>
              <a:gd name="connsiteY291" fmla="*/ 3522983 h 6860562"/>
              <a:gd name="connsiteX292" fmla="*/ 131639 w 6860435"/>
              <a:gd name="connsiteY292" fmla="*/ 3564934 h 6860562"/>
              <a:gd name="connsiteX293" fmla="*/ 124896 w 6860435"/>
              <a:gd name="connsiteY293" fmla="*/ 3627112 h 6860562"/>
              <a:gd name="connsiteX294" fmla="*/ 121695 w 6860435"/>
              <a:gd name="connsiteY294" fmla="*/ 3653128 h 6860562"/>
              <a:gd name="connsiteX295" fmla="*/ 32548 w 6860435"/>
              <a:gd name="connsiteY295" fmla="*/ 3572017 h 6860562"/>
              <a:gd name="connsiteX296" fmla="*/ 6601 w 6860435"/>
              <a:gd name="connsiteY296" fmla="*/ 3521076 h 6860562"/>
              <a:gd name="connsiteX297" fmla="*/ 10959 w 6860435"/>
              <a:gd name="connsiteY297" fmla="*/ 3436219 h 6860562"/>
              <a:gd name="connsiteX298" fmla="*/ 26896 w 6860435"/>
              <a:gd name="connsiteY298" fmla="*/ 3406662 h 6860562"/>
              <a:gd name="connsiteX299" fmla="*/ 60947 w 6860435"/>
              <a:gd name="connsiteY299" fmla="*/ 3221898 h 6860562"/>
              <a:gd name="connsiteX300" fmla="*/ 97655 w 6860435"/>
              <a:gd name="connsiteY300" fmla="*/ 3096997 h 6860562"/>
              <a:gd name="connsiteX301" fmla="*/ 125032 w 6860435"/>
              <a:gd name="connsiteY301" fmla="*/ 2997566 h 6860562"/>
              <a:gd name="connsiteX302" fmla="*/ 184146 w 6860435"/>
              <a:gd name="connsiteY302" fmla="*/ 2779908 h 6860562"/>
              <a:gd name="connsiteX303" fmla="*/ 203556 w 6860435"/>
              <a:gd name="connsiteY303" fmla="*/ 2529288 h 6860562"/>
              <a:gd name="connsiteX304" fmla="*/ 189935 w 6860435"/>
              <a:gd name="connsiteY304" fmla="*/ 2440481 h 6860562"/>
              <a:gd name="connsiteX305" fmla="*/ 177540 w 6860435"/>
              <a:gd name="connsiteY305" fmla="*/ 2318168 h 6860562"/>
              <a:gd name="connsiteX306" fmla="*/ 160378 w 6860435"/>
              <a:gd name="connsiteY306" fmla="*/ 2181076 h 6860562"/>
              <a:gd name="connsiteX307" fmla="*/ 188232 w 6860435"/>
              <a:gd name="connsiteY307" fmla="*/ 2091792 h 6860562"/>
              <a:gd name="connsiteX308" fmla="*/ 222012 w 6860435"/>
              <a:gd name="connsiteY308" fmla="*/ 2071974 h 6860562"/>
              <a:gd name="connsiteX309" fmla="*/ 280308 w 6860435"/>
              <a:gd name="connsiteY309" fmla="*/ 2000738 h 6860562"/>
              <a:gd name="connsiteX310" fmla="*/ 342759 w 6860435"/>
              <a:gd name="connsiteY310" fmla="*/ 1815701 h 6860562"/>
              <a:gd name="connsiteX311" fmla="*/ 447502 w 6860435"/>
              <a:gd name="connsiteY311" fmla="*/ 1647623 h 6860562"/>
              <a:gd name="connsiteX312" fmla="*/ 533039 w 6860435"/>
              <a:gd name="connsiteY312" fmla="*/ 1525105 h 6860562"/>
              <a:gd name="connsiteX313" fmla="*/ 746202 w 6860435"/>
              <a:gd name="connsiteY313" fmla="*/ 1247107 h 6860562"/>
              <a:gd name="connsiteX314" fmla="*/ 906245 w 6860435"/>
              <a:gd name="connsiteY314" fmla="*/ 1072218 h 6860562"/>
              <a:gd name="connsiteX315" fmla="*/ 1172870 w 6860435"/>
              <a:gd name="connsiteY315" fmla="*/ 817852 h 6860562"/>
              <a:gd name="connsiteX316" fmla="*/ 1364035 w 6860435"/>
              <a:gd name="connsiteY316" fmla="*/ 657333 h 6860562"/>
              <a:gd name="connsiteX317" fmla="*/ 1487439 w 6860435"/>
              <a:gd name="connsiteY317" fmla="*/ 573089 h 6860562"/>
              <a:gd name="connsiteX318" fmla="*/ 1654087 w 6860435"/>
              <a:gd name="connsiteY318" fmla="*/ 462149 h 6860562"/>
              <a:gd name="connsiteX319" fmla="*/ 1808818 w 6860435"/>
              <a:gd name="connsiteY319" fmla="*/ 378654 h 6860562"/>
              <a:gd name="connsiteX320" fmla="*/ 1931472 w 6860435"/>
              <a:gd name="connsiteY320" fmla="*/ 319745 h 6860562"/>
              <a:gd name="connsiteX321" fmla="*/ 2091923 w 6860435"/>
              <a:gd name="connsiteY321" fmla="*/ 253889 h 6860562"/>
              <a:gd name="connsiteX322" fmla="*/ 2260819 w 6860435"/>
              <a:gd name="connsiteY322" fmla="*/ 189531 h 6860562"/>
              <a:gd name="connsiteX323" fmla="*/ 2345949 w 6860435"/>
              <a:gd name="connsiteY323" fmla="*/ 162699 h 6860562"/>
              <a:gd name="connsiteX324" fmla="*/ 2467172 w 6860435"/>
              <a:gd name="connsiteY324" fmla="*/ 133142 h 6860562"/>
              <a:gd name="connsiteX325" fmla="*/ 2636409 w 6860435"/>
              <a:gd name="connsiteY325" fmla="*/ 92076 h 6860562"/>
              <a:gd name="connsiteX326" fmla="*/ 2646897 w 6860435"/>
              <a:gd name="connsiteY326" fmla="*/ 89079 h 6860562"/>
              <a:gd name="connsiteX327" fmla="*/ 2851888 w 6860435"/>
              <a:gd name="connsiteY327" fmla="*/ 58365 h 6860562"/>
              <a:gd name="connsiteX328" fmla="*/ 3194107 w 6860435"/>
              <a:gd name="connsiteY328" fmla="*/ 23359 h 6860562"/>
              <a:gd name="connsiteX329" fmla="*/ 3219714 w 6860435"/>
              <a:gd name="connsiteY329" fmla="*/ 4835 h 6860562"/>
              <a:gd name="connsiteX330" fmla="*/ 3274264 w 6860435"/>
              <a:gd name="connsiteY330" fmla="*/ 0 h 6860562"/>
              <a:gd name="connsiteX331" fmla="*/ 3301233 w 6860435"/>
              <a:gd name="connsiteY331" fmla="*/ 2316 h 6860562"/>
              <a:gd name="connsiteX332" fmla="*/ 3604974 w 6860435"/>
              <a:gd name="connsiteY332" fmla="*/ 3201 h 6860562"/>
              <a:gd name="connsiteX333" fmla="*/ 3633237 w 6860435"/>
              <a:gd name="connsiteY333" fmla="*/ 9466 h 6860562"/>
              <a:gd name="connsiteX334" fmla="*/ 3668514 w 6860435"/>
              <a:gd name="connsiteY334" fmla="*/ 24245 h 6860562"/>
              <a:gd name="connsiteX335" fmla="*/ 3750306 w 6860435"/>
              <a:gd name="connsiteY335" fmla="*/ 30034 h 6860562"/>
              <a:gd name="connsiteX336" fmla="*/ 3908374 w 6860435"/>
              <a:gd name="connsiteY336" fmla="*/ 41952 h 6860562"/>
              <a:gd name="connsiteX337" fmla="*/ 4147485 w 6860435"/>
              <a:gd name="connsiteY337" fmla="*/ 81520 h 6860562"/>
              <a:gd name="connsiteX338" fmla="*/ 4318628 w 6860435"/>
              <a:gd name="connsiteY338" fmla="*/ 113460 h 6860562"/>
              <a:gd name="connsiteX339" fmla="*/ 4580417 w 6860435"/>
              <a:gd name="connsiteY339" fmla="*/ 183402 h 6860562"/>
              <a:gd name="connsiteX340" fmla="*/ 4595672 w 6860435"/>
              <a:gd name="connsiteY340" fmla="*/ 189123 h 6860562"/>
              <a:gd name="connsiteX341" fmla="*/ 4702595 w 6860435"/>
              <a:gd name="connsiteY341" fmla="*/ 228555 h 6860562"/>
              <a:gd name="connsiteX342" fmla="*/ 4801344 w 6860435"/>
              <a:gd name="connsiteY342" fmla="*/ 263219 h 6860562"/>
              <a:gd name="connsiteX343" fmla="*/ 4986177 w 6860435"/>
              <a:gd name="connsiteY343" fmla="*/ 348280 h 6860562"/>
              <a:gd name="connsiteX344" fmla="*/ 5197773 w 6860435"/>
              <a:gd name="connsiteY344" fmla="*/ 458131 h 6860562"/>
              <a:gd name="connsiteX345" fmla="*/ 5375455 w 6860435"/>
              <a:gd name="connsiteY345" fmla="*/ 573021 h 6860562"/>
              <a:gd name="connsiteX346" fmla="*/ 5491367 w 6860435"/>
              <a:gd name="connsiteY346" fmla="*/ 653451 h 6860562"/>
              <a:gd name="connsiteX347" fmla="*/ 5689819 w 6860435"/>
              <a:gd name="connsiteY347" fmla="*/ 818261 h 6860562"/>
              <a:gd name="connsiteX348" fmla="*/ 5886978 w 6860435"/>
              <a:gd name="connsiteY348" fmla="*/ 998326 h 6860562"/>
              <a:gd name="connsiteX349" fmla="*/ 6042322 w 6860435"/>
              <a:gd name="connsiteY349" fmla="*/ 1170014 h 6860562"/>
              <a:gd name="connsiteX350" fmla="*/ 6248607 w 6860435"/>
              <a:gd name="connsiteY350" fmla="*/ 1418046 h 6860562"/>
              <a:gd name="connsiteX351" fmla="*/ 6351579 w 6860435"/>
              <a:gd name="connsiteY351" fmla="*/ 1554457 h 6860562"/>
              <a:gd name="connsiteX352" fmla="*/ 6513325 w 6860435"/>
              <a:gd name="connsiteY352" fmla="*/ 1807801 h 6860562"/>
              <a:gd name="connsiteX353" fmla="*/ 6576047 w 6860435"/>
              <a:gd name="connsiteY353" fmla="*/ 2001283 h 6860562"/>
              <a:gd name="connsiteX354" fmla="*/ 6621813 w 6860435"/>
              <a:gd name="connsiteY354" fmla="*/ 2062848 h 6860562"/>
              <a:gd name="connsiteX355" fmla="*/ 6694820 w 6860435"/>
              <a:gd name="connsiteY355" fmla="*/ 2159487 h 6860562"/>
              <a:gd name="connsiteX356" fmla="*/ 6682425 w 6860435"/>
              <a:gd name="connsiteY356" fmla="*/ 2277782 h 6860562"/>
              <a:gd name="connsiteX357" fmla="*/ 6669962 w 6860435"/>
              <a:gd name="connsiteY357" fmla="*/ 2427610 h 6860562"/>
              <a:gd name="connsiteX358" fmla="*/ 6650144 w 6860435"/>
              <a:gd name="connsiteY358" fmla="*/ 2584179 h 6860562"/>
              <a:gd name="connsiteX359" fmla="*/ 6681472 w 6860435"/>
              <a:gd name="connsiteY359" fmla="*/ 2809056 h 6860562"/>
              <a:gd name="connsiteX360" fmla="*/ 6709598 w 6860435"/>
              <a:gd name="connsiteY360" fmla="*/ 2902357 h 6860562"/>
              <a:gd name="connsiteX361" fmla="*/ 6748485 w 6860435"/>
              <a:gd name="connsiteY361" fmla="*/ 3029370 h 6860562"/>
              <a:gd name="connsiteX362" fmla="*/ 6779949 w 6860435"/>
              <a:gd name="connsiteY362" fmla="*/ 3164146 h 6860562"/>
              <a:gd name="connsiteX363" fmla="*/ 6829868 w 6860435"/>
              <a:gd name="connsiteY363" fmla="*/ 3380987 h 6860562"/>
              <a:gd name="connsiteX364" fmla="*/ 6836542 w 6860435"/>
              <a:gd name="connsiteY364" fmla="*/ 3404415 h 6860562"/>
              <a:gd name="connsiteX365" fmla="*/ 6855884 w 6860435"/>
              <a:gd name="connsiteY365" fmla="*/ 3418921 h 6860562"/>
              <a:gd name="connsiteX366" fmla="*/ 6860174 w 6860435"/>
              <a:gd name="connsiteY366" fmla="*/ 3467955 h 6860562"/>
              <a:gd name="connsiteX367" fmla="*/ 1505282 w 6860435"/>
              <a:gd name="connsiteY367" fmla="*/ 6623248 h 6860562"/>
              <a:gd name="connsiteX368" fmla="*/ 1498403 w 6860435"/>
              <a:gd name="connsiteY368" fmla="*/ 6624951 h 6860562"/>
              <a:gd name="connsiteX369" fmla="*/ 1527960 w 6860435"/>
              <a:gd name="connsiteY369" fmla="*/ 6731941 h 6860562"/>
              <a:gd name="connsiteX370" fmla="*/ 1583668 w 6860435"/>
              <a:gd name="connsiteY370" fmla="*/ 6758433 h 6860562"/>
              <a:gd name="connsiteX371" fmla="*/ 1629366 w 6860435"/>
              <a:gd name="connsiteY371" fmla="*/ 6717435 h 6860562"/>
              <a:gd name="connsiteX372" fmla="*/ 1624054 w 6860435"/>
              <a:gd name="connsiteY372" fmla="*/ 6643884 h 6860562"/>
              <a:gd name="connsiteX373" fmla="*/ 1583056 w 6860435"/>
              <a:gd name="connsiteY373" fmla="*/ 6417100 h 6860562"/>
              <a:gd name="connsiteX374" fmla="*/ 1550775 w 6860435"/>
              <a:gd name="connsiteY374" fmla="*/ 6193993 h 6860562"/>
              <a:gd name="connsiteX375" fmla="*/ 1549140 w 6860435"/>
              <a:gd name="connsiteY375" fmla="*/ 6185957 h 6860562"/>
              <a:gd name="connsiteX376" fmla="*/ 1510662 w 6860435"/>
              <a:gd name="connsiteY376" fmla="*/ 5980489 h 6860562"/>
              <a:gd name="connsiteX377" fmla="*/ 1478245 w 6860435"/>
              <a:gd name="connsiteY377" fmla="*/ 5745806 h 6860562"/>
              <a:gd name="connsiteX378" fmla="*/ 1476610 w 6860435"/>
              <a:gd name="connsiteY378" fmla="*/ 5737770 h 6860562"/>
              <a:gd name="connsiteX379" fmla="*/ 1435476 w 6860435"/>
              <a:gd name="connsiteY379" fmla="*/ 5513506 h 6860562"/>
              <a:gd name="connsiteX380" fmla="*/ 1404557 w 6860435"/>
              <a:gd name="connsiteY380" fmla="*/ 5298572 h 6860562"/>
              <a:gd name="connsiteX381" fmla="*/ 1403467 w 6860435"/>
              <a:gd name="connsiteY381" fmla="*/ 5293191 h 6860562"/>
              <a:gd name="connsiteX382" fmla="*/ 1366147 w 6860435"/>
              <a:gd name="connsiteY382" fmla="*/ 5115986 h 6860562"/>
              <a:gd name="connsiteX383" fmla="*/ 1340608 w 6860435"/>
              <a:gd name="connsiteY383" fmla="*/ 4957714 h 6860562"/>
              <a:gd name="connsiteX384" fmla="*/ 1307850 w 6860435"/>
              <a:gd name="connsiteY384" fmla="*/ 4754086 h 6860562"/>
              <a:gd name="connsiteX385" fmla="*/ 1263311 w 6860435"/>
              <a:gd name="connsiteY385" fmla="*/ 4530162 h 6860562"/>
              <a:gd name="connsiteX386" fmla="*/ 1230757 w 6860435"/>
              <a:gd name="connsiteY386" fmla="*/ 4339609 h 6860562"/>
              <a:gd name="connsiteX387" fmla="*/ 1228646 w 6860435"/>
              <a:gd name="connsiteY387" fmla="*/ 4331709 h 6860562"/>
              <a:gd name="connsiteX388" fmla="*/ 1188465 w 6860435"/>
              <a:gd name="connsiteY388" fmla="*/ 4151235 h 6860562"/>
              <a:gd name="connsiteX389" fmla="*/ 1160066 w 6860435"/>
              <a:gd name="connsiteY389" fmla="*/ 3991056 h 6860562"/>
              <a:gd name="connsiteX390" fmla="*/ 1140861 w 6860435"/>
              <a:gd name="connsiteY390" fmla="*/ 3923226 h 6860562"/>
              <a:gd name="connsiteX391" fmla="*/ 1105720 w 6860435"/>
              <a:gd name="connsiteY391" fmla="*/ 3738938 h 6860562"/>
              <a:gd name="connsiteX392" fmla="*/ 1084880 w 6860435"/>
              <a:gd name="connsiteY392" fmla="*/ 3683094 h 6860562"/>
              <a:gd name="connsiteX393" fmla="*/ 1010375 w 6860435"/>
              <a:gd name="connsiteY393" fmla="*/ 3671107 h 6860562"/>
              <a:gd name="connsiteX394" fmla="*/ 994984 w 6860435"/>
              <a:gd name="connsiteY394" fmla="*/ 3774011 h 6860562"/>
              <a:gd name="connsiteX395" fmla="*/ 1033258 w 6860435"/>
              <a:gd name="connsiteY395" fmla="*/ 3933850 h 6860562"/>
              <a:gd name="connsiteX396" fmla="*/ 1068944 w 6860435"/>
              <a:gd name="connsiteY396" fmla="*/ 4125969 h 6860562"/>
              <a:gd name="connsiteX397" fmla="*/ 1070238 w 6860435"/>
              <a:gd name="connsiteY397" fmla="*/ 4131281 h 6860562"/>
              <a:gd name="connsiteX398" fmla="*/ 1105379 w 6860435"/>
              <a:gd name="connsiteY398" fmla="*/ 4290370 h 6860562"/>
              <a:gd name="connsiteX399" fmla="*/ 1140929 w 6860435"/>
              <a:gd name="connsiteY399" fmla="*/ 4495906 h 6860562"/>
              <a:gd name="connsiteX400" fmla="*/ 1177501 w 6860435"/>
              <a:gd name="connsiteY400" fmla="*/ 4662215 h 6860562"/>
              <a:gd name="connsiteX401" fmla="*/ 1212642 w 6860435"/>
              <a:gd name="connsiteY401" fmla="*/ 4879396 h 6860562"/>
              <a:gd name="connsiteX402" fmla="*/ 1230144 w 6860435"/>
              <a:gd name="connsiteY402" fmla="*/ 4953356 h 6860562"/>
              <a:gd name="connsiteX403" fmla="*/ 1262970 w 6860435"/>
              <a:gd name="connsiteY403" fmla="*/ 5187223 h 6860562"/>
              <a:gd name="connsiteX404" fmla="*/ 1264605 w 6860435"/>
              <a:gd name="connsiteY404" fmla="*/ 5195259 h 6860562"/>
              <a:gd name="connsiteX405" fmla="*/ 1301312 w 6860435"/>
              <a:gd name="connsiteY405" fmla="*/ 5375800 h 6860562"/>
              <a:gd name="connsiteX406" fmla="*/ 1324876 w 6860435"/>
              <a:gd name="connsiteY406" fmla="*/ 5514867 h 6860562"/>
              <a:gd name="connsiteX407" fmla="*/ 1354842 w 6860435"/>
              <a:gd name="connsiteY407" fmla="*/ 5717066 h 6860562"/>
              <a:gd name="connsiteX408" fmla="*/ 1385829 w 6860435"/>
              <a:gd name="connsiteY408" fmla="*/ 5920967 h 6860562"/>
              <a:gd name="connsiteX409" fmla="*/ 1387940 w 6860435"/>
              <a:gd name="connsiteY409" fmla="*/ 5928867 h 6860562"/>
              <a:gd name="connsiteX410" fmla="*/ 1428053 w 6860435"/>
              <a:gd name="connsiteY410" fmla="*/ 6159329 h 6860562"/>
              <a:gd name="connsiteX411" fmla="*/ 1458971 w 6860435"/>
              <a:gd name="connsiteY411" fmla="*/ 6372151 h 6860562"/>
              <a:gd name="connsiteX412" fmla="*/ 1462377 w 6860435"/>
              <a:gd name="connsiteY412" fmla="*/ 6385363 h 6860562"/>
              <a:gd name="connsiteX413" fmla="*/ 1505282 w 6860435"/>
              <a:gd name="connsiteY413" fmla="*/ 6623248 h 6860562"/>
              <a:gd name="connsiteX414" fmla="*/ 5876423 w 6860435"/>
              <a:gd name="connsiteY414" fmla="*/ 3713400 h 6860562"/>
              <a:gd name="connsiteX415" fmla="*/ 5871996 w 6860435"/>
              <a:gd name="connsiteY415" fmla="*/ 3712037 h 6860562"/>
              <a:gd name="connsiteX416" fmla="*/ 5867841 w 6860435"/>
              <a:gd name="connsiteY416" fmla="*/ 3687793 h 6860562"/>
              <a:gd name="connsiteX417" fmla="*/ 5819080 w 6860435"/>
              <a:gd name="connsiteY417" fmla="*/ 3657350 h 6860562"/>
              <a:gd name="connsiteX418" fmla="*/ 5775834 w 6860435"/>
              <a:gd name="connsiteY418" fmla="*/ 3676215 h 6860562"/>
              <a:gd name="connsiteX419" fmla="*/ 5745256 w 6860435"/>
              <a:gd name="connsiteY419" fmla="*/ 3777485 h 6860562"/>
              <a:gd name="connsiteX420" fmla="*/ 5717470 w 6860435"/>
              <a:gd name="connsiteY420" fmla="*/ 3940183 h 6860562"/>
              <a:gd name="connsiteX421" fmla="*/ 5713928 w 6860435"/>
              <a:gd name="connsiteY421" fmla="*/ 3950467 h 6860562"/>
              <a:gd name="connsiteX422" fmla="*/ 5695336 w 6860435"/>
              <a:gd name="connsiteY422" fmla="*/ 4028922 h 6860562"/>
              <a:gd name="connsiteX423" fmla="*/ 5689752 w 6860435"/>
              <a:gd name="connsiteY423" fmla="*/ 4066583 h 6860562"/>
              <a:gd name="connsiteX424" fmla="*/ 5646642 w 6860435"/>
              <a:gd name="connsiteY424" fmla="*/ 4262040 h 6860562"/>
              <a:gd name="connsiteX425" fmla="*/ 5641807 w 6860435"/>
              <a:gd name="connsiteY425" fmla="*/ 4308009 h 6860562"/>
              <a:gd name="connsiteX426" fmla="*/ 5598493 w 6860435"/>
              <a:gd name="connsiteY426" fmla="*/ 4517427 h 6860562"/>
              <a:gd name="connsiteX427" fmla="*/ 5591070 w 6860435"/>
              <a:gd name="connsiteY427" fmla="*/ 4565848 h 6860562"/>
              <a:gd name="connsiteX428" fmla="*/ 5549255 w 6860435"/>
              <a:gd name="connsiteY428" fmla="*/ 4775402 h 6860562"/>
              <a:gd name="connsiteX429" fmla="*/ 5542376 w 6860435"/>
              <a:gd name="connsiteY429" fmla="*/ 4840032 h 6860562"/>
              <a:gd name="connsiteX430" fmla="*/ 5526576 w 6860435"/>
              <a:gd name="connsiteY430" fmla="*/ 4908067 h 6860562"/>
              <a:gd name="connsiteX431" fmla="*/ 5518949 w 6860435"/>
              <a:gd name="connsiteY431" fmla="*/ 4975762 h 6860562"/>
              <a:gd name="connsiteX432" fmla="*/ 5501105 w 6860435"/>
              <a:gd name="connsiteY432" fmla="*/ 5059937 h 6860562"/>
              <a:gd name="connsiteX433" fmla="*/ 5492661 w 6860435"/>
              <a:gd name="connsiteY433" fmla="*/ 5124567 h 6860562"/>
              <a:gd name="connsiteX434" fmla="*/ 5457111 w 6860435"/>
              <a:gd name="connsiteY434" fmla="*/ 5318594 h 6860562"/>
              <a:gd name="connsiteX435" fmla="*/ 5424626 w 6860435"/>
              <a:gd name="connsiteY435" fmla="*/ 5538363 h 6860562"/>
              <a:gd name="connsiteX436" fmla="*/ 5384172 w 6860435"/>
              <a:gd name="connsiteY436" fmla="*/ 5751322 h 6860562"/>
              <a:gd name="connsiteX437" fmla="*/ 5361085 w 6860435"/>
              <a:gd name="connsiteY437" fmla="*/ 5903873 h 6860562"/>
              <a:gd name="connsiteX438" fmla="*/ 5329008 w 6860435"/>
              <a:gd name="connsiteY438" fmla="*/ 6115470 h 6860562"/>
              <a:gd name="connsiteX439" fmla="*/ 5290122 w 6860435"/>
              <a:gd name="connsiteY439" fmla="*/ 6336806 h 6860562"/>
              <a:gd name="connsiteX440" fmla="*/ 5256274 w 6860435"/>
              <a:gd name="connsiteY440" fmla="*/ 6562500 h 6860562"/>
              <a:gd name="connsiteX441" fmla="*/ 5234821 w 6860435"/>
              <a:gd name="connsiteY441" fmla="*/ 6709263 h 6860562"/>
              <a:gd name="connsiteX442" fmla="*/ 5268669 w 6860435"/>
              <a:gd name="connsiteY442" fmla="*/ 6751555 h 6860562"/>
              <a:gd name="connsiteX443" fmla="*/ 5330984 w 6860435"/>
              <a:gd name="connsiteY443" fmla="*/ 6739569 h 6860562"/>
              <a:gd name="connsiteX444" fmla="*/ 5355705 w 6860435"/>
              <a:gd name="connsiteY444" fmla="*/ 6673849 h 6860562"/>
              <a:gd name="connsiteX445" fmla="*/ 5379541 w 6860435"/>
              <a:gd name="connsiteY445" fmla="*/ 6529742 h 6860562"/>
              <a:gd name="connsiteX446" fmla="*/ 5408689 w 6860435"/>
              <a:gd name="connsiteY446" fmla="*/ 6325433 h 6860562"/>
              <a:gd name="connsiteX447" fmla="*/ 5414274 w 6860435"/>
              <a:gd name="connsiteY447" fmla="*/ 6276603 h 6860562"/>
              <a:gd name="connsiteX448" fmla="*/ 5453297 w 6860435"/>
              <a:gd name="connsiteY448" fmla="*/ 6071339 h 6860562"/>
              <a:gd name="connsiteX449" fmla="*/ 5476520 w 6860435"/>
              <a:gd name="connsiteY449" fmla="*/ 5926756 h 6860562"/>
              <a:gd name="connsiteX450" fmla="*/ 5508529 w 6860435"/>
              <a:gd name="connsiteY450" fmla="*/ 5709030 h 6860562"/>
              <a:gd name="connsiteX451" fmla="*/ 5513228 w 6860435"/>
              <a:gd name="connsiteY451" fmla="*/ 5660132 h 6860562"/>
              <a:gd name="connsiteX452" fmla="*/ 5554498 w 6860435"/>
              <a:gd name="connsiteY452" fmla="*/ 5433416 h 6860562"/>
              <a:gd name="connsiteX453" fmla="*/ 5561173 w 6860435"/>
              <a:gd name="connsiteY453" fmla="*/ 5371101 h 6860562"/>
              <a:gd name="connsiteX454" fmla="*/ 5602171 w 6860435"/>
              <a:gd name="connsiteY454" fmla="*/ 5161003 h 6860562"/>
              <a:gd name="connsiteX455" fmla="*/ 5623283 w 6860435"/>
              <a:gd name="connsiteY455" fmla="*/ 5036101 h 6860562"/>
              <a:gd name="connsiteX456" fmla="*/ 5652839 w 6860435"/>
              <a:gd name="connsiteY456" fmla="*/ 4856990 h 6860562"/>
              <a:gd name="connsiteX457" fmla="*/ 5661148 w 6860435"/>
              <a:gd name="connsiteY457" fmla="*/ 4786639 h 6860562"/>
              <a:gd name="connsiteX458" fmla="*/ 5702964 w 6860435"/>
              <a:gd name="connsiteY458" fmla="*/ 4565440 h 6860562"/>
              <a:gd name="connsiteX459" fmla="*/ 5708003 w 6860435"/>
              <a:gd name="connsiteY459" fmla="*/ 4527574 h 6860562"/>
              <a:gd name="connsiteX460" fmla="*/ 5748320 w 6860435"/>
              <a:gd name="connsiteY460" fmla="*/ 4344921 h 6860562"/>
              <a:gd name="connsiteX461" fmla="*/ 5778899 w 6860435"/>
              <a:gd name="connsiteY461" fmla="*/ 4165605 h 6860562"/>
              <a:gd name="connsiteX462" fmla="*/ 5782644 w 6860435"/>
              <a:gd name="connsiteY462" fmla="*/ 4149737 h 6860562"/>
              <a:gd name="connsiteX463" fmla="*/ 5822212 w 6860435"/>
              <a:gd name="connsiteY463" fmla="*/ 3966948 h 6860562"/>
              <a:gd name="connsiteX464" fmla="*/ 5853676 w 6860435"/>
              <a:gd name="connsiteY464" fmla="*/ 3796009 h 6860562"/>
              <a:gd name="connsiteX465" fmla="*/ 5858375 w 6860435"/>
              <a:gd name="connsiteY465" fmla="*/ 3783274 h 6860562"/>
              <a:gd name="connsiteX466" fmla="*/ 5876423 w 6860435"/>
              <a:gd name="connsiteY466" fmla="*/ 3713400 h 6860562"/>
              <a:gd name="connsiteX467" fmla="*/ 1182608 w 6860435"/>
              <a:gd name="connsiteY467" fmla="*/ 6459256 h 6860562"/>
              <a:gd name="connsiteX468" fmla="*/ 1183902 w 6860435"/>
              <a:gd name="connsiteY468" fmla="*/ 6459051 h 6860562"/>
              <a:gd name="connsiteX469" fmla="*/ 1188125 w 6860435"/>
              <a:gd name="connsiteY469" fmla="*/ 6505361 h 6860562"/>
              <a:gd name="connsiteX470" fmla="*/ 1266035 w 6860435"/>
              <a:gd name="connsiteY470" fmla="*/ 6561411 h 6860562"/>
              <a:gd name="connsiteX471" fmla="*/ 1303628 w 6860435"/>
              <a:gd name="connsiteY471" fmla="*/ 6484794 h 6860562"/>
              <a:gd name="connsiteX472" fmla="*/ 1289054 w 6860435"/>
              <a:gd name="connsiteY472" fmla="*/ 6401845 h 6860562"/>
              <a:gd name="connsiteX473" fmla="*/ 1258271 w 6860435"/>
              <a:gd name="connsiteY473" fmla="*/ 6183505 h 6860562"/>
              <a:gd name="connsiteX474" fmla="*/ 1257181 w 6860435"/>
              <a:gd name="connsiteY474" fmla="*/ 6178125 h 6860562"/>
              <a:gd name="connsiteX475" fmla="*/ 1217750 w 6860435"/>
              <a:gd name="connsiteY475" fmla="*/ 5972998 h 6860562"/>
              <a:gd name="connsiteX476" fmla="*/ 1182745 w 6860435"/>
              <a:gd name="connsiteY476" fmla="*/ 5749960 h 6860562"/>
              <a:gd name="connsiteX477" fmla="*/ 1180088 w 6860435"/>
              <a:gd name="connsiteY477" fmla="*/ 5736544 h 6860562"/>
              <a:gd name="connsiteX478" fmla="*/ 1141678 w 6860435"/>
              <a:gd name="connsiteY478" fmla="*/ 5545310 h 6860562"/>
              <a:gd name="connsiteX479" fmla="*/ 1111168 w 6860435"/>
              <a:gd name="connsiteY479" fmla="*/ 5349376 h 6860562"/>
              <a:gd name="connsiteX480" fmla="*/ 1108103 w 6860435"/>
              <a:gd name="connsiteY480" fmla="*/ 5338889 h 6860562"/>
              <a:gd name="connsiteX481" fmla="*/ 1069625 w 6860435"/>
              <a:gd name="connsiteY481" fmla="*/ 5169856 h 6860562"/>
              <a:gd name="connsiteX482" fmla="*/ 1036935 w 6860435"/>
              <a:gd name="connsiteY482" fmla="*/ 4974263 h 6860562"/>
              <a:gd name="connsiteX483" fmla="*/ 995597 w 6860435"/>
              <a:gd name="connsiteY483" fmla="*/ 4786299 h 6860562"/>
              <a:gd name="connsiteX484" fmla="*/ 961886 w 6860435"/>
              <a:gd name="connsiteY484" fmla="*/ 4607459 h 6860562"/>
              <a:gd name="connsiteX485" fmla="*/ 958140 w 6860435"/>
              <a:gd name="connsiteY485" fmla="*/ 4594315 h 6860562"/>
              <a:gd name="connsiteX486" fmla="*/ 921773 w 6860435"/>
              <a:gd name="connsiteY486" fmla="*/ 4441355 h 6860562"/>
              <a:gd name="connsiteX487" fmla="*/ 889696 w 6860435"/>
              <a:gd name="connsiteY487" fmla="*/ 4273276 h 6860562"/>
              <a:gd name="connsiteX488" fmla="*/ 884452 w 6860435"/>
              <a:gd name="connsiteY488" fmla="*/ 4257817 h 6860562"/>
              <a:gd name="connsiteX489" fmla="*/ 842977 w 6860435"/>
              <a:gd name="connsiteY489" fmla="*/ 4075368 h 6860562"/>
              <a:gd name="connsiteX490" fmla="*/ 812263 w 6860435"/>
              <a:gd name="connsiteY490" fmla="*/ 3995620 h 6860562"/>
              <a:gd name="connsiteX491" fmla="*/ 792377 w 6860435"/>
              <a:gd name="connsiteY491" fmla="*/ 3982543 h 6860562"/>
              <a:gd name="connsiteX492" fmla="*/ 717599 w 6860435"/>
              <a:gd name="connsiteY492" fmla="*/ 4053643 h 6860562"/>
              <a:gd name="connsiteX493" fmla="*/ 745045 w 6860435"/>
              <a:gd name="connsiteY493" fmla="*/ 4175208 h 6860562"/>
              <a:gd name="connsiteX494" fmla="*/ 750425 w 6860435"/>
              <a:gd name="connsiteY494" fmla="*/ 4190667 h 6860562"/>
              <a:gd name="connsiteX495" fmla="*/ 788563 w 6860435"/>
              <a:gd name="connsiteY495" fmla="*/ 4340018 h 6860562"/>
              <a:gd name="connsiteX496" fmla="*/ 822887 w 6860435"/>
              <a:gd name="connsiteY496" fmla="*/ 4518380 h 6860562"/>
              <a:gd name="connsiteX497" fmla="*/ 846314 w 6860435"/>
              <a:gd name="connsiteY497" fmla="*/ 4630070 h 6860562"/>
              <a:gd name="connsiteX498" fmla="*/ 886427 w 6860435"/>
              <a:gd name="connsiteY498" fmla="*/ 4798897 h 6860562"/>
              <a:gd name="connsiteX499" fmla="*/ 917959 w 6860435"/>
              <a:gd name="connsiteY499" fmla="*/ 4980597 h 6860562"/>
              <a:gd name="connsiteX500" fmla="*/ 921092 w 6860435"/>
              <a:gd name="connsiteY500" fmla="*/ 4993945 h 6860562"/>
              <a:gd name="connsiteX501" fmla="*/ 960047 w 6860435"/>
              <a:gd name="connsiteY501" fmla="*/ 5174079 h 6860562"/>
              <a:gd name="connsiteX502" fmla="*/ 994235 w 6860435"/>
              <a:gd name="connsiteY502" fmla="*/ 5369739 h 6860562"/>
              <a:gd name="connsiteX503" fmla="*/ 998253 w 6860435"/>
              <a:gd name="connsiteY503" fmla="*/ 5382747 h 6860562"/>
              <a:gd name="connsiteX504" fmla="*/ 1034143 w 6860435"/>
              <a:gd name="connsiteY504" fmla="*/ 5560973 h 6860562"/>
              <a:gd name="connsiteX505" fmla="*/ 1068467 w 6860435"/>
              <a:gd name="connsiteY505" fmla="*/ 5778767 h 6860562"/>
              <a:gd name="connsiteX506" fmla="*/ 1069557 w 6860435"/>
              <a:gd name="connsiteY506" fmla="*/ 5784148 h 6860562"/>
              <a:gd name="connsiteX507" fmla="*/ 1107899 w 6860435"/>
              <a:gd name="connsiteY507" fmla="*/ 5975382 h 6860562"/>
              <a:gd name="connsiteX508" fmla="*/ 1154005 w 6860435"/>
              <a:gd name="connsiteY508" fmla="*/ 6251473 h 6860562"/>
              <a:gd name="connsiteX509" fmla="*/ 1182608 w 6860435"/>
              <a:gd name="connsiteY509" fmla="*/ 6459256 h 6860562"/>
              <a:gd name="connsiteX510" fmla="*/ 6146044 w 6860435"/>
              <a:gd name="connsiteY510" fmla="*/ 4025244 h 6860562"/>
              <a:gd name="connsiteX511" fmla="*/ 6104909 w 6860435"/>
              <a:gd name="connsiteY511" fmla="*/ 3976550 h 6860562"/>
              <a:gd name="connsiteX512" fmla="*/ 6044978 w 6860435"/>
              <a:gd name="connsiteY512" fmla="*/ 3994121 h 6860562"/>
              <a:gd name="connsiteX513" fmla="*/ 6015013 w 6860435"/>
              <a:gd name="connsiteY513" fmla="*/ 4089670 h 6860562"/>
              <a:gd name="connsiteX514" fmla="*/ 5986273 w 6860435"/>
              <a:gd name="connsiteY514" fmla="*/ 4233164 h 6860562"/>
              <a:gd name="connsiteX515" fmla="*/ 5980689 w 6860435"/>
              <a:gd name="connsiteY515" fmla="*/ 4245558 h 6860562"/>
              <a:gd name="connsiteX516" fmla="*/ 5966932 w 6860435"/>
              <a:gd name="connsiteY516" fmla="*/ 4300382 h 6860562"/>
              <a:gd name="connsiteX517" fmla="*/ 5962028 w 6860435"/>
              <a:gd name="connsiteY517" fmla="*/ 4343627 h 6860562"/>
              <a:gd name="connsiteX518" fmla="*/ 5917489 w 6860435"/>
              <a:gd name="connsiteY518" fmla="*/ 4524305 h 6860562"/>
              <a:gd name="connsiteX519" fmla="*/ 5909997 w 6860435"/>
              <a:gd name="connsiteY519" fmla="*/ 4575383 h 6860562"/>
              <a:gd name="connsiteX520" fmla="*/ 5867569 w 6860435"/>
              <a:gd name="connsiteY520" fmla="*/ 4773904 h 6860562"/>
              <a:gd name="connsiteX521" fmla="*/ 5861917 w 6860435"/>
              <a:gd name="connsiteY521" fmla="*/ 4811565 h 6860562"/>
              <a:gd name="connsiteX522" fmla="*/ 5820510 w 6860435"/>
              <a:gd name="connsiteY522" fmla="*/ 4993265 h 6860562"/>
              <a:gd name="connsiteX523" fmla="*/ 5814040 w 6860435"/>
              <a:gd name="connsiteY523" fmla="*/ 5047270 h 6860562"/>
              <a:gd name="connsiteX524" fmla="*/ 5774540 w 6860435"/>
              <a:gd name="connsiteY524" fmla="*/ 5220525 h 6860562"/>
              <a:gd name="connsiteX525" fmla="*/ 5752406 w 6860435"/>
              <a:gd name="connsiteY525" fmla="*/ 5345767 h 6860562"/>
              <a:gd name="connsiteX526" fmla="*/ 5703985 w 6860435"/>
              <a:gd name="connsiteY526" fmla="*/ 5606330 h 6860562"/>
              <a:gd name="connsiteX527" fmla="*/ 5670955 w 6860435"/>
              <a:gd name="connsiteY527" fmla="*/ 5820583 h 6860562"/>
              <a:gd name="connsiteX528" fmla="*/ 5630502 w 6860435"/>
              <a:gd name="connsiteY528" fmla="*/ 6036130 h 6860562"/>
              <a:gd name="connsiteX529" fmla="*/ 5600877 w 6860435"/>
              <a:gd name="connsiteY529" fmla="*/ 6240576 h 6860562"/>
              <a:gd name="connsiteX530" fmla="*/ 5574521 w 6860435"/>
              <a:gd name="connsiteY530" fmla="*/ 6409744 h 6860562"/>
              <a:gd name="connsiteX531" fmla="*/ 5559334 w 6860435"/>
              <a:gd name="connsiteY531" fmla="*/ 6491605 h 6860562"/>
              <a:gd name="connsiteX532" fmla="*/ 5604690 w 6860435"/>
              <a:gd name="connsiteY532" fmla="*/ 6558278 h 6860562"/>
              <a:gd name="connsiteX533" fmla="*/ 5675858 w 6860435"/>
              <a:gd name="connsiteY533" fmla="*/ 6503863 h 6860562"/>
              <a:gd name="connsiteX534" fmla="*/ 5699354 w 6860435"/>
              <a:gd name="connsiteY534" fmla="*/ 6367929 h 6860562"/>
              <a:gd name="connsiteX535" fmla="*/ 5721147 w 6860435"/>
              <a:gd name="connsiteY535" fmla="*/ 6226274 h 6860562"/>
              <a:gd name="connsiteX536" fmla="*/ 5753428 w 6860435"/>
              <a:gd name="connsiteY536" fmla="*/ 5997515 h 6860562"/>
              <a:gd name="connsiteX537" fmla="*/ 5757991 w 6860435"/>
              <a:gd name="connsiteY537" fmla="*/ 5954202 h 6860562"/>
              <a:gd name="connsiteX538" fmla="*/ 5801032 w 6860435"/>
              <a:gd name="connsiteY538" fmla="*/ 5722174 h 6860562"/>
              <a:gd name="connsiteX539" fmla="*/ 5807979 w 6860435"/>
              <a:gd name="connsiteY539" fmla="*/ 5668236 h 6860562"/>
              <a:gd name="connsiteX540" fmla="*/ 5846525 w 6860435"/>
              <a:gd name="connsiteY540" fmla="*/ 5487967 h 6860562"/>
              <a:gd name="connsiteX541" fmla="*/ 5878738 w 6860435"/>
              <a:gd name="connsiteY541" fmla="*/ 5278617 h 6860562"/>
              <a:gd name="connsiteX542" fmla="*/ 5882347 w 6860435"/>
              <a:gd name="connsiteY542" fmla="*/ 5265473 h 6860562"/>
              <a:gd name="connsiteX543" fmla="*/ 5921439 w 6860435"/>
              <a:gd name="connsiteY543" fmla="*/ 5082548 h 6860562"/>
              <a:gd name="connsiteX544" fmla="*/ 5953856 w 6860435"/>
              <a:gd name="connsiteY544" fmla="*/ 4895809 h 6860562"/>
              <a:gd name="connsiteX545" fmla="*/ 5957193 w 6860435"/>
              <a:gd name="connsiteY545" fmla="*/ 4885457 h 6860562"/>
              <a:gd name="connsiteX546" fmla="*/ 5996557 w 6860435"/>
              <a:gd name="connsiteY546" fmla="*/ 4708184 h 6860562"/>
              <a:gd name="connsiteX547" fmla="*/ 6002754 w 6860435"/>
              <a:gd name="connsiteY547" fmla="*/ 4654246 h 6860562"/>
              <a:gd name="connsiteX548" fmla="*/ 6046613 w 6860435"/>
              <a:gd name="connsiteY548" fmla="*/ 4453273 h 6860562"/>
              <a:gd name="connsiteX549" fmla="*/ 6050767 w 6860435"/>
              <a:gd name="connsiteY549" fmla="*/ 4429097 h 6860562"/>
              <a:gd name="connsiteX550" fmla="*/ 6092242 w 6860435"/>
              <a:gd name="connsiteY550" fmla="*/ 4261767 h 6860562"/>
              <a:gd name="connsiteX551" fmla="*/ 6122343 w 6860435"/>
              <a:gd name="connsiteY551" fmla="*/ 4110510 h 6860562"/>
              <a:gd name="connsiteX552" fmla="*/ 6125885 w 6860435"/>
              <a:gd name="connsiteY552" fmla="*/ 4100158 h 6860562"/>
              <a:gd name="connsiteX553" fmla="*/ 6146044 w 6860435"/>
              <a:gd name="connsiteY553" fmla="*/ 4025244 h 68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860435" h="6860562">
                <a:moveTo>
                  <a:pt x="6860174" y="3467955"/>
                </a:moveTo>
                <a:cubicBezTo>
                  <a:pt x="6855203" y="3521348"/>
                  <a:pt x="6824965" y="3564866"/>
                  <a:pt x="6803376" y="3611653"/>
                </a:cubicBezTo>
                <a:cubicBezTo>
                  <a:pt x="6791118" y="3638213"/>
                  <a:pt x="6763536" y="3642300"/>
                  <a:pt x="6737929" y="3650676"/>
                </a:cubicBezTo>
                <a:cubicBezTo>
                  <a:pt x="6735477" y="3623503"/>
                  <a:pt x="6731664" y="3599395"/>
                  <a:pt x="6731664" y="3575286"/>
                </a:cubicBezTo>
                <a:cubicBezTo>
                  <a:pt x="6731664" y="3548590"/>
                  <a:pt x="6713344" y="3534628"/>
                  <a:pt x="6696863" y="3519646"/>
                </a:cubicBezTo>
                <a:cubicBezTo>
                  <a:pt x="6693185" y="3516309"/>
                  <a:pt x="6680995" y="3517943"/>
                  <a:pt x="6675614" y="3521552"/>
                </a:cubicBezTo>
                <a:cubicBezTo>
                  <a:pt x="6642312" y="3543754"/>
                  <a:pt x="6626239" y="3601097"/>
                  <a:pt x="6640473" y="3638077"/>
                </a:cubicBezTo>
                <a:cubicBezTo>
                  <a:pt x="6653413" y="3671652"/>
                  <a:pt x="6662335" y="3706930"/>
                  <a:pt x="6677453" y="3739415"/>
                </a:cubicBezTo>
                <a:cubicBezTo>
                  <a:pt x="6696045" y="3779459"/>
                  <a:pt x="6720563" y="3816780"/>
                  <a:pt x="6740108" y="3856485"/>
                </a:cubicBezTo>
                <a:cubicBezTo>
                  <a:pt x="6760880" y="3898640"/>
                  <a:pt x="6782128" y="3941069"/>
                  <a:pt x="6796974" y="3985404"/>
                </a:cubicBezTo>
                <a:cubicBezTo>
                  <a:pt x="6812434" y="4031714"/>
                  <a:pt x="6820538" y="4080476"/>
                  <a:pt x="6831911" y="4128080"/>
                </a:cubicBezTo>
                <a:cubicBezTo>
                  <a:pt x="6832933" y="4132507"/>
                  <a:pt x="6833274" y="4137955"/>
                  <a:pt x="6835998" y="4141020"/>
                </a:cubicBezTo>
                <a:cubicBezTo>
                  <a:pt x="6870799" y="4179702"/>
                  <a:pt x="6856293" y="4227103"/>
                  <a:pt x="6857927" y="4271029"/>
                </a:cubicBezTo>
                <a:cubicBezTo>
                  <a:pt x="6858744" y="4293435"/>
                  <a:pt x="6869573" y="4321085"/>
                  <a:pt x="6838858" y="4337498"/>
                </a:cubicBezTo>
                <a:cubicBezTo>
                  <a:pt x="6832252" y="4341039"/>
                  <a:pt x="6833342" y="4359427"/>
                  <a:pt x="6831435" y="4371073"/>
                </a:cubicBezTo>
                <a:cubicBezTo>
                  <a:pt x="6820470" y="4439176"/>
                  <a:pt x="6814545" y="4508574"/>
                  <a:pt x="6797247" y="4575042"/>
                </a:cubicBezTo>
                <a:cubicBezTo>
                  <a:pt x="6783762" y="4626664"/>
                  <a:pt x="6755295" y="4674269"/>
                  <a:pt x="6734864" y="4724188"/>
                </a:cubicBezTo>
                <a:cubicBezTo>
                  <a:pt x="6709598" y="4786162"/>
                  <a:pt x="6671665" y="4840236"/>
                  <a:pt x="6630598" y="4891927"/>
                </a:cubicBezTo>
                <a:cubicBezTo>
                  <a:pt x="6604515" y="4924684"/>
                  <a:pt x="6572642" y="4952811"/>
                  <a:pt x="6543698" y="4983321"/>
                </a:cubicBezTo>
                <a:cubicBezTo>
                  <a:pt x="6524766" y="5003275"/>
                  <a:pt x="6511282" y="5024660"/>
                  <a:pt x="6508489" y="5054421"/>
                </a:cubicBezTo>
                <a:cubicBezTo>
                  <a:pt x="6502632" y="5117621"/>
                  <a:pt x="6492008" y="5180344"/>
                  <a:pt x="6483563" y="5243340"/>
                </a:cubicBezTo>
                <a:cubicBezTo>
                  <a:pt x="6473892" y="5315393"/>
                  <a:pt x="6466606" y="5387855"/>
                  <a:pt x="6454279" y="5459432"/>
                </a:cubicBezTo>
                <a:cubicBezTo>
                  <a:pt x="6445562" y="5509692"/>
                  <a:pt x="6429694" y="5558726"/>
                  <a:pt x="6417775" y="5608442"/>
                </a:cubicBezTo>
                <a:cubicBezTo>
                  <a:pt x="6407151" y="5652572"/>
                  <a:pt x="6398230" y="5697044"/>
                  <a:pt x="6387333" y="5741107"/>
                </a:cubicBezTo>
                <a:cubicBezTo>
                  <a:pt x="6373032" y="5798994"/>
                  <a:pt x="6357504" y="5856542"/>
                  <a:pt x="6342385" y="5914225"/>
                </a:cubicBezTo>
                <a:cubicBezTo>
                  <a:pt x="6332034" y="5953657"/>
                  <a:pt x="6322976" y="5993497"/>
                  <a:pt x="6310717" y="6032316"/>
                </a:cubicBezTo>
                <a:cubicBezTo>
                  <a:pt x="6298186" y="6071816"/>
                  <a:pt x="6283136" y="6110499"/>
                  <a:pt x="6267744" y="6148977"/>
                </a:cubicBezTo>
                <a:cubicBezTo>
                  <a:pt x="6250582" y="6191814"/>
                  <a:pt x="6232467" y="6234310"/>
                  <a:pt x="6213466" y="6276398"/>
                </a:cubicBezTo>
                <a:cubicBezTo>
                  <a:pt x="6204885" y="6295399"/>
                  <a:pt x="6194397" y="6313719"/>
                  <a:pt x="6182683" y="6330949"/>
                </a:cubicBezTo>
                <a:cubicBezTo>
                  <a:pt x="6162388" y="6360915"/>
                  <a:pt x="6140050" y="6384955"/>
                  <a:pt x="6096736" y="6379166"/>
                </a:cubicBezTo>
                <a:cubicBezTo>
                  <a:pt x="6049609" y="6372833"/>
                  <a:pt x="6000507" y="6385159"/>
                  <a:pt x="5955695" y="6357373"/>
                </a:cubicBezTo>
                <a:cubicBezTo>
                  <a:pt x="5932812" y="6343207"/>
                  <a:pt x="5920077" y="6326250"/>
                  <a:pt x="5921507" y="6300166"/>
                </a:cubicBezTo>
                <a:cubicBezTo>
                  <a:pt x="5924844" y="6240440"/>
                  <a:pt x="5918034" y="6179760"/>
                  <a:pt x="5941121" y="6121872"/>
                </a:cubicBezTo>
                <a:cubicBezTo>
                  <a:pt x="5946637" y="6108047"/>
                  <a:pt x="5944322" y="6091225"/>
                  <a:pt x="5946297" y="6075834"/>
                </a:cubicBezTo>
                <a:cubicBezTo>
                  <a:pt x="5954878" y="6007458"/>
                  <a:pt x="5963799" y="5939151"/>
                  <a:pt x="5972380" y="5870775"/>
                </a:cubicBezTo>
                <a:cubicBezTo>
                  <a:pt x="5973197" y="5864442"/>
                  <a:pt x="5973061" y="5858040"/>
                  <a:pt x="5972925" y="5851638"/>
                </a:cubicBezTo>
                <a:cubicBezTo>
                  <a:pt x="5971972" y="5802195"/>
                  <a:pt x="5963391" y="5791571"/>
                  <a:pt x="5923754" y="5790209"/>
                </a:cubicBezTo>
                <a:cubicBezTo>
                  <a:pt x="5878874" y="5788643"/>
                  <a:pt x="5851088" y="5812070"/>
                  <a:pt x="5846525" y="5852251"/>
                </a:cubicBezTo>
                <a:cubicBezTo>
                  <a:pt x="5837604" y="5931728"/>
                  <a:pt x="5833858" y="6012498"/>
                  <a:pt x="5815470" y="6089795"/>
                </a:cubicBezTo>
                <a:cubicBezTo>
                  <a:pt x="5803280" y="6141077"/>
                  <a:pt x="5800215" y="6191746"/>
                  <a:pt x="5794290" y="6243028"/>
                </a:cubicBezTo>
                <a:cubicBezTo>
                  <a:pt x="5787820" y="6299690"/>
                  <a:pt x="5778967" y="6356215"/>
                  <a:pt x="5768206" y="6412196"/>
                </a:cubicBezTo>
                <a:cubicBezTo>
                  <a:pt x="5753700" y="6487791"/>
                  <a:pt x="5738582" y="6563317"/>
                  <a:pt x="5719785" y="6637890"/>
                </a:cubicBezTo>
                <a:cubicBezTo>
                  <a:pt x="5704802" y="6697413"/>
                  <a:pt x="5675450" y="6740931"/>
                  <a:pt x="5604963" y="6754483"/>
                </a:cubicBezTo>
                <a:cubicBezTo>
                  <a:pt x="5553272" y="6764358"/>
                  <a:pt x="5502399" y="6766333"/>
                  <a:pt x="5450913" y="6769670"/>
                </a:cubicBezTo>
                <a:cubicBezTo>
                  <a:pt x="5430891" y="6770964"/>
                  <a:pt x="5412980" y="6772394"/>
                  <a:pt x="5398406" y="6791872"/>
                </a:cubicBezTo>
                <a:cubicBezTo>
                  <a:pt x="5387373" y="6806650"/>
                  <a:pt x="5367419" y="6814754"/>
                  <a:pt x="5351482" y="6825788"/>
                </a:cubicBezTo>
                <a:cubicBezTo>
                  <a:pt x="5349235" y="6827354"/>
                  <a:pt x="5345762" y="6828443"/>
                  <a:pt x="5344945" y="6830554"/>
                </a:cubicBezTo>
                <a:cubicBezTo>
                  <a:pt x="5332754" y="6863380"/>
                  <a:pt x="5305172" y="6854936"/>
                  <a:pt x="5281404" y="6852961"/>
                </a:cubicBezTo>
                <a:cubicBezTo>
                  <a:pt x="5272551" y="6852211"/>
                  <a:pt x="5264242" y="6844175"/>
                  <a:pt x="5255797" y="6839272"/>
                </a:cubicBezTo>
                <a:cubicBezTo>
                  <a:pt x="5234072" y="6826605"/>
                  <a:pt x="5211530" y="6815027"/>
                  <a:pt x="5190895" y="6800793"/>
                </a:cubicBezTo>
                <a:cubicBezTo>
                  <a:pt x="5161406" y="6780499"/>
                  <a:pt x="5129670" y="6773416"/>
                  <a:pt x="5094120" y="6770964"/>
                </a:cubicBezTo>
                <a:cubicBezTo>
                  <a:pt x="5008991" y="6765176"/>
                  <a:pt x="4927063" y="6742837"/>
                  <a:pt x="4855622" y="6695778"/>
                </a:cubicBezTo>
                <a:cubicBezTo>
                  <a:pt x="4808495" y="6664723"/>
                  <a:pt x="4769949" y="6623180"/>
                  <a:pt x="4740664" y="6572035"/>
                </a:cubicBezTo>
                <a:cubicBezTo>
                  <a:pt x="4708179" y="6515168"/>
                  <a:pt x="4697078" y="6454012"/>
                  <a:pt x="4685841" y="6391697"/>
                </a:cubicBezTo>
                <a:cubicBezTo>
                  <a:pt x="4665683" y="6280280"/>
                  <a:pt x="4673378" y="6169067"/>
                  <a:pt x="4682095" y="6057106"/>
                </a:cubicBezTo>
                <a:cubicBezTo>
                  <a:pt x="4691902" y="5930842"/>
                  <a:pt x="4692311" y="5803829"/>
                  <a:pt x="4699326" y="5677294"/>
                </a:cubicBezTo>
                <a:cubicBezTo>
                  <a:pt x="4703684" y="5599179"/>
                  <a:pt x="4712537" y="5521337"/>
                  <a:pt x="4719757" y="5443359"/>
                </a:cubicBezTo>
                <a:cubicBezTo>
                  <a:pt x="4729155" y="5342906"/>
                  <a:pt x="4736850" y="5242250"/>
                  <a:pt x="4749313" y="5142206"/>
                </a:cubicBezTo>
                <a:cubicBezTo>
                  <a:pt x="4758031" y="5072264"/>
                  <a:pt x="4773763" y="5003140"/>
                  <a:pt x="4786021" y="4933674"/>
                </a:cubicBezTo>
                <a:cubicBezTo>
                  <a:pt x="4789018" y="4916648"/>
                  <a:pt x="4790107" y="4899214"/>
                  <a:pt x="4793308" y="4882256"/>
                </a:cubicBezTo>
                <a:cubicBezTo>
                  <a:pt x="4806997" y="4810475"/>
                  <a:pt x="4821162" y="4738763"/>
                  <a:pt x="4835123" y="4666981"/>
                </a:cubicBezTo>
                <a:cubicBezTo>
                  <a:pt x="4836145" y="4661601"/>
                  <a:pt x="4837643" y="4656357"/>
                  <a:pt x="4838665" y="4650977"/>
                </a:cubicBezTo>
                <a:cubicBezTo>
                  <a:pt x="4849425" y="4595882"/>
                  <a:pt x="4858483" y="4540310"/>
                  <a:pt x="4871491" y="4485759"/>
                </a:cubicBezTo>
                <a:cubicBezTo>
                  <a:pt x="4881911" y="4441900"/>
                  <a:pt x="4897438" y="4399336"/>
                  <a:pt x="4910105" y="4356022"/>
                </a:cubicBezTo>
                <a:cubicBezTo>
                  <a:pt x="4920048" y="4322175"/>
                  <a:pt x="4928289" y="4287851"/>
                  <a:pt x="4938640" y="4254208"/>
                </a:cubicBezTo>
                <a:cubicBezTo>
                  <a:pt x="4952874" y="4207761"/>
                  <a:pt x="4967925" y="4161519"/>
                  <a:pt x="4983521" y="4115481"/>
                </a:cubicBezTo>
                <a:cubicBezTo>
                  <a:pt x="5002044" y="4060726"/>
                  <a:pt x="5020228" y="4005767"/>
                  <a:pt x="5040795" y="3951829"/>
                </a:cubicBezTo>
                <a:cubicBezTo>
                  <a:pt x="5056187" y="3911444"/>
                  <a:pt x="5073826" y="3871671"/>
                  <a:pt x="5093099" y="3832921"/>
                </a:cubicBezTo>
                <a:cubicBezTo>
                  <a:pt x="5112780" y="3793285"/>
                  <a:pt x="5133211" y="3753512"/>
                  <a:pt x="5157933" y="3716941"/>
                </a:cubicBezTo>
                <a:cubicBezTo>
                  <a:pt x="5182995" y="3679892"/>
                  <a:pt x="5214186" y="3646999"/>
                  <a:pt x="5241836" y="3611653"/>
                </a:cubicBezTo>
                <a:cubicBezTo>
                  <a:pt x="5282630" y="3559486"/>
                  <a:pt x="5339701" y="3550633"/>
                  <a:pt x="5400176" y="3550496"/>
                </a:cubicBezTo>
                <a:cubicBezTo>
                  <a:pt x="5474954" y="3550292"/>
                  <a:pt x="5549867" y="3548385"/>
                  <a:pt x="5624577" y="3551041"/>
                </a:cubicBezTo>
                <a:cubicBezTo>
                  <a:pt x="5694587" y="3553561"/>
                  <a:pt x="5765006" y="3557375"/>
                  <a:pt x="5834063" y="3567931"/>
                </a:cubicBezTo>
                <a:cubicBezTo>
                  <a:pt x="5868727" y="3573243"/>
                  <a:pt x="5909044" y="3578896"/>
                  <a:pt x="5931586" y="3614241"/>
                </a:cubicBezTo>
                <a:cubicBezTo>
                  <a:pt x="5940644" y="3628475"/>
                  <a:pt x="5945139" y="3646113"/>
                  <a:pt x="5955967" y="3658576"/>
                </a:cubicBezTo>
                <a:cubicBezTo>
                  <a:pt x="5984775" y="3691947"/>
                  <a:pt x="6024070" y="3708496"/>
                  <a:pt x="6066975" y="3708224"/>
                </a:cubicBezTo>
                <a:cubicBezTo>
                  <a:pt x="6116418" y="3707951"/>
                  <a:pt x="6160481" y="3750039"/>
                  <a:pt x="6190038" y="3815010"/>
                </a:cubicBezTo>
                <a:cubicBezTo>
                  <a:pt x="6210537" y="3860094"/>
                  <a:pt x="6210333" y="3904838"/>
                  <a:pt x="6209788" y="3950671"/>
                </a:cubicBezTo>
                <a:cubicBezTo>
                  <a:pt x="6209516" y="3976346"/>
                  <a:pt x="6201548" y="4001885"/>
                  <a:pt x="6196848" y="4027492"/>
                </a:cubicBezTo>
                <a:cubicBezTo>
                  <a:pt x="6196031" y="4031918"/>
                  <a:pt x="6193648" y="4036073"/>
                  <a:pt x="6192831" y="4040568"/>
                </a:cubicBezTo>
                <a:cubicBezTo>
                  <a:pt x="6182275" y="4097502"/>
                  <a:pt x="6173217" y="4154777"/>
                  <a:pt x="6161094" y="4211439"/>
                </a:cubicBezTo>
                <a:cubicBezTo>
                  <a:pt x="6149585" y="4265172"/>
                  <a:pt x="6134943" y="4318225"/>
                  <a:pt x="6121731" y="4371549"/>
                </a:cubicBezTo>
                <a:cubicBezTo>
                  <a:pt x="6121049" y="4374206"/>
                  <a:pt x="6119960" y="4376794"/>
                  <a:pt x="6119483" y="4379450"/>
                </a:cubicBezTo>
                <a:cubicBezTo>
                  <a:pt x="6108791" y="4436452"/>
                  <a:pt x="6099461" y="4493727"/>
                  <a:pt x="6087202" y="4550321"/>
                </a:cubicBezTo>
                <a:cubicBezTo>
                  <a:pt x="6076305" y="4600581"/>
                  <a:pt x="6063570" y="4650501"/>
                  <a:pt x="6048996" y="4699807"/>
                </a:cubicBezTo>
                <a:cubicBezTo>
                  <a:pt x="6038849" y="4734063"/>
                  <a:pt x="6044433" y="4752179"/>
                  <a:pt x="6077055" y="4767638"/>
                </a:cubicBezTo>
                <a:cubicBezTo>
                  <a:pt x="6119483" y="4787797"/>
                  <a:pt x="6125000" y="4787593"/>
                  <a:pt x="6153739" y="4756878"/>
                </a:cubicBezTo>
                <a:cubicBezTo>
                  <a:pt x="6160413" y="4749727"/>
                  <a:pt x="6164363" y="4738422"/>
                  <a:pt x="6166066" y="4728479"/>
                </a:cubicBezTo>
                <a:cubicBezTo>
                  <a:pt x="6176826" y="4663985"/>
                  <a:pt x="6184181" y="4598878"/>
                  <a:pt x="6197461" y="4534930"/>
                </a:cubicBezTo>
                <a:cubicBezTo>
                  <a:pt x="6209516" y="4476769"/>
                  <a:pt x="6224975" y="4418949"/>
                  <a:pt x="6244112" y="4362764"/>
                </a:cubicBezTo>
                <a:cubicBezTo>
                  <a:pt x="6255622" y="4328985"/>
                  <a:pt x="6276121" y="4298066"/>
                  <a:pt x="6294440" y="4267011"/>
                </a:cubicBezTo>
                <a:cubicBezTo>
                  <a:pt x="6298731" y="4259792"/>
                  <a:pt x="6310241" y="4253254"/>
                  <a:pt x="6318822" y="4252710"/>
                </a:cubicBezTo>
                <a:cubicBezTo>
                  <a:pt x="6352192" y="4250598"/>
                  <a:pt x="6385631" y="4247193"/>
                  <a:pt x="6417367" y="4265308"/>
                </a:cubicBezTo>
                <a:cubicBezTo>
                  <a:pt x="6438275" y="4277227"/>
                  <a:pt x="6462519" y="4283220"/>
                  <a:pt x="6484517" y="4293503"/>
                </a:cubicBezTo>
                <a:cubicBezTo>
                  <a:pt x="6531508" y="4315569"/>
                  <a:pt x="6551667" y="4354728"/>
                  <a:pt x="6553097" y="4405329"/>
                </a:cubicBezTo>
                <a:cubicBezTo>
                  <a:pt x="6554391" y="4450005"/>
                  <a:pt x="6555753" y="4494748"/>
                  <a:pt x="6558068" y="4539356"/>
                </a:cubicBezTo>
                <a:cubicBezTo>
                  <a:pt x="6558477" y="4547597"/>
                  <a:pt x="6562359" y="4561421"/>
                  <a:pt x="6566922" y="4562443"/>
                </a:cubicBezTo>
                <a:cubicBezTo>
                  <a:pt x="6576184" y="4564554"/>
                  <a:pt x="6591167" y="4563192"/>
                  <a:pt x="6596547" y="4556995"/>
                </a:cubicBezTo>
                <a:cubicBezTo>
                  <a:pt x="6610984" y="4540378"/>
                  <a:pt x="6624605" y="4521717"/>
                  <a:pt x="6633050" y="4501559"/>
                </a:cubicBezTo>
                <a:cubicBezTo>
                  <a:pt x="6648509" y="4464374"/>
                  <a:pt x="6660019" y="4425488"/>
                  <a:pt x="6673231" y="4387349"/>
                </a:cubicBezTo>
                <a:cubicBezTo>
                  <a:pt x="6674116" y="4384761"/>
                  <a:pt x="6676023" y="4382310"/>
                  <a:pt x="6676159" y="4379722"/>
                </a:cubicBezTo>
                <a:cubicBezTo>
                  <a:pt x="6680518" y="4300041"/>
                  <a:pt x="6717158" y="4223357"/>
                  <a:pt x="6702311" y="4142382"/>
                </a:cubicBezTo>
                <a:cubicBezTo>
                  <a:pt x="6695092" y="4103018"/>
                  <a:pt x="6680927" y="4064131"/>
                  <a:pt x="6664514" y="4027424"/>
                </a:cubicBezTo>
                <a:cubicBezTo>
                  <a:pt x="6639179" y="3970625"/>
                  <a:pt x="6608941" y="3916007"/>
                  <a:pt x="6581564" y="3860094"/>
                </a:cubicBezTo>
                <a:cubicBezTo>
                  <a:pt x="6560452" y="3817053"/>
                  <a:pt x="6540498" y="3773467"/>
                  <a:pt x="6520067" y="3730085"/>
                </a:cubicBezTo>
                <a:cubicBezTo>
                  <a:pt x="6518500" y="3726816"/>
                  <a:pt x="6516048" y="3723751"/>
                  <a:pt x="6515368" y="3720278"/>
                </a:cubicBezTo>
                <a:cubicBezTo>
                  <a:pt x="6498342" y="3633174"/>
                  <a:pt x="6473212" y="3546955"/>
                  <a:pt x="6501542" y="3456991"/>
                </a:cubicBezTo>
                <a:cubicBezTo>
                  <a:pt x="6515912" y="3411361"/>
                  <a:pt x="6522042" y="3363008"/>
                  <a:pt x="6537161" y="3317651"/>
                </a:cubicBezTo>
                <a:cubicBezTo>
                  <a:pt x="6549011" y="3282170"/>
                  <a:pt x="6568079" y="3248867"/>
                  <a:pt x="6585787" y="3215633"/>
                </a:cubicBezTo>
                <a:cubicBezTo>
                  <a:pt x="6593346" y="3201399"/>
                  <a:pt x="6614254" y="3206915"/>
                  <a:pt x="6624128" y="3225508"/>
                </a:cubicBezTo>
                <a:cubicBezTo>
                  <a:pt x="6630258" y="3237085"/>
                  <a:pt x="6634685" y="3249548"/>
                  <a:pt x="6639860" y="3261602"/>
                </a:cubicBezTo>
                <a:cubicBezTo>
                  <a:pt x="6642516" y="3261739"/>
                  <a:pt x="6645172" y="3261875"/>
                  <a:pt x="6647828" y="3262011"/>
                </a:cubicBezTo>
                <a:cubicBezTo>
                  <a:pt x="6651234" y="3252817"/>
                  <a:pt x="6657159" y="3243691"/>
                  <a:pt x="6657635" y="3234293"/>
                </a:cubicBezTo>
                <a:cubicBezTo>
                  <a:pt x="6660291" y="3183215"/>
                  <a:pt x="6661313" y="3132070"/>
                  <a:pt x="6639384" y="3083785"/>
                </a:cubicBezTo>
                <a:cubicBezTo>
                  <a:pt x="6636387" y="3077247"/>
                  <a:pt x="6635365" y="3069755"/>
                  <a:pt x="6633799" y="3062673"/>
                </a:cubicBezTo>
                <a:cubicBezTo>
                  <a:pt x="6623516" y="3015818"/>
                  <a:pt x="6615752" y="2968281"/>
                  <a:pt x="6602403" y="2922312"/>
                </a:cubicBezTo>
                <a:cubicBezTo>
                  <a:pt x="6583539" y="2857341"/>
                  <a:pt x="6561610" y="2793188"/>
                  <a:pt x="6538795" y="2729443"/>
                </a:cubicBezTo>
                <a:cubicBezTo>
                  <a:pt x="6523336" y="2686130"/>
                  <a:pt x="6508149" y="2641931"/>
                  <a:pt x="6485470" y="2602294"/>
                </a:cubicBezTo>
                <a:cubicBezTo>
                  <a:pt x="6461362" y="2560207"/>
                  <a:pt x="6429421" y="2522409"/>
                  <a:pt x="6399456" y="2483931"/>
                </a:cubicBezTo>
                <a:cubicBezTo>
                  <a:pt x="6349059" y="2419028"/>
                  <a:pt x="6295121" y="2356714"/>
                  <a:pt x="6247585" y="2289837"/>
                </a:cubicBezTo>
                <a:cubicBezTo>
                  <a:pt x="6229470" y="2264366"/>
                  <a:pt x="6228517" y="2230178"/>
                  <a:pt x="6251127" y="2200213"/>
                </a:cubicBezTo>
                <a:cubicBezTo>
                  <a:pt x="6261819" y="2186047"/>
                  <a:pt x="6267404" y="2168068"/>
                  <a:pt x="6274554" y="2153358"/>
                </a:cubicBezTo>
                <a:cubicBezTo>
                  <a:pt x="6262705" y="2122643"/>
                  <a:pt x="6238868" y="2117331"/>
                  <a:pt x="6211082" y="2108682"/>
                </a:cubicBezTo>
                <a:cubicBezTo>
                  <a:pt x="6184726" y="2100510"/>
                  <a:pt x="6158370" y="2076469"/>
                  <a:pt x="6142843" y="2052429"/>
                </a:cubicBezTo>
                <a:cubicBezTo>
                  <a:pt x="6115124" y="2009592"/>
                  <a:pt x="6097145" y="1960625"/>
                  <a:pt x="6072083" y="1915881"/>
                </a:cubicBezTo>
                <a:cubicBezTo>
                  <a:pt x="6028906" y="1838789"/>
                  <a:pt x="5987567" y="1760061"/>
                  <a:pt x="5937784" y="1687327"/>
                </a:cubicBezTo>
                <a:cubicBezTo>
                  <a:pt x="5880236" y="1603219"/>
                  <a:pt x="5812542" y="1526126"/>
                  <a:pt x="5752543" y="1443585"/>
                </a:cubicBezTo>
                <a:cubicBezTo>
                  <a:pt x="5685053" y="1350692"/>
                  <a:pt x="5604554" y="1269922"/>
                  <a:pt x="5523035" y="1190173"/>
                </a:cubicBezTo>
                <a:cubicBezTo>
                  <a:pt x="5491094" y="1158982"/>
                  <a:pt x="5450641" y="1136712"/>
                  <a:pt x="5416180" y="1107768"/>
                </a:cubicBezTo>
                <a:cubicBezTo>
                  <a:pt x="5392344" y="1087746"/>
                  <a:pt x="5370279" y="1064795"/>
                  <a:pt x="5350870" y="1040482"/>
                </a:cubicBezTo>
                <a:cubicBezTo>
                  <a:pt x="5334048" y="1019370"/>
                  <a:pt x="5324377" y="1014262"/>
                  <a:pt x="5299996" y="1029313"/>
                </a:cubicBezTo>
                <a:cubicBezTo>
                  <a:pt x="5220248" y="1078552"/>
                  <a:pt x="5130079" y="1090334"/>
                  <a:pt x="5040114" y="1102592"/>
                </a:cubicBezTo>
                <a:cubicBezTo>
                  <a:pt x="5000070" y="1108040"/>
                  <a:pt x="4965746" y="1088699"/>
                  <a:pt x="4931490" y="1072218"/>
                </a:cubicBezTo>
                <a:cubicBezTo>
                  <a:pt x="4880004" y="1047360"/>
                  <a:pt x="4842206" y="1006566"/>
                  <a:pt x="4807542" y="962231"/>
                </a:cubicBezTo>
                <a:cubicBezTo>
                  <a:pt x="4784591" y="932879"/>
                  <a:pt x="4754761" y="930291"/>
                  <a:pt x="4722753" y="950041"/>
                </a:cubicBezTo>
                <a:cubicBezTo>
                  <a:pt x="4712606" y="956306"/>
                  <a:pt x="4699598" y="960733"/>
                  <a:pt x="4687884" y="960937"/>
                </a:cubicBezTo>
                <a:cubicBezTo>
                  <a:pt x="4634083" y="961959"/>
                  <a:pt x="4579872" y="964819"/>
                  <a:pt x="4526616" y="959371"/>
                </a:cubicBezTo>
                <a:cubicBezTo>
                  <a:pt x="4500736" y="956715"/>
                  <a:pt x="4473495" y="941255"/>
                  <a:pt x="4452451" y="924570"/>
                </a:cubicBezTo>
                <a:cubicBezTo>
                  <a:pt x="4424665" y="902573"/>
                  <a:pt x="4400489" y="875127"/>
                  <a:pt x="4378150" y="847273"/>
                </a:cubicBezTo>
                <a:cubicBezTo>
                  <a:pt x="4348594" y="810361"/>
                  <a:pt x="4312771" y="801644"/>
                  <a:pt x="4270956" y="822756"/>
                </a:cubicBezTo>
                <a:cubicBezTo>
                  <a:pt x="4255496" y="830588"/>
                  <a:pt x="4237041" y="834810"/>
                  <a:pt x="4219606" y="835900"/>
                </a:cubicBezTo>
                <a:cubicBezTo>
                  <a:pt x="4185963" y="838011"/>
                  <a:pt x="4151911" y="834333"/>
                  <a:pt x="4118404" y="837398"/>
                </a:cubicBezTo>
                <a:cubicBezTo>
                  <a:pt x="4040494" y="844481"/>
                  <a:pt x="3982743" y="807637"/>
                  <a:pt x="3931597" y="755606"/>
                </a:cubicBezTo>
                <a:cubicBezTo>
                  <a:pt x="3912596" y="736265"/>
                  <a:pt x="3896933" y="713790"/>
                  <a:pt x="3878136" y="694245"/>
                </a:cubicBezTo>
                <a:cubicBezTo>
                  <a:pt x="3862949" y="678513"/>
                  <a:pt x="3847762" y="670681"/>
                  <a:pt x="3823245" y="685187"/>
                </a:cubicBezTo>
                <a:cubicBezTo>
                  <a:pt x="3759841" y="722644"/>
                  <a:pt x="3690852" y="745186"/>
                  <a:pt x="3615870" y="737627"/>
                </a:cubicBezTo>
                <a:cubicBezTo>
                  <a:pt x="3557438" y="731770"/>
                  <a:pt x="3505407" y="711407"/>
                  <a:pt x="3466111" y="664075"/>
                </a:cubicBezTo>
                <a:cubicBezTo>
                  <a:pt x="3439755" y="632339"/>
                  <a:pt x="3412650" y="631862"/>
                  <a:pt x="3387179" y="664552"/>
                </a:cubicBezTo>
                <a:cubicBezTo>
                  <a:pt x="3330313" y="737490"/>
                  <a:pt x="3207728" y="752609"/>
                  <a:pt x="3130226" y="727003"/>
                </a:cubicBezTo>
                <a:cubicBezTo>
                  <a:pt x="3091135" y="714131"/>
                  <a:pt x="3054495" y="698195"/>
                  <a:pt x="3017719" y="680624"/>
                </a:cubicBezTo>
                <a:cubicBezTo>
                  <a:pt x="2995518" y="670000"/>
                  <a:pt x="2980876" y="688933"/>
                  <a:pt x="2967051" y="703030"/>
                </a:cubicBezTo>
                <a:cubicBezTo>
                  <a:pt x="2934974" y="735856"/>
                  <a:pt x="2906643" y="773449"/>
                  <a:pt x="2870480" y="800758"/>
                </a:cubicBezTo>
                <a:cubicBezTo>
                  <a:pt x="2844056" y="820781"/>
                  <a:pt x="2812184" y="839101"/>
                  <a:pt x="2775067" y="838692"/>
                </a:cubicBezTo>
                <a:cubicBezTo>
                  <a:pt x="2743127" y="838283"/>
                  <a:pt x="2711186" y="839169"/>
                  <a:pt x="2679246" y="839645"/>
                </a:cubicBezTo>
                <a:cubicBezTo>
                  <a:pt x="2645875" y="840122"/>
                  <a:pt x="2614548" y="841144"/>
                  <a:pt x="2581926" y="823369"/>
                </a:cubicBezTo>
                <a:cubicBezTo>
                  <a:pt x="2534254" y="797353"/>
                  <a:pt x="2496525" y="816831"/>
                  <a:pt x="2459000" y="869270"/>
                </a:cubicBezTo>
                <a:cubicBezTo>
                  <a:pt x="2417934" y="926613"/>
                  <a:pt x="2363655" y="963866"/>
                  <a:pt x="2289627" y="963866"/>
                </a:cubicBezTo>
                <a:cubicBezTo>
                  <a:pt x="2254962" y="963866"/>
                  <a:pt x="2220162" y="965773"/>
                  <a:pt x="2185702" y="962844"/>
                </a:cubicBezTo>
                <a:cubicBezTo>
                  <a:pt x="2163840" y="961005"/>
                  <a:pt x="2141775" y="954059"/>
                  <a:pt x="2121276" y="945818"/>
                </a:cubicBezTo>
                <a:cubicBezTo>
                  <a:pt x="2092060" y="934037"/>
                  <a:pt x="2063320" y="940030"/>
                  <a:pt x="2043706" y="966658"/>
                </a:cubicBezTo>
                <a:cubicBezTo>
                  <a:pt x="2011289" y="1010721"/>
                  <a:pt x="1974241" y="1050289"/>
                  <a:pt x="1925070" y="1075419"/>
                </a:cubicBezTo>
                <a:cubicBezTo>
                  <a:pt x="1874265" y="1101366"/>
                  <a:pt x="1821485" y="1120027"/>
                  <a:pt x="1763189" y="1099187"/>
                </a:cubicBezTo>
                <a:cubicBezTo>
                  <a:pt x="1751271" y="1094896"/>
                  <a:pt x="1738535" y="1091151"/>
                  <a:pt x="1726004" y="1090606"/>
                </a:cubicBezTo>
                <a:cubicBezTo>
                  <a:pt x="1663077" y="1087746"/>
                  <a:pt x="1607709" y="1061662"/>
                  <a:pt x="1555269" y="1031220"/>
                </a:cubicBezTo>
                <a:cubicBezTo>
                  <a:pt x="1528641" y="1015760"/>
                  <a:pt x="1513386" y="1030675"/>
                  <a:pt x="1506031" y="1044772"/>
                </a:cubicBezTo>
                <a:cubicBezTo>
                  <a:pt x="1485327" y="1084681"/>
                  <a:pt x="1447734" y="1103546"/>
                  <a:pt x="1415317" y="1129425"/>
                </a:cubicBezTo>
                <a:cubicBezTo>
                  <a:pt x="1370369" y="1165315"/>
                  <a:pt x="1324740" y="1200661"/>
                  <a:pt x="1283129" y="1240161"/>
                </a:cubicBezTo>
                <a:cubicBezTo>
                  <a:pt x="1243425" y="1277822"/>
                  <a:pt x="1206853" y="1319092"/>
                  <a:pt x="1171780" y="1361248"/>
                </a:cubicBezTo>
                <a:cubicBezTo>
                  <a:pt x="1123699" y="1419000"/>
                  <a:pt x="1077525" y="1478318"/>
                  <a:pt x="1032168" y="1538249"/>
                </a:cubicBezTo>
                <a:cubicBezTo>
                  <a:pt x="987356" y="1597362"/>
                  <a:pt x="943021" y="1656953"/>
                  <a:pt x="901342" y="1718246"/>
                </a:cubicBezTo>
                <a:cubicBezTo>
                  <a:pt x="869401" y="1765169"/>
                  <a:pt x="840049" y="1814067"/>
                  <a:pt x="813012" y="1864055"/>
                </a:cubicBezTo>
                <a:cubicBezTo>
                  <a:pt x="778143" y="1928481"/>
                  <a:pt x="749199" y="1996175"/>
                  <a:pt x="712900" y="2059716"/>
                </a:cubicBezTo>
                <a:cubicBezTo>
                  <a:pt x="696555" y="2088251"/>
                  <a:pt x="673741" y="2115424"/>
                  <a:pt x="633083" y="2117331"/>
                </a:cubicBezTo>
                <a:cubicBezTo>
                  <a:pt x="591676" y="2119238"/>
                  <a:pt x="572880" y="2155537"/>
                  <a:pt x="598555" y="2191564"/>
                </a:cubicBezTo>
                <a:cubicBezTo>
                  <a:pt x="641119" y="2251426"/>
                  <a:pt x="613946" y="2299439"/>
                  <a:pt x="578805" y="2344932"/>
                </a:cubicBezTo>
                <a:cubicBezTo>
                  <a:pt x="533380" y="2403705"/>
                  <a:pt x="483869" y="2459278"/>
                  <a:pt x="435175" y="2515463"/>
                </a:cubicBezTo>
                <a:cubicBezTo>
                  <a:pt x="381441" y="2577437"/>
                  <a:pt x="342350" y="2646562"/>
                  <a:pt x="320966" y="2726242"/>
                </a:cubicBezTo>
                <a:cubicBezTo>
                  <a:pt x="310682" y="2764448"/>
                  <a:pt x="293384" y="2800611"/>
                  <a:pt x="280853" y="2838272"/>
                </a:cubicBezTo>
                <a:cubicBezTo>
                  <a:pt x="271182" y="2867284"/>
                  <a:pt x="263010" y="2896909"/>
                  <a:pt x="255859" y="2926739"/>
                </a:cubicBezTo>
                <a:cubicBezTo>
                  <a:pt x="244622" y="2973389"/>
                  <a:pt x="234951" y="3020448"/>
                  <a:pt x="224395" y="3067304"/>
                </a:cubicBezTo>
                <a:cubicBezTo>
                  <a:pt x="216699" y="3101628"/>
                  <a:pt x="206620" y="3135611"/>
                  <a:pt x="201581" y="3170276"/>
                </a:cubicBezTo>
                <a:cubicBezTo>
                  <a:pt x="197971" y="3195270"/>
                  <a:pt x="200150" y="3221285"/>
                  <a:pt x="201308" y="3246756"/>
                </a:cubicBezTo>
                <a:cubicBezTo>
                  <a:pt x="201581" y="3252613"/>
                  <a:pt x="207914" y="3258265"/>
                  <a:pt x="211456" y="3263986"/>
                </a:cubicBezTo>
                <a:cubicBezTo>
                  <a:pt x="216563" y="3259627"/>
                  <a:pt x="222624" y="3256018"/>
                  <a:pt x="226438" y="3250774"/>
                </a:cubicBezTo>
                <a:cubicBezTo>
                  <a:pt x="230048" y="3245734"/>
                  <a:pt x="229639" y="3237562"/>
                  <a:pt x="233657" y="3233339"/>
                </a:cubicBezTo>
                <a:cubicBezTo>
                  <a:pt x="242170" y="3224418"/>
                  <a:pt x="252454" y="3217131"/>
                  <a:pt x="261988" y="3209231"/>
                </a:cubicBezTo>
                <a:cubicBezTo>
                  <a:pt x="267981" y="3217131"/>
                  <a:pt x="274996" y="3224486"/>
                  <a:pt x="279831" y="3233067"/>
                </a:cubicBezTo>
                <a:cubicBezTo>
                  <a:pt x="317152" y="3298923"/>
                  <a:pt x="338060" y="3370023"/>
                  <a:pt x="355085" y="3443778"/>
                </a:cubicBezTo>
                <a:cubicBezTo>
                  <a:pt x="364620" y="3485117"/>
                  <a:pt x="374154" y="3525979"/>
                  <a:pt x="370204" y="3567113"/>
                </a:cubicBezTo>
                <a:cubicBezTo>
                  <a:pt x="364960" y="3621869"/>
                  <a:pt x="356788" y="3677373"/>
                  <a:pt x="340716" y="3729812"/>
                </a:cubicBezTo>
                <a:cubicBezTo>
                  <a:pt x="325529" y="3779459"/>
                  <a:pt x="299241" y="3825906"/>
                  <a:pt x="276494" y="3873101"/>
                </a:cubicBezTo>
                <a:cubicBezTo>
                  <a:pt x="250206" y="3927720"/>
                  <a:pt x="221671" y="3981182"/>
                  <a:pt x="195792" y="4035937"/>
                </a:cubicBezTo>
                <a:cubicBezTo>
                  <a:pt x="173386" y="4083337"/>
                  <a:pt x="154521" y="4132847"/>
                  <a:pt x="155202" y="4185968"/>
                </a:cubicBezTo>
                <a:cubicBezTo>
                  <a:pt x="155611" y="4216274"/>
                  <a:pt x="164737" y="4246444"/>
                  <a:pt x="169981" y="4276613"/>
                </a:cubicBezTo>
                <a:cubicBezTo>
                  <a:pt x="171411" y="4284650"/>
                  <a:pt x="173182" y="4292686"/>
                  <a:pt x="174680" y="4300722"/>
                </a:cubicBezTo>
                <a:cubicBezTo>
                  <a:pt x="184691" y="4352072"/>
                  <a:pt x="189662" y="4405125"/>
                  <a:pt x="206212" y="4454295"/>
                </a:cubicBezTo>
                <a:cubicBezTo>
                  <a:pt x="218538" y="4490798"/>
                  <a:pt x="225417" y="4533431"/>
                  <a:pt x="260013" y="4559106"/>
                </a:cubicBezTo>
                <a:cubicBezTo>
                  <a:pt x="269139" y="4565848"/>
                  <a:pt x="282692" y="4570139"/>
                  <a:pt x="293724" y="4569253"/>
                </a:cubicBezTo>
                <a:cubicBezTo>
                  <a:pt x="298219" y="4568913"/>
                  <a:pt x="304212" y="4551955"/>
                  <a:pt x="304689" y="4542353"/>
                </a:cubicBezTo>
                <a:cubicBezTo>
                  <a:pt x="306255" y="4506871"/>
                  <a:pt x="308979" y="4470912"/>
                  <a:pt x="305438" y="4435703"/>
                </a:cubicBezTo>
                <a:cubicBezTo>
                  <a:pt x="297470" y="4355205"/>
                  <a:pt x="357469" y="4289621"/>
                  <a:pt x="427411" y="4277158"/>
                </a:cubicBezTo>
                <a:cubicBezTo>
                  <a:pt x="454720" y="4272323"/>
                  <a:pt x="480872" y="4258975"/>
                  <a:pt x="508182" y="4256523"/>
                </a:cubicBezTo>
                <a:cubicBezTo>
                  <a:pt x="553811" y="4252505"/>
                  <a:pt x="578328" y="4272459"/>
                  <a:pt x="593787" y="4315228"/>
                </a:cubicBezTo>
                <a:cubicBezTo>
                  <a:pt x="607544" y="4353366"/>
                  <a:pt x="622799" y="4391027"/>
                  <a:pt x="637442" y="4428893"/>
                </a:cubicBezTo>
                <a:cubicBezTo>
                  <a:pt x="638123" y="4430595"/>
                  <a:pt x="639076" y="4432230"/>
                  <a:pt x="639417" y="4434000"/>
                </a:cubicBezTo>
                <a:cubicBezTo>
                  <a:pt x="649768" y="4486304"/>
                  <a:pt x="660665" y="4538539"/>
                  <a:pt x="670131" y="4590978"/>
                </a:cubicBezTo>
                <a:cubicBezTo>
                  <a:pt x="679461" y="4642601"/>
                  <a:pt x="686272" y="4694700"/>
                  <a:pt x="696283" y="4746186"/>
                </a:cubicBezTo>
                <a:cubicBezTo>
                  <a:pt x="702003" y="4775606"/>
                  <a:pt x="744568" y="4793994"/>
                  <a:pt x="772354" y="4781736"/>
                </a:cubicBezTo>
                <a:cubicBezTo>
                  <a:pt x="819958" y="4760760"/>
                  <a:pt x="827790" y="4738831"/>
                  <a:pt x="804839" y="4691431"/>
                </a:cubicBezTo>
                <a:cubicBezTo>
                  <a:pt x="803273" y="4688162"/>
                  <a:pt x="801502" y="4684824"/>
                  <a:pt x="800821" y="4681352"/>
                </a:cubicBezTo>
                <a:cubicBezTo>
                  <a:pt x="790197" y="4627073"/>
                  <a:pt x="780935" y="4572522"/>
                  <a:pt x="768881" y="4518653"/>
                </a:cubicBezTo>
                <a:cubicBezTo>
                  <a:pt x="756077" y="4461446"/>
                  <a:pt x="740141" y="4404988"/>
                  <a:pt x="726793" y="4347918"/>
                </a:cubicBezTo>
                <a:cubicBezTo>
                  <a:pt x="722434" y="4329393"/>
                  <a:pt x="723865" y="4309576"/>
                  <a:pt x="719438" y="4291119"/>
                </a:cubicBezTo>
                <a:cubicBezTo>
                  <a:pt x="706498" y="4237386"/>
                  <a:pt x="691788" y="4184129"/>
                  <a:pt x="678167" y="4130600"/>
                </a:cubicBezTo>
                <a:cubicBezTo>
                  <a:pt x="675443" y="4120044"/>
                  <a:pt x="674626" y="4109079"/>
                  <a:pt x="672379" y="4098387"/>
                </a:cubicBezTo>
                <a:cubicBezTo>
                  <a:pt x="666045" y="4068422"/>
                  <a:pt x="656374" y="4038797"/>
                  <a:pt x="653582" y="4008491"/>
                </a:cubicBezTo>
                <a:cubicBezTo>
                  <a:pt x="648202" y="3951012"/>
                  <a:pt x="639553" y="3892579"/>
                  <a:pt x="664751" y="3836939"/>
                </a:cubicBezTo>
                <a:cubicBezTo>
                  <a:pt x="674762" y="3814873"/>
                  <a:pt x="683479" y="3791786"/>
                  <a:pt x="696419" y="3771560"/>
                </a:cubicBezTo>
                <a:cubicBezTo>
                  <a:pt x="717327" y="3739006"/>
                  <a:pt x="745998" y="3717009"/>
                  <a:pt x="787269" y="3714489"/>
                </a:cubicBezTo>
                <a:cubicBezTo>
                  <a:pt x="831945" y="3711765"/>
                  <a:pt x="873351" y="3698212"/>
                  <a:pt x="903657" y="3663548"/>
                </a:cubicBezTo>
                <a:cubicBezTo>
                  <a:pt x="917755" y="3647407"/>
                  <a:pt x="927017" y="3627112"/>
                  <a:pt x="939071" y="3609133"/>
                </a:cubicBezTo>
                <a:cubicBezTo>
                  <a:pt x="942885" y="3603413"/>
                  <a:pt x="947924" y="3596057"/>
                  <a:pt x="953713" y="3594491"/>
                </a:cubicBezTo>
                <a:cubicBezTo>
                  <a:pt x="989536" y="3584956"/>
                  <a:pt x="1025358" y="3572494"/>
                  <a:pt x="1061997" y="3569157"/>
                </a:cubicBezTo>
                <a:cubicBezTo>
                  <a:pt x="1203652" y="3556285"/>
                  <a:pt x="1345648" y="3548998"/>
                  <a:pt x="1487983" y="3555672"/>
                </a:cubicBezTo>
                <a:cubicBezTo>
                  <a:pt x="1536064" y="3557920"/>
                  <a:pt x="1576450" y="3573856"/>
                  <a:pt x="1611182" y="3608929"/>
                </a:cubicBezTo>
                <a:cubicBezTo>
                  <a:pt x="1669206" y="3667498"/>
                  <a:pt x="1719330" y="3730629"/>
                  <a:pt x="1751679" y="3807314"/>
                </a:cubicBezTo>
                <a:cubicBezTo>
                  <a:pt x="1779466" y="3873101"/>
                  <a:pt x="1810316" y="3937664"/>
                  <a:pt x="1838102" y="4003451"/>
                </a:cubicBezTo>
                <a:cubicBezTo>
                  <a:pt x="1851383" y="4034983"/>
                  <a:pt x="1860713" y="4068149"/>
                  <a:pt x="1871814" y="4100567"/>
                </a:cubicBezTo>
                <a:cubicBezTo>
                  <a:pt x="1894288" y="4166218"/>
                  <a:pt x="1917919" y="4231461"/>
                  <a:pt x="1938759" y="4297658"/>
                </a:cubicBezTo>
                <a:cubicBezTo>
                  <a:pt x="1950881" y="4336136"/>
                  <a:pt x="1958441" y="4376113"/>
                  <a:pt x="1968384" y="4415272"/>
                </a:cubicBezTo>
                <a:cubicBezTo>
                  <a:pt x="1981800" y="4467848"/>
                  <a:pt x="1995557" y="4520355"/>
                  <a:pt x="2009178" y="4572931"/>
                </a:cubicBezTo>
                <a:cubicBezTo>
                  <a:pt x="2010063" y="4576472"/>
                  <a:pt x="2011766" y="4579809"/>
                  <a:pt x="2012379" y="4583351"/>
                </a:cubicBezTo>
                <a:cubicBezTo>
                  <a:pt x="2022867" y="4641102"/>
                  <a:pt x="2032605" y="4699058"/>
                  <a:pt x="2043910" y="4756674"/>
                </a:cubicBezTo>
                <a:cubicBezTo>
                  <a:pt x="2056782" y="4822461"/>
                  <a:pt x="2071152" y="4887977"/>
                  <a:pt x="2084296" y="4953765"/>
                </a:cubicBezTo>
                <a:cubicBezTo>
                  <a:pt x="2087496" y="4969769"/>
                  <a:pt x="2088246" y="4986318"/>
                  <a:pt x="2090766" y="5002458"/>
                </a:cubicBezTo>
                <a:cubicBezTo>
                  <a:pt x="2097167" y="5043729"/>
                  <a:pt x="2103842" y="5084931"/>
                  <a:pt x="2110515" y="5126134"/>
                </a:cubicBezTo>
                <a:cubicBezTo>
                  <a:pt x="2111401" y="5131514"/>
                  <a:pt x="2113240" y="5136826"/>
                  <a:pt x="2113785" y="5142206"/>
                </a:cubicBezTo>
                <a:cubicBezTo>
                  <a:pt x="2122979" y="5235440"/>
                  <a:pt x="2132513" y="5328673"/>
                  <a:pt x="2141026" y="5422042"/>
                </a:cubicBezTo>
                <a:cubicBezTo>
                  <a:pt x="2150492" y="5526309"/>
                  <a:pt x="2160708" y="5630643"/>
                  <a:pt x="2167518" y="5735113"/>
                </a:cubicBezTo>
                <a:cubicBezTo>
                  <a:pt x="2173511" y="5826985"/>
                  <a:pt x="2176099" y="5919129"/>
                  <a:pt x="2178891" y="6011204"/>
                </a:cubicBezTo>
                <a:cubicBezTo>
                  <a:pt x="2182365" y="6124937"/>
                  <a:pt x="2189039" y="6238873"/>
                  <a:pt x="2185293" y="6352402"/>
                </a:cubicBezTo>
                <a:cubicBezTo>
                  <a:pt x="2183454" y="6408791"/>
                  <a:pt x="2168063" y="6465385"/>
                  <a:pt x="2148449" y="6520821"/>
                </a:cubicBezTo>
                <a:cubicBezTo>
                  <a:pt x="2122229" y="6594713"/>
                  <a:pt x="2074421" y="6648651"/>
                  <a:pt x="2015852" y="6694280"/>
                </a:cubicBezTo>
                <a:cubicBezTo>
                  <a:pt x="1986363" y="6717231"/>
                  <a:pt x="1950132" y="6735891"/>
                  <a:pt x="1914106" y="6744813"/>
                </a:cubicBezTo>
                <a:cubicBezTo>
                  <a:pt x="1859078" y="6758433"/>
                  <a:pt x="1805209" y="6780431"/>
                  <a:pt x="1746231" y="6777570"/>
                </a:cubicBezTo>
                <a:cubicBezTo>
                  <a:pt x="1729750" y="6776753"/>
                  <a:pt x="1710341" y="6784176"/>
                  <a:pt x="1696311" y="6793779"/>
                </a:cubicBezTo>
                <a:cubicBezTo>
                  <a:pt x="1665392" y="6814959"/>
                  <a:pt x="1625893" y="6821565"/>
                  <a:pt x="1601443" y="6854527"/>
                </a:cubicBezTo>
                <a:cubicBezTo>
                  <a:pt x="1590615" y="6869169"/>
                  <a:pt x="1538244" y="6854255"/>
                  <a:pt x="1524555" y="6840702"/>
                </a:cubicBezTo>
                <a:cubicBezTo>
                  <a:pt x="1510253" y="6826468"/>
                  <a:pt x="1488052" y="6819522"/>
                  <a:pt x="1475793" y="6804199"/>
                </a:cubicBezTo>
                <a:cubicBezTo>
                  <a:pt x="1455021" y="6778319"/>
                  <a:pt x="1429619" y="6772939"/>
                  <a:pt x="1399654" y="6774778"/>
                </a:cubicBezTo>
                <a:cubicBezTo>
                  <a:pt x="1340608" y="6778388"/>
                  <a:pt x="1283537" y="6765584"/>
                  <a:pt x="1227556" y="6749580"/>
                </a:cubicBezTo>
                <a:cubicBezTo>
                  <a:pt x="1197046" y="6740863"/>
                  <a:pt x="1174504" y="6720636"/>
                  <a:pt x="1163063" y="6688219"/>
                </a:cubicBezTo>
                <a:cubicBezTo>
                  <a:pt x="1136843" y="6614395"/>
                  <a:pt x="1125606" y="6537438"/>
                  <a:pt x="1109193" y="6461435"/>
                </a:cubicBezTo>
                <a:cubicBezTo>
                  <a:pt x="1098160" y="6410358"/>
                  <a:pt x="1094619" y="6359348"/>
                  <a:pt x="1086719" y="6308407"/>
                </a:cubicBezTo>
                <a:cubicBezTo>
                  <a:pt x="1075754" y="6237784"/>
                  <a:pt x="1061453" y="6167637"/>
                  <a:pt x="1048649" y="6097355"/>
                </a:cubicBezTo>
                <a:cubicBezTo>
                  <a:pt x="1047696" y="6091975"/>
                  <a:pt x="1046810" y="6086526"/>
                  <a:pt x="1046061" y="6081146"/>
                </a:cubicBezTo>
                <a:cubicBezTo>
                  <a:pt x="1035846" y="6002827"/>
                  <a:pt x="1025630" y="5924577"/>
                  <a:pt x="1015483" y="5846258"/>
                </a:cubicBezTo>
                <a:cubicBezTo>
                  <a:pt x="1011533" y="5815543"/>
                  <a:pt x="975711" y="5793410"/>
                  <a:pt x="933827" y="5795861"/>
                </a:cubicBezTo>
                <a:cubicBezTo>
                  <a:pt x="903044" y="5797700"/>
                  <a:pt x="887585" y="5812955"/>
                  <a:pt x="889560" y="5849186"/>
                </a:cubicBezTo>
                <a:cubicBezTo>
                  <a:pt x="891875" y="5890797"/>
                  <a:pt x="899571" y="5932136"/>
                  <a:pt x="905224" y="5973475"/>
                </a:cubicBezTo>
                <a:cubicBezTo>
                  <a:pt x="906109" y="5979740"/>
                  <a:pt x="909310" y="5985733"/>
                  <a:pt x="909991" y="5991999"/>
                </a:cubicBezTo>
                <a:cubicBezTo>
                  <a:pt x="920819" y="6087616"/>
                  <a:pt x="930149" y="6183437"/>
                  <a:pt x="942408" y="6278850"/>
                </a:cubicBezTo>
                <a:cubicBezTo>
                  <a:pt x="951057" y="6346068"/>
                  <a:pt x="901955" y="6381073"/>
                  <a:pt x="845701" y="6381346"/>
                </a:cubicBezTo>
                <a:cubicBezTo>
                  <a:pt x="815600" y="6381481"/>
                  <a:pt x="785226" y="6380460"/>
                  <a:pt x="755465" y="6383865"/>
                </a:cubicBezTo>
                <a:cubicBezTo>
                  <a:pt x="730403" y="6386726"/>
                  <a:pt x="712355" y="6378894"/>
                  <a:pt x="700233" y="6358735"/>
                </a:cubicBezTo>
                <a:cubicBezTo>
                  <a:pt x="674149" y="6315353"/>
                  <a:pt x="646363" y="6272516"/>
                  <a:pt x="624774" y="6226887"/>
                </a:cubicBezTo>
                <a:cubicBezTo>
                  <a:pt x="599031" y="6172337"/>
                  <a:pt x="578328" y="6115334"/>
                  <a:pt x="556943" y="6058876"/>
                </a:cubicBezTo>
                <a:cubicBezTo>
                  <a:pt x="546728" y="6031975"/>
                  <a:pt x="539169" y="6003985"/>
                  <a:pt x="531745" y="5976131"/>
                </a:cubicBezTo>
                <a:cubicBezTo>
                  <a:pt x="520168" y="5932613"/>
                  <a:pt x="509884" y="5888754"/>
                  <a:pt x="498919" y="5845032"/>
                </a:cubicBezTo>
                <a:cubicBezTo>
                  <a:pt x="487001" y="5797564"/>
                  <a:pt x="475083" y="5750164"/>
                  <a:pt x="462961" y="5702764"/>
                </a:cubicBezTo>
                <a:cubicBezTo>
                  <a:pt x="461190" y="5695682"/>
                  <a:pt x="458058" y="5688939"/>
                  <a:pt x="456695" y="5681788"/>
                </a:cubicBezTo>
                <a:cubicBezTo>
                  <a:pt x="445799" y="5625740"/>
                  <a:pt x="435515" y="5569554"/>
                  <a:pt x="424278" y="5513573"/>
                </a:cubicBezTo>
                <a:cubicBezTo>
                  <a:pt x="411407" y="5449761"/>
                  <a:pt x="397377" y="5386084"/>
                  <a:pt x="384438" y="5322271"/>
                </a:cubicBezTo>
                <a:cubicBezTo>
                  <a:pt x="381918" y="5309877"/>
                  <a:pt x="382599" y="5296801"/>
                  <a:pt x="380624" y="5284202"/>
                </a:cubicBezTo>
                <a:cubicBezTo>
                  <a:pt x="374359" y="5244770"/>
                  <a:pt x="366391" y="5205610"/>
                  <a:pt x="361283" y="5166042"/>
                </a:cubicBezTo>
                <a:cubicBezTo>
                  <a:pt x="356856" y="5131719"/>
                  <a:pt x="351748" y="5096849"/>
                  <a:pt x="353723" y="5062594"/>
                </a:cubicBezTo>
                <a:cubicBezTo>
                  <a:pt x="355562" y="5031130"/>
                  <a:pt x="341124" y="5010426"/>
                  <a:pt x="321306" y="4992175"/>
                </a:cubicBezTo>
                <a:cubicBezTo>
                  <a:pt x="264985" y="4940416"/>
                  <a:pt x="215133" y="4883278"/>
                  <a:pt x="175429" y="4818103"/>
                </a:cubicBezTo>
                <a:cubicBezTo>
                  <a:pt x="149754" y="4775879"/>
                  <a:pt x="129868" y="4730250"/>
                  <a:pt x="105827" y="4686936"/>
                </a:cubicBezTo>
                <a:cubicBezTo>
                  <a:pt x="71027" y="4624281"/>
                  <a:pt x="61288" y="4553794"/>
                  <a:pt x="41946" y="4486440"/>
                </a:cubicBezTo>
                <a:cubicBezTo>
                  <a:pt x="34728" y="4461446"/>
                  <a:pt x="36839" y="4433864"/>
                  <a:pt x="32684" y="4407780"/>
                </a:cubicBezTo>
                <a:cubicBezTo>
                  <a:pt x="27713" y="4376521"/>
                  <a:pt x="34251" y="4341652"/>
                  <a:pt x="5171" y="4316999"/>
                </a:cubicBezTo>
                <a:cubicBezTo>
                  <a:pt x="1085" y="4313526"/>
                  <a:pt x="2310" y="4303106"/>
                  <a:pt x="2242" y="4295887"/>
                </a:cubicBezTo>
                <a:cubicBezTo>
                  <a:pt x="1902" y="4265785"/>
                  <a:pt x="1766" y="4235684"/>
                  <a:pt x="2038" y="4205582"/>
                </a:cubicBezTo>
                <a:cubicBezTo>
                  <a:pt x="2174" y="4190803"/>
                  <a:pt x="-1231" y="4175821"/>
                  <a:pt x="18655" y="4166967"/>
                </a:cubicBezTo>
                <a:cubicBezTo>
                  <a:pt x="25738" y="4163834"/>
                  <a:pt x="28462" y="4146264"/>
                  <a:pt x="29620" y="4134890"/>
                </a:cubicBezTo>
                <a:cubicBezTo>
                  <a:pt x="38201" y="4050647"/>
                  <a:pt x="65510" y="3972192"/>
                  <a:pt x="103920" y="3897551"/>
                </a:cubicBezTo>
                <a:cubicBezTo>
                  <a:pt x="124964" y="3856689"/>
                  <a:pt x="149754" y="3817802"/>
                  <a:pt x="171547" y="3777348"/>
                </a:cubicBezTo>
                <a:cubicBezTo>
                  <a:pt x="182648" y="3756645"/>
                  <a:pt x="192114" y="3734852"/>
                  <a:pt x="200082" y="3712718"/>
                </a:cubicBezTo>
                <a:cubicBezTo>
                  <a:pt x="209276" y="3687111"/>
                  <a:pt x="216087" y="3660620"/>
                  <a:pt x="223646" y="3634399"/>
                </a:cubicBezTo>
                <a:cubicBezTo>
                  <a:pt x="232568" y="3603549"/>
                  <a:pt x="221943" y="3576308"/>
                  <a:pt x="204168" y="3552403"/>
                </a:cubicBezTo>
                <a:cubicBezTo>
                  <a:pt x="194906" y="3539940"/>
                  <a:pt x="173726" y="3520395"/>
                  <a:pt x="169436" y="3522983"/>
                </a:cubicBezTo>
                <a:cubicBezTo>
                  <a:pt x="153772" y="3532517"/>
                  <a:pt x="138245" y="3548113"/>
                  <a:pt x="131639" y="3564934"/>
                </a:cubicBezTo>
                <a:cubicBezTo>
                  <a:pt x="124283" y="3583662"/>
                  <a:pt x="126871" y="3606205"/>
                  <a:pt x="124896" y="3627112"/>
                </a:cubicBezTo>
                <a:cubicBezTo>
                  <a:pt x="124079" y="3635830"/>
                  <a:pt x="122785" y="3644547"/>
                  <a:pt x="121695" y="3653128"/>
                </a:cubicBezTo>
                <a:cubicBezTo>
                  <a:pt x="74364" y="3649042"/>
                  <a:pt x="43309" y="3619758"/>
                  <a:pt x="32548" y="3572017"/>
                </a:cubicBezTo>
                <a:cubicBezTo>
                  <a:pt x="28258" y="3553016"/>
                  <a:pt x="29007" y="3532858"/>
                  <a:pt x="6601" y="3521076"/>
                </a:cubicBezTo>
                <a:cubicBezTo>
                  <a:pt x="-5794" y="3514606"/>
                  <a:pt x="1357" y="3447660"/>
                  <a:pt x="10959" y="3436219"/>
                </a:cubicBezTo>
                <a:cubicBezTo>
                  <a:pt x="18042" y="3427774"/>
                  <a:pt x="24853" y="3417218"/>
                  <a:pt x="26896" y="3406662"/>
                </a:cubicBezTo>
                <a:cubicBezTo>
                  <a:pt x="38814" y="3345165"/>
                  <a:pt x="47531" y="3282987"/>
                  <a:pt x="60947" y="3221898"/>
                </a:cubicBezTo>
                <a:cubicBezTo>
                  <a:pt x="70209" y="3179606"/>
                  <a:pt x="85601" y="3138676"/>
                  <a:pt x="97655" y="3096997"/>
                </a:cubicBezTo>
                <a:cubicBezTo>
                  <a:pt x="107258" y="3063967"/>
                  <a:pt x="116247" y="3030800"/>
                  <a:pt x="125032" y="2997566"/>
                </a:cubicBezTo>
                <a:cubicBezTo>
                  <a:pt x="144306" y="2924832"/>
                  <a:pt x="156837" y="2849509"/>
                  <a:pt x="184146" y="2779908"/>
                </a:cubicBezTo>
                <a:cubicBezTo>
                  <a:pt x="216836" y="2696617"/>
                  <a:pt x="206688" y="2613327"/>
                  <a:pt x="203556" y="2529288"/>
                </a:cubicBezTo>
                <a:cubicBezTo>
                  <a:pt x="202466" y="2499595"/>
                  <a:pt x="193544" y="2470242"/>
                  <a:pt x="189935" y="2440481"/>
                </a:cubicBezTo>
                <a:cubicBezTo>
                  <a:pt x="185031" y="2399824"/>
                  <a:pt x="182444" y="2358825"/>
                  <a:pt x="177540" y="2318168"/>
                </a:cubicBezTo>
                <a:cubicBezTo>
                  <a:pt x="172024" y="2272402"/>
                  <a:pt x="160038" y="2226773"/>
                  <a:pt x="160378" y="2181076"/>
                </a:cubicBezTo>
                <a:cubicBezTo>
                  <a:pt x="160582" y="2151042"/>
                  <a:pt x="175497" y="2120259"/>
                  <a:pt x="188232" y="2091792"/>
                </a:cubicBezTo>
                <a:cubicBezTo>
                  <a:pt x="192591" y="2081985"/>
                  <a:pt x="209549" y="2075447"/>
                  <a:pt x="222012" y="2071974"/>
                </a:cubicBezTo>
                <a:cubicBezTo>
                  <a:pt x="268390" y="2059035"/>
                  <a:pt x="276835" y="2048070"/>
                  <a:pt x="280308" y="2000738"/>
                </a:cubicBezTo>
                <a:cubicBezTo>
                  <a:pt x="285211" y="1933997"/>
                  <a:pt x="304825" y="1872227"/>
                  <a:pt x="342759" y="1815701"/>
                </a:cubicBezTo>
                <a:cubicBezTo>
                  <a:pt x="379534" y="1760946"/>
                  <a:pt x="411611" y="1703059"/>
                  <a:pt x="447502" y="1647623"/>
                </a:cubicBezTo>
                <a:cubicBezTo>
                  <a:pt x="474539" y="1605807"/>
                  <a:pt x="503142" y="1564877"/>
                  <a:pt x="533039" y="1525105"/>
                </a:cubicBezTo>
                <a:cubicBezTo>
                  <a:pt x="603186" y="1431735"/>
                  <a:pt x="672515" y="1337617"/>
                  <a:pt x="746202" y="1247107"/>
                </a:cubicBezTo>
                <a:cubicBezTo>
                  <a:pt x="796054" y="1185950"/>
                  <a:pt x="853806" y="1131264"/>
                  <a:pt x="906245" y="1072218"/>
                </a:cubicBezTo>
                <a:cubicBezTo>
                  <a:pt x="988173" y="980074"/>
                  <a:pt x="1079977" y="898350"/>
                  <a:pt x="1172870" y="817852"/>
                </a:cubicBezTo>
                <a:cubicBezTo>
                  <a:pt x="1235729" y="763370"/>
                  <a:pt x="1298861" y="708955"/>
                  <a:pt x="1364035" y="657333"/>
                </a:cubicBezTo>
                <a:cubicBezTo>
                  <a:pt x="1402990" y="626482"/>
                  <a:pt x="1446100" y="600875"/>
                  <a:pt x="1487439" y="573089"/>
                </a:cubicBezTo>
                <a:cubicBezTo>
                  <a:pt x="1542807" y="535837"/>
                  <a:pt x="1597153" y="496813"/>
                  <a:pt x="1654087" y="462149"/>
                </a:cubicBezTo>
                <a:cubicBezTo>
                  <a:pt x="1704075" y="431707"/>
                  <a:pt x="1756719" y="405487"/>
                  <a:pt x="1808818" y="378654"/>
                </a:cubicBezTo>
                <a:cubicBezTo>
                  <a:pt x="1849135" y="357883"/>
                  <a:pt x="1889929" y="337928"/>
                  <a:pt x="1931472" y="319745"/>
                </a:cubicBezTo>
                <a:cubicBezTo>
                  <a:pt x="1984456" y="296590"/>
                  <a:pt x="2038122" y="275137"/>
                  <a:pt x="2091923" y="253889"/>
                </a:cubicBezTo>
                <a:cubicBezTo>
                  <a:pt x="2147972" y="231755"/>
                  <a:pt x="2204294" y="210235"/>
                  <a:pt x="2260819" y="189531"/>
                </a:cubicBezTo>
                <a:cubicBezTo>
                  <a:pt x="2288742" y="179316"/>
                  <a:pt x="2317209" y="170326"/>
                  <a:pt x="2345949" y="162699"/>
                </a:cubicBezTo>
                <a:cubicBezTo>
                  <a:pt x="2386129" y="151938"/>
                  <a:pt x="2426719" y="142949"/>
                  <a:pt x="2467172" y="133142"/>
                </a:cubicBezTo>
                <a:cubicBezTo>
                  <a:pt x="2523562" y="119453"/>
                  <a:pt x="2580020" y="105764"/>
                  <a:pt x="2636409" y="92076"/>
                </a:cubicBezTo>
                <a:cubicBezTo>
                  <a:pt x="2639951" y="91190"/>
                  <a:pt x="2643356" y="89624"/>
                  <a:pt x="2646897" y="89079"/>
                </a:cubicBezTo>
                <a:cubicBezTo>
                  <a:pt x="2715273" y="78932"/>
                  <a:pt x="2784125" y="71508"/>
                  <a:pt x="2851888" y="58365"/>
                </a:cubicBezTo>
                <a:cubicBezTo>
                  <a:pt x="2965075" y="36299"/>
                  <a:pt x="3079830" y="32758"/>
                  <a:pt x="3194107" y="23359"/>
                </a:cubicBezTo>
                <a:cubicBezTo>
                  <a:pt x="3203096" y="22610"/>
                  <a:pt x="3211201" y="11237"/>
                  <a:pt x="3219714" y="4835"/>
                </a:cubicBezTo>
                <a:cubicBezTo>
                  <a:pt x="3237897" y="3201"/>
                  <a:pt x="3256081" y="1566"/>
                  <a:pt x="3274264" y="0"/>
                </a:cubicBezTo>
                <a:cubicBezTo>
                  <a:pt x="3283254" y="817"/>
                  <a:pt x="3292244" y="2247"/>
                  <a:pt x="3301233" y="2316"/>
                </a:cubicBezTo>
                <a:cubicBezTo>
                  <a:pt x="3402503" y="2656"/>
                  <a:pt x="3503704" y="2588"/>
                  <a:pt x="3604974" y="3201"/>
                </a:cubicBezTo>
                <a:cubicBezTo>
                  <a:pt x="3614440" y="3269"/>
                  <a:pt x="3624179" y="6266"/>
                  <a:pt x="3633237" y="9466"/>
                </a:cubicBezTo>
                <a:cubicBezTo>
                  <a:pt x="3645291" y="13757"/>
                  <a:pt x="3656324" y="22610"/>
                  <a:pt x="3668514" y="24245"/>
                </a:cubicBezTo>
                <a:cubicBezTo>
                  <a:pt x="3695551" y="27922"/>
                  <a:pt x="3723065" y="28127"/>
                  <a:pt x="3750306" y="30034"/>
                </a:cubicBezTo>
                <a:cubicBezTo>
                  <a:pt x="3803018" y="33711"/>
                  <a:pt x="3856139" y="34801"/>
                  <a:pt x="3908374" y="41952"/>
                </a:cubicBezTo>
                <a:cubicBezTo>
                  <a:pt x="3988395" y="52916"/>
                  <a:pt x="4067872" y="67695"/>
                  <a:pt x="4147485" y="81520"/>
                </a:cubicBezTo>
                <a:cubicBezTo>
                  <a:pt x="4204692" y="91463"/>
                  <a:pt x="4262307" y="99839"/>
                  <a:pt x="4318628" y="113460"/>
                </a:cubicBezTo>
                <a:cubicBezTo>
                  <a:pt x="4406413" y="134708"/>
                  <a:pt x="4493245" y="159838"/>
                  <a:pt x="4580417" y="183402"/>
                </a:cubicBezTo>
                <a:cubicBezTo>
                  <a:pt x="4585661" y="184832"/>
                  <a:pt x="4590565" y="187284"/>
                  <a:pt x="4595672" y="189123"/>
                </a:cubicBezTo>
                <a:cubicBezTo>
                  <a:pt x="4631290" y="202335"/>
                  <a:pt x="4666840" y="215751"/>
                  <a:pt x="4702595" y="228555"/>
                </a:cubicBezTo>
                <a:cubicBezTo>
                  <a:pt x="4735420" y="240336"/>
                  <a:pt x="4769404" y="249394"/>
                  <a:pt x="4801344" y="263219"/>
                </a:cubicBezTo>
                <a:cubicBezTo>
                  <a:pt x="4863591" y="290120"/>
                  <a:pt x="4925360" y="318315"/>
                  <a:pt x="4986177" y="348280"/>
                </a:cubicBezTo>
                <a:cubicBezTo>
                  <a:pt x="5057481" y="383353"/>
                  <a:pt x="5128921" y="418563"/>
                  <a:pt x="5197773" y="458131"/>
                </a:cubicBezTo>
                <a:cubicBezTo>
                  <a:pt x="5258862" y="493204"/>
                  <a:pt x="5316682" y="533998"/>
                  <a:pt x="5375455" y="573021"/>
                </a:cubicBezTo>
                <a:cubicBezTo>
                  <a:pt x="5414614" y="599036"/>
                  <a:pt x="5454591" y="624303"/>
                  <a:pt x="5491367" y="653451"/>
                </a:cubicBezTo>
                <a:cubicBezTo>
                  <a:pt x="5558721" y="706912"/>
                  <a:pt x="5624985" y="761803"/>
                  <a:pt x="5689819" y="818261"/>
                </a:cubicBezTo>
                <a:cubicBezTo>
                  <a:pt x="5756970" y="876694"/>
                  <a:pt x="5823847" y="935671"/>
                  <a:pt x="5886978" y="998326"/>
                </a:cubicBezTo>
                <a:cubicBezTo>
                  <a:pt x="5941666" y="1052604"/>
                  <a:pt x="5992130" y="1111377"/>
                  <a:pt x="6042322" y="1170014"/>
                </a:cubicBezTo>
                <a:cubicBezTo>
                  <a:pt x="6112196" y="1251738"/>
                  <a:pt x="6180776" y="1334620"/>
                  <a:pt x="6248607" y="1418046"/>
                </a:cubicBezTo>
                <a:cubicBezTo>
                  <a:pt x="6284497" y="1462246"/>
                  <a:pt x="6319979" y="1507126"/>
                  <a:pt x="6351579" y="1554457"/>
                </a:cubicBezTo>
                <a:cubicBezTo>
                  <a:pt x="6407220" y="1637748"/>
                  <a:pt x="6460340" y="1722809"/>
                  <a:pt x="6513325" y="1807801"/>
                </a:cubicBezTo>
                <a:cubicBezTo>
                  <a:pt x="6550168" y="1866847"/>
                  <a:pt x="6577410" y="1929230"/>
                  <a:pt x="6576047" y="2001283"/>
                </a:cubicBezTo>
                <a:cubicBezTo>
                  <a:pt x="6575367" y="2036016"/>
                  <a:pt x="6589124" y="2052088"/>
                  <a:pt x="6621813" y="2062848"/>
                </a:cubicBezTo>
                <a:cubicBezTo>
                  <a:pt x="6671596" y="2079261"/>
                  <a:pt x="6695092" y="2106707"/>
                  <a:pt x="6694820" y="2159487"/>
                </a:cubicBezTo>
                <a:cubicBezTo>
                  <a:pt x="6694615" y="2198919"/>
                  <a:pt x="6686103" y="2238283"/>
                  <a:pt x="6682425" y="2277782"/>
                </a:cubicBezTo>
                <a:cubicBezTo>
                  <a:pt x="6677726" y="2327634"/>
                  <a:pt x="6675206" y="2377758"/>
                  <a:pt x="6669962" y="2427610"/>
                </a:cubicBezTo>
                <a:cubicBezTo>
                  <a:pt x="6664446" y="2479913"/>
                  <a:pt x="6656750" y="2532012"/>
                  <a:pt x="6650144" y="2584179"/>
                </a:cubicBezTo>
                <a:cubicBezTo>
                  <a:pt x="6640337" y="2661953"/>
                  <a:pt x="6661858" y="2735436"/>
                  <a:pt x="6681472" y="2809056"/>
                </a:cubicBezTo>
                <a:cubicBezTo>
                  <a:pt x="6689848" y="2840452"/>
                  <a:pt x="6700064" y="2871302"/>
                  <a:pt x="6709598" y="2902357"/>
                </a:cubicBezTo>
                <a:cubicBezTo>
                  <a:pt x="6722606" y="2944718"/>
                  <a:pt x="6736975" y="2986669"/>
                  <a:pt x="6748485" y="3029370"/>
                </a:cubicBezTo>
                <a:cubicBezTo>
                  <a:pt x="6760403" y="3073910"/>
                  <a:pt x="6769597" y="3119198"/>
                  <a:pt x="6779949" y="3164146"/>
                </a:cubicBezTo>
                <a:cubicBezTo>
                  <a:pt x="6796566" y="3236404"/>
                  <a:pt x="6813183" y="3308730"/>
                  <a:pt x="6829868" y="3380987"/>
                </a:cubicBezTo>
                <a:cubicBezTo>
                  <a:pt x="6831707" y="3388955"/>
                  <a:pt x="6832184" y="3398013"/>
                  <a:pt x="6836542" y="3404415"/>
                </a:cubicBezTo>
                <a:cubicBezTo>
                  <a:pt x="6840833" y="3410680"/>
                  <a:pt x="6849278" y="3414154"/>
                  <a:pt x="6855884" y="3418921"/>
                </a:cubicBezTo>
                <a:cubicBezTo>
                  <a:pt x="6857246" y="3435266"/>
                  <a:pt x="6858676" y="3451610"/>
                  <a:pt x="6860174" y="3467955"/>
                </a:cubicBezTo>
                <a:close/>
                <a:moveTo>
                  <a:pt x="1505282" y="6623248"/>
                </a:moveTo>
                <a:cubicBezTo>
                  <a:pt x="1502966" y="6623861"/>
                  <a:pt x="1500719" y="6624406"/>
                  <a:pt x="1498403" y="6624951"/>
                </a:cubicBezTo>
                <a:cubicBezTo>
                  <a:pt x="1508210" y="6660637"/>
                  <a:pt x="1517336" y="6696527"/>
                  <a:pt x="1527960" y="6731941"/>
                </a:cubicBezTo>
                <a:cubicBezTo>
                  <a:pt x="1536473" y="6760408"/>
                  <a:pt x="1560377" y="6761157"/>
                  <a:pt x="1583668" y="6758433"/>
                </a:cubicBezTo>
                <a:cubicBezTo>
                  <a:pt x="1607641" y="6755641"/>
                  <a:pt x="1629298" y="6746515"/>
                  <a:pt x="1629366" y="6717435"/>
                </a:cubicBezTo>
                <a:cubicBezTo>
                  <a:pt x="1629366" y="6692918"/>
                  <a:pt x="1628140" y="6668060"/>
                  <a:pt x="1624054" y="6643884"/>
                </a:cubicBezTo>
                <a:cubicBezTo>
                  <a:pt x="1611114" y="6568153"/>
                  <a:pt x="1595450" y="6492899"/>
                  <a:pt x="1583056" y="6417100"/>
                </a:cubicBezTo>
                <a:cubicBezTo>
                  <a:pt x="1570933" y="6342935"/>
                  <a:pt x="1561467" y="6268430"/>
                  <a:pt x="1550775" y="6193993"/>
                </a:cubicBezTo>
                <a:cubicBezTo>
                  <a:pt x="1550366" y="6191269"/>
                  <a:pt x="1549617" y="6188613"/>
                  <a:pt x="1549140" y="6185957"/>
                </a:cubicBezTo>
                <a:cubicBezTo>
                  <a:pt x="1536201" y="6117514"/>
                  <a:pt x="1521626" y="6049274"/>
                  <a:pt x="1510662" y="5980489"/>
                </a:cubicBezTo>
                <a:cubicBezTo>
                  <a:pt x="1498199" y="5902511"/>
                  <a:pt x="1488937" y="5824056"/>
                  <a:pt x="1478245" y="5745806"/>
                </a:cubicBezTo>
                <a:cubicBezTo>
                  <a:pt x="1477904" y="5743081"/>
                  <a:pt x="1477087" y="5740425"/>
                  <a:pt x="1476610" y="5737770"/>
                </a:cubicBezTo>
                <a:cubicBezTo>
                  <a:pt x="1462785" y="5662992"/>
                  <a:pt x="1447802" y="5588487"/>
                  <a:pt x="1435476" y="5513506"/>
                </a:cubicBezTo>
                <a:cubicBezTo>
                  <a:pt x="1423762" y="5442133"/>
                  <a:pt x="1414772" y="5370216"/>
                  <a:pt x="1404557" y="5298572"/>
                </a:cubicBezTo>
                <a:cubicBezTo>
                  <a:pt x="1404284" y="5296801"/>
                  <a:pt x="1403876" y="5294962"/>
                  <a:pt x="1403467" y="5293191"/>
                </a:cubicBezTo>
                <a:cubicBezTo>
                  <a:pt x="1390936" y="5234146"/>
                  <a:pt x="1377316" y="5175304"/>
                  <a:pt x="1366147" y="5115986"/>
                </a:cubicBezTo>
                <a:cubicBezTo>
                  <a:pt x="1356272" y="5063479"/>
                  <a:pt x="1348985" y="5010494"/>
                  <a:pt x="1340608" y="4957714"/>
                </a:cubicBezTo>
                <a:cubicBezTo>
                  <a:pt x="1329779" y="4889816"/>
                  <a:pt x="1320177" y="4821712"/>
                  <a:pt x="1307850" y="4754086"/>
                </a:cubicBezTo>
                <a:cubicBezTo>
                  <a:pt x="1294230" y="4679240"/>
                  <a:pt x="1277340" y="4604939"/>
                  <a:pt x="1263311" y="4530162"/>
                </a:cubicBezTo>
                <a:cubicBezTo>
                  <a:pt x="1251393" y="4466826"/>
                  <a:pt x="1241586" y="4403149"/>
                  <a:pt x="1230757" y="4339609"/>
                </a:cubicBezTo>
                <a:cubicBezTo>
                  <a:pt x="1230281" y="4336953"/>
                  <a:pt x="1229259" y="4334365"/>
                  <a:pt x="1228646" y="4331709"/>
                </a:cubicBezTo>
                <a:cubicBezTo>
                  <a:pt x="1215162" y="4271574"/>
                  <a:pt x="1200656" y="4211643"/>
                  <a:pt x="1188465" y="4151235"/>
                </a:cubicBezTo>
                <a:cubicBezTo>
                  <a:pt x="1177773" y="4098115"/>
                  <a:pt x="1170486" y="4044245"/>
                  <a:pt x="1160066" y="3991056"/>
                </a:cubicBezTo>
                <a:cubicBezTo>
                  <a:pt x="1155571" y="3968037"/>
                  <a:pt x="1145492" y="3946176"/>
                  <a:pt x="1140861" y="3923226"/>
                </a:cubicBezTo>
                <a:cubicBezTo>
                  <a:pt x="1128466" y="3861933"/>
                  <a:pt x="1118455" y="3800163"/>
                  <a:pt x="1105720" y="3738938"/>
                </a:cubicBezTo>
                <a:cubicBezTo>
                  <a:pt x="1101702" y="3719665"/>
                  <a:pt x="1093257" y="3701073"/>
                  <a:pt x="1084880" y="3683094"/>
                </a:cubicBezTo>
                <a:cubicBezTo>
                  <a:pt x="1073098" y="3657827"/>
                  <a:pt x="1030874" y="3652924"/>
                  <a:pt x="1010375" y="3671107"/>
                </a:cubicBezTo>
                <a:cubicBezTo>
                  <a:pt x="975642" y="3701754"/>
                  <a:pt x="986811" y="3738189"/>
                  <a:pt x="994984" y="3774011"/>
                </a:cubicBezTo>
                <a:cubicBezTo>
                  <a:pt x="1007106" y="3827473"/>
                  <a:pt x="1022089" y="3880253"/>
                  <a:pt x="1033258" y="3933850"/>
                </a:cubicBezTo>
                <a:cubicBezTo>
                  <a:pt x="1046538" y="3997594"/>
                  <a:pt x="1057162" y="4061952"/>
                  <a:pt x="1068944" y="4125969"/>
                </a:cubicBezTo>
                <a:cubicBezTo>
                  <a:pt x="1069284" y="4127740"/>
                  <a:pt x="1069829" y="4129510"/>
                  <a:pt x="1070238" y="4131281"/>
                </a:cubicBezTo>
                <a:cubicBezTo>
                  <a:pt x="1082088" y="4184265"/>
                  <a:pt x="1095232" y="4237045"/>
                  <a:pt x="1105379" y="4290370"/>
                </a:cubicBezTo>
                <a:cubicBezTo>
                  <a:pt x="1118387" y="4358678"/>
                  <a:pt x="1127853" y="4427667"/>
                  <a:pt x="1140929" y="4495906"/>
                </a:cubicBezTo>
                <a:cubicBezTo>
                  <a:pt x="1151621" y="4551615"/>
                  <a:pt x="1167217" y="4606438"/>
                  <a:pt x="1177501" y="4662215"/>
                </a:cubicBezTo>
                <a:cubicBezTo>
                  <a:pt x="1190781" y="4734336"/>
                  <a:pt x="1200383" y="4807070"/>
                  <a:pt x="1212642" y="4879396"/>
                </a:cubicBezTo>
                <a:cubicBezTo>
                  <a:pt x="1216864" y="4904322"/>
                  <a:pt x="1226399" y="4928362"/>
                  <a:pt x="1230144" y="4953356"/>
                </a:cubicBezTo>
                <a:cubicBezTo>
                  <a:pt x="1241926" y="5031198"/>
                  <a:pt x="1252142" y="5109244"/>
                  <a:pt x="1262970" y="5187223"/>
                </a:cubicBezTo>
                <a:cubicBezTo>
                  <a:pt x="1263379" y="5189947"/>
                  <a:pt x="1264060" y="5192603"/>
                  <a:pt x="1264605" y="5195259"/>
                </a:cubicBezTo>
                <a:cubicBezTo>
                  <a:pt x="1276931" y="5255462"/>
                  <a:pt x="1289803" y="5315461"/>
                  <a:pt x="1301312" y="5375800"/>
                </a:cubicBezTo>
                <a:cubicBezTo>
                  <a:pt x="1310098" y="5421975"/>
                  <a:pt x="1317725" y="5468421"/>
                  <a:pt x="1324876" y="5514867"/>
                </a:cubicBezTo>
                <a:cubicBezTo>
                  <a:pt x="1335296" y="5582222"/>
                  <a:pt x="1344762" y="5649644"/>
                  <a:pt x="1354842" y="5717066"/>
                </a:cubicBezTo>
                <a:cubicBezTo>
                  <a:pt x="1364989" y="5785033"/>
                  <a:pt x="1375409" y="5853000"/>
                  <a:pt x="1385829" y="5920967"/>
                </a:cubicBezTo>
                <a:cubicBezTo>
                  <a:pt x="1386237" y="5923623"/>
                  <a:pt x="1387463" y="5926211"/>
                  <a:pt x="1387940" y="5928867"/>
                </a:cubicBezTo>
                <a:cubicBezTo>
                  <a:pt x="1401424" y="6005688"/>
                  <a:pt x="1415658" y="6082304"/>
                  <a:pt x="1428053" y="6159329"/>
                </a:cubicBezTo>
                <a:cubicBezTo>
                  <a:pt x="1439426" y="6230088"/>
                  <a:pt x="1448688" y="6301188"/>
                  <a:pt x="1458971" y="6372151"/>
                </a:cubicBezTo>
                <a:cubicBezTo>
                  <a:pt x="1459652" y="6376646"/>
                  <a:pt x="1461627" y="6380937"/>
                  <a:pt x="1462377" y="6385363"/>
                </a:cubicBezTo>
                <a:cubicBezTo>
                  <a:pt x="1476746" y="6464704"/>
                  <a:pt x="1491048" y="6543976"/>
                  <a:pt x="1505282" y="6623248"/>
                </a:cubicBezTo>
                <a:close/>
                <a:moveTo>
                  <a:pt x="5876423" y="3713400"/>
                </a:moveTo>
                <a:cubicBezTo>
                  <a:pt x="5874924" y="3712923"/>
                  <a:pt x="5873494" y="3712514"/>
                  <a:pt x="5871996" y="3712037"/>
                </a:cubicBezTo>
                <a:cubicBezTo>
                  <a:pt x="5870702" y="3703933"/>
                  <a:pt x="5870157" y="3695624"/>
                  <a:pt x="5867841" y="3687793"/>
                </a:cubicBezTo>
                <a:cubicBezTo>
                  <a:pt x="5860623" y="3663616"/>
                  <a:pt x="5841077" y="3654830"/>
                  <a:pt x="5819080" y="3657350"/>
                </a:cubicBezTo>
                <a:cubicBezTo>
                  <a:pt x="5803620" y="3659121"/>
                  <a:pt x="5780738" y="3665386"/>
                  <a:pt x="5775834" y="3676215"/>
                </a:cubicBezTo>
                <a:cubicBezTo>
                  <a:pt x="5761532" y="3708155"/>
                  <a:pt x="5752270" y="3742956"/>
                  <a:pt x="5745256" y="3777485"/>
                </a:cubicBezTo>
                <a:cubicBezTo>
                  <a:pt x="5734223" y="3831354"/>
                  <a:pt x="5726664" y="3885905"/>
                  <a:pt x="5717470" y="3940183"/>
                </a:cubicBezTo>
                <a:cubicBezTo>
                  <a:pt x="5716857" y="3943725"/>
                  <a:pt x="5714745" y="3946994"/>
                  <a:pt x="5713928" y="3950467"/>
                </a:cubicBezTo>
                <a:cubicBezTo>
                  <a:pt x="5707595" y="3976618"/>
                  <a:pt x="5701057" y="4002702"/>
                  <a:pt x="5695336" y="4028922"/>
                </a:cubicBezTo>
                <a:cubicBezTo>
                  <a:pt x="5692680" y="4041317"/>
                  <a:pt x="5692476" y="4054188"/>
                  <a:pt x="5689752" y="4066583"/>
                </a:cubicBezTo>
                <a:cubicBezTo>
                  <a:pt x="5675518" y="4131758"/>
                  <a:pt x="5660535" y="4196797"/>
                  <a:pt x="5646642" y="4262040"/>
                </a:cubicBezTo>
                <a:cubicBezTo>
                  <a:pt x="5643441" y="4277022"/>
                  <a:pt x="5644871" y="4292958"/>
                  <a:pt x="5641807" y="4308009"/>
                </a:cubicBezTo>
                <a:cubicBezTo>
                  <a:pt x="5627777" y="4377883"/>
                  <a:pt x="5612727" y="4447553"/>
                  <a:pt x="5598493" y="4517427"/>
                </a:cubicBezTo>
                <a:cubicBezTo>
                  <a:pt x="5595224" y="4533431"/>
                  <a:pt x="5594203" y="4549844"/>
                  <a:pt x="5591070" y="4565848"/>
                </a:cubicBezTo>
                <a:cubicBezTo>
                  <a:pt x="5577245" y="4635722"/>
                  <a:pt x="5562535" y="4705460"/>
                  <a:pt x="5549255" y="4775402"/>
                </a:cubicBezTo>
                <a:cubicBezTo>
                  <a:pt x="5545236" y="4796650"/>
                  <a:pt x="5546053" y="4818716"/>
                  <a:pt x="5542376" y="4840032"/>
                </a:cubicBezTo>
                <a:cubicBezTo>
                  <a:pt x="5538426" y="4862915"/>
                  <a:pt x="5530594" y="4885185"/>
                  <a:pt x="5526576" y="4908067"/>
                </a:cubicBezTo>
                <a:cubicBezTo>
                  <a:pt x="5522694" y="4930405"/>
                  <a:pt x="5522830" y="4953424"/>
                  <a:pt x="5518949" y="4975762"/>
                </a:cubicBezTo>
                <a:cubicBezTo>
                  <a:pt x="5514045" y="5004025"/>
                  <a:pt x="5506145" y="5031675"/>
                  <a:pt x="5501105" y="5059937"/>
                </a:cubicBezTo>
                <a:cubicBezTo>
                  <a:pt x="5497292" y="5081390"/>
                  <a:pt x="5500629" y="5105158"/>
                  <a:pt x="5492661" y="5124567"/>
                </a:cubicBezTo>
                <a:cubicBezTo>
                  <a:pt x="5467054" y="5186814"/>
                  <a:pt x="5476384" y="5254372"/>
                  <a:pt x="5457111" y="5318594"/>
                </a:cubicBezTo>
                <a:cubicBezTo>
                  <a:pt x="5436067" y="5388808"/>
                  <a:pt x="5436476" y="5465152"/>
                  <a:pt x="5424626" y="5538363"/>
                </a:cubicBezTo>
                <a:cubicBezTo>
                  <a:pt x="5413048" y="5609667"/>
                  <a:pt x="5398065" y="5680426"/>
                  <a:pt x="5384172" y="5751322"/>
                </a:cubicBezTo>
                <a:cubicBezTo>
                  <a:pt x="5374297" y="5801718"/>
                  <a:pt x="5375455" y="5852932"/>
                  <a:pt x="5361085" y="5903873"/>
                </a:cubicBezTo>
                <a:cubicBezTo>
                  <a:pt x="5341880" y="5971976"/>
                  <a:pt x="5340246" y="6044915"/>
                  <a:pt x="5329008" y="6115470"/>
                </a:cubicBezTo>
                <a:cubicBezTo>
                  <a:pt x="5317227" y="6189431"/>
                  <a:pt x="5302176" y="6262914"/>
                  <a:pt x="5290122" y="6336806"/>
                </a:cubicBezTo>
                <a:cubicBezTo>
                  <a:pt x="5277863" y="6411856"/>
                  <a:pt x="5267443" y="6487246"/>
                  <a:pt x="5256274" y="6562500"/>
                </a:cubicBezTo>
                <a:cubicBezTo>
                  <a:pt x="5249055" y="6611398"/>
                  <a:pt x="5242245" y="6660364"/>
                  <a:pt x="5234821" y="6709263"/>
                </a:cubicBezTo>
                <a:cubicBezTo>
                  <a:pt x="5230735" y="6735959"/>
                  <a:pt x="5250281" y="6745289"/>
                  <a:pt x="5268669" y="6751555"/>
                </a:cubicBezTo>
                <a:cubicBezTo>
                  <a:pt x="5290462" y="6758978"/>
                  <a:pt x="5316750" y="6760953"/>
                  <a:pt x="5330984" y="6739569"/>
                </a:cubicBezTo>
                <a:cubicBezTo>
                  <a:pt x="5343651" y="6720500"/>
                  <a:pt x="5351006" y="6696595"/>
                  <a:pt x="5355705" y="6673849"/>
                </a:cubicBezTo>
                <a:cubicBezTo>
                  <a:pt x="5365444" y="6626176"/>
                  <a:pt x="5372322" y="6577892"/>
                  <a:pt x="5379541" y="6529742"/>
                </a:cubicBezTo>
                <a:cubicBezTo>
                  <a:pt x="5389689" y="6461707"/>
                  <a:pt x="5399155" y="6393604"/>
                  <a:pt x="5408689" y="6325433"/>
                </a:cubicBezTo>
                <a:cubicBezTo>
                  <a:pt x="5410937" y="6309224"/>
                  <a:pt x="5411277" y="6292675"/>
                  <a:pt x="5414274" y="6276603"/>
                </a:cubicBezTo>
                <a:cubicBezTo>
                  <a:pt x="5426941" y="6208159"/>
                  <a:pt x="5440902" y="6139919"/>
                  <a:pt x="5453297" y="6071339"/>
                </a:cubicBezTo>
                <a:cubicBezTo>
                  <a:pt x="5461946" y="6023327"/>
                  <a:pt x="5469165" y="5975041"/>
                  <a:pt x="5476520" y="5926756"/>
                </a:cubicBezTo>
                <a:cubicBezTo>
                  <a:pt x="5487485" y="5854226"/>
                  <a:pt x="5498109" y="5781628"/>
                  <a:pt x="5508529" y="5709030"/>
                </a:cubicBezTo>
                <a:cubicBezTo>
                  <a:pt x="5510844" y="5692821"/>
                  <a:pt x="5510367" y="5676204"/>
                  <a:pt x="5513228" y="5660132"/>
                </a:cubicBezTo>
                <a:cubicBezTo>
                  <a:pt x="5526644" y="5584537"/>
                  <a:pt x="5541150" y="5509079"/>
                  <a:pt x="5554498" y="5433416"/>
                </a:cubicBezTo>
                <a:cubicBezTo>
                  <a:pt x="5558108" y="5412917"/>
                  <a:pt x="5557359" y="5391601"/>
                  <a:pt x="5561173" y="5371101"/>
                </a:cubicBezTo>
                <a:cubicBezTo>
                  <a:pt x="5574248" y="5300955"/>
                  <a:pt x="5588891" y="5231149"/>
                  <a:pt x="5602171" y="5161003"/>
                </a:cubicBezTo>
                <a:cubicBezTo>
                  <a:pt x="5610003" y="5119528"/>
                  <a:pt x="5616336" y="5077780"/>
                  <a:pt x="5623283" y="5036101"/>
                </a:cubicBezTo>
                <a:cubicBezTo>
                  <a:pt x="5633226" y="4976443"/>
                  <a:pt x="5643441" y="4916784"/>
                  <a:pt x="5652839" y="4856990"/>
                </a:cubicBezTo>
                <a:cubicBezTo>
                  <a:pt x="5656517" y="4833699"/>
                  <a:pt x="5656926" y="4809794"/>
                  <a:pt x="5661148" y="4786639"/>
                </a:cubicBezTo>
                <a:cubicBezTo>
                  <a:pt x="5674564" y="4712815"/>
                  <a:pt x="5689139" y="4639196"/>
                  <a:pt x="5702964" y="4565440"/>
                </a:cubicBezTo>
                <a:cubicBezTo>
                  <a:pt x="5705279" y="4552908"/>
                  <a:pt x="5705347" y="4539969"/>
                  <a:pt x="5708003" y="4527574"/>
                </a:cubicBezTo>
                <a:cubicBezTo>
                  <a:pt x="5721283" y="4466690"/>
                  <a:pt x="5736266" y="4406078"/>
                  <a:pt x="5748320" y="4344921"/>
                </a:cubicBezTo>
                <a:cubicBezTo>
                  <a:pt x="5760034" y="4285467"/>
                  <a:pt x="5768751" y="4225400"/>
                  <a:pt x="5778899" y="4165605"/>
                </a:cubicBezTo>
                <a:cubicBezTo>
                  <a:pt x="5779784" y="4160293"/>
                  <a:pt x="5781487" y="4155049"/>
                  <a:pt x="5782644" y="4149737"/>
                </a:cubicBezTo>
                <a:cubicBezTo>
                  <a:pt x="5795924" y="4088853"/>
                  <a:pt x="5809954" y="4028036"/>
                  <a:pt x="5822212" y="3966948"/>
                </a:cubicBezTo>
                <a:cubicBezTo>
                  <a:pt x="5833654" y="3910150"/>
                  <a:pt x="5843120" y="3853011"/>
                  <a:pt x="5853676" y="3796009"/>
                </a:cubicBezTo>
                <a:cubicBezTo>
                  <a:pt x="5854493" y="3791650"/>
                  <a:pt x="5857217" y="3787632"/>
                  <a:pt x="5858375" y="3783274"/>
                </a:cubicBezTo>
                <a:cubicBezTo>
                  <a:pt x="5864436" y="3760186"/>
                  <a:pt x="5870361" y="3736827"/>
                  <a:pt x="5876423" y="3713400"/>
                </a:cubicBezTo>
                <a:close/>
                <a:moveTo>
                  <a:pt x="1182608" y="6459256"/>
                </a:moveTo>
                <a:cubicBezTo>
                  <a:pt x="1183017" y="6459188"/>
                  <a:pt x="1183494" y="6459119"/>
                  <a:pt x="1183902" y="6459051"/>
                </a:cubicBezTo>
                <a:cubicBezTo>
                  <a:pt x="1185264" y="6474511"/>
                  <a:pt x="1186218" y="6489970"/>
                  <a:pt x="1188125" y="6505361"/>
                </a:cubicBezTo>
                <a:cubicBezTo>
                  <a:pt x="1193096" y="6545542"/>
                  <a:pt x="1226331" y="6569242"/>
                  <a:pt x="1266035" y="6561411"/>
                </a:cubicBezTo>
                <a:cubicBezTo>
                  <a:pt x="1295592" y="6555622"/>
                  <a:pt x="1311732" y="6521025"/>
                  <a:pt x="1303628" y="6484794"/>
                </a:cubicBezTo>
                <a:cubicBezTo>
                  <a:pt x="1297499" y="6457417"/>
                  <a:pt x="1293140" y="6429631"/>
                  <a:pt x="1289054" y="6401845"/>
                </a:cubicBezTo>
                <a:cubicBezTo>
                  <a:pt x="1278498" y="6329110"/>
                  <a:pt x="1268555" y="6256240"/>
                  <a:pt x="1258271" y="6183505"/>
                </a:cubicBezTo>
                <a:cubicBezTo>
                  <a:pt x="1257999" y="6181735"/>
                  <a:pt x="1257522" y="6179964"/>
                  <a:pt x="1257181" y="6178125"/>
                </a:cubicBezTo>
                <a:cubicBezTo>
                  <a:pt x="1243969" y="6109750"/>
                  <a:pt x="1229668" y="6041578"/>
                  <a:pt x="1217750" y="5972998"/>
                </a:cubicBezTo>
                <a:cubicBezTo>
                  <a:pt x="1204946" y="5898834"/>
                  <a:pt x="1194322" y="5824329"/>
                  <a:pt x="1182745" y="5749960"/>
                </a:cubicBezTo>
                <a:cubicBezTo>
                  <a:pt x="1182064" y="5745465"/>
                  <a:pt x="1181042" y="5741038"/>
                  <a:pt x="1180088" y="5736544"/>
                </a:cubicBezTo>
                <a:cubicBezTo>
                  <a:pt x="1167149" y="5672799"/>
                  <a:pt x="1153051" y="5609326"/>
                  <a:pt x="1141678" y="5545310"/>
                </a:cubicBezTo>
                <a:cubicBezTo>
                  <a:pt x="1130101" y="5480271"/>
                  <a:pt x="1121315" y="5414688"/>
                  <a:pt x="1111168" y="5349376"/>
                </a:cubicBezTo>
                <a:cubicBezTo>
                  <a:pt x="1110623" y="5345835"/>
                  <a:pt x="1108921" y="5342430"/>
                  <a:pt x="1108103" y="5338889"/>
                </a:cubicBezTo>
                <a:cubicBezTo>
                  <a:pt x="1095096" y="5282567"/>
                  <a:pt x="1080522" y="5226586"/>
                  <a:pt x="1069625" y="5169856"/>
                </a:cubicBezTo>
                <a:cubicBezTo>
                  <a:pt x="1057162" y="5104954"/>
                  <a:pt x="1049398" y="5039166"/>
                  <a:pt x="1036935" y="4974263"/>
                </a:cubicBezTo>
                <a:cubicBezTo>
                  <a:pt x="1024813" y="4911268"/>
                  <a:pt x="1008536" y="4849158"/>
                  <a:pt x="995597" y="4786299"/>
                </a:cubicBezTo>
                <a:cubicBezTo>
                  <a:pt x="983338" y="4726913"/>
                  <a:pt x="973123" y="4667118"/>
                  <a:pt x="961886" y="4607459"/>
                </a:cubicBezTo>
                <a:cubicBezTo>
                  <a:pt x="961068" y="4603033"/>
                  <a:pt x="959161" y="4598742"/>
                  <a:pt x="958140" y="4594315"/>
                </a:cubicBezTo>
                <a:cubicBezTo>
                  <a:pt x="945881" y="4543374"/>
                  <a:pt x="932601" y="4492637"/>
                  <a:pt x="921773" y="4441355"/>
                </a:cubicBezTo>
                <a:cubicBezTo>
                  <a:pt x="909923" y="4385579"/>
                  <a:pt x="900456" y="4329326"/>
                  <a:pt x="889696" y="4273276"/>
                </a:cubicBezTo>
                <a:cubicBezTo>
                  <a:pt x="888675" y="4267965"/>
                  <a:pt x="885678" y="4263061"/>
                  <a:pt x="884452" y="4257817"/>
                </a:cubicBezTo>
                <a:cubicBezTo>
                  <a:pt x="870695" y="4197001"/>
                  <a:pt x="858369" y="4135776"/>
                  <a:pt x="842977" y="4075368"/>
                </a:cubicBezTo>
                <a:cubicBezTo>
                  <a:pt x="835963" y="4047923"/>
                  <a:pt x="823908" y="4021635"/>
                  <a:pt x="812263" y="3995620"/>
                </a:cubicBezTo>
                <a:cubicBezTo>
                  <a:pt x="809470" y="3989422"/>
                  <a:pt x="799800" y="3984995"/>
                  <a:pt x="792377" y="3982543"/>
                </a:cubicBezTo>
                <a:cubicBezTo>
                  <a:pt x="745249" y="3966880"/>
                  <a:pt x="707247" y="4002770"/>
                  <a:pt x="717599" y="4053643"/>
                </a:cubicBezTo>
                <a:cubicBezTo>
                  <a:pt x="725840" y="4094369"/>
                  <a:pt x="735715" y="4134754"/>
                  <a:pt x="745045" y="4175208"/>
                </a:cubicBezTo>
                <a:cubicBezTo>
                  <a:pt x="746271" y="4180520"/>
                  <a:pt x="749063" y="4185423"/>
                  <a:pt x="750425" y="4190667"/>
                </a:cubicBezTo>
                <a:cubicBezTo>
                  <a:pt x="763364" y="4240383"/>
                  <a:pt x="777598" y="4289825"/>
                  <a:pt x="788563" y="4340018"/>
                </a:cubicBezTo>
                <a:cubicBezTo>
                  <a:pt x="801502" y="4399132"/>
                  <a:pt x="811241" y="4458994"/>
                  <a:pt x="822887" y="4518380"/>
                </a:cubicBezTo>
                <a:cubicBezTo>
                  <a:pt x="830174" y="4555701"/>
                  <a:pt x="837733" y="4593021"/>
                  <a:pt x="846314" y="4630070"/>
                </a:cubicBezTo>
                <a:cubicBezTo>
                  <a:pt x="859322" y="4686459"/>
                  <a:pt x="874850" y="4742236"/>
                  <a:pt x="886427" y="4798897"/>
                </a:cubicBezTo>
                <a:cubicBezTo>
                  <a:pt x="898686" y="4859101"/>
                  <a:pt x="907539" y="4920053"/>
                  <a:pt x="917959" y="4980597"/>
                </a:cubicBezTo>
                <a:cubicBezTo>
                  <a:pt x="918708" y="4985092"/>
                  <a:pt x="920138" y="4989451"/>
                  <a:pt x="921092" y="4993945"/>
                </a:cubicBezTo>
                <a:cubicBezTo>
                  <a:pt x="934168" y="5053944"/>
                  <a:pt x="948333" y="5113807"/>
                  <a:pt x="960047" y="5174079"/>
                </a:cubicBezTo>
                <a:cubicBezTo>
                  <a:pt x="972646" y="5239049"/>
                  <a:pt x="982861" y="5304564"/>
                  <a:pt x="994235" y="5369739"/>
                </a:cubicBezTo>
                <a:cubicBezTo>
                  <a:pt x="994984" y="5374166"/>
                  <a:pt x="997367" y="5378320"/>
                  <a:pt x="998253" y="5382747"/>
                </a:cubicBezTo>
                <a:cubicBezTo>
                  <a:pt x="1010375" y="5442133"/>
                  <a:pt x="1023655" y="5501315"/>
                  <a:pt x="1034143" y="5560973"/>
                </a:cubicBezTo>
                <a:cubicBezTo>
                  <a:pt x="1046810" y="5633367"/>
                  <a:pt x="1057094" y="5706170"/>
                  <a:pt x="1068467" y="5778767"/>
                </a:cubicBezTo>
                <a:cubicBezTo>
                  <a:pt x="1068740" y="5780538"/>
                  <a:pt x="1069216" y="5782309"/>
                  <a:pt x="1069557" y="5784148"/>
                </a:cubicBezTo>
                <a:cubicBezTo>
                  <a:pt x="1082428" y="5847892"/>
                  <a:pt x="1096458" y="5911433"/>
                  <a:pt x="1107899" y="5975382"/>
                </a:cubicBezTo>
                <a:cubicBezTo>
                  <a:pt x="1124312" y="6067185"/>
                  <a:pt x="1139703" y="6159260"/>
                  <a:pt x="1154005" y="6251473"/>
                </a:cubicBezTo>
                <a:cubicBezTo>
                  <a:pt x="1164765" y="6320665"/>
                  <a:pt x="1173142" y="6389994"/>
                  <a:pt x="1182608" y="6459256"/>
                </a:cubicBezTo>
                <a:close/>
                <a:moveTo>
                  <a:pt x="6146044" y="4025244"/>
                </a:moveTo>
                <a:cubicBezTo>
                  <a:pt x="6143660" y="3996777"/>
                  <a:pt x="6128064" y="3981590"/>
                  <a:pt x="6104909" y="3976550"/>
                </a:cubicBezTo>
                <a:cubicBezTo>
                  <a:pt x="6083184" y="3971851"/>
                  <a:pt x="6056215" y="3967357"/>
                  <a:pt x="6044978" y="3994121"/>
                </a:cubicBezTo>
                <a:cubicBezTo>
                  <a:pt x="6032107" y="4024768"/>
                  <a:pt x="6022640" y="4057253"/>
                  <a:pt x="6015013" y="4089670"/>
                </a:cubicBezTo>
                <a:cubicBezTo>
                  <a:pt x="6003912" y="4137138"/>
                  <a:pt x="5995876" y="4185355"/>
                  <a:pt x="5986273" y="4233164"/>
                </a:cubicBezTo>
                <a:cubicBezTo>
                  <a:pt x="5985388" y="4237522"/>
                  <a:pt x="5981846" y="4241268"/>
                  <a:pt x="5980689" y="4245558"/>
                </a:cubicBezTo>
                <a:cubicBezTo>
                  <a:pt x="5975785" y="4263742"/>
                  <a:pt x="5970473" y="4281926"/>
                  <a:pt x="5966932" y="4300382"/>
                </a:cubicBezTo>
                <a:cubicBezTo>
                  <a:pt x="5964140" y="4314615"/>
                  <a:pt x="5965365" y="4329666"/>
                  <a:pt x="5962028" y="4343627"/>
                </a:cubicBezTo>
                <a:cubicBezTo>
                  <a:pt x="5947659" y="4403967"/>
                  <a:pt x="5931859" y="4463966"/>
                  <a:pt x="5917489" y="4524305"/>
                </a:cubicBezTo>
                <a:cubicBezTo>
                  <a:pt x="5913539" y="4540990"/>
                  <a:pt x="5913539" y="4558561"/>
                  <a:pt x="5909997" y="4575383"/>
                </a:cubicBezTo>
                <a:cubicBezTo>
                  <a:pt x="5896173" y="4641647"/>
                  <a:pt x="5881530" y="4707708"/>
                  <a:pt x="5867569" y="4773904"/>
                </a:cubicBezTo>
                <a:cubicBezTo>
                  <a:pt x="5864981" y="4786299"/>
                  <a:pt x="5864709" y="4799170"/>
                  <a:pt x="5861917" y="4811565"/>
                </a:cubicBezTo>
                <a:cubicBezTo>
                  <a:pt x="5848296" y="4872177"/>
                  <a:pt x="5833654" y="4932584"/>
                  <a:pt x="5820510" y="4993265"/>
                </a:cubicBezTo>
                <a:cubicBezTo>
                  <a:pt x="5816696" y="5010903"/>
                  <a:pt x="5817854" y="5029631"/>
                  <a:pt x="5814040" y="5047270"/>
                </a:cubicBezTo>
                <a:cubicBezTo>
                  <a:pt x="5801441" y="5105158"/>
                  <a:pt x="5786799" y="5162569"/>
                  <a:pt x="5774540" y="5220525"/>
                </a:cubicBezTo>
                <a:cubicBezTo>
                  <a:pt x="5765755" y="5262000"/>
                  <a:pt x="5759081" y="5303883"/>
                  <a:pt x="5752406" y="5345767"/>
                </a:cubicBezTo>
                <a:cubicBezTo>
                  <a:pt x="5738582" y="5433076"/>
                  <a:pt x="5722986" y="5519907"/>
                  <a:pt x="5703985" y="5606330"/>
                </a:cubicBezTo>
                <a:cubicBezTo>
                  <a:pt x="5688526" y="5676749"/>
                  <a:pt x="5683009" y="5749347"/>
                  <a:pt x="5670955" y="5820583"/>
                </a:cubicBezTo>
                <a:cubicBezTo>
                  <a:pt x="5658697" y="5892636"/>
                  <a:pt x="5642556" y="5964077"/>
                  <a:pt x="5630502" y="6036130"/>
                </a:cubicBezTo>
                <a:cubicBezTo>
                  <a:pt x="5619060" y="6104029"/>
                  <a:pt x="5610956" y="6172472"/>
                  <a:pt x="5600877" y="6240576"/>
                </a:cubicBezTo>
                <a:cubicBezTo>
                  <a:pt x="5592500" y="6297034"/>
                  <a:pt x="5583647" y="6353423"/>
                  <a:pt x="5574521" y="6409744"/>
                </a:cubicBezTo>
                <a:cubicBezTo>
                  <a:pt x="5570094" y="6437122"/>
                  <a:pt x="5565395" y="6464499"/>
                  <a:pt x="5559334" y="6491605"/>
                </a:cubicBezTo>
                <a:cubicBezTo>
                  <a:pt x="5553409" y="6518097"/>
                  <a:pt x="5577654" y="6554873"/>
                  <a:pt x="5604690" y="6558278"/>
                </a:cubicBezTo>
                <a:cubicBezTo>
                  <a:pt x="5642283" y="6563045"/>
                  <a:pt x="5668163" y="6544044"/>
                  <a:pt x="5675858" y="6503863"/>
                </a:cubicBezTo>
                <a:cubicBezTo>
                  <a:pt x="5684508" y="6458711"/>
                  <a:pt x="5691931" y="6413286"/>
                  <a:pt x="5699354" y="6367929"/>
                </a:cubicBezTo>
                <a:cubicBezTo>
                  <a:pt x="5706982" y="6320802"/>
                  <a:pt x="5714337" y="6273538"/>
                  <a:pt x="5721147" y="6226274"/>
                </a:cubicBezTo>
                <a:cubicBezTo>
                  <a:pt x="5732180" y="6150067"/>
                  <a:pt x="5742804" y="6073791"/>
                  <a:pt x="5753428" y="5997515"/>
                </a:cubicBezTo>
                <a:cubicBezTo>
                  <a:pt x="5755403" y="5983145"/>
                  <a:pt x="5755403" y="5968435"/>
                  <a:pt x="5757991" y="5954202"/>
                </a:cubicBezTo>
                <a:cubicBezTo>
                  <a:pt x="5772088" y="5876836"/>
                  <a:pt x="5786935" y="5799539"/>
                  <a:pt x="5801032" y="5722174"/>
                </a:cubicBezTo>
                <a:cubicBezTo>
                  <a:pt x="5804301" y="5704331"/>
                  <a:pt x="5804301" y="5685943"/>
                  <a:pt x="5807979" y="5668236"/>
                </a:cubicBezTo>
                <a:cubicBezTo>
                  <a:pt x="5820442" y="5608101"/>
                  <a:pt x="5835629" y="5548442"/>
                  <a:pt x="5846525" y="5487967"/>
                </a:cubicBezTo>
                <a:cubicBezTo>
                  <a:pt x="5859056" y="5418501"/>
                  <a:pt x="5868046" y="5348423"/>
                  <a:pt x="5878738" y="5278617"/>
                </a:cubicBezTo>
                <a:cubicBezTo>
                  <a:pt x="5879419" y="5274122"/>
                  <a:pt x="5881394" y="5269900"/>
                  <a:pt x="5882347" y="5265473"/>
                </a:cubicBezTo>
                <a:cubicBezTo>
                  <a:pt x="5895491" y="5204521"/>
                  <a:pt x="5909657" y="5143773"/>
                  <a:pt x="5921439" y="5082548"/>
                </a:cubicBezTo>
                <a:cubicBezTo>
                  <a:pt x="5933425" y="5020506"/>
                  <a:pt x="5943096" y="4958055"/>
                  <a:pt x="5953856" y="4895809"/>
                </a:cubicBezTo>
                <a:cubicBezTo>
                  <a:pt x="5954469" y="4892267"/>
                  <a:pt x="5956444" y="4888998"/>
                  <a:pt x="5957193" y="4885457"/>
                </a:cubicBezTo>
                <a:cubicBezTo>
                  <a:pt x="5970473" y="4826411"/>
                  <a:pt x="5984094" y="4767434"/>
                  <a:pt x="5996557" y="4708184"/>
                </a:cubicBezTo>
                <a:cubicBezTo>
                  <a:pt x="6000234" y="4690545"/>
                  <a:pt x="5999008" y="4671885"/>
                  <a:pt x="6002754" y="4654246"/>
                </a:cubicBezTo>
                <a:cubicBezTo>
                  <a:pt x="6016783" y="4587096"/>
                  <a:pt x="6031971" y="4520219"/>
                  <a:pt x="6046613" y="4453273"/>
                </a:cubicBezTo>
                <a:cubicBezTo>
                  <a:pt x="6048383" y="4445305"/>
                  <a:pt x="6048792" y="4436997"/>
                  <a:pt x="6050767" y="4429097"/>
                </a:cubicBezTo>
                <a:cubicBezTo>
                  <a:pt x="6064592" y="4373320"/>
                  <a:pt x="6079643" y="4317816"/>
                  <a:pt x="6092242" y="4261767"/>
                </a:cubicBezTo>
                <a:cubicBezTo>
                  <a:pt x="6103547" y="4211643"/>
                  <a:pt x="6112332" y="4160906"/>
                  <a:pt x="6122343" y="4110510"/>
                </a:cubicBezTo>
                <a:cubicBezTo>
                  <a:pt x="6123025" y="4106968"/>
                  <a:pt x="6124931" y="4103699"/>
                  <a:pt x="6125885" y="4100158"/>
                </a:cubicBezTo>
                <a:cubicBezTo>
                  <a:pt x="6132627" y="4075096"/>
                  <a:pt x="6139301" y="4050170"/>
                  <a:pt x="6146044" y="4025244"/>
                </a:cubicBezTo>
                <a:close/>
              </a:path>
            </a:pathLst>
          </a:custGeom>
          <a:solidFill>
            <a:srgbClr val="000000"/>
          </a:solidFill>
          <a:ln w="6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DC2E361B-49DC-4447-B0FE-62723600069D}"/>
              </a:ext>
            </a:extLst>
          </p:cNvPr>
          <p:cNvGrpSpPr/>
          <p:nvPr/>
        </p:nvGrpSpPr>
        <p:grpSpPr>
          <a:xfrm>
            <a:off x="2705145" y="3145213"/>
            <a:ext cx="1997261" cy="933895"/>
            <a:chOff x="3053486" y="2329277"/>
            <a:chExt cx="2397091" cy="1120851"/>
          </a:xfrm>
        </p:grpSpPr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7A74264-665F-4CF1-B11F-FBCA85A25C48}"/>
                </a:ext>
              </a:extLst>
            </p:cNvPr>
            <p:cNvSpPr/>
            <p:nvPr/>
          </p:nvSpPr>
          <p:spPr>
            <a:xfrm rot="1800000">
              <a:off x="4045040" y="2391376"/>
              <a:ext cx="1405537" cy="926272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9E18B58A-D21A-48F6-B935-C888433A2E0D}"/>
                </a:ext>
              </a:extLst>
            </p:cNvPr>
            <p:cNvGrpSpPr/>
            <p:nvPr/>
          </p:nvGrpSpPr>
          <p:grpSpPr>
            <a:xfrm>
              <a:off x="3053486" y="2329277"/>
              <a:ext cx="2389894" cy="1120851"/>
              <a:chOff x="3053486" y="2329277"/>
              <a:chExt cx="2389894" cy="1120851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B96A242B-28EF-4587-8897-C7CC1D2417BD}"/>
                  </a:ext>
                </a:extLst>
              </p:cNvPr>
              <p:cNvGrpSpPr/>
              <p:nvPr/>
            </p:nvGrpSpPr>
            <p:grpSpPr>
              <a:xfrm>
                <a:off x="3331112" y="2526770"/>
                <a:ext cx="2112268" cy="670660"/>
                <a:chOff x="3331112" y="2526770"/>
                <a:chExt cx="2112268" cy="670660"/>
              </a:xfrm>
            </p:grpSpPr>
            <p:sp>
              <p:nvSpPr>
                <p:cNvPr id="433" name="Graphic 90">
                  <a:extLst>
                    <a:ext uri="{FF2B5EF4-FFF2-40B4-BE49-F238E27FC236}">
                      <a16:creationId xmlns:a16="http://schemas.microsoft.com/office/drawing/2014/main" id="{B985728F-8C3D-443F-8CA6-55FE4BB980A5}"/>
                    </a:ext>
                  </a:extLst>
                </p:cNvPr>
                <p:cNvSpPr/>
                <p:nvPr/>
              </p:nvSpPr>
              <p:spPr>
                <a:xfrm rot="1800000">
                  <a:off x="3331112" y="2652313"/>
                  <a:ext cx="299343" cy="432743"/>
                </a:xfrm>
                <a:custGeom>
                  <a:avLst/>
                  <a:gdLst>
                    <a:gd name="connsiteX0" fmla="*/ 286207 w 1290477"/>
                    <a:gd name="connsiteY0" fmla="*/ 0 h 1865569"/>
                    <a:gd name="connsiteX1" fmla="*/ 328560 w 1290477"/>
                    <a:gd name="connsiteY1" fmla="*/ 39942 h 1865569"/>
                    <a:gd name="connsiteX2" fmla="*/ 660307 w 1290477"/>
                    <a:gd name="connsiteY2" fmla="*/ 598229 h 1865569"/>
                    <a:gd name="connsiteX3" fmla="*/ 1272327 w 1290477"/>
                    <a:gd name="connsiteY3" fmla="*/ 1631902 h 1865569"/>
                    <a:gd name="connsiteX4" fmla="*/ 1249190 w 1290477"/>
                    <a:gd name="connsiteY4" fmla="*/ 1738089 h 1865569"/>
                    <a:gd name="connsiteX5" fmla="*/ 1058448 w 1290477"/>
                    <a:gd name="connsiteY5" fmla="*/ 1850304 h 1865569"/>
                    <a:gd name="connsiteX6" fmla="*/ 957537 w 1290477"/>
                    <a:gd name="connsiteY6" fmla="*/ 1820234 h 1865569"/>
                    <a:gd name="connsiteX7" fmla="*/ 16559 w 1290477"/>
                    <a:gd name="connsiteY7" fmla="*/ 231062 h 1865569"/>
                    <a:gd name="connsiteX8" fmla="*/ 34420 w 1290477"/>
                    <a:gd name="connsiteY8" fmla="*/ 135125 h 1865569"/>
                    <a:gd name="connsiteX9" fmla="*/ 240914 w 1290477"/>
                    <a:gd name="connsiteY9" fmla="*/ 12887 h 1865569"/>
                    <a:gd name="connsiteX10" fmla="*/ 286207 w 1290477"/>
                    <a:gd name="connsiteY10" fmla="*/ 0 h 186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477" h="1865569">
                      <a:moveTo>
                        <a:pt x="286207" y="0"/>
                      </a:moveTo>
                      <a:cubicBezTo>
                        <a:pt x="298792" y="11606"/>
                        <a:pt x="318311" y="22986"/>
                        <a:pt x="328560" y="39942"/>
                      </a:cubicBezTo>
                      <a:cubicBezTo>
                        <a:pt x="439946" y="225560"/>
                        <a:pt x="549976" y="411932"/>
                        <a:pt x="660307" y="598229"/>
                      </a:cubicBezTo>
                      <a:cubicBezTo>
                        <a:pt x="864313" y="942786"/>
                        <a:pt x="1068320" y="1287345"/>
                        <a:pt x="1272327" y="1631902"/>
                      </a:cubicBezTo>
                      <a:cubicBezTo>
                        <a:pt x="1301266" y="1680738"/>
                        <a:pt x="1297046" y="1708019"/>
                        <a:pt x="1249190" y="1738089"/>
                      </a:cubicBezTo>
                      <a:cubicBezTo>
                        <a:pt x="1186790" y="1777352"/>
                        <a:pt x="1123109" y="1814883"/>
                        <a:pt x="1058448" y="1850304"/>
                      </a:cubicBezTo>
                      <a:cubicBezTo>
                        <a:pt x="1008934" y="1877434"/>
                        <a:pt x="986401" y="1868993"/>
                        <a:pt x="957537" y="1820234"/>
                      </a:cubicBezTo>
                      <a:cubicBezTo>
                        <a:pt x="643878" y="1290510"/>
                        <a:pt x="330218" y="760786"/>
                        <a:pt x="16559" y="231062"/>
                      </a:cubicBezTo>
                      <a:cubicBezTo>
                        <a:pt x="-8763" y="188256"/>
                        <a:pt x="-6728" y="161803"/>
                        <a:pt x="34420" y="135125"/>
                      </a:cubicBezTo>
                      <a:cubicBezTo>
                        <a:pt x="101493" y="91716"/>
                        <a:pt x="171580" y="52754"/>
                        <a:pt x="240914" y="12887"/>
                      </a:cubicBezTo>
                      <a:cubicBezTo>
                        <a:pt x="251314" y="6933"/>
                        <a:pt x="264502" y="5953"/>
                        <a:pt x="28620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4" name="Graphic 90">
                  <a:extLst>
                    <a:ext uri="{FF2B5EF4-FFF2-40B4-BE49-F238E27FC236}">
                      <a16:creationId xmlns:a16="http://schemas.microsoft.com/office/drawing/2014/main" id="{E422748B-1B75-453C-95BB-294591D1E85A}"/>
                    </a:ext>
                  </a:extLst>
                </p:cNvPr>
                <p:cNvSpPr/>
                <p:nvPr/>
              </p:nvSpPr>
              <p:spPr>
                <a:xfrm rot="1800000">
                  <a:off x="3795930" y="2754948"/>
                  <a:ext cx="219618" cy="218744"/>
                </a:xfrm>
                <a:custGeom>
                  <a:avLst/>
                  <a:gdLst>
                    <a:gd name="connsiteX0" fmla="*/ 474107 w 946781"/>
                    <a:gd name="connsiteY0" fmla="*/ 943013 h 943013"/>
                    <a:gd name="connsiteX1" fmla="*/ 1 w 946781"/>
                    <a:gd name="connsiteY1" fmla="*/ 471092 h 943013"/>
                    <a:gd name="connsiteX2" fmla="*/ 474258 w 946781"/>
                    <a:gd name="connsiteY2" fmla="*/ 1 h 943013"/>
                    <a:gd name="connsiteX3" fmla="*/ 946782 w 946781"/>
                    <a:gd name="connsiteY3" fmla="*/ 473127 h 943013"/>
                    <a:gd name="connsiteX4" fmla="*/ 474107 w 946781"/>
                    <a:gd name="connsiteY4" fmla="*/ 943013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781" h="943013">
                      <a:moveTo>
                        <a:pt x="474107" y="943013"/>
                      </a:moveTo>
                      <a:cubicBezTo>
                        <a:pt x="212976" y="942938"/>
                        <a:pt x="-451" y="730415"/>
                        <a:pt x="1" y="471092"/>
                      </a:cubicBezTo>
                      <a:cubicBezTo>
                        <a:pt x="453" y="210262"/>
                        <a:pt x="212523" y="-376"/>
                        <a:pt x="474258" y="1"/>
                      </a:cubicBezTo>
                      <a:cubicBezTo>
                        <a:pt x="735842" y="377"/>
                        <a:pt x="946932" y="211845"/>
                        <a:pt x="946782" y="473127"/>
                      </a:cubicBezTo>
                      <a:cubicBezTo>
                        <a:pt x="946555" y="730189"/>
                        <a:pt x="732375" y="943164"/>
                        <a:pt x="474107" y="94301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5" name="Graphic 90">
                  <a:extLst>
                    <a:ext uri="{FF2B5EF4-FFF2-40B4-BE49-F238E27FC236}">
                      <a16:creationId xmlns:a16="http://schemas.microsoft.com/office/drawing/2014/main" id="{3AE512D9-A24C-400E-A1D2-32C912404830}"/>
                    </a:ext>
                  </a:extLst>
                </p:cNvPr>
                <p:cNvSpPr/>
                <p:nvPr/>
              </p:nvSpPr>
              <p:spPr>
                <a:xfrm rot="1800000">
                  <a:off x="3754297" y="2712887"/>
                  <a:ext cx="301694" cy="302461"/>
                </a:xfrm>
                <a:custGeom>
                  <a:avLst/>
                  <a:gdLst>
                    <a:gd name="connsiteX0" fmla="*/ 943904 w 1300612"/>
                    <a:gd name="connsiteY0" fmla="*/ 71931 h 1303917"/>
                    <a:gd name="connsiteX1" fmla="*/ 809834 w 1300612"/>
                    <a:gd name="connsiteY1" fmla="*/ 147595 h 1303917"/>
                    <a:gd name="connsiteX2" fmla="*/ 773735 w 1300612"/>
                    <a:gd name="connsiteY2" fmla="*/ 149253 h 1303917"/>
                    <a:gd name="connsiteX3" fmla="*/ 193367 w 1300612"/>
                    <a:gd name="connsiteY3" fmla="*/ 413550 h 1303917"/>
                    <a:gd name="connsiteX4" fmla="*/ 561288 w 1300612"/>
                    <a:gd name="connsiteY4" fmla="*/ 1160620 h 1303917"/>
                    <a:gd name="connsiteX5" fmla="*/ 1151603 w 1300612"/>
                    <a:gd name="connsiteY5" fmla="*/ 788479 h 1303917"/>
                    <a:gd name="connsiteX6" fmla="*/ 1181748 w 1300612"/>
                    <a:gd name="connsiteY6" fmla="*/ 749291 h 1303917"/>
                    <a:gd name="connsiteX7" fmla="*/ 1300595 w 1300612"/>
                    <a:gd name="connsiteY7" fmla="*/ 675888 h 1303917"/>
                    <a:gd name="connsiteX8" fmla="*/ 828373 w 1300612"/>
                    <a:gd name="connsiteY8" fmla="*/ 1279768 h 1303917"/>
                    <a:gd name="connsiteX9" fmla="*/ 91854 w 1300612"/>
                    <a:gd name="connsiteY9" fmla="*/ 984422 h 1303917"/>
                    <a:gd name="connsiteX10" fmla="*/ 196156 w 1300612"/>
                    <a:gd name="connsiteY10" fmla="*/ 187161 h 1303917"/>
                    <a:gd name="connsiteX11" fmla="*/ 943904 w 1300612"/>
                    <a:gd name="connsiteY11" fmla="*/ 71931 h 130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917">
                      <a:moveTo>
                        <a:pt x="943904" y="71931"/>
                      </a:moveTo>
                      <a:cubicBezTo>
                        <a:pt x="898159" y="98007"/>
                        <a:pt x="854599" y="124007"/>
                        <a:pt x="809834" y="147595"/>
                      </a:cubicBezTo>
                      <a:cubicBezTo>
                        <a:pt x="800112" y="152720"/>
                        <a:pt x="785265" y="151816"/>
                        <a:pt x="773735" y="149253"/>
                      </a:cubicBezTo>
                      <a:cubicBezTo>
                        <a:pt x="534760" y="96424"/>
                        <a:pt x="308069" y="199445"/>
                        <a:pt x="193367" y="413550"/>
                      </a:cubicBezTo>
                      <a:cubicBezTo>
                        <a:pt x="30885" y="716809"/>
                        <a:pt x="221704" y="1104324"/>
                        <a:pt x="561288" y="1160620"/>
                      </a:cubicBezTo>
                      <a:cubicBezTo>
                        <a:pt x="830860" y="1205310"/>
                        <a:pt x="1072850" y="1052173"/>
                        <a:pt x="1151603" y="788479"/>
                      </a:cubicBezTo>
                      <a:cubicBezTo>
                        <a:pt x="1156050" y="773558"/>
                        <a:pt x="1168711" y="758183"/>
                        <a:pt x="1181748" y="749291"/>
                      </a:cubicBezTo>
                      <a:cubicBezTo>
                        <a:pt x="1219580" y="723517"/>
                        <a:pt x="1259523" y="700908"/>
                        <a:pt x="1300595" y="675888"/>
                      </a:cubicBezTo>
                      <a:cubicBezTo>
                        <a:pt x="1302555" y="911697"/>
                        <a:pt x="1137812" y="1191594"/>
                        <a:pt x="828373" y="1279768"/>
                      </a:cubicBezTo>
                      <a:cubicBezTo>
                        <a:pt x="548250" y="1359577"/>
                        <a:pt x="241298" y="1236586"/>
                        <a:pt x="91854" y="984422"/>
                      </a:cubicBezTo>
                      <a:cubicBezTo>
                        <a:pt x="-61660" y="725476"/>
                        <a:pt x="-19984" y="402849"/>
                        <a:pt x="196156" y="187161"/>
                      </a:cubicBezTo>
                      <a:cubicBezTo>
                        <a:pt x="405438" y="-21744"/>
                        <a:pt x="719399" y="-49101"/>
                        <a:pt x="943904" y="71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6" name="Graphic 90">
                  <a:extLst>
                    <a:ext uri="{FF2B5EF4-FFF2-40B4-BE49-F238E27FC236}">
                      <a16:creationId xmlns:a16="http://schemas.microsoft.com/office/drawing/2014/main" id="{CABF90CF-B27A-41DE-9894-29D6011A277A}"/>
                    </a:ext>
                  </a:extLst>
                </p:cNvPr>
                <p:cNvSpPr/>
                <p:nvPr/>
              </p:nvSpPr>
              <p:spPr>
                <a:xfrm rot="1800000">
                  <a:off x="4011066" y="2788315"/>
                  <a:ext cx="98507" cy="148731"/>
                </a:xfrm>
                <a:custGeom>
                  <a:avLst/>
                  <a:gdLst>
                    <a:gd name="connsiteX0" fmla="*/ 0 w 424668"/>
                    <a:gd name="connsiteY0" fmla="*/ 41148 h 641185"/>
                    <a:gd name="connsiteX1" fmla="*/ 69635 w 424668"/>
                    <a:gd name="connsiteY1" fmla="*/ 0 h 641185"/>
                    <a:gd name="connsiteX2" fmla="*/ 424668 w 424668"/>
                    <a:gd name="connsiteY2" fmla="*/ 599208 h 641185"/>
                    <a:gd name="connsiteX3" fmla="*/ 355712 w 424668"/>
                    <a:gd name="connsiteY3" fmla="*/ 641185 h 641185"/>
                    <a:gd name="connsiteX4" fmla="*/ 0 w 424668"/>
                    <a:gd name="connsiteY4" fmla="*/ 41148 h 641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668" h="641185">
                      <a:moveTo>
                        <a:pt x="0" y="41148"/>
                      </a:moveTo>
                      <a:cubicBezTo>
                        <a:pt x="23362" y="27357"/>
                        <a:pt x="44615" y="14771"/>
                        <a:pt x="69635" y="0"/>
                      </a:cubicBezTo>
                      <a:cubicBezTo>
                        <a:pt x="187804" y="199409"/>
                        <a:pt x="305370" y="397839"/>
                        <a:pt x="424668" y="599208"/>
                      </a:cubicBezTo>
                      <a:cubicBezTo>
                        <a:pt x="402059" y="613000"/>
                        <a:pt x="381033" y="625811"/>
                        <a:pt x="355712" y="641185"/>
                      </a:cubicBezTo>
                      <a:cubicBezTo>
                        <a:pt x="237392" y="441625"/>
                        <a:pt x="119299" y="242441"/>
                        <a:pt x="0" y="41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7E70DB3-5ADF-4BB3-BB59-DB614F8B5411}"/>
                    </a:ext>
                  </a:extLst>
                </p:cNvPr>
                <p:cNvSpPr/>
                <p:nvPr/>
              </p:nvSpPr>
              <p:spPr>
                <a:xfrm rot="1800000">
                  <a:off x="5186616" y="2736638"/>
                  <a:ext cx="256764" cy="220729"/>
                </a:xfrm>
                <a:custGeom>
                  <a:avLst/>
                  <a:gdLst>
                    <a:gd name="connsiteX0" fmla="*/ 272675 w 1106915"/>
                    <a:gd name="connsiteY0" fmla="*/ 810083 h 951570"/>
                    <a:gd name="connsiteX1" fmla="*/ 338467 w 1106915"/>
                    <a:gd name="connsiteY1" fmla="*/ 921017 h 951570"/>
                    <a:gd name="connsiteX2" fmla="*/ 233637 w 1106915"/>
                    <a:gd name="connsiteY2" fmla="*/ 941440 h 951570"/>
                    <a:gd name="connsiteX3" fmla="*/ 204622 w 1106915"/>
                    <a:gd name="connsiteY3" fmla="*/ 882507 h 951570"/>
                    <a:gd name="connsiteX4" fmla="*/ 272675 w 1106915"/>
                    <a:gd name="connsiteY4" fmla="*/ 810083 h 951570"/>
                    <a:gd name="connsiteX5" fmla="*/ 554983 w 1106915"/>
                    <a:gd name="connsiteY5" fmla="*/ 661317 h 951570"/>
                    <a:gd name="connsiteX6" fmla="*/ 620625 w 1106915"/>
                    <a:gd name="connsiteY6" fmla="*/ 772025 h 951570"/>
                    <a:gd name="connsiteX7" fmla="*/ 412623 w 1106915"/>
                    <a:gd name="connsiteY7" fmla="*/ 883260 h 951570"/>
                    <a:gd name="connsiteX8" fmla="*/ 345325 w 1106915"/>
                    <a:gd name="connsiteY8" fmla="*/ 770819 h 951570"/>
                    <a:gd name="connsiteX9" fmla="*/ 554983 w 1106915"/>
                    <a:gd name="connsiteY9" fmla="*/ 661317 h 951570"/>
                    <a:gd name="connsiteX10" fmla="*/ 852441 w 1106915"/>
                    <a:gd name="connsiteY10" fmla="*/ 506748 h 951570"/>
                    <a:gd name="connsiteX11" fmla="*/ 916424 w 1106915"/>
                    <a:gd name="connsiteY11" fmla="*/ 613763 h 951570"/>
                    <a:gd name="connsiteX12" fmla="*/ 694028 w 1106915"/>
                    <a:gd name="connsiteY12" fmla="*/ 733213 h 951570"/>
                    <a:gd name="connsiteX13" fmla="*/ 628237 w 1106915"/>
                    <a:gd name="connsiteY13" fmla="*/ 623786 h 951570"/>
                    <a:gd name="connsiteX14" fmla="*/ 852441 w 1106915"/>
                    <a:gd name="connsiteY14" fmla="*/ 506748 h 951570"/>
                    <a:gd name="connsiteX15" fmla="*/ 68519 w 1106915"/>
                    <a:gd name="connsiteY15" fmla="*/ 464696 h 951570"/>
                    <a:gd name="connsiteX16" fmla="*/ 135063 w 1106915"/>
                    <a:gd name="connsiteY16" fmla="*/ 577665 h 951570"/>
                    <a:gd name="connsiteX17" fmla="*/ 39278 w 1106915"/>
                    <a:gd name="connsiteY17" fmla="*/ 601328 h 951570"/>
                    <a:gd name="connsiteX18" fmla="*/ 390 w 1106915"/>
                    <a:gd name="connsiteY18" fmla="*/ 548575 h 951570"/>
                    <a:gd name="connsiteX19" fmla="*/ 68519 w 1106915"/>
                    <a:gd name="connsiteY19" fmla="*/ 464696 h 951570"/>
                    <a:gd name="connsiteX20" fmla="*/ 1042995 w 1106915"/>
                    <a:gd name="connsiteY20" fmla="*/ 413298 h 951570"/>
                    <a:gd name="connsiteX21" fmla="*/ 1098274 w 1106915"/>
                    <a:gd name="connsiteY21" fmla="*/ 441785 h 951570"/>
                    <a:gd name="connsiteX22" fmla="*/ 1076343 w 1106915"/>
                    <a:gd name="connsiteY22" fmla="*/ 527171 h 951570"/>
                    <a:gd name="connsiteX23" fmla="*/ 989525 w 1106915"/>
                    <a:gd name="connsiteY23" fmla="*/ 575252 h 951570"/>
                    <a:gd name="connsiteX24" fmla="*/ 925693 w 1106915"/>
                    <a:gd name="connsiteY24" fmla="*/ 468539 h 951570"/>
                    <a:gd name="connsiteX25" fmla="*/ 1017484 w 1106915"/>
                    <a:gd name="connsiteY25" fmla="*/ 421437 h 951570"/>
                    <a:gd name="connsiteX26" fmla="*/ 1042995 w 1106915"/>
                    <a:gd name="connsiteY26" fmla="*/ 413298 h 951570"/>
                    <a:gd name="connsiteX27" fmla="*/ 333672 w 1106915"/>
                    <a:gd name="connsiteY27" fmla="*/ 288517 h 951570"/>
                    <a:gd name="connsiteX28" fmla="*/ 400106 w 1106915"/>
                    <a:gd name="connsiteY28" fmla="*/ 401470 h 951570"/>
                    <a:gd name="connsiteX29" fmla="*/ 202792 w 1106915"/>
                    <a:gd name="connsiteY29" fmla="*/ 530719 h 951570"/>
                    <a:gd name="connsiteX30" fmla="*/ 137085 w 1106915"/>
                    <a:gd name="connsiteY30" fmla="*/ 420049 h 951570"/>
                    <a:gd name="connsiteX31" fmla="*/ 333672 w 1106915"/>
                    <a:gd name="connsiteY31" fmla="*/ 288517 h 951570"/>
                    <a:gd name="connsiteX32" fmla="*/ 616102 w 1106915"/>
                    <a:gd name="connsiteY32" fmla="*/ 107251 h 951570"/>
                    <a:gd name="connsiteX33" fmla="*/ 679935 w 1106915"/>
                    <a:gd name="connsiteY33" fmla="*/ 214567 h 951570"/>
                    <a:gd name="connsiteX34" fmla="*/ 469975 w 1106915"/>
                    <a:gd name="connsiteY34" fmla="*/ 355269 h 951570"/>
                    <a:gd name="connsiteX35" fmla="*/ 404258 w 1106915"/>
                    <a:gd name="connsiteY35" fmla="*/ 245315 h 951570"/>
                    <a:gd name="connsiteX36" fmla="*/ 616102 w 1106915"/>
                    <a:gd name="connsiteY36" fmla="*/ 107251 h 951570"/>
                    <a:gd name="connsiteX37" fmla="*/ 801447 w 1106915"/>
                    <a:gd name="connsiteY37" fmla="*/ 3 h 951570"/>
                    <a:gd name="connsiteX38" fmla="*/ 856811 w 1106915"/>
                    <a:gd name="connsiteY38" fmla="*/ 34827 h 951570"/>
                    <a:gd name="connsiteX39" fmla="*/ 842492 w 1106915"/>
                    <a:gd name="connsiteY39" fmla="*/ 104839 h 951570"/>
                    <a:gd name="connsiteX40" fmla="*/ 748816 w 1106915"/>
                    <a:gd name="connsiteY40" fmla="*/ 168972 h 951570"/>
                    <a:gd name="connsiteX41" fmla="*/ 685059 w 1106915"/>
                    <a:gd name="connsiteY41" fmla="*/ 61882 h 951570"/>
                    <a:gd name="connsiteX42" fmla="*/ 780695 w 1106915"/>
                    <a:gd name="connsiteY42" fmla="*/ 4607 h 951570"/>
                    <a:gd name="connsiteX43" fmla="*/ 801447 w 1106915"/>
                    <a:gd name="connsiteY43" fmla="*/ 3 h 95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106915" h="951570">
                      <a:moveTo>
                        <a:pt x="272675" y="810083"/>
                      </a:moveTo>
                      <a:cubicBezTo>
                        <a:pt x="295133" y="847915"/>
                        <a:pt x="316611" y="884089"/>
                        <a:pt x="338467" y="921017"/>
                      </a:cubicBezTo>
                      <a:cubicBezTo>
                        <a:pt x="304629" y="943249"/>
                        <a:pt x="270038" y="964878"/>
                        <a:pt x="233637" y="941440"/>
                      </a:cubicBezTo>
                      <a:cubicBezTo>
                        <a:pt x="217435" y="931040"/>
                        <a:pt x="203944" y="902327"/>
                        <a:pt x="204622" y="882507"/>
                      </a:cubicBezTo>
                      <a:cubicBezTo>
                        <a:pt x="205979" y="843846"/>
                        <a:pt x="236802" y="824025"/>
                        <a:pt x="272675" y="810083"/>
                      </a:cubicBezTo>
                      <a:close/>
                      <a:moveTo>
                        <a:pt x="554983" y="661317"/>
                      </a:moveTo>
                      <a:cubicBezTo>
                        <a:pt x="576312" y="697190"/>
                        <a:pt x="597112" y="732233"/>
                        <a:pt x="620625" y="772025"/>
                      </a:cubicBezTo>
                      <a:cubicBezTo>
                        <a:pt x="549633" y="810008"/>
                        <a:pt x="482786" y="845729"/>
                        <a:pt x="412623" y="883260"/>
                      </a:cubicBezTo>
                      <a:cubicBezTo>
                        <a:pt x="390015" y="845428"/>
                        <a:pt x="368385" y="809405"/>
                        <a:pt x="345325" y="770819"/>
                      </a:cubicBezTo>
                      <a:cubicBezTo>
                        <a:pt x="415638" y="734117"/>
                        <a:pt x="483842" y="698471"/>
                        <a:pt x="554983" y="661317"/>
                      </a:cubicBezTo>
                      <a:close/>
                      <a:moveTo>
                        <a:pt x="852441" y="506748"/>
                      </a:moveTo>
                      <a:cubicBezTo>
                        <a:pt x="874220" y="543148"/>
                        <a:pt x="894568" y="577137"/>
                        <a:pt x="916424" y="613763"/>
                      </a:cubicBezTo>
                      <a:cubicBezTo>
                        <a:pt x="842643" y="653404"/>
                        <a:pt x="770522" y="692065"/>
                        <a:pt x="694028" y="733213"/>
                      </a:cubicBezTo>
                      <a:cubicBezTo>
                        <a:pt x="672475" y="697340"/>
                        <a:pt x="651599" y="662673"/>
                        <a:pt x="628237" y="623786"/>
                      </a:cubicBezTo>
                      <a:cubicBezTo>
                        <a:pt x="702996" y="584824"/>
                        <a:pt x="776324" y="546540"/>
                        <a:pt x="852441" y="506748"/>
                      </a:cubicBezTo>
                      <a:close/>
                      <a:moveTo>
                        <a:pt x="68519" y="464696"/>
                      </a:moveTo>
                      <a:cubicBezTo>
                        <a:pt x="91654" y="503960"/>
                        <a:pt x="112907" y="540059"/>
                        <a:pt x="135063" y="577665"/>
                      </a:cubicBezTo>
                      <a:cubicBezTo>
                        <a:pt x="104617" y="599369"/>
                        <a:pt x="74849" y="622807"/>
                        <a:pt x="39278" y="601328"/>
                      </a:cubicBezTo>
                      <a:cubicBezTo>
                        <a:pt x="21568" y="590627"/>
                        <a:pt x="2425" y="567717"/>
                        <a:pt x="390" y="548575"/>
                      </a:cubicBezTo>
                      <a:cubicBezTo>
                        <a:pt x="-4282" y="504638"/>
                        <a:pt x="33852" y="486853"/>
                        <a:pt x="68519" y="464696"/>
                      </a:cubicBezTo>
                      <a:close/>
                      <a:moveTo>
                        <a:pt x="1042995" y="413298"/>
                      </a:moveTo>
                      <a:cubicBezTo>
                        <a:pt x="1066805" y="409695"/>
                        <a:pt x="1085443" y="419572"/>
                        <a:pt x="1098274" y="441785"/>
                      </a:cubicBezTo>
                      <a:cubicBezTo>
                        <a:pt x="1115079" y="470875"/>
                        <a:pt x="1107166" y="507275"/>
                        <a:pt x="1076343" y="527171"/>
                      </a:cubicBezTo>
                      <a:cubicBezTo>
                        <a:pt x="1049513" y="544655"/>
                        <a:pt x="1020197" y="558522"/>
                        <a:pt x="989525" y="575252"/>
                      </a:cubicBezTo>
                      <a:cubicBezTo>
                        <a:pt x="967896" y="539078"/>
                        <a:pt x="947698" y="505316"/>
                        <a:pt x="925693" y="468539"/>
                      </a:cubicBezTo>
                      <a:cubicBezTo>
                        <a:pt x="957948" y="451884"/>
                        <a:pt x="987264" y="435605"/>
                        <a:pt x="1017484" y="421437"/>
                      </a:cubicBezTo>
                      <a:cubicBezTo>
                        <a:pt x="1026546" y="417198"/>
                        <a:pt x="1035058" y="414499"/>
                        <a:pt x="1042995" y="413298"/>
                      </a:cubicBezTo>
                      <a:close/>
                      <a:moveTo>
                        <a:pt x="333672" y="288517"/>
                      </a:moveTo>
                      <a:cubicBezTo>
                        <a:pt x="356486" y="327248"/>
                        <a:pt x="377737" y="363497"/>
                        <a:pt x="400106" y="401470"/>
                      </a:cubicBezTo>
                      <a:cubicBezTo>
                        <a:pt x="333540" y="445064"/>
                        <a:pt x="270152" y="486614"/>
                        <a:pt x="202792" y="530719"/>
                      </a:cubicBezTo>
                      <a:cubicBezTo>
                        <a:pt x="179136" y="491011"/>
                        <a:pt x="158348" y="455961"/>
                        <a:pt x="137085" y="420049"/>
                      </a:cubicBezTo>
                      <a:cubicBezTo>
                        <a:pt x="203789" y="375417"/>
                        <a:pt x="267762" y="332639"/>
                        <a:pt x="333672" y="288517"/>
                      </a:cubicBezTo>
                      <a:close/>
                      <a:moveTo>
                        <a:pt x="616102" y="107251"/>
                      </a:moveTo>
                      <a:cubicBezTo>
                        <a:pt x="638184" y="144329"/>
                        <a:pt x="657853" y="177338"/>
                        <a:pt x="679935" y="214567"/>
                      </a:cubicBezTo>
                      <a:cubicBezTo>
                        <a:pt x="609697" y="261594"/>
                        <a:pt x="540740" y="307866"/>
                        <a:pt x="469975" y="355269"/>
                      </a:cubicBezTo>
                      <a:cubicBezTo>
                        <a:pt x="447592" y="317890"/>
                        <a:pt x="426641" y="282771"/>
                        <a:pt x="404258" y="245315"/>
                      </a:cubicBezTo>
                      <a:cubicBezTo>
                        <a:pt x="474270" y="199646"/>
                        <a:pt x="543076" y="154880"/>
                        <a:pt x="616102" y="107251"/>
                      </a:cubicBezTo>
                      <a:close/>
                      <a:moveTo>
                        <a:pt x="801447" y="3"/>
                      </a:moveTo>
                      <a:cubicBezTo>
                        <a:pt x="822911" y="250"/>
                        <a:pt x="845223" y="14253"/>
                        <a:pt x="856811" y="34827"/>
                      </a:cubicBezTo>
                      <a:cubicBezTo>
                        <a:pt x="872185" y="62033"/>
                        <a:pt x="865327" y="86978"/>
                        <a:pt x="842492" y="104839"/>
                      </a:cubicBezTo>
                      <a:cubicBezTo>
                        <a:pt x="813326" y="127674"/>
                        <a:pt x="781373" y="146967"/>
                        <a:pt x="748816" y="168972"/>
                      </a:cubicBezTo>
                      <a:cubicBezTo>
                        <a:pt x="727337" y="132874"/>
                        <a:pt x="707668" y="99865"/>
                        <a:pt x="685059" y="61882"/>
                      </a:cubicBezTo>
                      <a:cubicBezTo>
                        <a:pt x="717616" y="42062"/>
                        <a:pt x="747912" y="20809"/>
                        <a:pt x="780695" y="4607"/>
                      </a:cubicBezTo>
                      <a:cubicBezTo>
                        <a:pt x="787233" y="1366"/>
                        <a:pt x="794293" y="-80"/>
                        <a:pt x="801447" y="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Graphic 90">
                  <a:extLst>
                    <a:ext uri="{FF2B5EF4-FFF2-40B4-BE49-F238E27FC236}">
                      <a16:creationId xmlns:a16="http://schemas.microsoft.com/office/drawing/2014/main" id="{CBF80DA9-1118-4455-9D7F-41F970C0CEB8}"/>
                    </a:ext>
                  </a:extLst>
                </p:cNvPr>
                <p:cNvSpPr/>
                <p:nvPr/>
              </p:nvSpPr>
              <p:spPr>
                <a:xfrm rot="1800000">
                  <a:off x="4661678" y="2767389"/>
                  <a:ext cx="170600" cy="176806"/>
                </a:xfrm>
                <a:custGeom>
                  <a:avLst/>
                  <a:gdLst>
                    <a:gd name="connsiteX0" fmla="*/ 735464 w 735463"/>
                    <a:gd name="connsiteY0" fmla="*/ 495359 h 762217"/>
                    <a:gd name="connsiteX1" fmla="*/ 441926 w 735463"/>
                    <a:gd name="connsiteY1" fmla="*/ 0 h 762217"/>
                    <a:gd name="connsiteX2" fmla="*/ 0 w 735463"/>
                    <a:gd name="connsiteY2" fmla="*/ 250505 h 762217"/>
                    <a:gd name="connsiteX3" fmla="*/ 303184 w 735463"/>
                    <a:gd name="connsiteY3" fmla="*/ 762218 h 762217"/>
                    <a:gd name="connsiteX4" fmla="*/ 735464 w 735463"/>
                    <a:gd name="connsiteY4" fmla="*/ 495359 h 76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463" h="762217">
                      <a:moveTo>
                        <a:pt x="735464" y="495359"/>
                      </a:moveTo>
                      <a:cubicBezTo>
                        <a:pt x="636890" y="329033"/>
                        <a:pt x="539823" y="165120"/>
                        <a:pt x="441926" y="0"/>
                      </a:cubicBezTo>
                      <a:lnTo>
                        <a:pt x="0" y="250505"/>
                      </a:lnTo>
                      <a:cubicBezTo>
                        <a:pt x="102493" y="423463"/>
                        <a:pt x="202424" y="592124"/>
                        <a:pt x="303184" y="762218"/>
                      </a:cubicBezTo>
                      <a:lnTo>
                        <a:pt x="735464" y="4953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9" name="Graphic 90">
                  <a:extLst>
                    <a:ext uri="{FF2B5EF4-FFF2-40B4-BE49-F238E27FC236}">
                      <a16:creationId xmlns:a16="http://schemas.microsoft.com/office/drawing/2014/main" id="{D72B691A-8FD5-4EFC-A56C-B4D3B63E9D5A}"/>
                    </a:ext>
                  </a:extLst>
                </p:cNvPr>
                <p:cNvSpPr/>
                <p:nvPr/>
              </p:nvSpPr>
              <p:spPr>
                <a:xfrm rot="1800000">
                  <a:off x="4836052" y="2884775"/>
                  <a:ext cx="110762" cy="68405"/>
                </a:xfrm>
                <a:custGeom>
                  <a:avLst/>
                  <a:gdLst>
                    <a:gd name="connsiteX0" fmla="*/ 150 w 477497"/>
                    <a:gd name="connsiteY0" fmla="*/ 294894 h 294894"/>
                    <a:gd name="connsiteX1" fmla="*/ 477498 w 477497"/>
                    <a:gd name="connsiteY1" fmla="*/ 377 h 294894"/>
                    <a:gd name="connsiteX2" fmla="*/ 477271 w 477497"/>
                    <a:gd name="connsiteY2" fmla="*/ 0 h 294894"/>
                    <a:gd name="connsiteX3" fmla="*/ 0 w 477497"/>
                    <a:gd name="connsiteY3" fmla="*/ 294593 h 294894"/>
                    <a:gd name="connsiteX4" fmla="*/ 150 w 477497"/>
                    <a:gd name="connsiteY4" fmla="*/ 294894 h 29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97" h="294894">
                      <a:moveTo>
                        <a:pt x="150" y="294894"/>
                      </a:moveTo>
                      <a:cubicBezTo>
                        <a:pt x="159543" y="196546"/>
                        <a:pt x="318181" y="98650"/>
                        <a:pt x="477498" y="377"/>
                      </a:cubicBezTo>
                      <a:cubicBezTo>
                        <a:pt x="477422" y="226"/>
                        <a:pt x="477347" y="151"/>
                        <a:pt x="477271" y="0"/>
                      </a:cubicBezTo>
                      <a:lnTo>
                        <a:pt x="0" y="294593"/>
                      </a:lnTo>
                      <a:cubicBezTo>
                        <a:pt x="75" y="294668"/>
                        <a:pt x="150" y="294743"/>
                        <a:pt x="150" y="29489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0" name="Graphic 90">
                  <a:extLst>
                    <a:ext uri="{FF2B5EF4-FFF2-40B4-BE49-F238E27FC236}">
                      <a16:creationId xmlns:a16="http://schemas.microsoft.com/office/drawing/2014/main" id="{FE115DDD-1DAF-429C-B7C1-4C9E6BFA5C85}"/>
                    </a:ext>
                  </a:extLst>
                </p:cNvPr>
                <p:cNvSpPr/>
                <p:nvPr/>
              </p:nvSpPr>
              <p:spPr>
                <a:xfrm rot="1800000">
                  <a:off x="4698543" y="2892203"/>
                  <a:ext cx="100325" cy="61954"/>
                </a:xfrm>
                <a:custGeom>
                  <a:avLst/>
                  <a:gdLst>
                    <a:gd name="connsiteX0" fmla="*/ 226 w 432506"/>
                    <a:gd name="connsiteY0" fmla="*/ 267085 h 267085"/>
                    <a:gd name="connsiteX1" fmla="*/ 432506 w 432506"/>
                    <a:gd name="connsiteY1" fmla="*/ 302 h 267085"/>
                    <a:gd name="connsiteX2" fmla="*/ 432280 w 432506"/>
                    <a:gd name="connsiteY2" fmla="*/ 0 h 267085"/>
                    <a:gd name="connsiteX3" fmla="*/ 0 w 432506"/>
                    <a:gd name="connsiteY3" fmla="*/ 266784 h 267085"/>
                    <a:gd name="connsiteX4" fmla="*/ 226 w 432506"/>
                    <a:gd name="connsiteY4" fmla="*/ 267085 h 26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506" h="267085">
                      <a:moveTo>
                        <a:pt x="226" y="267085"/>
                      </a:moveTo>
                      <a:cubicBezTo>
                        <a:pt x="144545" y="178007"/>
                        <a:pt x="286906" y="90209"/>
                        <a:pt x="432506" y="302"/>
                      </a:cubicBezTo>
                      <a:cubicBezTo>
                        <a:pt x="432431" y="226"/>
                        <a:pt x="432355" y="75"/>
                        <a:pt x="432280" y="0"/>
                      </a:cubicBezTo>
                      <a:lnTo>
                        <a:pt x="0" y="266784"/>
                      </a:lnTo>
                      <a:cubicBezTo>
                        <a:pt x="75" y="266859"/>
                        <a:pt x="151" y="266935"/>
                        <a:pt x="226" y="26708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1" name="Graphic 90">
                  <a:extLst>
                    <a:ext uri="{FF2B5EF4-FFF2-40B4-BE49-F238E27FC236}">
                      <a16:creationId xmlns:a16="http://schemas.microsoft.com/office/drawing/2014/main" id="{495C79B6-2C0F-4A45-8B34-51B248F576F8}"/>
                    </a:ext>
                  </a:extLst>
                </p:cNvPr>
                <p:cNvSpPr/>
                <p:nvPr/>
              </p:nvSpPr>
              <p:spPr>
                <a:xfrm rot="1800000">
                  <a:off x="4981805" y="2758934"/>
                  <a:ext cx="108105" cy="61377"/>
                </a:xfrm>
                <a:custGeom>
                  <a:avLst/>
                  <a:gdLst>
                    <a:gd name="connsiteX0" fmla="*/ 465741 w 466042"/>
                    <a:gd name="connsiteY0" fmla="*/ 0 h 264598"/>
                    <a:gd name="connsiteX1" fmla="*/ 0 w 466042"/>
                    <a:gd name="connsiteY1" fmla="*/ 264221 h 264598"/>
                    <a:gd name="connsiteX2" fmla="*/ 226 w 466042"/>
                    <a:gd name="connsiteY2" fmla="*/ 264598 h 264598"/>
                    <a:gd name="connsiteX3" fmla="*/ 466042 w 466042"/>
                    <a:gd name="connsiteY3" fmla="*/ 603 h 264598"/>
                    <a:gd name="connsiteX4" fmla="*/ 465741 w 466042"/>
                    <a:gd name="connsiteY4" fmla="*/ 0 h 26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42" h="264598">
                      <a:moveTo>
                        <a:pt x="465741" y="0"/>
                      </a:moveTo>
                      <a:cubicBezTo>
                        <a:pt x="308685" y="89079"/>
                        <a:pt x="153890" y="176952"/>
                        <a:pt x="0" y="264221"/>
                      </a:cubicBezTo>
                      <a:cubicBezTo>
                        <a:pt x="75" y="264372"/>
                        <a:pt x="150" y="264447"/>
                        <a:pt x="226" y="264598"/>
                      </a:cubicBezTo>
                      <a:lnTo>
                        <a:pt x="466042" y="603"/>
                      </a:lnTo>
                      <a:cubicBezTo>
                        <a:pt x="465891" y="302"/>
                        <a:pt x="465816" y="151"/>
                        <a:pt x="46574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2" name="Graphic 90">
                  <a:extLst>
                    <a:ext uri="{FF2B5EF4-FFF2-40B4-BE49-F238E27FC236}">
                      <a16:creationId xmlns:a16="http://schemas.microsoft.com/office/drawing/2014/main" id="{4B593EBA-EA14-48BB-82F5-E85E1367EBBB}"/>
                    </a:ext>
                  </a:extLst>
                </p:cNvPr>
                <p:cNvSpPr/>
                <p:nvPr/>
              </p:nvSpPr>
              <p:spPr>
                <a:xfrm rot="1800000">
                  <a:off x="4800399" y="2765110"/>
                  <a:ext cx="178450" cy="178414"/>
                </a:xfrm>
                <a:custGeom>
                  <a:avLst/>
                  <a:gdLst>
                    <a:gd name="connsiteX0" fmla="*/ 769301 w 769301"/>
                    <a:gd name="connsiteY0" fmla="*/ 474559 h 769150"/>
                    <a:gd name="connsiteX1" fmla="*/ 487747 w 769301"/>
                    <a:gd name="connsiteY1" fmla="*/ 0 h 769150"/>
                    <a:gd name="connsiteX2" fmla="*/ 0 w 769301"/>
                    <a:gd name="connsiteY2" fmla="*/ 276430 h 769150"/>
                    <a:gd name="connsiteX3" fmla="*/ 292030 w 769301"/>
                    <a:gd name="connsiteY3" fmla="*/ 769151 h 769150"/>
                    <a:gd name="connsiteX4" fmla="*/ 769301 w 769301"/>
                    <a:gd name="connsiteY4" fmla="*/ 474559 h 76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301" h="769150">
                      <a:moveTo>
                        <a:pt x="769301" y="474559"/>
                      </a:moveTo>
                      <a:cubicBezTo>
                        <a:pt x="675249" y="315995"/>
                        <a:pt x="581875" y="158638"/>
                        <a:pt x="487747" y="0"/>
                      </a:cubicBezTo>
                      <a:lnTo>
                        <a:pt x="0" y="276430"/>
                      </a:lnTo>
                      <a:cubicBezTo>
                        <a:pt x="97595" y="441098"/>
                        <a:pt x="194285" y="604258"/>
                        <a:pt x="292030" y="769151"/>
                      </a:cubicBezTo>
                      <a:lnTo>
                        <a:pt x="769301" y="4745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3" name="Graphic 90">
                  <a:extLst>
                    <a:ext uri="{FF2B5EF4-FFF2-40B4-BE49-F238E27FC236}">
                      <a16:creationId xmlns:a16="http://schemas.microsoft.com/office/drawing/2014/main" id="{A63EB07C-EF3C-4C3D-93E6-1C2EE2835743}"/>
                    </a:ext>
                  </a:extLst>
                </p:cNvPr>
                <p:cNvSpPr/>
                <p:nvPr/>
              </p:nvSpPr>
              <p:spPr>
                <a:xfrm rot="1800000">
                  <a:off x="4950269" y="2767340"/>
                  <a:ext cx="170566" cy="170758"/>
                </a:xfrm>
                <a:custGeom>
                  <a:avLst/>
                  <a:gdLst>
                    <a:gd name="connsiteX0" fmla="*/ 735313 w 735313"/>
                    <a:gd name="connsiteY0" fmla="*/ 454964 h 736142"/>
                    <a:gd name="connsiteX1" fmla="*/ 465816 w 735313"/>
                    <a:gd name="connsiteY1" fmla="*/ 0 h 736142"/>
                    <a:gd name="connsiteX2" fmla="*/ 0 w 735313"/>
                    <a:gd name="connsiteY2" fmla="*/ 263995 h 736142"/>
                    <a:gd name="connsiteX3" fmla="*/ 279671 w 735313"/>
                    <a:gd name="connsiteY3" fmla="*/ 736142 h 736142"/>
                    <a:gd name="connsiteX4" fmla="*/ 735313 w 735313"/>
                    <a:gd name="connsiteY4" fmla="*/ 454964 h 73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13" h="736142">
                      <a:moveTo>
                        <a:pt x="735313" y="454964"/>
                      </a:moveTo>
                      <a:cubicBezTo>
                        <a:pt x="644878" y="302280"/>
                        <a:pt x="555875" y="152082"/>
                        <a:pt x="465816" y="0"/>
                      </a:cubicBezTo>
                      <a:lnTo>
                        <a:pt x="0" y="263995"/>
                      </a:lnTo>
                      <a:cubicBezTo>
                        <a:pt x="93902" y="422483"/>
                        <a:pt x="186070" y="578182"/>
                        <a:pt x="279671" y="736142"/>
                      </a:cubicBezTo>
                      <a:lnTo>
                        <a:pt x="735313" y="454964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4" name="Graphic 90">
                  <a:extLst>
                    <a:ext uri="{FF2B5EF4-FFF2-40B4-BE49-F238E27FC236}">
                      <a16:creationId xmlns:a16="http://schemas.microsoft.com/office/drawing/2014/main" id="{85AFDBCB-9D03-4247-BF99-70B3572B3CBA}"/>
                    </a:ext>
                  </a:extLst>
                </p:cNvPr>
                <p:cNvSpPr/>
                <p:nvPr/>
              </p:nvSpPr>
              <p:spPr>
                <a:xfrm rot="1800000">
                  <a:off x="4833356" y="2756341"/>
                  <a:ext cx="113174" cy="64226"/>
                </a:xfrm>
                <a:custGeom>
                  <a:avLst/>
                  <a:gdLst>
                    <a:gd name="connsiteX0" fmla="*/ 487672 w 487897"/>
                    <a:gd name="connsiteY0" fmla="*/ 0 h 276882"/>
                    <a:gd name="connsiteX1" fmla="*/ 0 w 487897"/>
                    <a:gd name="connsiteY1" fmla="*/ 276581 h 276882"/>
                    <a:gd name="connsiteX2" fmla="*/ 151 w 487897"/>
                    <a:gd name="connsiteY2" fmla="*/ 276882 h 276882"/>
                    <a:gd name="connsiteX3" fmla="*/ 487898 w 487897"/>
                    <a:gd name="connsiteY3" fmla="*/ 452 h 276882"/>
                    <a:gd name="connsiteX4" fmla="*/ 487672 w 487897"/>
                    <a:gd name="connsiteY4" fmla="*/ 0 h 27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897" h="276882">
                      <a:moveTo>
                        <a:pt x="487672" y="0"/>
                      </a:moveTo>
                      <a:cubicBezTo>
                        <a:pt x="323155" y="93299"/>
                        <a:pt x="162181" y="184638"/>
                        <a:pt x="0" y="276581"/>
                      </a:cubicBezTo>
                      <a:cubicBezTo>
                        <a:pt x="75" y="276656"/>
                        <a:pt x="151" y="276807"/>
                        <a:pt x="151" y="276882"/>
                      </a:cubicBezTo>
                      <a:lnTo>
                        <a:pt x="487898" y="452"/>
                      </a:lnTo>
                      <a:cubicBezTo>
                        <a:pt x="487822" y="302"/>
                        <a:pt x="487747" y="151"/>
                        <a:pt x="487672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5" name="Graphic 90">
                  <a:extLst>
                    <a:ext uri="{FF2B5EF4-FFF2-40B4-BE49-F238E27FC236}">
                      <a16:creationId xmlns:a16="http://schemas.microsoft.com/office/drawing/2014/main" id="{48475B35-8AD3-4717-AD0B-B6212E01DD92}"/>
                    </a:ext>
                  </a:extLst>
                </p:cNvPr>
                <p:cNvSpPr/>
                <p:nvPr/>
              </p:nvSpPr>
              <p:spPr>
                <a:xfrm rot="1800000">
                  <a:off x="4410492" y="2776384"/>
                  <a:ext cx="29631" cy="16834"/>
                </a:xfrm>
                <a:custGeom>
                  <a:avLst/>
                  <a:gdLst>
                    <a:gd name="connsiteX0" fmla="*/ 127664 w 127739"/>
                    <a:gd name="connsiteY0" fmla="*/ 0 h 72574"/>
                    <a:gd name="connsiteX1" fmla="*/ 0 w 127739"/>
                    <a:gd name="connsiteY1" fmla="*/ 72574 h 72574"/>
                    <a:gd name="connsiteX2" fmla="*/ 127740 w 127739"/>
                    <a:gd name="connsiteY2" fmla="*/ 151 h 72574"/>
                    <a:gd name="connsiteX3" fmla="*/ 127664 w 127739"/>
                    <a:gd name="connsiteY3" fmla="*/ 0 h 7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739" h="72574">
                      <a:moveTo>
                        <a:pt x="127664" y="0"/>
                      </a:moveTo>
                      <a:cubicBezTo>
                        <a:pt x="84708" y="24417"/>
                        <a:pt x="42278" y="48534"/>
                        <a:pt x="0" y="72574"/>
                      </a:cubicBezTo>
                      <a:lnTo>
                        <a:pt x="127740" y="151"/>
                      </a:lnTo>
                      <a:cubicBezTo>
                        <a:pt x="127664" y="75"/>
                        <a:pt x="127664" y="75"/>
                        <a:pt x="127664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6" name="Graphic 90">
                  <a:extLst>
                    <a:ext uri="{FF2B5EF4-FFF2-40B4-BE49-F238E27FC236}">
                      <a16:creationId xmlns:a16="http://schemas.microsoft.com/office/drawing/2014/main" id="{310DD953-E3E2-4AA5-942B-EE781464E7FF}"/>
                    </a:ext>
                  </a:extLst>
                </p:cNvPr>
                <p:cNvSpPr/>
                <p:nvPr/>
              </p:nvSpPr>
              <p:spPr>
                <a:xfrm rot="1800000">
                  <a:off x="4502631" y="2772493"/>
                  <a:ext cx="46133" cy="26204"/>
                </a:xfrm>
                <a:custGeom>
                  <a:avLst/>
                  <a:gdLst>
                    <a:gd name="connsiteX0" fmla="*/ 198731 w 198882"/>
                    <a:gd name="connsiteY0" fmla="*/ 0 h 112968"/>
                    <a:gd name="connsiteX1" fmla="*/ 0 w 198882"/>
                    <a:gd name="connsiteY1" fmla="*/ 112969 h 112968"/>
                    <a:gd name="connsiteX2" fmla="*/ 198882 w 198882"/>
                    <a:gd name="connsiteY2" fmla="*/ 226 h 112968"/>
                    <a:gd name="connsiteX3" fmla="*/ 198731 w 198882"/>
                    <a:gd name="connsiteY3" fmla="*/ 0 h 11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882" h="112968">
                      <a:moveTo>
                        <a:pt x="198731" y="0"/>
                      </a:moveTo>
                      <a:cubicBezTo>
                        <a:pt x="131432" y="38209"/>
                        <a:pt x="65490" y="75664"/>
                        <a:pt x="0" y="112969"/>
                      </a:cubicBezTo>
                      <a:lnTo>
                        <a:pt x="198882" y="226"/>
                      </a:lnTo>
                      <a:cubicBezTo>
                        <a:pt x="198807" y="151"/>
                        <a:pt x="198731" y="75"/>
                        <a:pt x="19873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7" name="Graphic 90">
                  <a:extLst>
                    <a:ext uri="{FF2B5EF4-FFF2-40B4-BE49-F238E27FC236}">
                      <a16:creationId xmlns:a16="http://schemas.microsoft.com/office/drawing/2014/main" id="{0457F0D6-7A60-48E3-B26B-73D146CFB806}"/>
                    </a:ext>
                  </a:extLst>
                </p:cNvPr>
                <p:cNvSpPr/>
                <p:nvPr/>
              </p:nvSpPr>
              <p:spPr>
                <a:xfrm rot="1800000">
                  <a:off x="4695936" y="2758236"/>
                  <a:ext cx="102511" cy="58195"/>
                </a:xfrm>
                <a:custGeom>
                  <a:avLst/>
                  <a:gdLst>
                    <a:gd name="connsiteX0" fmla="*/ 441700 w 441926"/>
                    <a:gd name="connsiteY0" fmla="*/ 0 h 250882"/>
                    <a:gd name="connsiteX1" fmla="*/ 0 w 441926"/>
                    <a:gd name="connsiteY1" fmla="*/ 250882 h 250882"/>
                    <a:gd name="connsiteX2" fmla="*/ 0 w 441926"/>
                    <a:gd name="connsiteY2" fmla="*/ 250882 h 250882"/>
                    <a:gd name="connsiteX3" fmla="*/ 441926 w 441926"/>
                    <a:gd name="connsiteY3" fmla="*/ 377 h 250882"/>
                    <a:gd name="connsiteX4" fmla="*/ 441700 w 441926"/>
                    <a:gd name="connsiteY4" fmla="*/ 0 h 25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926" h="250882">
                      <a:moveTo>
                        <a:pt x="441700" y="0"/>
                      </a:moveTo>
                      <a:cubicBezTo>
                        <a:pt x="292332" y="84858"/>
                        <a:pt x="146128" y="167833"/>
                        <a:pt x="0" y="250882"/>
                      </a:cubicBezTo>
                      <a:cubicBezTo>
                        <a:pt x="0" y="250882"/>
                        <a:pt x="0" y="250882"/>
                        <a:pt x="0" y="250882"/>
                      </a:cubicBezTo>
                      <a:lnTo>
                        <a:pt x="441926" y="377"/>
                      </a:lnTo>
                      <a:cubicBezTo>
                        <a:pt x="441851" y="226"/>
                        <a:pt x="441776" y="151"/>
                        <a:pt x="44170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8" name="Graphic 90">
                  <a:extLst>
                    <a:ext uri="{FF2B5EF4-FFF2-40B4-BE49-F238E27FC236}">
                      <a16:creationId xmlns:a16="http://schemas.microsoft.com/office/drawing/2014/main" id="{84A64C4B-ECC6-4A61-A381-D6F44EE1AF93}"/>
                    </a:ext>
                  </a:extLst>
                </p:cNvPr>
                <p:cNvSpPr/>
                <p:nvPr/>
              </p:nvSpPr>
              <p:spPr>
                <a:xfrm rot="1800000">
                  <a:off x="4597672" y="2767462"/>
                  <a:ext cx="66796" cy="37934"/>
                </a:xfrm>
                <a:custGeom>
                  <a:avLst/>
                  <a:gdLst>
                    <a:gd name="connsiteX0" fmla="*/ 287810 w 287960"/>
                    <a:gd name="connsiteY0" fmla="*/ 0 h 163536"/>
                    <a:gd name="connsiteX1" fmla="*/ 0 w 287960"/>
                    <a:gd name="connsiteY1" fmla="*/ 163537 h 163536"/>
                    <a:gd name="connsiteX2" fmla="*/ 287960 w 287960"/>
                    <a:gd name="connsiteY2" fmla="*/ 301 h 163536"/>
                    <a:gd name="connsiteX3" fmla="*/ 287810 w 287960"/>
                    <a:gd name="connsiteY3" fmla="*/ 0 h 16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60" h="163536">
                      <a:moveTo>
                        <a:pt x="287810" y="0"/>
                      </a:moveTo>
                      <a:cubicBezTo>
                        <a:pt x="191270" y="54864"/>
                        <a:pt x="95635" y="109201"/>
                        <a:pt x="0" y="163537"/>
                      </a:cubicBezTo>
                      <a:lnTo>
                        <a:pt x="287960" y="301"/>
                      </a:lnTo>
                      <a:cubicBezTo>
                        <a:pt x="287885" y="151"/>
                        <a:pt x="287810" y="75"/>
                        <a:pt x="2878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9" name="Graphic 90">
                  <a:extLst>
                    <a:ext uri="{FF2B5EF4-FFF2-40B4-BE49-F238E27FC236}">
                      <a16:creationId xmlns:a16="http://schemas.microsoft.com/office/drawing/2014/main" id="{9AFB81DF-0B9D-4880-9F21-0A6E75FFFA5D}"/>
                    </a:ext>
                  </a:extLst>
                </p:cNvPr>
                <p:cNvSpPr/>
                <p:nvPr/>
              </p:nvSpPr>
              <p:spPr>
                <a:xfrm rot="1800000">
                  <a:off x="4984363" y="2882020"/>
                  <a:ext cx="105745" cy="65345"/>
                </a:xfrm>
                <a:custGeom>
                  <a:avLst/>
                  <a:gdLst>
                    <a:gd name="connsiteX0" fmla="*/ 301 w 455868"/>
                    <a:gd name="connsiteY0" fmla="*/ 281705 h 281705"/>
                    <a:gd name="connsiteX1" fmla="*/ 455869 w 455868"/>
                    <a:gd name="connsiteY1" fmla="*/ 377 h 281705"/>
                    <a:gd name="connsiteX2" fmla="*/ 455642 w 455868"/>
                    <a:gd name="connsiteY2" fmla="*/ 0 h 281705"/>
                    <a:gd name="connsiteX3" fmla="*/ 0 w 455868"/>
                    <a:gd name="connsiteY3" fmla="*/ 281253 h 281705"/>
                    <a:gd name="connsiteX4" fmla="*/ 301 w 455868"/>
                    <a:gd name="connsiteY4" fmla="*/ 281705 h 28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868" h="281705">
                      <a:moveTo>
                        <a:pt x="301" y="281705"/>
                      </a:moveTo>
                      <a:cubicBezTo>
                        <a:pt x="152308" y="187804"/>
                        <a:pt x="303108" y="94731"/>
                        <a:pt x="455869" y="377"/>
                      </a:cubicBezTo>
                      <a:cubicBezTo>
                        <a:pt x="455793" y="226"/>
                        <a:pt x="455718" y="151"/>
                        <a:pt x="455642" y="0"/>
                      </a:cubicBezTo>
                      <a:lnTo>
                        <a:pt x="0" y="281253"/>
                      </a:lnTo>
                      <a:cubicBezTo>
                        <a:pt x="150" y="281404"/>
                        <a:pt x="226" y="281555"/>
                        <a:pt x="301" y="28170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0" name="Graphic 90">
                  <a:extLst>
                    <a:ext uri="{FF2B5EF4-FFF2-40B4-BE49-F238E27FC236}">
                      <a16:creationId xmlns:a16="http://schemas.microsoft.com/office/drawing/2014/main" id="{504E341D-17AD-451D-827E-7B827758E3EE}"/>
                    </a:ext>
                  </a:extLst>
                </p:cNvPr>
                <p:cNvSpPr/>
                <p:nvPr/>
              </p:nvSpPr>
              <p:spPr>
                <a:xfrm rot="1800000">
                  <a:off x="4430624" y="2772793"/>
                  <a:ext cx="152193" cy="170950"/>
                </a:xfrm>
                <a:custGeom>
                  <a:avLst/>
                  <a:gdLst>
                    <a:gd name="connsiteX0" fmla="*/ 321723 w 656107"/>
                    <a:gd name="connsiteY0" fmla="*/ 736971 h 736971"/>
                    <a:gd name="connsiteX1" fmla="*/ 656107 w 656107"/>
                    <a:gd name="connsiteY1" fmla="*/ 530553 h 736971"/>
                    <a:gd name="connsiteX2" fmla="*/ 341619 w 656107"/>
                    <a:gd name="connsiteY2" fmla="*/ 0 h 736971"/>
                    <a:gd name="connsiteX3" fmla="*/ 142736 w 656107"/>
                    <a:gd name="connsiteY3" fmla="*/ 112742 h 736971"/>
                    <a:gd name="connsiteX4" fmla="*/ 0 w 656107"/>
                    <a:gd name="connsiteY4" fmla="*/ 193833 h 736971"/>
                    <a:gd name="connsiteX5" fmla="*/ 321723 w 656107"/>
                    <a:gd name="connsiteY5" fmla="*/ 736971 h 73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6107" h="736971">
                      <a:moveTo>
                        <a:pt x="321723" y="736971"/>
                      </a:moveTo>
                      <a:lnTo>
                        <a:pt x="656107" y="530553"/>
                      </a:lnTo>
                      <a:cubicBezTo>
                        <a:pt x="550449" y="352320"/>
                        <a:pt x="446297" y="176575"/>
                        <a:pt x="341619" y="0"/>
                      </a:cubicBezTo>
                      <a:lnTo>
                        <a:pt x="142736" y="112742"/>
                      </a:lnTo>
                      <a:cubicBezTo>
                        <a:pt x="95032" y="139798"/>
                        <a:pt x="47554" y="166853"/>
                        <a:pt x="0" y="193833"/>
                      </a:cubicBezTo>
                      <a:cubicBezTo>
                        <a:pt x="108522" y="376964"/>
                        <a:pt x="214180" y="555347"/>
                        <a:pt x="321723" y="736971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1" name="Graphic 90">
                  <a:extLst>
                    <a:ext uri="{FF2B5EF4-FFF2-40B4-BE49-F238E27FC236}">
                      <a16:creationId xmlns:a16="http://schemas.microsoft.com/office/drawing/2014/main" id="{D88514BC-DFD5-47C2-B8C1-8D24E6E9AB08}"/>
                    </a:ext>
                  </a:extLst>
                </p:cNvPr>
                <p:cNvSpPr/>
                <p:nvPr/>
              </p:nvSpPr>
              <p:spPr>
                <a:xfrm rot="1800000">
                  <a:off x="4469492" y="2906264"/>
                  <a:ext cx="77565" cy="47951"/>
                </a:xfrm>
                <a:custGeom>
                  <a:avLst/>
                  <a:gdLst>
                    <a:gd name="connsiteX0" fmla="*/ 75 w 334383"/>
                    <a:gd name="connsiteY0" fmla="*/ 206720 h 206719"/>
                    <a:gd name="connsiteX1" fmla="*/ 334384 w 334383"/>
                    <a:gd name="connsiteY1" fmla="*/ 75 h 206719"/>
                    <a:gd name="connsiteX2" fmla="*/ 334384 w 334383"/>
                    <a:gd name="connsiteY2" fmla="*/ 0 h 206719"/>
                    <a:gd name="connsiteX3" fmla="*/ 0 w 334383"/>
                    <a:gd name="connsiteY3" fmla="*/ 206418 h 206719"/>
                    <a:gd name="connsiteX4" fmla="*/ 75 w 334383"/>
                    <a:gd name="connsiteY4" fmla="*/ 206720 h 20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383" h="206719">
                      <a:moveTo>
                        <a:pt x="75" y="206720"/>
                      </a:moveTo>
                      <a:cubicBezTo>
                        <a:pt x="114250" y="136180"/>
                        <a:pt x="224581" y="67977"/>
                        <a:pt x="334384" y="75"/>
                      </a:cubicBezTo>
                      <a:cubicBezTo>
                        <a:pt x="334384" y="75"/>
                        <a:pt x="334384" y="75"/>
                        <a:pt x="334384" y="0"/>
                      </a:cubicBezTo>
                      <a:lnTo>
                        <a:pt x="0" y="206418"/>
                      </a:lnTo>
                      <a:cubicBezTo>
                        <a:pt x="0" y="206569"/>
                        <a:pt x="0" y="206644"/>
                        <a:pt x="75" y="2067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2" name="Graphic 90">
                  <a:extLst>
                    <a:ext uri="{FF2B5EF4-FFF2-40B4-BE49-F238E27FC236}">
                      <a16:creationId xmlns:a16="http://schemas.microsoft.com/office/drawing/2014/main" id="{2D5FBB8F-7812-4DBD-9F7E-EAD73A4A836E}"/>
                    </a:ext>
                  </a:extLst>
                </p:cNvPr>
                <p:cNvSpPr/>
                <p:nvPr/>
              </p:nvSpPr>
              <p:spPr>
                <a:xfrm rot="1800000">
                  <a:off x="4369800" y="2912245"/>
                  <a:ext cx="68195" cy="42130"/>
                </a:xfrm>
                <a:custGeom>
                  <a:avLst/>
                  <a:gdLst>
                    <a:gd name="connsiteX0" fmla="*/ 75 w 293989"/>
                    <a:gd name="connsiteY0" fmla="*/ 181624 h 181624"/>
                    <a:gd name="connsiteX1" fmla="*/ 293990 w 293989"/>
                    <a:gd name="connsiteY1" fmla="*/ 0 h 181624"/>
                    <a:gd name="connsiteX2" fmla="*/ 293990 w 293989"/>
                    <a:gd name="connsiteY2" fmla="*/ 0 h 181624"/>
                    <a:gd name="connsiteX3" fmla="*/ 0 w 293989"/>
                    <a:gd name="connsiteY3" fmla="*/ 181473 h 181624"/>
                    <a:gd name="connsiteX4" fmla="*/ 75 w 293989"/>
                    <a:gd name="connsiteY4" fmla="*/ 181624 h 18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89" h="181624">
                      <a:moveTo>
                        <a:pt x="75" y="181624"/>
                      </a:moveTo>
                      <a:cubicBezTo>
                        <a:pt x="99479" y="120204"/>
                        <a:pt x="196772" y="60064"/>
                        <a:pt x="293990" y="0"/>
                      </a:cubicBezTo>
                      <a:cubicBezTo>
                        <a:pt x="293990" y="0"/>
                        <a:pt x="293990" y="0"/>
                        <a:pt x="293990" y="0"/>
                      </a:cubicBezTo>
                      <a:lnTo>
                        <a:pt x="0" y="181473"/>
                      </a:lnTo>
                      <a:cubicBezTo>
                        <a:pt x="0" y="181473"/>
                        <a:pt x="75" y="181549"/>
                        <a:pt x="75" y="18162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3" name="Graphic 90">
                  <a:extLst>
                    <a:ext uri="{FF2B5EF4-FFF2-40B4-BE49-F238E27FC236}">
                      <a16:creationId xmlns:a16="http://schemas.microsoft.com/office/drawing/2014/main" id="{A0E7FCD8-5701-412A-8139-2763FCD11A35}"/>
                    </a:ext>
                  </a:extLst>
                </p:cNvPr>
                <p:cNvSpPr/>
                <p:nvPr/>
              </p:nvSpPr>
              <p:spPr>
                <a:xfrm rot="1800000">
                  <a:off x="4330098" y="2774972"/>
                  <a:ext cx="144693" cy="168712"/>
                </a:xfrm>
                <a:custGeom>
                  <a:avLst/>
                  <a:gdLst>
                    <a:gd name="connsiteX0" fmla="*/ 329787 w 623776"/>
                    <a:gd name="connsiteY0" fmla="*/ 727325 h 727324"/>
                    <a:gd name="connsiteX1" fmla="*/ 623777 w 623776"/>
                    <a:gd name="connsiteY1" fmla="*/ 545852 h 727324"/>
                    <a:gd name="connsiteX2" fmla="*/ 300471 w 623776"/>
                    <a:gd name="connsiteY2" fmla="*/ 0 h 727324"/>
                    <a:gd name="connsiteX3" fmla="*/ 172731 w 623776"/>
                    <a:gd name="connsiteY3" fmla="*/ 72424 h 727324"/>
                    <a:gd name="connsiteX4" fmla="*/ 0 w 623776"/>
                    <a:gd name="connsiteY4" fmla="*/ 170621 h 727324"/>
                    <a:gd name="connsiteX5" fmla="*/ 329787 w 623776"/>
                    <a:gd name="connsiteY5" fmla="*/ 727325 h 727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3776" h="727324">
                      <a:moveTo>
                        <a:pt x="329787" y="727325"/>
                      </a:moveTo>
                      <a:lnTo>
                        <a:pt x="623777" y="545852"/>
                      </a:lnTo>
                      <a:cubicBezTo>
                        <a:pt x="514878" y="362042"/>
                        <a:pt x="408088" y="181775"/>
                        <a:pt x="300471" y="0"/>
                      </a:cubicBezTo>
                      <a:lnTo>
                        <a:pt x="172731" y="72424"/>
                      </a:lnTo>
                      <a:cubicBezTo>
                        <a:pt x="115154" y="105131"/>
                        <a:pt x="57878" y="137687"/>
                        <a:pt x="0" y="170621"/>
                      </a:cubicBezTo>
                      <a:cubicBezTo>
                        <a:pt x="111009" y="358048"/>
                        <a:pt x="219833" y="541782"/>
                        <a:pt x="329787" y="72732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4" name="Graphic 90">
                  <a:extLst>
                    <a:ext uri="{FF2B5EF4-FFF2-40B4-BE49-F238E27FC236}">
                      <a16:creationId xmlns:a16="http://schemas.microsoft.com/office/drawing/2014/main" id="{86F20EAE-7D71-4998-B8C4-801C389A71D9}"/>
                    </a:ext>
                  </a:extLst>
                </p:cNvPr>
                <p:cNvSpPr/>
                <p:nvPr/>
              </p:nvSpPr>
              <p:spPr>
                <a:xfrm rot="1800000">
                  <a:off x="4542107" y="2771560"/>
                  <a:ext cx="156248" cy="171020"/>
                </a:xfrm>
                <a:custGeom>
                  <a:avLst/>
                  <a:gdLst>
                    <a:gd name="connsiteX0" fmla="*/ 312529 w 673591"/>
                    <a:gd name="connsiteY0" fmla="*/ 737273 h 737272"/>
                    <a:gd name="connsiteX1" fmla="*/ 673591 w 673591"/>
                    <a:gd name="connsiteY1" fmla="*/ 514425 h 737272"/>
                    <a:gd name="connsiteX2" fmla="*/ 368975 w 673591"/>
                    <a:gd name="connsiteY2" fmla="*/ 0 h 737272"/>
                    <a:gd name="connsiteX3" fmla="*/ 81015 w 673591"/>
                    <a:gd name="connsiteY3" fmla="*/ 163235 h 737272"/>
                    <a:gd name="connsiteX4" fmla="*/ 0 w 673591"/>
                    <a:gd name="connsiteY4" fmla="*/ 209282 h 737272"/>
                    <a:gd name="connsiteX5" fmla="*/ 312529 w 673591"/>
                    <a:gd name="connsiteY5" fmla="*/ 737273 h 73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3591" h="737272">
                      <a:moveTo>
                        <a:pt x="312529" y="737273"/>
                      </a:moveTo>
                      <a:lnTo>
                        <a:pt x="673591" y="514425"/>
                      </a:lnTo>
                      <a:cubicBezTo>
                        <a:pt x="571701" y="342297"/>
                        <a:pt x="470640" y="171751"/>
                        <a:pt x="368975" y="0"/>
                      </a:cubicBezTo>
                      <a:lnTo>
                        <a:pt x="81015" y="163235"/>
                      </a:lnTo>
                      <a:cubicBezTo>
                        <a:pt x="54035" y="178534"/>
                        <a:pt x="27055" y="193908"/>
                        <a:pt x="0" y="209282"/>
                      </a:cubicBezTo>
                      <a:cubicBezTo>
                        <a:pt x="105432" y="387439"/>
                        <a:pt x="208001" y="560698"/>
                        <a:pt x="312529" y="7372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Graphic 90">
                  <a:extLst>
                    <a:ext uri="{FF2B5EF4-FFF2-40B4-BE49-F238E27FC236}">
                      <a16:creationId xmlns:a16="http://schemas.microsoft.com/office/drawing/2014/main" id="{E4012430-F94C-472E-A408-E089B5EC8323}"/>
                    </a:ext>
                  </a:extLst>
                </p:cNvPr>
                <p:cNvSpPr/>
                <p:nvPr/>
              </p:nvSpPr>
              <p:spPr>
                <a:xfrm rot="1800000">
                  <a:off x="4579898" y="2901023"/>
                  <a:ext cx="83788" cy="51745"/>
                </a:xfrm>
                <a:custGeom>
                  <a:avLst/>
                  <a:gdLst>
                    <a:gd name="connsiteX0" fmla="*/ 151 w 361213"/>
                    <a:gd name="connsiteY0" fmla="*/ 223073 h 223073"/>
                    <a:gd name="connsiteX1" fmla="*/ 361213 w 361213"/>
                    <a:gd name="connsiteY1" fmla="*/ 226 h 223073"/>
                    <a:gd name="connsiteX2" fmla="*/ 361063 w 361213"/>
                    <a:gd name="connsiteY2" fmla="*/ 0 h 223073"/>
                    <a:gd name="connsiteX3" fmla="*/ 0 w 361213"/>
                    <a:gd name="connsiteY3" fmla="*/ 222847 h 223073"/>
                    <a:gd name="connsiteX4" fmla="*/ 151 w 361213"/>
                    <a:gd name="connsiteY4" fmla="*/ 223073 h 22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3" h="223073">
                      <a:moveTo>
                        <a:pt x="151" y="223073"/>
                      </a:moveTo>
                      <a:cubicBezTo>
                        <a:pt x="122615" y="147485"/>
                        <a:pt x="241613" y="74006"/>
                        <a:pt x="361213" y="226"/>
                      </a:cubicBezTo>
                      <a:cubicBezTo>
                        <a:pt x="361138" y="151"/>
                        <a:pt x="361138" y="75"/>
                        <a:pt x="361063" y="0"/>
                      </a:cubicBezTo>
                      <a:lnTo>
                        <a:pt x="0" y="222847"/>
                      </a:lnTo>
                      <a:cubicBezTo>
                        <a:pt x="75" y="222923"/>
                        <a:pt x="75" y="222998"/>
                        <a:pt x="151" y="2230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Graphic 90">
                  <a:extLst>
                    <a:ext uri="{FF2B5EF4-FFF2-40B4-BE49-F238E27FC236}">
                      <a16:creationId xmlns:a16="http://schemas.microsoft.com/office/drawing/2014/main" id="{9F3C9D56-0852-4916-AFF1-2233EC8CDE40}"/>
                    </a:ext>
                  </a:extLst>
                </p:cNvPr>
                <p:cNvSpPr/>
                <p:nvPr/>
              </p:nvSpPr>
              <p:spPr>
                <a:xfrm rot="1800000">
                  <a:off x="4111940" y="2777730"/>
                  <a:ext cx="16520" cy="9877"/>
                </a:xfrm>
                <a:custGeom>
                  <a:avLst/>
                  <a:gdLst>
                    <a:gd name="connsiteX0" fmla="*/ 69710 w 71217"/>
                    <a:gd name="connsiteY0" fmla="*/ 0 h 42580"/>
                    <a:gd name="connsiteX1" fmla="*/ 0 w 71217"/>
                    <a:gd name="connsiteY1" fmla="*/ 40696 h 42580"/>
                    <a:gd name="connsiteX2" fmla="*/ 1131 w 71217"/>
                    <a:gd name="connsiteY2" fmla="*/ 42580 h 42580"/>
                    <a:gd name="connsiteX3" fmla="*/ 71218 w 71217"/>
                    <a:gd name="connsiteY3" fmla="*/ 2638 h 42580"/>
                    <a:gd name="connsiteX4" fmla="*/ 69710 w 71217"/>
                    <a:gd name="connsiteY4" fmla="*/ 0 h 4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17" h="42580">
                      <a:moveTo>
                        <a:pt x="69710" y="0"/>
                      </a:moveTo>
                      <a:cubicBezTo>
                        <a:pt x="46499" y="13565"/>
                        <a:pt x="25322" y="25925"/>
                        <a:pt x="0" y="40696"/>
                      </a:cubicBezTo>
                      <a:cubicBezTo>
                        <a:pt x="377" y="41299"/>
                        <a:pt x="754" y="41977"/>
                        <a:pt x="1131" y="42580"/>
                      </a:cubicBezTo>
                      <a:lnTo>
                        <a:pt x="71218" y="2638"/>
                      </a:lnTo>
                      <a:cubicBezTo>
                        <a:pt x="70690" y="1733"/>
                        <a:pt x="70163" y="905"/>
                        <a:pt x="697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Graphic 90">
                  <a:extLst>
                    <a:ext uri="{FF2B5EF4-FFF2-40B4-BE49-F238E27FC236}">
                      <a16:creationId xmlns:a16="http://schemas.microsoft.com/office/drawing/2014/main" id="{8CA94964-BCD2-4F8D-9329-7B4DD2937938}"/>
                    </a:ext>
                  </a:extLst>
                </p:cNvPr>
                <p:cNvSpPr/>
                <p:nvPr/>
              </p:nvSpPr>
              <p:spPr>
                <a:xfrm rot="1800000">
                  <a:off x="4072472" y="2789357"/>
                  <a:ext cx="96899" cy="145934"/>
                </a:xfrm>
                <a:custGeom>
                  <a:avLst/>
                  <a:gdLst>
                    <a:gd name="connsiteX0" fmla="*/ 0 w 417735"/>
                    <a:gd name="connsiteY0" fmla="*/ 40018 h 629127"/>
                    <a:gd name="connsiteX1" fmla="*/ 349004 w 417735"/>
                    <a:gd name="connsiteY1" fmla="*/ 629127 h 629127"/>
                    <a:gd name="connsiteX2" fmla="*/ 417735 w 417735"/>
                    <a:gd name="connsiteY2" fmla="*/ 586698 h 629127"/>
                    <a:gd name="connsiteX3" fmla="*/ 70087 w 417735"/>
                    <a:gd name="connsiteY3" fmla="*/ 0 h 629127"/>
                    <a:gd name="connsiteX4" fmla="*/ 0 w 417735"/>
                    <a:gd name="connsiteY4" fmla="*/ 40018 h 62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735" h="629127">
                      <a:moveTo>
                        <a:pt x="0" y="40018"/>
                      </a:moveTo>
                      <a:cubicBezTo>
                        <a:pt x="117264" y="237995"/>
                        <a:pt x="232494" y="432431"/>
                        <a:pt x="349004" y="629127"/>
                      </a:cubicBezTo>
                      <a:lnTo>
                        <a:pt x="417735" y="586698"/>
                      </a:lnTo>
                      <a:cubicBezTo>
                        <a:pt x="300772" y="389323"/>
                        <a:pt x="186070" y="195717"/>
                        <a:pt x="70087" y="0"/>
                      </a:cubicBezTo>
                      <a:lnTo>
                        <a:pt x="0" y="40018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Graphic 90">
                  <a:extLst>
                    <a:ext uri="{FF2B5EF4-FFF2-40B4-BE49-F238E27FC236}">
                      <a16:creationId xmlns:a16="http://schemas.microsoft.com/office/drawing/2014/main" id="{E1BBCEFB-CE88-48AC-BDC6-6A58D1CCA549}"/>
                    </a:ext>
                  </a:extLst>
                </p:cNvPr>
                <p:cNvSpPr/>
                <p:nvPr/>
              </p:nvSpPr>
              <p:spPr>
                <a:xfrm rot="1800000">
                  <a:off x="4181175" y="2778262"/>
                  <a:ext cx="16415" cy="9772"/>
                </a:xfrm>
                <a:custGeom>
                  <a:avLst/>
                  <a:gdLst>
                    <a:gd name="connsiteX0" fmla="*/ 69560 w 70765"/>
                    <a:gd name="connsiteY0" fmla="*/ 0 h 42127"/>
                    <a:gd name="connsiteX1" fmla="*/ 0 w 70765"/>
                    <a:gd name="connsiteY1" fmla="*/ 41374 h 42127"/>
                    <a:gd name="connsiteX2" fmla="*/ 452 w 70765"/>
                    <a:gd name="connsiteY2" fmla="*/ 42128 h 42127"/>
                    <a:gd name="connsiteX3" fmla="*/ 70766 w 70765"/>
                    <a:gd name="connsiteY3" fmla="*/ 2035 h 42127"/>
                    <a:gd name="connsiteX4" fmla="*/ 69560 w 70765"/>
                    <a:gd name="connsiteY4" fmla="*/ 0 h 4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5" h="42127">
                      <a:moveTo>
                        <a:pt x="69560" y="0"/>
                      </a:moveTo>
                      <a:cubicBezTo>
                        <a:pt x="44690" y="14771"/>
                        <a:pt x="22835" y="27733"/>
                        <a:pt x="0" y="41374"/>
                      </a:cubicBezTo>
                      <a:cubicBezTo>
                        <a:pt x="151" y="41600"/>
                        <a:pt x="302" y="41826"/>
                        <a:pt x="452" y="42128"/>
                      </a:cubicBezTo>
                      <a:lnTo>
                        <a:pt x="70766" y="2035"/>
                      </a:lnTo>
                      <a:cubicBezTo>
                        <a:pt x="70313" y="1281"/>
                        <a:pt x="69937" y="678"/>
                        <a:pt x="6956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Graphic 90">
                  <a:extLst>
                    <a:ext uri="{FF2B5EF4-FFF2-40B4-BE49-F238E27FC236}">
                      <a16:creationId xmlns:a16="http://schemas.microsoft.com/office/drawing/2014/main" id="{E9E13BCC-8282-4AB2-9985-2284AF359FF9}"/>
                    </a:ext>
                  </a:extLst>
                </p:cNvPr>
                <p:cNvSpPr/>
                <p:nvPr/>
              </p:nvSpPr>
              <p:spPr>
                <a:xfrm rot="1800000">
                  <a:off x="4053270" y="2938355"/>
                  <a:ext cx="16100" cy="9999"/>
                </a:xfrm>
                <a:custGeom>
                  <a:avLst/>
                  <a:gdLst>
                    <a:gd name="connsiteX0" fmla="*/ 452 w 69408"/>
                    <a:gd name="connsiteY0" fmla="*/ 43107 h 43107"/>
                    <a:gd name="connsiteX1" fmla="*/ 69409 w 69408"/>
                    <a:gd name="connsiteY1" fmla="*/ 1130 h 43107"/>
                    <a:gd name="connsiteX2" fmla="*/ 68731 w 69408"/>
                    <a:gd name="connsiteY2" fmla="*/ 0 h 43107"/>
                    <a:gd name="connsiteX3" fmla="*/ 0 w 69408"/>
                    <a:gd name="connsiteY3" fmla="*/ 42354 h 43107"/>
                    <a:gd name="connsiteX4" fmla="*/ 452 w 69408"/>
                    <a:gd name="connsiteY4" fmla="*/ 43107 h 4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08" h="43107">
                      <a:moveTo>
                        <a:pt x="452" y="43107"/>
                      </a:moveTo>
                      <a:cubicBezTo>
                        <a:pt x="25774" y="27733"/>
                        <a:pt x="46725" y="14922"/>
                        <a:pt x="69409" y="1130"/>
                      </a:cubicBezTo>
                      <a:cubicBezTo>
                        <a:pt x="69183" y="754"/>
                        <a:pt x="68957" y="377"/>
                        <a:pt x="68731" y="0"/>
                      </a:cubicBezTo>
                      <a:lnTo>
                        <a:pt x="0" y="42354"/>
                      </a:lnTo>
                      <a:cubicBezTo>
                        <a:pt x="150" y="42655"/>
                        <a:pt x="301" y="42881"/>
                        <a:pt x="452" y="43107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Graphic 90">
                  <a:extLst>
                    <a:ext uri="{FF2B5EF4-FFF2-40B4-BE49-F238E27FC236}">
                      <a16:creationId xmlns:a16="http://schemas.microsoft.com/office/drawing/2014/main" id="{4DD84AE8-DEF7-4D4D-A45C-53C63AAFFCCF}"/>
                    </a:ext>
                  </a:extLst>
                </p:cNvPr>
                <p:cNvSpPr/>
                <p:nvPr/>
              </p:nvSpPr>
              <p:spPr>
                <a:xfrm rot="1800000">
                  <a:off x="4051189" y="2777148"/>
                  <a:ext cx="16642" cy="10139"/>
                </a:xfrm>
                <a:custGeom>
                  <a:avLst/>
                  <a:gdLst>
                    <a:gd name="connsiteX0" fmla="*/ 69635 w 71745"/>
                    <a:gd name="connsiteY0" fmla="*/ 0 h 43710"/>
                    <a:gd name="connsiteX1" fmla="*/ 0 w 71745"/>
                    <a:gd name="connsiteY1" fmla="*/ 41148 h 43710"/>
                    <a:gd name="connsiteX2" fmla="*/ 1507 w 71745"/>
                    <a:gd name="connsiteY2" fmla="*/ 43710 h 43710"/>
                    <a:gd name="connsiteX3" fmla="*/ 71745 w 71745"/>
                    <a:gd name="connsiteY3" fmla="*/ 3617 h 43710"/>
                    <a:gd name="connsiteX4" fmla="*/ 69635 w 71745"/>
                    <a:gd name="connsiteY4" fmla="*/ 0 h 4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45" h="43710">
                      <a:moveTo>
                        <a:pt x="69635" y="0"/>
                      </a:moveTo>
                      <a:cubicBezTo>
                        <a:pt x="44615" y="14771"/>
                        <a:pt x="23362" y="27357"/>
                        <a:pt x="0" y="41148"/>
                      </a:cubicBezTo>
                      <a:cubicBezTo>
                        <a:pt x="528" y="41977"/>
                        <a:pt x="980" y="42881"/>
                        <a:pt x="1507" y="43710"/>
                      </a:cubicBezTo>
                      <a:lnTo>
                        <a:pt x="71745" y="3617"/>
                      </a:lnTo>
                      <a:cubicBezTo>
                        <a:pt x="71067" y="2412"/>
                        <a:pt x="70313" y="1206"/>
                        <a:pt x="69635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Graphic 90">
                  <a:extLst>
                    <a:ext uri="{FF2B5EF4-FFF2-40B4-BE49-F238E27FC236}">
                      <a16:creationId xmlns:a16="http://schemas.microsoft.com/office/drawing/2014/main" id="{B9F0AD59-2E5C-4626-B3A4-5859B03D1B38}"/>
                    </a:ext>
                  </a:extLst>
                </p:cNvPr>
                <p:cNvSpPr/>
                <p:nvPr/>
              </p:nvSpPr>
              <p:spPr>
                <a:xfrm rot="1800000">
                  <a:off x="4113972" y="2936574"/>
                  <a:ext cx="15960" cy="9877"/>
                </a:xfrm>
                <a:custGeom>
                  <a:avLst/>
                  <a:gdLst>
                    <a:gd name="connsiteX0" fmla="*/ 151 w 68806"/>
                    <a:gd name="connsiteY0" fmla="*/ 42580 h 42579"/>
                    <a:gd name="connsiteX1" fmla="*/ 68806 w 68806"/>
                    <a:gd name="connsiteY1" fmla="*/ 75 h 42579"/>
                    <a:gd name="connsiteX2" fmla="*/ 68731 w 68806"/>
                    <a:gd name="connsiteY2" fmla="*/ 0 h 42579"/>
                    <a:gd name="connsiteX3" fmla="*/ 0 w 68806"/>
                    <a:gd name="connsiteY3" fmla="*/ 42429 h 42579"/>
                    <a:gd name="connsiteX4" fmla="*/ 151 w 68806"/>
                    <a:gd name="connsiteY4" fmla="*/ 42580 h 4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06" h="42579">
                      <a:moveTo>
                        <a:pt x="151" y="42580"/>
                      </a:moveTo>
                      <a:cubicBezTo>
                        <a:pt x="25322" y="26980"/>
                        <a:pt x="46875" y="13641"/>
                        <a:pt x="68806" y="75"/>
                      </a:cubicBezTo>
                      <a:cubicBezTo>
                        <a:pt x="68806" y="75"/>
                        <a:pt x="68731" y="0"/>
                        <a:pt x="68731" y="0"/>
                      </a:cubicBezTo>
                      <a:lnTo>
                        <a:pt x="0" y="42429"/>
                      </a:lnTo>
                      <a:cubicBezTo>
                        <a:pt x="0" y="42429"/>
                        <a:pt x="75" y="42505"/>
                        <a:pt x="151" y="4258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359EA889-69C3-48EB-A0C0-98182AE0F197}"/>
                    </a:ext>
                  </a:extLst>
                </p:cNvPr>
                <p:cNvGrpSpPr/>
                <p:nvPr/>
              </p:nvGrpSpPr>
              <p:grpSpPr>
                <a:xfrm rot="1800000">
                  <a:off x="4081538" y="2526770"/>
                  <a:ext cx="1000038" cy="670660"/>
                  <a:chOff x="5125328" y="937639"/>
                  <a:chExt cx="4311192" cy="2891234"/>
                </a:xfrm>
                <a:solidFill>
                  <a:schemeClr val="bg1"/>
                </a:solidFill>
              </p:grpSpPr>
              <p:sp>
                <p:nvSpPr>
                  <p:cNvPr id="470" name="Graphic 90">
                    <a:extLst>
                      <a:ext uri="{FF2B5EF4-FFF2-40B4-BE49-F238E27FC236}">
                        <a16:creationId xmlns:a16="http://schemas.microsoft.com/office/drawing/2014/main" id="{D6C37BEA-49EE-40AA-98EA-4FFF35A02421}"/>
                      </a:ext>
                    </a:extLst>
                  </p:cNvPr>
                  <p:cNvSpPr/>
                  <p:nvPr/>
                </p:nvSpPr>
                <p:spPr>
                  <a:xfrm>
                    <a:off x="5351642" y="3059873"/>
                    <a:ext cx="418941" cy="631840"/>
                  </a:xfrm>
                  <a:custGeom>
                    <a:avLst/>
                    <a:gdLst>
                      <a:gd name="connsiteX0" fmla="*/ 0 w 418941"/>
                      <a:gd name="connsiteY0" fmla="*/ 40696 h 631840"/>
                      <a:gd name="connsiteX1" fmla="*/ 69710 w 418941"/>
                      <a:gd name="connsiteY1" fmla="*/ 0 h 631840"/>
                      <a:gd name="connsiteX2" fmla="*/ 418941 w 418941"/>
                      <a:gd name="connsiteY2" fmla="*/ 589336 h 631840"/>
                      <a:gd name="connsiteX3" fmla="*/ 350286 w 418941"/>
                      <a:gd name="connsiteY3" fmla="*/ 631840 h 631840"/>
                      <a:gd name="connsiteX4" fmla="*/ 0 w 418941"/>
                      <a:gd name="connsiteY4" fmla="*/ 40696 h 631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941" h="631840">
                        <a:moveTo>
                          <a:pt x="0" y="40696"/>
                        </a:moveTo>
                        <a:cubicBezTo>
                          <a:pt x="25247" y="25925"/>
                          <a:pt x="46499" y="13565"/>
                          <a:pt x="69710" y="0"/>
                        </a:cubicBezTo>
                        <a:cubicBezTo>
                          <a:pt x="186221" y="196621"/>
                          <a:pt x="301451" y="391057"/>
                          <a:pt x="418941" y="589336"/>
                        </a:cubicBezTo>
                        <a:cubicBezTo>
                          <a:pt x="397010" y="602901"/>
                          <a:pt x="375381" y="616316"/>
                          <a:pt x="350286" y="631840"/>
                        </a:cubicBezTo>
                        <a:cubicBezTo>
                          <a:pt x="233323" y="434466"/>
                          <a:pt x="117716" y="239352"/>
                          <a:pt x="0" y="40696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Graphic 90">
                    <a:extLst>
                      <a:ext uri="{FF2B5EF4-FFF2-40B4-BE49-F238E27FC236}">
                        <a16:creationId xmlns:a16="http://schemas.microsoft.com/office/drawing/2014/main" id="{2A7BA56B-154C-414F-A5E2-4F61A4FF46A0}"/>
                      </a:ext>
                    </a:extLst>
                  </p:cNvPr>
                  <p:cNvSpPr/>
                  <p:nvPr/>
                </p:nvSpPr>
                <p:spPr>
                  <a:xfrm>
                    <a:off x="5611266" y="2912765"/>
                    <a:ext cx="413213" cy="621741"/>
                  </a:xfrm>
                  <a:custGeom>
                    <a:avLst/>
                    <a:gdLst>
                      <a:gd name="connsiteX0" fmla="*/ 69485 w 413213"/>
                      <a:gd name="connsiteY0" fmla="*/ 0 h 621741"/>
                      <a:gd name="connsiteX1" fmla="*/ 413213 w 413213"/>
                      <a:gd name="connsiteY1" fmla="*/ 580895 h 621741"/>
                      <a:gd name="connsiteX2" fmla="*/ 343804 w 413213"/>
                      <a:gd name="connsiteY2" fmla="*/ 621742 h 621741"/>
                      <a:gd name="connsiteX3" fmla="*/ 0 w 413213"/>
                      <a:gd name="connsiteY3" fmla="*/ 41299 h 621741"/>
                      <a:gd name="connsiteX4" fmla="*/ 69485 w 413213"/>
                      <a:gd name="connsiteY4" fmla="*/ 0 h 6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213" h="621741">
                        <a:moveTo>
                          <a:pt x="69485" y="0"/>
                        </a:moveTo>
                        <a:cubicBezTo>
                          <a:pt x="185317" y="195717"/>
                          <a:pt x="298587" y="387213"/>
                          <a:pt x="413213" y="580895"/>
                        </a:cubicBezTo>
                        <a:cubicBezTo>
                          <a:pt x="388871" y="595214"/>
                          <a:pt x="367694" y="607724"/>
                          <a:pt x="343804" y="621742"/>
                        </a:cubicBezTo>
                        <a:cubicBezTo>
                          <a:pt x="229178" y="428211"/>
                          <a:pt x="115757" y="236714"/>
                          <a:pt x="0" y="41299"/>
                        </a:cubicBezTo>
                        <a:cubicBezTo>
                          <a:pt x="22760" y="27733"/>
                          <a:pt x="44615" y="14771"/>
                          <a:pt x="69485" y="0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Graphic 90">
                    <a:extLst>
                      <a:ext uri="{FF2B5EF4-FFF2-40B4-BE49-F238E27FC236}">
                        <a16:creationId xmlns:a16="http://schemas.microsoft.com/office/drawing/2014/main" id="{5ED263BA-B751-4B17-90B4-B1EFE4C288C5}"/>
                      </a:ext>
                    </a:extLst>
                  </p:cNvPr>
                  <p:cNvSpPr/>
                  <p:nvPr/>
                </p:nvSpPr>
                <p:spPr>
                  <a:xfrm>
                    <a:off x="5904729" y="2746742"/>
                    <a:ext cx="406280" cy="611341"/>
                  </a:xfrm>
                  <a:custGeom>
                    <a:avLst/>
                    <a:gdLst>
                      <a:gd name="connsiteX0" fmla="*/ 0 w 406280"/>
                      <a:gd name="connsiteY0" fmla="*/ 41374 h 611341"/>
                      <a:gd name="connsiteX1" fmla="*/ 69560 w 406280"/>
                      <a:gd name="connsiteY1" fmla="*/ 0 h 611341"/>
                      <a:gd name="connsiteX2" fmla="*/ 406280 w 406280"/>
                      <a:gd name="connsiteY2" fmla="*/ 568385 h 611341"/>
                      <a:gd name="connsiteX3" fmla="*/ 337549 w 406280"/>
                      <a:gd name="connsiteY3" fmla="*/ 611342 h 611341"/>
                      <a:gd name="connsiteX4" fmla="*/ 0 w 406280"/>
                      <a:gd name="connsiteY4" fmla="*/ 41374 h 61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280" h="611341">
                        <a:moveTo>
                          <a:pt x="0" y="41374"/>
                        </a:moveTo>
                        <a:cubicBezTo>
                          <a:pt x="23136" y="27658"/>
                          <a:pt x="44389" y="14997"/>
                          <a:pt x="69560" y="0"/>
                        </a:cubicBezTo>
                        <a:cubicBezTo>
                          <a:pt x="181549" y="189009"/>
                          <a:pt x="293236" y="377567"/>
                          <a:pt x="406280" y="568385"/>
                        </a:cubicBezTo>
                        <a:cubicBezTo>
                          <a:pt x="382692" y="583081"/>
                          <a:pt x="361816" y="596194"/>
                          <a:pt x="337549" y="611342"/>
                        </a:cubicBezTo>
                        <a:cubicBezTo>
                          <a:pt x="224882" y="421202"/>
                          <a:pt x="113195" y="232494"/>
                          <a:pt x="0" y="41374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Graphic 90">
                    <a:extLst>
                      <a:ext uri="{FF2B5EF4-FFF2-40B4-BE49-F238E27FC236}">
                        <a16:creationId xmlns:a16="http://schemas.microsoft.com/office/drawing/2014/main" id="{EB1A4148-8236-41E4-B29F-5C8B3F6A0A97}"/>
                      </a:ext>
                    </a:extLst>
                  </p:cNvPr>
                  <p:cNvSpPr/>
                  <p:nvPr/>
                </p:nvSpPr>
                <p:spPr>
                  <a:xfrm>
                    <a:off x="6177165" y="2467674"/>
                    <a:ext cx="446975" cy="716246"/>
                  </a:xfrm>
                  <a:custGeom>
                    <a:avLst/>
                    <a:gdLst>
                      <a:gd name="connsiteX0" fmla="*/ 117189 w 446975"/>
                      <a:gd name="connsiteY0" fmla="*/ 98198 h 716246"/>
                      <a:gd name="connsiteX1" fmla="*/ 289920 w 446975"/>
                      <a:gd name="connsiteY1" fmla="*/ 0 h 716246"/>
                      <a:gd name="connsiteX2" fmla="*/ 0 w 446975"/>
                      <a:gd name="connsiteY2" fmla="*/ 164366 h 716246"/>
                      <a:gd name="connsiteX3" fmla="*/ 46875 w 446975"/>
                      <a:gd name="connsiteY3" fmla="*/ 138140 h 716246"/>
                      <a:gd name="connsiteX4" fmla="*/ 378019 w 446975"/>
                      <a:gd name="connsiteY4" fmla="*/ 697406 h 716246"/>
                      <a:gd name="connsiteX5" fmla="*/ 347798 w 446975"/>
                      <a:gd name="connsiteY5" fmla="*/ 716247 h 716246"/>
                      <a:gd name="connsiteX6" fmla="*/ 446976 w 446975"/>
                      <a:gd name="connsiteY6" fmla="*/ 655052 h 716246"/>
                      <a:gd name="connsiteX7" fmla="*/ 117189 w 446975"/>
                      <a:gd name="connsiteY7" fmla="*/ 98198 h 71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6975" h="716246">
                        <a:moveTo>
                          <a:pt x="117189" y="98198"/>
                        </a:moveTo>
                        <a:cubicBezTo>
                          <a:pt x="175067" y="65339"/>
                          <a:pt x="232343" y="32783"/>
                          <a:pt x="289920" y="0"/>
                        </a:cubicBezTo>
                        <a:lnTo>
                          <a:pt x="0" y="164366"/>
                        </a:lnTo>
                        <a:cubicBezTo>
                          <a:pt x="15374" y="155774"/>
                          <a:pt x="30823" y="147108"/>
                          <a:pt x="46875" y="138140"/>
                        </a:cubicBezTo>
                        <a:cubicBezTo>
                          <a:pt x="157206" y="324512"/>
                          <a:pt x="267236" y="510205"/>
                          <a:pt x="378019" y="697406"/>
                        </a:cubicBezTo>
                        <a:cubicBezTo>
                          <a:pt x="367845" y="703736"/>
                          <a:pt x="357746" y="710067"/>
                          <a:pt x="347798" y="716247"/>
                        </a:cubicBezTo>
                        <a:lnTo>
                          <a:pt x="446976" y="655052"/>
                        </a:lnTo>
                        <a:cubicBezTo>
                          <a:pt x="337021" y="469434"/>
                          <a:pt x="228198" y="285700"/>
                          <a:pt x="117189" y="98198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Graphic 90">
                    <a:extLst>
                      <a:ext uri="{FF2B5EF4-FFF2-40B4-BE49-F238E27FC236}">
                        <a16:creationId xmlns:a16="http://schemas.microsoft.com/office/drawing/2014/main" id="{AA956744-DBF8-4F0F-A3BC-6CC74281F0A1}"/>
                      </a:ext>
                    </a:extLst>
                  </p:cNvPr>
                  <p:cNvSpPr/>
                  <p:nvPr/>
                </p:nvSpPr>
                <p:spPr>
                  <a:xfrm>
                    <a:off x="7959114" y="1582087"/>
                    <a:ext cx="362569" cy="535376"/>
                  </a:xfrm>
                  <a:custGeom>
                    <a:avLst/>
                    <a:gdLst>
                      <a:gd name="connsiteX0" fmla="*/ 362570 w 362569"/>
                      <a:gd name="connsiteY0" fmla="*/ 492721 h 535376"/>
                      <a:gd name="connsiteX1" fmla="*/ 70540 w 362569"/>
                      <a:gd name="connsiteY1" fmla="*/ 0 h 535376"/>
                      <a:gd name="connsiteX2" fmla="*/ 0 w 362569"/>
                      <a:gd name="connsiteY2" fmla="*/ 40018 h 535376"/>
                      <a:gd name="connsiteX3" fmla="*/ 293538 w 362569"/>
                      <a:gd name="connsiteY3" fmla="*/ 535376 h 535376"/>
                      <a:gd name="connsiteX4" fmla="*/ 362570 w 362569"/>
                      <a:gd name="connsiteY4" fmla="*/ 492721 h 53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69" h="535376">
                        <a:moveTo>
                          <a:pt x="362570" y="492721"/>
                        </a:moveTo>
                        <a:cubicBezTo>
                          <a:pt x="264824" y="327752"/>
                          <a:pt x="168134" y="16466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97821" y="205137"/>
                          <a:pt x="194964" y="369051"/>
                          <a:pt x="293538" y="535376"/>
                        </a:cubicBezTo>
                        <a:lnTo>
                          <a:pt x="362570" y="492721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5" name="Graphic 90">
                    <a:extLst>
                      <a:ext uri="{FF2B5EF4-FFF2-40B4-BE49-F238E27FC236}">
                        <a16:creationId xmlns:a16="http://schemas.microsoft.com/office/drawing/2014/main" id="{4550B7EB-10FA-496B-9E08-F867EA711D34}"/>
                      </a:ext>
                    </a:extLst>
                  </p:cNvPr>
                  <p:cNvSpPr/>
                  <p:nvPr/>
                </p:nvSpPr>
                <p:spPr>
                  <a:xfrm>
                    <a:off x="6594824" y="2274519"/>
                    <a:ext cx="392111" cy="666657"/>
                  </a:xfrm>
                  <a:custGeom>
                    <a:avLst/>
                    <a:gdLst>
                      <a:gd name="connsiteX0" fmla="*/ 392112 w 392111"/>
                      <a:gd name="connsiteY0" fmla="*/ 624229 h 666657"/>
                      <a:gd name="connsiteX1" fmla="*/ 70464 w 392111"/>
                      <a:gd name="connsiteY1" fmla="*/ 81090 h 666657"/>
                      <a:gd name="connsiteX2" fmla="*/ 213201 w 392111"/>
                      <a:gd name="connsiteY2" fmla="*/ 0 h 666657"/>
                      <a:gd name="connsiteX3" fmla="*/ 0 w 392111"/>
                      <a:gd name="connsiteY3" fmla="*/ 120806 h 666657"/>
                      <a:gd name="connsiteX4" fmla="*/ 323306 w 392111"/>
                      <a:gd name="connsiteY4" fmla="*/ 666658 h 666657"/>
                      <a:gd name="connsiteX5" fmla="*/ 392112 w 392111"/>
                      <a:gd name="connsiteY5" fmla="*/ 624229 h 666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2111" h="666657">
                        <a:moveTo>
                          <a:pt x="392112" y="624229"/>
                        </a:moveTo>
                        <a:cubicBezTo>
                          <a:pt x="284569" y="442680"/>
                          <a:pt x="178911" y="264221"/>
                          <a:pt x="70464" y="81090"/>
                        </a:cubicBezTo>
                        <a:cubicBezTo>
                          <a:pt x="118018" y="54110"/>
                          <a:pt x="165497" y="27055"/>
                          <a:pt x="213201" y="0"/>
                        </a:cubicBezTo>
                        <a:lnTo>
                          <a:pt x="0" y="120806"/>
                        </a:lnTo>
                        <a:cubicBezTo>
                          <a:pt x="107618" y="302506"/>
                          <a:pt x="214407" y="482848"/>
                          <a:pt x="323306" y="666658"/>
                        </a:cubicBezTo>
                        <a:lnTo>
                          <a:pt x="392112" y="624229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Graphic 90">
                    <a:extLst>
                      <a:ext uri="{FF2B5EF4-FFF2-40B4-BE49-F238E27FC236}">
                        <a16:creationId xmlns:a16="http://schemas.microsoft.com/office/drawing/2014/main" id="{186285E7-CEFF-4ACF-8C0E-5C1473F1C198}"/>
                      </a:ext>
                    </a:extLst>
                  </p:cNvPr>
                  <p:cNvSpPr/>
                  <p:nvPr/>
                </p:nvSpPr>
                <p:spPr>
                  <a:xfrm>
                    <a:off x="7006832" y="2075713"/>
                    <a:ext cx="383369" cy="616617"/>
                  </a:xfrm>
                  <a:custGeom>
                    <a:avLst/>
                    <a:gdLst>
                      <a:gd name="connsiteX0" fmla="*/ 383370 w 383369"/>
                      <a:gd name="connsiteY0" fmla="*/ 574037 h 616617"/>
                      <a:gd name="connsiteX1" fmla="*/ 70766 w 383369"/>
                      <a:gd name="connsiteY1" fmla="*/ 46047 h 616617"/>
                      <a:gd name="connsiteX2" fmla="*/ 151780 w 383369"/>
                      <a:gd name="connsiteY2" fmla="*/ 0 h 616617"/>
                      <a:gd name="connsiteX3" fmla="*/ 0 w 383369"/>
                      <a:gd name="connsiteY3" fmla="*/ 86064 h 616617"/>
                      <a:gd name="connsiteX4" fmla="*/ 314489 w 383369"/>
                      <a:gd name="connsiteY4" fmla="*/ 616617 h 616617"/>
                      <a:gd name="connsiteX5" fmla="*/ 383370 w 383369"/>
                      <a:gd name="connsiteY5" fmla="*/ 574037 h 61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3369" h="616617">
                        <a:moveTo>
                          <a:pt x="383370" y="574037"/>
                        </a:moveTo>
                        <a:cubicBezTo>
                          <a:pt x="278842" y="397387"/>
                          <a:pt x="176273" y="224204"/>
                          <a:pt x="70766" y="46047"/>
                        </a:cubicBezTo>
                        <a:cubicBezTo>
                          <a:pt x="97821" y="30673"/>
                          <a:pt x="124801" y="15374"/>
                          <a:pt x="151780" y="0"/>
                        </a:cubicBezTo>
                        <a:lnTo>
                          <a:pt x="0" y="86064"/>
                        </a:lnTo>
                        <a:cubicBezTo>
                          <a:pt x="104679" y="262639"/>
                          <a:pt x="208830" y="438309"/>
                          <a:pt x="314489" y="616617"/>
                        </a:cubicBezTo>
                        <a:lnTo>
                          <a:pt x="383370" y="57403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Graphic 90">
                    <a:extLst>
                      <a:ext uri="{FF2B5EF4-FFF2-40B4-BE49-F238E27FC236}">
                        <a16:creationId xmlns:a16="http://schemas.microsoft.com/office/drawing/2014/main" id="{3CDF39A5-B558-4ECF-B108-7F47FB193025}"/>
                      </a:ext>
                    </a:extLst>
                  </p:cNvPr>
                  <p:cNvSpPr/>
                  <p:nvPr/>
                </p:nvSpPr>
                <p:spPr>
                  <a:xfrm>
                    <a:off x="8517476" y="1265640"/>
                    <a:ext cx="350210" cy="514500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0210" h="514500">
                        <a:moveTo>
                          <a:pt x="350210" y="472147"/>
                        </a:moveTo>
                        <a:cubicBezTo>
                          <a:pt x="256610" y="314187"/>
                          <a:pt x="164441" y="158488"/>
                          <a:pt x="70539" y="0"/>
                        </a:cubicBezTo>
                        <a:lnTo>
                          <a:pt x="0" y="39942"/>
                        </a:lnTo>
                        <a:cubicBezTo>
                          <a:pt x="94128" y="198580"/>
                          <a:pt x="187427" y="355938"/>
                          <a:pt x="281555" y="514501"/>
                        </a:cubicBezTo>
                        <a:lnTo>
                          <a:pt x="350210" y="47214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Graphic 90">
                    <a:extLst>
                      <a:ext uri="{FF2B5EF4-FFF2-40B4-BE49-F238E27FC236}">
                        <a16:creationId xmlns:a16="http://schemas.microsoft.com/office/drawing/2014/main" id="{F5110329-DE33-4330-A232-19958FE3A19D}"/>
                      </a:ext>
                    </a:extLst>
                  </p:cNvPr>
                  <p:cNvSpPr/>
                  <p:nvPr/>
                </p:nvSpPr>
                <p:spPr>
                  <a:xfrm>
                    <a:off x="7446648" y="1872535"/>
                    <a:ext cx="373723" cy="554442"/>
                  </a:xfrm>
                  <a:custGeom>
                    <a:avLst/>
                    <a:gdLst>
                      <a:gd name="connsiteX0" fmla="*/ 373724 w 373723"/>
                      <a:gd name="connsiteY0" fmla="*/ 511712 h 554442"/>
                      <a:gd name="connsiteX1" fmla="*/ 70540 w 373723"/>
                      <a:gd name="connsiteY1" fmla="*/ 0 h 554442"/>
                      <a:gd name="connsiteX2" fmla="*/ 0 w 373723"/>
                      <a:gd name="connsiteY2" fmla="*/ 40018 h 554442"/>
                      <a:gd name="connsiteX3" fmla="*/ 304616 w 373723"/>
                      <a:gd name="connsiteY3" fmla="*/ 554443 h 554442"/>
                      <a:gd name="connsiteX4" fmla="*/ 373724 w 373723"/>
                      <a:gd name="connsiteY4" fmla="*/ 511712 h 55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723" h="554442">
                        <a:moveTo>
                          <a:pt x="373724" y="511712"/>
                        </a:moveTo>
                        <a:cubicBezTo>
                          <a:pt x="272964" y="341619"/>
                          <a:pt x="173033" y="17295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101665" y="211694"/>
                          <a:pt x="202726" y="382315"/>
                          <a:pt x="304616" y="554443"/>
                        </a:cubicBezTo>
                        <a:lnTo>
                          <a:pt x="373724" y="511712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Graphic 90">
                    <a:extLst>
                      <a:ext uri="{FF2B5EF4-FFF2-40B4-BE49-F238E27FC236}">
                        <a16:creationId xmlns:a16="http://schemas.microsoft.com/office/drawing/2014/main" id="{3B2C49AE-E98B-49F7-AEF2-34219701C2E9}"/>
                      </a:ext>
                    </a:extLst>
                  </p:cNvPr>
                  <p:cNvSpPr/>
                  <p:nvPr/>
                </p:nvSpPr>
                <p:spPr>
                  <a:xfrm>
                    <a:off x="5125328" y="3192059"/>
                    <a:ext cx="422482" cy="636814"/>
                  </a:xfrm>
                  <a:custGeom>
                    <a:avLst/>
                    <a:gdLst>
                      <a:gd name="connsiteX0" fmla="*/ 0 w 422482"/>
                      <a:gd name="connsiteY0" fmla="*/ 40018 h 636814"/>
                      <a:gd name="connsiteX1" fmla="*/ 353752 w 422482"/>
                      <a:gd name="connsiteY1" fmla="*/ 636814 h 636814"/>
                      <a:gd name="connsiteX2" fmla="*/ 422483 w 422482"/>
                      <a:gd name="connsiteY2" fmla="*/ 594461 h 636814"/>
                      <a:gd name="connsiteX3" fmla="*/ 70238 w 422482"/>
                      <a:gd name="connsiteY3" fmla="*/ 0 h 636814"/>
                      <a:gd name="connsiteX4" fmla="*/ 0 w 422482"/>
                      <a:gd name="connsiteY4" fmla="*/ 40018 h 636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482" h="636814">
                        <a:moveTo>
                          <a:pt x="0" y="40018"/>
                        </a:moveTo>
                        <a:cubicBezTo>
                          <a:pt x="118696" y="240181"/>
                          <a:pt x="236111" y="438309"/>
                          <a:pt x="353752" y="636814"/>
                        </a:cubicBezTo>
                        <a:lnTo>
                          <a:pt x="422483" y="594461"/>
                        </a:lnTo>
                        <a:cubicBezTo>
                          <a:pt x="304163" y="394750"/>
                          <a:pt x="187502" y="197827"/>
                          <a:pt x="70238" y="0"/>
                        </a:cubicBezTo>
                        <a:lnTo>
                          <a:pt x="0" y="40018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Graphic 90">
                    <a:extLst>
                      <a:ext uri="{FF2B5EF4-FFF2-40B4-BE49-F238E27FC236}">
                        <a16:creationId xmlns:a16="http://schemas.microsoft.com/office/drawing/2014/main" id="{6DEC6FD2-76D9-4FDA-BB4A-55B818007BFD}"/>
                      </a:ext>
                    </a:extLst>
                  </p:cNvPr>
                  <p:cNvSpPr/>
                  <p:nvPr/>
                </p:nvSpPr>
                <p:spPr>
                  <a:xfrm>
                    <a:off x="9053831" y="937639"/>
                    <a:ext cx="382689" cy="521997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  <a:gd name="connsiteX0" fmla="*/ 350210 w 350210"/>
                      <a:gd name="connsiteY0" fmla="*/ 492134 h 534488"/>
                      <a:gd name="connsiteX1" fmla="*/ 120506 w 350210"/>
                      <a:gd name="connsiteY1" fmla="*/ 0 h 534488"/>
                      <a:gd name="connsiteX2" fmla="*/ 0 w 350210"/>
                      <a:gd name="connsiteY2" fmla="*/ 59929 h 534488"/>
                      <a:gd name="connsiteX3" fmla="*/ 281555 w 350210"/>
                      <a:gd name="connsiteY3" fmla="*/ 534488 h 534488"/>
                      <a:gd name="connsiteX4" fmla="*/ 350210 w 350210"/>
                      <a:gd name="connsiteY4" fmla="*/ 492134 h 534488"/>
                      <a:gd name="connsiteX0" fmla="*/ 382689 w 382689"/>
                      <a:gd name="connsiteY0" fmla="*/ 437170 h 534488"/>
                      <a:gd name="connsiteX1" fmla="*/ 120506 w 382689"/>
                      <a:gd name="connsiteY1" fmla="*/ 0 h 534488"/>
                      <a:gd name="connsiteX2" fmla="*/ 0 w 382689"/>
                      <a:gd name="connsiteY2" fmla="*/ 59929 h 534488"/>
                      <a:gd name="connsiteX3" fmla="*/ 281555 w 382689"/>
                      <a:gd name="connsiteY3" fmla="*/ 534488 h 534488"/>
                      <a:gd name="connsiteX4" fmla="*/ 382689 w 382689"/>
                      <a:gd name="connsiteY4" fmla="*/ 437170 h 53448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689" h="521997">
                        <a:moveTo>
                          <a:pt x="382689" y="439669"/>
                        </a:moveTo>
                        <a:cubicBezTo>
                          <a:pt x="289089" y="281709"/>
                          <a:pt x="221903" y="158488"/>
                          <a:pt x="128001" y="0"/>
                        </a:cubicBezTo>
                        <a:lnTo>
                          <a:pt x="0" y="62428"/>
                        </a:lnTo>
                        <a:lnTo>
                          <a:pt x="271562" y="521997"/>
                        </a:lnTo>
                        <a:lnTo>
                          <a:pt x="382689" y="439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3" name="Graphic 90">
                  <a:extLst>
                    <a:ext uri="{FF2B5EF4-FFF2-40B4-BE49-F238E27FC236}">
                      <a16:creationId xmlns:a16="http://schemas.microsoft.com/office/drawing/2014/main" id="{821E6461-93F3-4205-AA86-DABC1D6739DA}"/>
                    </a:ext>
                  </a:extLst>
                </p:cNvPr>
                <p:cNvSpPr/>
                <p:nvPr/>
              </p:nvSpPr>
              <p:spPr>
                <a:xfrm rot="1800000">
                  <a:off x="3795921" y="2754963"/>
                  <a:ext cx="219618" cy="218744"/>
                </a:xfrm>
                <a:custGeom>
                  <a:avLst/>
                  <a:gdLst>
                    <a:gd name="connsiteX0" fmla="*/ 566426 w 946781"/>
                    <a:gd name="connsiteY0" fmla="*/ 9120 h 943013"/>
                    <a:gd name="connsiteX1" fmla="*/ 473353 w 946781"/>
                    <a:gd name="connsiteY1" fmla="*/ 62175 h 943013"/>
                    <a:gd name="connsiteX2" fmla="*/ 566426 w 946781"/>
                    <a:gd name="connsiteY2" fmla="*/ 9120 h 943013"/>
                    <a:gd name="connsiteX3" fmla="*/ 474258 w 946781"/>
                    <a:gd name="connsiteY3" fmla="*/ 1 h 943013"/>
                    <a:gd name="connsiteX4" fmla="*/ 1 w 946781"/>
                    <a:gd name="connsiteY4" fmla="*/ 471092 h 943013"/>
                    <a:gd name="connsiteX5" fmla="*/ 474107 w 946781"/>
                    <a:gd name="connsiteY5" fmla="*/ 943013 h 943013"/>
                    <a:gd name="connsiteX6" fmla="*/ 923721 w 946781"/>
                    <a:gd name="connsiteY6" fmla="*/ 616316 h 943013"/>
                    <a:gd name="connsiteX7" fmla="*/ 804949 w 946781"/>
                    <a:gd name="connsiteY7" fmla="*/ 689569 h 943013"/>
                    <a:gd name="connsiteX8" fmla="*/ 923721 w 946781"/>
                    <a:gd name="connsiteY8" fmla="*/ 616316 h 943013"/>
                    <a:gd name="connsiteX9" fmla="*/ 946782 w 946781"/>
                    <a:gd name="connsiteY9" fmla="*/ 473127 h 943013"/>
                    <a:gd name="connsiteX10" fmla="*/ 566426 w 946781"/>
                    <a:gd name="connsiteY10" fmla="*/ 9120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6781" h="943013">
                      <a:moveTo>
                        <a:pt x="566426" y="9120"/>
                      </a:moveTo>
                      <a:lnTo>
                        <a:pt x="473353" y="62175"/>
                      </a:lnTo>
                      <a:lnTo>
                        <a:pt x="566426" y="9120"/>
                      </a:lnTo>
                      <a:cubicBezTo>
                        <a:pt x="536583" y="3241"/>
                        <a:pt x="505835" y="1"/>
                        <a:pt x="474258" y="1"/>
                      </a:cubicBezTo>
                      <a:cubicBezTo>
                        <a:pt x="212523" y="-376"/>
                        <a:pt x="528" y="210262"/>
                        <a:pt x="1" y="471092"/>
                      </a:cubicBezTo>
                      <a:cubicBezTo>
                        <a:pt x="-451" y="730415"/>
                        <a:pt x="212976" y="942938"/>
                        <a:pt x="474107" y="943013"/>
                      </a:cubicBezTo>
                      <a:cubicBezTo>
                        <a:pt x="682334" y="943088"/>
                        <a:pt x="861772" y="804647"/>
                        <a:pt x="923721" y="616316"/>
                      </a:cubicBezTo>
                      <a:lnTo>
                        <a:pt x="804949" y="689569"/>
                      </a:lnTo>
                      <a:lnTo>
                        <a:pt x="923721" y="616316"/>
                      </a:lnTo>
                      <a:cubicBezTo>
                        <a:pt x="938567" y="571023"/>
                        <a:pt x="946782" y="522942"/>
                        <a:pt x="946782" y="473127"/>
                      </a:cubicBezTo>
                      <a:cubicBezTo>
                        <a:pt x="946932" y="243347"/>
                        <a:pt x="783697" y="52152"/>
                        <a:pt x="566426" y="91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4" name="Graphic 90">
                  <a:extLst>
                    <a:ext uri="{FF2B5EF4-FFF2-40B4-BE49-F238E27FC236}">
                      <a16:creationId xmlns:a16="http://schemas.microsoft.com/office/drawing/2014/main" id="{EC14D4B2-4CB4-4C41-B61A-37A66FDF2674}"/>
                    </a:ext>
                  </a:extLst>
                </p:cNvPr>
                <p:cNvSpPr/>
                <p:nvPr/>
              </p:nvSpPr>
              <p:spPr>
                <a:xfrm rot="1800000">
                  <a:off x="3754283" y="2712883"/>
                  <a:ext cx="301694" cy="302447"/>
                </a:xfrm>
                <a:custGeom>
                  <a:avLst/>
                  <a:gdLst>
                    <a:gd name="connsiteX0" fmla="*/ 1151678 w 1300612"/>
                    <a:gd name="connsiteY0" fmla="*/ 788458 h 1303859"/>
                    <a:gd name="connsiteX1" fmla="*/ 561363 w 1300612"/>
                    <a:gd name="connsiteY1" fmla="*/ 1160599 h 1303859"/>
                    <a:gd name="connsiteX2" fmla="*/ 193442 w 1300612"/>
                    <a:gd name="connsiteY2" fmla="*/ 413529 h 1303859"/>
                    <a:gd name="connsiteX3" fmla="*/ 773810 w 1300612"/>
                    <a:gd name="connsiteY3" fmla="*/ 149232 h 1303859"/>
                    <a:gd name="connsiteX4" fmla="*/ 809909 w 1300612"/>
                    <a:gd name="connsiteY4" fmla="*/ 147574 h 1303859"/>
                    <a:gd name="connsiteX5" fmla="*/ 943979 w 1300612"/>
                    <a:gd name="connsiteY5" fmla="*/ 71910 h 1303859"/>
                    <a:gd name="connsiteX6" fmla="*/ 196156 w 1300612"/>
                    <a:gd name="connsiteY6" fmla="*/ 187140 h 1303859"/>
                    <a:gd name="connsiteX7" fmla="*/ 91854 w 1300612"/>
                    <a:gd name="connsiteY7" fmla="*/ 984401 h 1303859"/>
                    <a:gd name="connsiteX8" fmla="*/ 828373 w 1300612"/>
                    <a:gd name="connsiteY8" fmla="*/ 1279747 h 1303859"/>
                    <a:gd name="connsiteX9" fmla="*/ 1300595 w 1300612"/>
                    <a:gd name="connsiteY9" fmla="*/ 675867 h 1303859"/>
                    <a:gd name="connsiteX10" fmla="*/ 1181748 w 1300612"/>
                    <a:gd name="connsiteY10" fmla="*/ 749270 h 1303859"/>
                    <a:gd name="connsiteX11" fmla="*/ 1151678 w 1300612"/>
                    <a:gd name="connsiteY11" fmla="*/ 788458 h 130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859">
                      <a:moveTo>
                        <a:pt x="1151678" y="788458"/>
                      </a:moveTo>
                      <a:cubicBezTo>
                        <a:pt x="1072925" y="1052152"/>
                        <a:pt x="830860" y="1205289"/>
                        <a:pt x="561363" y="1160599"/>
                      </a:cubicBezTo>
                      <a:cubicBezTo>
                        <a:pt x="221854" y="1104303"/>
                        <a:pt x="31036" y="716788"/>
                        <a:pt x="193442" y="413529"/>
                      </a:cubicBezTo>
                      <a:cubicBezTo>
                        <a:pt x="308144" y="199424"/>
                        <a:pt x="534911" y="96403"/>
                        <a:pt x="773810" y="149232"/>
                      </a:cubicBezTo>
                      <a:cubicBezTo>
                        <a:pt x="785341" y="151795"/>
                        <a:pt x="800187" y="152699"/>
                        <a:pt x="809909" y="147574"/>
                      </a:cubicBezTo>
                      <a:cubicBezTo>
                        <a:pt x="854750" y="123986"/>
                        <a:pt x="898309" y="97986"/>
                        <a:pt x="943979" y="71910"/>
                      </a:cubicBezTo>
                      <a:cubicBezTo>
                        <a:pt x="719398" y="-49122"/>
                        <a:pt x="405438" y="-21690"/>
                        <a:pt x="196156" y="187140"/>
                      </a:cubicBezTo>
                      <a:cubicBezTo>
                        <a:pt x="-19984" y="402828"/>
                        <a:pt x="-61660" y="725455"/>
                        <a:pt x="91854" y="984401"/>
                      </a:cubicBezTo>
                      <a:cubicBezTo>
                        <a:pt x="241373" y="1236489"/>
                        <a:pt x="548325" y="1359481"/>
                        <a:pt x="828373" y="1279747"/>
                      </a:cubicBezTo>
                      <a:cubicBezTo>
                        <a:pt x="1137812" y="1191573"/>
                        <a:pt x="1302555" y="911676"/>
                        <a:pt x="1300595" y="675867"/>
                      </a:cubicBezTo>
                      <a:cubicBezTo>
                        <a:pt x="1259522" y="700887"/>
                        <a:pt x="1219580" y="723496"/>
                        <a:pt x="1181748" y="749270"/>
                      </a:cubicBezTo>
                      <a:cubicBezTo>
                        <a:pt x="1168710" y="758162"/>
                        <a:pt x="1156125" y="773537"/>
                        <a:pt x="1151678" y="78845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5" name="Graphic 90">
                  <a:extLst>
                    <a:ext uri="{FF2B5EF4-FFF2-40B4-BE49-F238E27FC236}">
                      <a16:creationId xmlns:a16="http://schemas.microsoft.com/office/drawing/2014/main" id="{4CFFC920-9D99-4777-BB74-AC0B9E0FF030}"/>
                    </a:ext>
                  </a:extLst>
                </p:cNvPr>
                <p:cNvSpPr/>
                <p:nvPr/>
              </p:nvSpPr>
              <p:spPr>
                <a:xfrm rot="1800000">
                  <a:off x="4189546" y="2936326"/>
                  <a:ext cx="10052" cy="6136"/>
                </a:xfrm>
                <a:custGeom>
                  <a:avLst/>
                  <a:gdLst>
                    <a:gd name="connsiteX0" fmla="*/ 43334 w 43333"/>
                    <a:gd name="connsiteY0" fmla="*/ 904 h 26452"/>
                    <a:gd name="connsiteX1" fmla="*/ 42806 w 43333"/>
                    <a:gd name="connsiteY1" fmla="*/ 0 h 26452"/>
                    <a:gd name="connsiteX2" fmla="*/ 0 w 43333"/>
                    <a:gd name="connsiteY2" fmla="*/ 26452 h 26452"/>
                    <a:gd name="connsiteX3" fmla="*/ 43334 w 43333"/>
                    <a:gd name="connsiteY3" fmla="*/ 904 h 2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333" h="26452">
                      <a:moveTo>
                        <a:pt x="43334" y="904"/>
                      </a:moveTo>
                      <a:cubicBezTo>
                        <a:pt x="43183" y="603"/>
                        <a:pt x="42957" y="302"/>
                        <a:pt x="42806" y="0"/>
                      </a:cubicBezTo>
                      <a:lnTo>
                        <a:pt x="0" y="26452"/>
                      </a:lnTo>
                      <a:cubicBezTo>
                        <a:pt x="14168" y="18087"/>
                        <a:pt x="28186" y="9872"/>
                        <a:pt x="43334" y="90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6" name="Graphic 90">
                  <a:extLst>
                    <a:ext uri="{FF2B5EF4-FFF2-40B4-BE49-F238E27FC236}">
                      <a16:creationId xmlns:a16="http://schemas.microsoft.com/office/drawing/2014/main" id="{36D70C1D-93A8-4CD7-80C4-720287197B21}"/>
                    </a:ext>
                  </a:extLst>
                </p:cNvPr>
                <p:cNvSpPr/>
                <p:nvPr/>
              </p:nvSpPr>
              <p:spPr>
                <a:xfrm rot="1800000">
                  <a:off x="4142214" y="2789528"/>
                  <a:ext cx="95641" cy="143784"/>
                </a:xfrm>
                <a:custGeom>
                  <a:avLst/>
                  <a:gdLst>
                    <a:gd name="connsiteX0" fmla="*/ 0 w 412309"/>
                    <a:gd name="connsiteY0" fmla="*/ 40093 h 619857"/>
                    <a:gd name="connsiteX1" fmla="*/ 343428 w 412309"/>
                    <a:gd name="connsiteY1" fmla="*/ 619858 h 619857"/>
                    <a:gd name="connsiteX2" fmla="*/ 369503 w 412309"/>
                    <a:gd name="connsiteY2" fmla="*/ 604484 h 619857"/>
                    <a:gd name="connsiteX3" fmla="*/ 412309 w 412309"/>
                    <a:gd name="connsiteY3" fmla="*/ 578031 h 619857"/>
                    <a:gd name="connsiteX4" fmla="*/ 70313 w 412309"/>
                    <a:gd name="connsiteY4" fmla="*/ 0 h 619857"/>
                    <a:gd name="connsiteX5" fmla="*/ 0 w 412309"/>
                    <a:gd name="connsiteY5" fmla="*/ 40093 h 61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309" h="619857">
                      <a:moveTo>
                        <a:pt x="0" y="40093"/>
                      </a:moveTo>
                      <a:cubicBezTo>
                        <a:pt x="115606" y="235282"/>
                        <a:pt x="228952" y="426552"/>
                        <a:pt x="343428" y="619858"/>
                      </a:cubicBezTo>
                      <a:cubicBezTo>
                        <a:pt x="352396" y="614582"/>
                        <a:pt x="360987" y="609533"/>
                        <a:pt x="369503" y="604484"/>
                      </a:cubicBezTo>
                      <a:lnTo>
                        <a:pt x="412309" y="578031"/>
                      </a:lnTo>
                      <a:cubicBezTo>
                        <a:pt x="298285" y="385329"/>
                        <a:pt x="185543" y="194737"/>
                        <a:pt x="70313" y="0"/>
                      </a:cubicBezTo>
                      <a:lnTo>
                        <a:pt x="0" y="40093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7" name="Graphic 90">
                  <a:extLst>
                    <a:ext uri="{FF2B5EF4-FFF2-40B4-BE49-F238E27FC236}">
                      <a16:creationId xmlns:a16="http://schemas.microsoft.com/office/drawing/2014/main" id="{32AA8C0A-EC3D-4677-A1CA-BAA6E29D1FB3}"/>
                    </a:ext>
                  </a:extLst>
                </p:cNvPr>
                <p:cNvSpPr/>
                <p:nvPr/>
              </p:nvSpPr>
              <p:spPr>
                <a:xfrm rot="1800000">
                  <a:off x="3331114" y="2652294"/>
                  <a:ext cx="299349" cy="432726"/>
                </a:xfrm>
                <a:custGeom>
                  <a:avLst/>
                  <a:gdLst>
                    <a:gd name="connsiteX0" fmla="*/ 660287 w 1290500"/>
                    <a:gd name="connsiteY0" fmla="*/ 598229 h 1865493"/>
                    <a:gd name="connsiteX1" fmla="*/ 328540 w 1290500"/>
                    <a:gd name="connsiteY1" fmla="*/ 39942 h 1865493"/>
                    <a:gd name="connsiteX2" fmla="*/ 286186 w 1290500"/>
                    <a:gd name="connsiteY2" fmla="*/ 0 h 1865493"/>
                    <a:gd name="connsiteX3" fmla="*/ 240969 w 1290500"/>
                    <a:gd name="connsiteY3" fmla="*/ 12812 h 1865493"/>
                    <a:gd name="connsiteX4" fmla="*/ 34475 w 1290500"/>
                    <a:gd name="connsiteY4" fmla="*/ 135050 h 1865493"/>
                    <a:gd name="connsiteX5" fmla="*/ 16614 w 1290500"/>
                    <a:gd name="connsiteY5" fmla="*/ 230987 h 1865493"/>
                    <a:gd name="connsiteX6" fmla="*/ 957592 w 1290500"/>
                    <a:gd name="connsiteY6" fmla="*/ 1820159 h 1865493"/>
                    <a:gd name="connsiteX7" fmla="*/ 1058503 w 1290500"/>
                    <a:gd name="connsiteY7" fmla="*/ 1850228 h 1865493"/>
                    <a:gd name="connsiteX8" fmla="*/ 1249246 w 1290500"/>
                    <a:gd name="connsiteY8" fmla="*/ 1738013 h 1865493"/>
                    <a:gd name="connsiteX9" fmla="*/ 1272382 w 1290500"/>
                    <a:gd name="connsiteY9" fmla="*/ 1631827 h 1865493"/>
                    <a:gd name="connsiteX10" fmla="*/ 660287 w 1290500"/>
                    <a:gd name="connsiteY10" fmla="*/ 598229 h 186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500" h="1865493">
                      <a:moveTo>
                        <a:pt x="660287" y="598229"/>
                      </a:moveTo>
                      <a:cubicBezTo>
                        <a:pt x="549956" y="412007"/>
                        <a:pt x="440002" y="225560"/>
                        <a:pt x="328540" y="39942"/>
                      </a:cubicBezTo>
                      <a:cubicBezTo>
                        <a:pt x="318366" y="22986"/>
                        <a:pt x="298847" y="11606"/>
                        <a:pt x="286186" y="0"/>
                      </a:cubicBezTo>
                      <a:cubicBezTo>
                        <a:pt x="264482" y="5954"/>
                        <a:pt x="251293" y="6933"/>
                        <a:pt x="240969" y="12812"/>
                      </a:cubicBezTo>
                      <a:cubicBezTo>
                        <a:pt x="171635" y="52678"/>
                        <a:pt x="101548" y="91641"/>
                        <a:pt x="34475" y="135050"/>
                      </a:cubicBezTo>
                      <a:cubicBezTo>
                        <a:pt x="-6748" y="161728"/>
                        <a:pt x="-8783" y="188181"/>
                        <a:pt x="16614" y="230987"/>
                      </a:cubicBezTo>
                      <a:cubicBezTo>
                        <a:pt x="330274" y="760711"/>
                        <a:pt x="643933" y="1290434"/>
                        <a:pt x="957592" y="1820159"/>
                      </a:cubicBezTo>
                      <a:cubicBezTo>
                        <a:pt x="986456" y="1868918"/>
                        <a:pt x="1008989" y="1877359"/>
                        <a:pt x="1058503" y="1850228"/>
                      </a:cubicBezTo>
                      <a:cubicBezTo>
                        <a:pt x="1123164" y="1814732"/>
                        <a:pt x="1186770" y="1777202"/>
                        <a:pt x="1249246" y="1738013"/>
                      </a:cubicBezTo>
                      <a:cubicBezTo>
                        <a:pt x="1297101" y="1707944"/>
                        <a:pt x="1301246" y="1680662"/>
                        <a:pt x="1272382" y="1631827"/>
                      </a:cubicBezTo>
                      <a:cubicBezTo>
                        <a:pt x="1068300" y="1287420"/>
                        <a:pt x="864293" y="942786"/>
                        <a:pt x="660287" y="598229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8" name="Graphic 90">
                  <a:extLst>
                    <a:ext uri="{FF2B5EF4-FFF2-40B4-BE49-F238E27FC236}">
                      <a16:creationId xmlns:a16="http://schemas.microsoft.com/office/drawing/2014/main" id="{E54D380B-3DE2-4284-A5CB-076542038579}"/>
                    </a:ext>
                  </a:extLst>
                </p:cNvPr>
                <p:cNvSpPr/>
                <p:nvPr/>
              </p:nvSpPr>
              <p:spPr>
                <a:xfrm rot="1800000">
                  <a:off x="4264181" y="2780194"/>
                  <a:ext cx="11887" cy="6993"/>
                </a:xfrm>
                <a:custGeom>
                  <a:avLst/>
                  <a:gdLst>
                    <a:gd name="connsiteX0" fmla="*/ 50719 w 51246"/>
                    <a:gd name="connsiteY0" fmla="*/ 0 h 30145"/>
                    <a:gd name="connsiteX1" fmla="*/ 0 w 51246"/>
                    <a:gd name="connsiteY1" fmla="*/ 30145 h 30145"/>
                    <a:gd name="connsiteX2" fmla="*/ 51247 w 51246"/>
                    <a:gd name="connsiteY2" fmla="*/ 904 h 30145"/>
                    <a:gd name="connsiteX3" fmla="*/ 50719 w 51246"/>
                    <a:gd name="connsiteY3" fmla="*/ 0 h 3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46" h="30145">
                      <a:moveTo>
                        <a:pt x="50719" y="0"/>
                      </a:moveTo>
                      <a:cubicBezTo>
                        <a:pt x="32481" y="10852"/>
                        <a:pt x="16354" y="20499"/>
                        <a:pt x="0" y="30145"/>
                      </a:cubicBezTo>
                      <a:lnTo>
                        <a:pt x="51247" y="904"/>
                      </a:lnTo>
                      <a:cubicBezTo>
                        <a:pt x="51021" y="603"/>
                        <a:pt x="50870" y="302"/>
                        <a:pt x="50719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9" name="Graphic 90">
                  <a:extLst>
                    <a:ext uri="{FF2B5EF4-FFF2-40B4-BE49-F238E27FC236}">
                      <a16:creationId xmlns:a16="http://schemas.microsoft.com/office/drawing/2014/main" id="{87F777DF-1629-445A-92B1-43D88EA04B91}"/>
                    </a:ext>
                  </a:extLst>
                </p:cNvPr>
                <p:cNvSpPr/>
                <p:nvPr/>
              </p:nvSpPr>
              <p:spPr>
                <a:xfrm rot="1800000">
                  <a:off x="4221129" y="2789759"/>
                  <a:ext cx="94224" cy="141581"/>
                </a:xfrm>
                <a:custGeom>
                  <a:avLst/>
                  <a:gdLst>
                    <a:gd name="connsiteX0" fmla="*/ 337474 w 406204"/>
                    <a:gd name="connsiteY0" fmla="*/ 610362 h 610361"/>
                    <a:gd name="connsiteX1" fmla="*/ 406205 w 406204"/>
                    <a:gd name="connsiteY1" fmla="*/ 567405 h 610361"/>
                    <a:gd name="connsiteX2" fmla="*/ 70087 w 406204"/>
                    <a:gd name="connsiteY2" fmla="*/ 0 h 610361"/>
                    <a:gd name="connsiteX3" fmla="*/ 18841 w 406204"/>
                    <a:gd name="connsiteY3" fmla="*/ 29241 h 610361"/>
                    <a:gd name="connsiteX4" fmla="*/ 0 w 406204"/>
                    <a:gd name="connsiteY4" fmla="*/ 40470 h 610361"/>
                    <a:gd name="connsiteX5" fmla="*/ 337474 w 406204"/>
                    <a:gd name="connsiteY5" fmla="*/ 610362 h 61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204" h="610361">
                      <a:moveTo>
                        <a:pt x="337474" y="610362"/>
                      </a:moveTo>
                      <a:cubicBezTo>
                        <a:pt x="361665" y="595214"/>
                        <a:pt x="382616" y="582176"/>
                        <a:pt x="406205" y="567405"/>
                      </a:cubicBezTo>
                      <a:cubicBezTo>
                        <a:pt x="293387" y="376889"/>
                        <a:pt x="181850" y="188708"/>
                        <a:pt x="70087" y="0"/>
                      </a:cubicBezTo>
                      <a:lnTo>
                        <a:pt x="18841" y="29241"/>
                      </a:lnTo>
                      <a:cubicBezTo>
                        <a:pt x="12661" y="32933"/>
                        <a:pt x="6406" y="36626"/>
                        <a:pt x="0" y="40470"/>
                      </a:cubicBezTo>
                      <a:cubicBezTo>
                        <a:pt x="113195" y="231589"/>
                        <a:pt x="224882" y="420297"/>
                        <a:pt x="337474" y="610362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32" name="Graphic 90">
                <a:extLst>
                  <a:ext uri="{FF2B5EF4-FFF2-40B4-BE49-F238E27FC236}">
                    <a16:creationId xmlns:a16="http://schemas.microsoft.com/office/drawing/2014/main" id="{72B7EB0B-B9B4-42EC-930B-F6780604FA32}"/>
                  </a:ext>
                </a:extLst>
              </p:cNvPr>
              <p:cNvSpPr/>
              <p:nvPr/>
            </p:nvSpPr>
            <p:spPr>
              <a:xfrm rot="1800000">
                <a:off x="3053486" y="2329277"/>
                <a:ext cx="1242749" cy="1120851"/>
              </a:xfrm>
              <a:custGeom>
                <a:avLst/>
                <a:gdLst>
                  <a:gd name="connsiteX0" fmla="*/ 5302455 w 5357526"/>
                  <a:gd name="connsiteY0" fmla="*/ 1601977 h 4832020"/>
                  <a:gd name="connsiteX1" fmla="*/ 5165219 w 5357526"/>
                  <a:gd name="connsiteY1" fmla="*/ 1211071 h 4832020"/>
                  <a:gd name="connsiteX2" fmla="*/ 5278564 w 5357526"/>
                  <a:gd name="connsiteY2" fmla="*/ 1140381 h 4832020"/>
                  <a:gd name="connsiteX3" fmla="*/ 4747333 w 5357526"/>
                  <a:gd name="connsiteY3" fmla="*/ 1468133 h 4832020"/>
                  <a:gd name="connsiteX4" fmla="*/ 4747861 w 5357526"/>
                  <a:gd name="connsiteY4" fmla="*/ 1469038 h 4832020"/>
                  <a:gd name="connsiteX5" fmla="*/ 4704527 w 5357526"/>
                  <a:gd name="connsiteY5" fmla="*/ 1494586 h 4832020"/>
                  <a:gd name="connsiteX6" fmla="*/ 4493964 w 5357526"/>
                  <a:gd name="connsiteY6" fmla="*/ 1624511 h 4832020"/>
                  <a:gd name="connsiteX7" fmla="*/ 4494040 w 5357526"/>
                  <a:gd name="connsiteY7" fmla="*/ 1624586 h 4832020"/>
                  <a:gd name="connsiteX8" fmla="*/ 4425384 w 5357526"/>
                  <a:gd name="connsiteY8" fmla="*/ 1667091 h 4832020"/>
                  <a:gd name="connsiteX9" fmla="*/ 4425233 w 5357526"/>
                  <a:gd name="connsiteY9" fmla="*/ 1666864 h 4832020"/>
                  <a:gd name="connsiteX10" fmla="*/ 4271268 w 5357526"/>
                  <a:gd name="connsiteY10" fmla="*/ 1761821 h 4832020"/>
                  <a:gd name="connsiteX11" fmla="*/ 4271946 w 5357526"/>
                  <a:gd name="connsiteY11" fmla="*/ 1762952 h 4832020"/>
                  <a:gd name="connsiteX12" fmla="*/ 4202989 w 5357526"/>
                  <a:gd name="connsiteY12" fmla="*/ 1804929 h 4832020"/>
                  <a:gd name="connsiteX13" fmla="*/ 4202612 w 5357526"/>
                  <a:gd name="connsiteY13" fmla="*/ 1804251 h 4832020"/>
                  <a:gd name="connsiteX14" fmla="*/ 3936356 w 5357526"/>
                  <a:gd name="connsiteY14" fmla="*/ 1968541 h 4832020"/>
                  <a:gd name="connsiteX15" fmla="*/ 3486742 w 5357526"/>
                  <a:gd name="connsiteY15" fmla="*/ 2295238 h 4832020"/>
                  <a:gd name="connsiteX16" fmla="*/ 3012636 w 5357526"/>
                  <a:gd name="connsiteY16" fmla="*/ 1823317 h 4832020"/>
                  <a:gd name="connsiteX17" fmla="*/ 3486893 w 5357526"/>
                  <a:gd name="connsiteY17" fmla="*/ 1352225 h 4832020"/>
                  <a:gd name="connsiteX18" fmla="*/ 3579062 w 5357526"/>
                  <a:gd name="connsiteY18" fmla="*/ 1361344 h 4832020"/>
                  <a:gd name="connsiteX19" fmla="*/ 3848785 w 5357526"/>
                  <a:gd name="connsiteY19" fmla="*/ 1207529 h 4832020"/>
                  <a:gd name="connsiteX20" fmla="*/ 3847277 w 5357526"/>
                  <a:gd name="connsiteY20" fmla="*/ 1204967 h 4832020"/>
                  <a:gd name="connsiteX21" fmla="*/ 3916912 w 5357526"/>
                  <a:gd name="connsiteY21" fmla="*/ 1163819 h 4832020"/>
                  <a:gd name="connsiteX22" fmla="*/ 3919098 w 5357526"/>
                  <a:gd name="connsiteY22" fmla="*/ 1167436 h 4832020"/>
                  <a:gd name="connsiteX23" fmla="*/ 4076229 w 5357526"/>
                  <a:gd name="connsiteY23" fmla="*/ 1077830 h 4832020"/>
                  <a:gd name="connsiteX24" fmla="*/ 4075098 w 5357526"/>
                  <a:gd name="connsiteY24" fmla="*/ 1075946 h 4832020"/>
                  <a:gd name="connsiteX25" fmla="*/ 4144809 w 5357526"/>
                  <a:gd name="connsiteY25" fmla="*/ 1035250 h 4832020"/>
                  <a:gd name="connsiteX26" fmla="*/ 4146316 w 5357526"/>
                  <a:gd name="connsiteY26" fmla="*/ 1037813 h 4832020"/>
                  <a:gd name="connsiteX27" fmla="*/ 4335024 w 5357526"/>
                  <a:gd name="connsiteY27" fmla="*/ 930195 h 4832020"/>
                  <a:gd name="connsiteX28" fmla="*/ 4334572 w 5357526"/>
                  <a:gd name="connsiteY28" fmla="*/ 929441 h 4832020"/>
                  <a:gd name="connsiteX29" fmla="*/ 4404132 w 5357526"/>
                  <a:gd name="connsiteY29" fmla="*/ 888067 h 4832020"/>
                  <a:gd name="connsiteX30" fmla="*/ 4405338 w 5357526"/>
                  <a:gd name="connsiteY30" fmla="*/ 890027 h 4832020"/>
                  <a:gd name="connsiteX31" fmla="*/ 4647026 w 5357526"/>
                  <a:gd name="connsiteY31" fmla="*/ 752188 h 4832020"/>
                  <a:gd name="connsiteX32" fmla="*/ 4697745 w 5357526"/>
                  <a:gd name="connsiteY32" fmla="*/ 722043 h 4832020"/>
                  <a:gd name="connsiteX33" fmla="*/ 4698272 w 5357526"/>
                  <a:gd name="connsiteY33" fmla="*/ 723023 h 4832020"/>
                  <a:gd name="connsiteX34" fmla="*/ 4925264 w 5357526"/>
                  <a:gd name="connsiteY34" fmla="*/ 593550 h 4832020"/>
                  <a:gd name="connsiteX35" fmla="*/ 4824128 w 5357526"/>
                  <a:gd name="connsiteY35" fmla="*/ 650147 h 4832020"/>
                  <a:gd name="connsiteX36" fmla="*/ 4797826 w 5357526"/>
                  <a:gd name="connsiteY36" fmla="*/ 616837 h 4832020"/>
                  <a:gd name="connsiteX37" fmla="*/ 4276543 w 5357526"/>
                  <a:gd name="connsiteY37" fmla="*/ 124568 h 4832020"/>
                  <a:gd name="connsiteX38" fmla="*/ 3807561 w 5357526"/>
                  <a:gd name="connsiteY38" fmla="*/ 672 h 4832020"/>
                  <a:gd name="connsiteX39" fmla="*/ 3257414 w 5357526"/>
                  <a:gd name="connsiteY39" fmla="*/ 214400 h 4832020"/>
                  <a:gd name="connsiteX40" fmla="*/ 2833574 w 5357526"/>
                  <a:gd name="connsiteY40" fmla="*/ 646228 h 4832020"/>
                  <a:gd name="connsiteX41" fmla="*/ 2360900 w 5357526"/>
                  <a:gd name="connsiteY41" fmla="*/ 856490 h 4832020"/>
                  <a:gd name="connsiteX42" fmla="*/ 1902921 w 5357526"/>
                  <a:gd name="connsiteY42" fmla="*/ 830867 h 4832020"/>
                  <a:gd name="connsiteX43" fmla="*/ 1359104 w 5357526"/>
                  <a:gd name="connsiteY43" fmla="*/ 851592 h 4832020"/>
                  <a:gd name="connsiteX44" fmla="*/ 435761 w 5357526"/>
                  <a:gd name="connsiteY44" fmla="*/ 1300225 h 4832020"/>
                  <a:gd name="connsiteX45" fmla="*/ 241 w 5357526"/>
                  <a:gd name="connsiteY45" fmla="*/ 2274815 h 4832020"/>
                  <a:gd name="connsiteX46" fmla="*/ 126021 w 5357526"/>
                  <a:gd name="connsiteY46" fmla="*/ 2904470 h 4832020"/>
                  <a:gd name="connsiteX47" fmla="*/ 620475 w 5357526"/>
                  <a:gd name="connsiteY47" fmla="*/ 3854190 h 4832020"/>
                  <a:gd name="connsiteX48" fmla="*/ 1203857 w 5357526"/>
                  <a:gd name="connsiteY48" fmla="*/ 4518436 h 4832020"/>
                  <a:gd name="connsiteX49" fmla="*/ 1787466 w 5357526"/>
                  <a:gd name="connsiteY49" fmla="*/ 4806020 h 4832020"/>
                  <a:gd name="connsiteX50" fmla="*/ 1942336 w 5357526"/>
                  <a:gd name="connsiteY50" fmla="*/ 4832020 h 4832020"/>
                  <a:gd name="connsiteX51" fmla="*/ 2115519 w 5357526"/>
                  <a:gd name="connsiteY51" fmla="*/ 4832020 h 4832020"/>
                  <a:gd name="connsiteX52" fmla="*/ 2229543 w 5357526"/>
                  <a:gd name="connsiteY52" fmla="*/ 4814762 h 4832020"/>
                  <a:gd name="connsiteX53" fmla="*/ 3246110 w 5357526"/>
                  <a:gd name="connsiteY53" fmla="*/ 4236203 h 4832020"/>
                  <a:gd name="connsiteX54" fmla="*/ 3628876 w 5357526"/>
                  <a:gd name="connsiteY54" fmla="*/ 3619661 h 4832020"/>
                  <a:gd name="connsiteX55" fmla="*/ 3833486 w 5357526"/>
                  <a:gd name="connsiteY55" fmla="*/ 3210668 h 4832020"/>
                  <a:gd name="connsiteX56" fmla="*/ 4140739 w 5357526"/>
                  <a:gd name="connsiteY56" fmla="*/ 2980737 h 4832020"/>
                  <a:gd name="connsiteX57" fmla="*/ 4475123 w 5357526"/>
                  <a:gd name="connsiteY57" fmla="*/ 2896934 h 4832020"/>
                  <a:gd name="connsiteX58" fmla="*/ 4970633 w 5357526"/>
                  <a:gd name="connsiteY58" fmla="*/ 2699860 h 4832020"/>
                  <a:gd name="connsiteX59" fmla="*/ 5352269 w 5357526"/>
                  <a:gd name="connsiteY59" fmla="*/ 2065608 h 4832020"/>
                  <a:gd name="connsiteX60" fmla="*/ 5302455 w 5357526"/>
                  <a:gd name="connsiteY60" fmla="*/ 1601977 h 4832020"/>
                  <a:gd name="connsiteX61" fmla="*/ 2512831 w 5357526"/>
                  <a:gd name="connsiteY61" fmla="*/ 3561104 h 4832020"/>
                  <a:gd name="connsiteX62" fmla="*/ 2322088 w 5357526"/>
                  <a:gd name="connsiteY62" fmla="*/ 3673320 h 4832020"/>
                  <a:gd name="connsiteX63" fmla="*/ 2221178 w 5357526"/>
                  <a:gd name="connsiteY63" fmla="*/ 3643250 h 4832020"/>
                  <a:gd name="connsiteX64" fmla="*/ 1280200 w 5357526"/>
                  <a:gd name="connsiteY64" fmla="*/ 2054078 h 4832020"/>
                  <a:gd name="connsiteX65" fmla="*/ 1298061 w 5357526"/>
                  <a:gd name="connsiteY65" fmla="*/ 1958141 h 4832020"/>
                  <a:gd name="connsiteX66" fmla="*/ 1504554 w 5357526"/>
                  <a:gd name="connsiteY66" fmla="*/ 1835903 h 4832020"/>
                  <a:gd name="connsiteX67" fmla="*/ 1549772 w 5357526"/>
                  <a:gd name="connsiteY67" fmla="*/ 1823091 h 4832020"/>
                  <a:gd name="connsiteX68" fmla="*/ 1592126 w 5357526"/>
                  <a:gd name="connsiteY68" fmla="*/ 1863033 h 4832020"/>
                  <a:gd name="connsiteX69" fmla="*/ 1923872 w 5357526"/>
                  <a:gd name="connsiteY69" fmla="*/ 2421320 h 4832020"/>
                  <a:gd name="connsiteX70" fmla="*/ 2535892 w 5357526"/>
                  <a:gd name="connsiteY70" fmla="*/ 3454994 h 4832020"/>
                  <a:gd name="connsiteX71" fmla="*/ 2512831 w 5357526"/>
                  <a:gd name="connsiteY71" fmla="*/ 3561104 h 4832020"/>
                  <a:gd name="connsiteX72" fmla="*/ 3661433 w 5357526"/>
                  <a:gd name="connsiteY72" fmla="*/ 2451917 h 4832020"/>
                  <a:gd name="connsiteX73" fmla="*/ 2924914 w 5357526"/>
                  <a:gd name="connsiteY73" fmla="*/ 2156571 h 4832020"/>
                  <a:gd name="connsiteX74" fmla="*/ 3029216 w 5357526"/>
                  <a:gd name="connsiteY74" fmla="*/ 1359310 h 4832020"/>
                  <a:gd name="connsiteX75" fmla="*/ 3777039 w 5357526"/>
                  <a:gd name="connsiteY75" fmla="*/ 1244080 h 4832020"/>
                  <a:gd name="connsiteX76" fmla="*/ 3642969 w 5357526"/>
                  <a:gd name="connsiteY76" fmla="*/ 1319744 h 4832020"/>
                  <a:gd name="connsiteX77" fmla="*/ 3606871 w 5357526"/>
                  <a:gd name="connsiteY77" fmla="*/ 1321402 h 4832020"/>
                  <a:gd name="connsiteX78" fmla="*/ 3026503 w 5357526"/>
                  <a:gd name="connsiteY78" fmla="*/ 1585699 h 4832020"/>
                  <a:gd name="connsiteX79" fmla="*/ 3394423 w 5357526"/>
                  <a:gd name="connsiteY79" fmla="*/ 2332769 h 4832020"/>
                  <a:gd name="connsiteX80" fmla="*/ 3984739 w 5357526"/>
                  <a:gd name="connsiteY80" fmla="*/ 1960628 h 4832020"/>
                  <a:gd name="connsiteX81" fmla="*/ 4014884 w 5357526"/>
                  <a:gd name="connsiteY81" fmla="*/ 1921439 h 4832020"/>
                  <a:gd name="connsiteX82" fmla="*/ 4133731 w 5357526"/>
                  <a:gd name="connsiteY82" fmla="*/ 1848036 h 4832020"/>
                  <a:gd name="connsiteX83" fmla="*/ 3661433 w 5357526"/>
                  <a:gd name="connsiteY83" fmla="*/ 2451917 h 48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57526" h="4832020">
                    <a:moveTo>
                      <a:pt x="5302455" y="1601977"/>
                    </a:moveTo>
                    <a:cubicBezTo>
                      <a:pt x="5261382" y="1471299"/>
                      <a:pt x="5211944" y="1343182"/>
                      <a:pt x="5165219" y="1211071"/>
                    </a:cubicBezTo>
                    <a:cubicBezTo>
                      <a:pt x="5198680" y="1190196"/>
                      <a:pt x="5237869" y="1165778"/>
                      <a:pt x="5278564" y="1140381"/>
                    </a:cubicBezTo>
                    <a:lnTo>
                      <a:pt x="4747333" y="1468133"/>
                    </a:lnTo>
                    <a:cubicBezTo>
                      <a:pt x="4747484" y="1468435"/>
                      <a:pt x="4747710" y="1468736"/>
                      <a:pt x="4747861" y="1469038"/>
                    </a:cubicBezTo>
                    <a:cubicBezTo>
                      <a:pt x="4732713" y="1478006"/>
                      <a:pt x="4718696" y="1486220"/>
                      <a:pt x="4704527" y="1494586"/>
                    </a:cubicBezTo>
                    <a:lnTo>
                      <a:pt x="4493964" y="1624511"/>
                    </a:lnTo>
                    <a:cubicBezTo>
                      <a:pt x="4493964" y="1624511"/>
                      <a:pt x="4494040" y="1624586"/>
                      <a:pt x="4494040" y="1624586"/>
                    </a:cubicBezTo>
                    <a:cubicBezTo>
                      <a:pt x="4472109" y="1638151"/>
                      <a:pt x="4450480" y="1651566"/>
                      <a:pt x="4425384" y="1667091"/>
                    </a:cubicBezTo>
                    <a:cubicBezTo>
                      <a:pt x="4425309" y="1667015"/>
                      <a:pt x="4425309" y="1666940"/>
                      <a:pt x="4425233" y="1666864"/>
                    </a:cubicBezTo>
                    <a:lnTo>
                      <a:pt x="4271268" y="1761821"/>
                    </a:lnTo>
                    <a:cubicBezTo>
                      <a:pt x="4271493" y="1762198"/>
                      <a:pt x="4271720" y="1762575"/>
                      <a:pt x="4271946" y="1762952"/>
                    </a:cubicBezTo>
                    <a:cubicBezTo>
                      <a:pt x="4249337" y="1776743"/>
                      <a:pt x="4228311" y="1789555"/>
                      <a:pt x="4202989" y="1804929"/>
                    </a:cubicBezTo>
                    <a:cubicBezTo>
                      <a:pt x="4202838" y="1804703"/>
                      <a:pt x="4202687" y="1804477"/>
                      <a:pt x="4202612" y="1804251"/>
                    </a:cubicBezTo>
                    <a:lnTo>
                      <a:pt x="3936356" y="1968541"/>
                    </a:lnTo>
                    <a:cubicBezTo>
                      <a:pt x="3874483" y="2156872"/>
                      <a:pt x="3694969" y="2295313"/>
                      <a:pt x="3486742" y="2295238"/>
                    </a:cubicBezTo>
                    <a:cubicBezTo>
                      <a:pt x="3225611" y="2295163"/>
                      <a:pt x="3012184" y="2082640"/>
                      <a:pt x="3012636" y="1823317"/>
                    </a:cubicBezTo>
                    <a:cubicBezTo>
                      <a:pt x="3013088" y="1562487"/>
                      <a:pt x="3225159" y="1351849"/>
                      <a:pt x="3486893" y="1352225"/>
                    </a:cubicBezTo>
                    <a:cubicBezTo>
                      <a:pt x="3518470" y="1352301"/>
                      <a:pt x="3549293" y="1355466"/>
                      <a:pt x="3579062" y="1361344"/>
                    </a:cubicBezTo>
                    <a:lnTo>
                      <a:pt x="3848785" y="1207529"/>
                    </a:lnTo>
                    <a:cubicBezTo>
                      <a:pt x="3848257" y="1206700"/>
                      <a:pt x="3847805" y="1205796"/>
                      <a:pt x="3847277" y="1204967"/>
                    </a:cubicBezTo>
                    <a:cubicBezTo>
                      <a:pt x="3870639" y="1191176"/>
                      <a:pt x="3891892" y="1178590"/>
                      <a:pt x="3916912" y="1163819"/>
                    </a:cubicBezTo>
                    <a:cubicBezTo>
                      <a:pt x="3917666" y="1165025"/>
                      <a:pt x="3918344" y="1166231"/>
                      <a:pt x="3919098" y="1167436"/>
                    </a:cubicBezTo>
                    <a:lnTo>
                      <a:pt x="4076229" y="1077830"/>
                    </a:lnTo>
                    <a:cubicBezTo>
                      <a:pt x="4075852" y="1077227"/>
                      <a:pt x="4075476" y="1076549"/>
                      <a:pt x="4075098" y="1075946"/>
                    </a:cubicBezTo>
                    <a:cubicBezTo>
                      <a:pt x="4100345" y="1061175"/>
                      <a:pt x="4121597" y="1048815"/>
                      <a:pt x="4144809" y="1035250"/>
                    </a:cubicBezTo>
                    <a:cubicBezTo>
                      <a:pt x="4145336" y="1036079"/>
                      <a:pt x="4145789" y="1036984"/>
                      <a:pt x="4146316" y="1037813"/>
                    </a:cubicBezTo>
                    <a:lnTo>
                      <a:pt x="4335024" y="930195"/>
                    </a:lnTo>
                    <a:cubicBezTo>
                      <a:pt x="4334874" y="929969"/>
                      <a:pt x="4334723" y="929743"/>
                      <a:pt x="4334572" y="929441"/>
                    </a:cubicBezTo>
                    <a:cubicBezTo>
                      <a:pt x="4357407" y="915876"/>
                      <a:pt x="4379262" y="902838"/>
                      <a:pt x="4404132" y="888067"/>
                    </a:cubicBezTo>
                    <a:cubicBezTo>
                      <a:pt x="4404509" y="888745"/>
                      <a:pt x="4404885" y="889348"/>
                      <a:pt x="4405338" y="890027"/>
                    </a:cubicBezTo>
                    <a:lnTo>
                      <a:pt x="4647026" y="752188"/>
                    </a:lnTo>
                    <a:cubicBezTo>
                      <a:pt x="4663304" y="742466"/>
                      <a:pt x="4679507" y="732895"/>
                      <a:pt x="4697745" y="722043"/>
                    </a:cubicBezTo>
                    <a:cubicBezTo>
                      <a:pt x="4697895" y="722345"/>
                      <a:pt x="4698122" y="722646"/>
                      <a:pt x="4698272" y="723023"/>
                    </a:cubicBezTo>
                    <a:lnTo>
                      <a:pt x="4925264" y="593550"/>
                    </a:lnTo>
                    <a:cubicBezTo>
                      <a:pt x="4890899" y="612767"/>
                      <a:pt x="4858267" y="631080"/>
                      <a:pt x="4824128" y="650147"/>
                    </a:cubicBezTo>
                    <a:cubicBezTo>
                      <a:pt x="4814557" y="638014"/>
                      <a:pt x="4805966" y="627614"/>
                      <a:pt x="4797826" y="616837"/>
                    </a:cubicBezTo>
                    <a:cubicBezTo>
                      <a:pt x="4652150" y="423004"/>
                      <a:pt x="4489141" y="247334"/>
                      <a:pt x="4276543" y="124568"/>
                    </a:cubicBezTo>
                    <a:cubicBezTo>
                      <a:pt x="4131620" y="40840"/>
                      <a:pt x="3975695" y="-6262"/>
                      <a:pt x="3807561" y="672"/>
                    </a:cubicBezTo>
                    <a:cubicBezTo>
                      <a:pt x="3600691" y="9188"/>
                      <a:pt x="3418690" y="85982"/>
                      <a:pt x="3257414" y="214400"/>
                    </a:cubicBezTo>
                    <a:cubicBezTo>
                      <a:pt x="3098399" y="341010"/>
                      <a:pt x="2966966" y="495051"/>
                      <a:pt x="2833574" y="646228"/>
                    </a:cubicBezTo>
                    <a:cubicBezTo>
                      <a:pt x="2706212" y="790623"/>
                      <a:pt x="2552321" y="864403"/>
                      <a:pt x="2360900" y="856490"/>
                    </a:cubicBezTo>
                    <a:cubicBezTo>
                      <a:pt x="2208140" y="850160"/>
                      <a:pt x="2055681" y="838554"/>
                      <a:pt x="1902921" y="830867"/>
                    </a:cubicBezTo>
                    <a:cubicBezTo>
                      <a:pt x="1721071" y="821673"/>
                      <a:pt x="1539221" y="819713"/>
                      <a:pt x="1359104" y="851592"/>
                    </a:cubicBezTo>
                    <a:cubicBezTo>
                      <a:pt x="1008970" y="913540"/>
                      <a:pt x="701867" y="1066375"/>
                      <a:pt x="435761" y="1300225"/>
                    </a:cubicBezTo>
                    <a:cubicBezTo>
                      <a:pt x="142525" y="1558041"/>
                      <a:pt x="-6843" y="1882326"/>
                      <a:pt x="241" y="2274815"/>
                    </a:cubicBezTo>
                    <a:cubicBezTo>
                      <a:pt x="4160" y="2492010"/>
                      <a:pt x="52768" y="2700915"/>
                      <a:pt x="126021" y="2904470"/>
                    </a:cubicBezTo>
                    <a:cubicBezTo>
                      <a:pt x="248033" y="3243225"/>
                      <a:pt x="421593" y="3555452"/>
                      <a:pt x="620475" y="3854190"/>
                    </a:cubicBezTo>
                    <a:cubicBezTo>
                      <a:pt x="785143" y="4101455"/>
                      <a:pt x="969706" y="4331838"/>
                      <a:pt x="1203857" y="4518436"/>
                    </a:cubicBezTo>
                    <a:cubicBezTo>
                      <a:pt x="1377418" y="4656727"/>
                      <a:pt x="1568386" y="4760275"/>
                      <a:pt x="1787466" y="4806020"/>
                    </a:cubicBezTo>
                    <a:cubicBezTo>
                      <a:pt x="1838637" y="4816721"/>
                      <a:pt x="1890637" y="4823504"/>
                      <a:pt x="1942336" y="4832020"/>
                    </a:cubicBezTo>
                    <a:cubicBezTo>
                      <a:pt x="2000064" y="4832020"/>
                      <a:pt x="2057791" y="4832020"/>
                      <a:pt x="2115519" y="4832020"/>
                    </a:cubicBezTo>
                    <a:cubicBezTo>
                      <a:pt x="2153577" y="4826368"/>
                      <a:pt x="2191862" y="4822223"/>
                      <a:pt x="2229543" y="4814762"/>
                    </a:cubicBezTo>
                    <a:cubicBezTo>
                      <a:pt x="2632582" y="4734878"/>
                      <a:pt x="2969001" y="4537126"/>
                      <a:pt x="3246110" y="4236203"/>
                    </a:cubicBezTo>
                    <a:cubicBezTo>
                      <a:pt x="3412812" y="4055182"/>
                      <a:pt x="3525027" y="3840172"/>
                      <a:pt x="3628876" y="3619661"/>
                    </a:cubicBezTo>
                    <a:cubicBezTo>
                      <a:pt x="3693839" y="3481747"/>
                      <a:pt x="3759706" y="3343985"/>
                      <a:pt x="3833486" y="3210668"/>
                    </a:cubicBezTo>
                    <a:cubicBezTo>
                      <a:pt x="3900031" y="3090389"/>
                      <a:pt x="4006519" y="3014725"/>
                      <a:pt x="4140739" y="2980737"/>
                    </a:cubicBezTo>
                    <a:cubicBezTo>
                      <a:pt x="4252125" y="2952476"/>
                      <a:pt x="4363662" y="2924969"/>
                      <a:pt x="4475123" y="2896934"/>
                    </a:cubicBezTo>
                    <a:cubicBezTo>
                      <a:pt x="4648985" y="2853148"/>
                      <a:pt x="4820435" y="2802579"/>
                      <a:pt x="4970633" y="2699860"/>
                    </a:cubicBezTo>
                    <a:cubicBezTo>
                      <a:pt x="5194384" y="2546799"/>
                      <a:pt x="5326269" y="2336537"/>
                      <a:pt x="5352269" y="2065608"/>
                    </a:cubicBezTo>
                    <a:cubicBezTo>
                      <a:pt x="5367342" y="1908552"/>
                      <a:pt x="5349782" y="1752477"/>
                      <a:pt x="5302455" y="1601977"/>
                    </a:cubicBezTo>
                    <a:close/>
                    <a:moveTo>
                      <a:pt x="2512831" y="3561104"/>
                    </a:moveTo>
                    <a:cubicBezTo>
                      <a:pt x="2450431" y="3600369"/>
                      <a:pt x="2386749" y="3637899"/>
                      <a:pt x="2322088" y="3673320"/>
                    </a:cubicBezTo>
                    <a:cubicBezTo>
                      <a:pt x="2272575" y="3700450"/>
                      <a:pt x="2250042" y="3692009"/>
                      <a:pt x="2221178" y="3643250"/>
                    </a:cubicBezTo>
                    <a:cubicBezTo>
                      <a:pt x="1907518" y="3113526"/>
                      <a:pt x="1593859" y="2583802"/>
                      <a:pt x="1280200" y="2054078"/>
                    </a:cubicBezTo>
                    <a:cubicBezTo>
                      <a:pt x="1254878" y="2011272"/>
                      <a:pt x="1256913" y="1984820"/>
                      <a:pt x="1298061" y="1958141"/>
                    </a:cubicBezTo>
                    <a:cubicBezTo>
                      <a:pt x="1365133" y="1914732"/>
                      <a:pt x="1435221" y="1875770"/>
                      <a:pt x="1504554" y="1835903"/>
                    </a:cubicBezTo>
                    <a:cubicBezTo>
                      <a:pt x="1514879" y="1829949"/>
                      <a:pt x="1528067" y="1829045"/>
                      <a:pt x="1549772" y="1823091"/>
                    </a:cubicBezTo>
                    <a:cubicBezTo>
                      <a:pt x="1562357" y="1834697"/>
                      <a:pt x="1581876" y="1846001"/>
                      <a:pt x="1592126" y="1863033"/>
                    </a:cubicBezTo>
                    <a:cubicBezTo>
                      <a:pt x="1703512" y="2048652"/>
                      <a:pt x="1813541" y="2235023"/>
                      <a:pt x="1923872" y="2421320"/>
                    </a:cubicBezTo>
                    <a:cubicBezTo>
                      <a:pt x="2127879" y="2765878"/>
                      <a:pt x="2331886" y="3110436"/>
                      <a:pt x="2535892" y="3454994"/>
                    </a:cubicBezTo>
                    <a:cubicBezTo>
                      <a:pt x="2564831" y="3503754"/>
                      <a:pt x="2560686" y="3531035"/>
                      <a:pt x="2512831" y="3561104"/>
                    </a:cubicBezTo>
                    <a:close/>
                    <a:moveTo>
                      <a:pt x="3661433" y="2451917"/>
                    </a:moveTo>
                    <a:cubicBezTo>
                      <a:pt x="3381310" y="2531726"/>
                      <a:pt x="3074358" y="2408735"/>
                      <a:pt x="2924914" y="2156571"/>
                    </a:cubicBezTo>
                    <a:cubicBezTo>
                      <a:pt x="2771400" y="1897625"/>
                      <a:pt x="2813076" y="1574997"/>
                      <a:pt x="3029216" y="1359310"/>
                    </a:cubicBezTo>
                    <a:cubicBezTo>
                      <a:pt x="3238498" y="1150404"/>
                      <a:pt x="3552459" y="1123048"/>
                      <a:pt x="3777039" y="1244080"/>
                    </a:cubicBezTo>
                    <a:cubicBezTo>
                      <a:pt x="3731294" y="1270156"/>
                      <a:pt x="3687734" y="1296156"/>
                      <a:pt x="3642969" y="1319744"/>
                    </a:cubicBezTo>
                    <a:cubicBezTo>
                      <a:pt x="3633247" y="1324869"/>
                      <a:pt x="3618401" y="1323964"/>
                      <a:pt x="3606871" y="1321402"/>
                    </a:cubicBezTo>
                    <a:cubicBezTo>
                      <a:pt x="3367896" y="1268573"/>
                      <a:pt x="3141205" y="1371594"/>
                      <a:pt x="3026503" y="1585699"/>
                    </a:cubicBezTo>
                    <a:cubicBezTo>
                      <a:pt x="2864021" y="1888958"/>
                      <a:pt x="3054839" y="2276473"/>
                      <a:pt x="3394423" y="2332769"/>
                    </a:cubicBezTo>
                    <a:cubicBezTo>
                      <a:pt x="3663995" y="2377459"/>
                      <a:pt x="3905985" y="2224322"/>
                      <a:pt x="3984739" y="1960628"/>
                    </a:cubicBezTo>
                    <a:cubicBezTo>
                      <a:pt x="3989185" y="1945706"/>
                      <a:pt x="4001846" y="1930332"/>
                      <a:pt x="4014884" y="1921439"/>
                    </a:cubicBezTo>
                    <a:cubicBezTo>
                      <a:pt x="4052716" y="1895666"/>
                      <a:pt x="4092658" y="1873057"/>
                      <a:pt x="4133731" y="1848036"/>
                    </a:cubicBezTo>
                    <a:cubicBezTo>
                      <a:pt x="4135615" y="2083846"/>
                      <a:pt x="3970872" y="2363743"/>
                      <a:pt x="3661433" y="2451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81" name="Graphic 3">
            <a:extLst>
              <a:ext uri="{FF2B5EF4-FFF2-40B4-BE49-F238E27FC236}">
                <a16:creationId xmlns:a16="http://schemas.microsoft.com/office/drawing/2014/main" id="{BDA1D333-E0AE-4365-AAE0-02C7F95026E5}"/>
              </a:ext>
            </a:extLst>
          </p:cNvPr>
          <p:cNvSpPr/>
          <p:nvPr/>
        </p:nvSpPr>
        <p:spPr>
          <a:xfrm>
            <a:off x="3897348" y="4477898"/>
            <a:ext cx="2023030" cy="2323674"/>
          </a:xfrm>
          <a:custGeom>
            <a:avLst/>
            <a:gdLst>
              <a:gd name="connsiteX0" fmla="*/ 2053322 w 2781593"/>
              <a:gd name="connsiteY0" fmla="*/ 2953011 h 3194967"/>
              <a:gd name="connsiteX1" fmla="*/ 2184773 w 2781593"/>
              <a:gd name="connsiteY1" fmla="*/ 3007666 h 3194967"/>
              <a:gd name="connsiteX2" fmla="*/ 2211787 w 2781593"/>
              <a:gd name="connsiteY2" fmla="*/ 3018110 h 3194967"/>
              <a:gd name="connsiteX3" fmla="*/ 2244441 w 2781593"/>
              <a:gd name="connsiteY3" fmla="*/ 3029319 h 3194967"/>
              <a:gd name="connsiteX4" fmla="*/ 2271177 w 2781593"/>
              <a:gd name="connsiteY4" fmla="*/ 3039832 h 3194967"/>
              <a:gd name="connsiteX5" fmla="*/ 2352916 w 2781593"/>
              <a:gd name="connsiteY5" fmla="*/ 3067195 h 3194967"/>
              <a:gd name="connsiteX6" fmla="*/ 2385779 w 2781593"/>
              <a:gd name="connsiteY6" fmla="*/ 3077569 h 3194967"/>
              <a:gd name="connsiteX7" fmla="*/ 2385500 w 2781593"/>
              <a:gd name="connsiteY7" fmla="*/ 3077430 h 3194967"/>
              <a:gd name="connsiteX8" fmla="*/ 2417388 w 2781593"/>
              <a:gd name="connsiteY8" fmla="*/ 3088639 h 3194967"/>
              <a:gd name="connsiteX9" fmla="*/ 2434028 w 2781593"/>
              <a:gd name="connsiteY9" fmla="*/ 3093304 h 3194967"/>
              <a:gd name="connsiteX10" fmla="*/ 2471834 w 2781593"/>
              <a:gd name="connsiteY10" fmla="*/ 3104862 h 3194967"/>
              <a:gd name="connsiteX11" fmla="*/ 2618742 w 2781593"/>
              <a:gd name="connsiteY11" fmla="*/ 3142737 h 3194967"/>
              <a:gd name="connsiteX12" fmla="*/ 2662675 w 2781593"/>
              <a:gd name="connsiteY12" fmla="*/ 3153320 h 3194967"/>
              <a:gd name="connsiteX13" fmla="*/ 2662327 w 2781593"/>
              <a:gd name="connsiteY13" fmla="*/ 3153111 h 3194967"/>
              <a:gd name="connsiteX14" fmla="*/ 2781593 w 2781593"/>
              <a:gd name="connsiteY14" fmla="*/ 3181309 h 3194967"/>
              <a:gd name="connsiteX15" fmla="*/ 2750471 w 2781593"/>
              <a:gd name="connsiteY15" fmla="*/ 3193493 h 3194967"/>
              <a:gd name="connsiteX16" fmla="*/ 2476987 w 2781593"/>
              <a:gd name="connsiteY16" fmla="*/ 3125958 h 3194967"/>
              <a:gd name="connsiteX17" fmla="*/ 2356815 w 2781593"/>
              <a:gd name="connsiteY17" fmla="*/ 3087873 h 3194967"/>
              <a:gd name="connsiteX18" fmla="*/ 2175165 w 2781593"/>
              <a:gd name="connsiteY18" fmla="*/ 3022287 h 3194967"/>
              <a:gd name="connsiteX19" fmla="*/ 1996161 w 2781593"/>
              <a:gd name="connsiteY19" fmla="*/ 2947511 h 3194967"/>
              <a:gd name="connsiteX20" fmla="*/ 1806504 w 2781593"/>
              <a:gd name="connsiteY20" fmla="*/ 2853587 h 3194967"/>
              <a:gd name="connsiteX21" fmla="*/ 1656115 w 2781593"/>
              <a:gd name="connsiteY21" fmla="*/ 2770247 h 3194967"/>
              <a:gd name="connsiteX22" fmla="*/ 1540678 w 2781593"/>
              <a:gd name="connsiteY22" fmla="*/ 2697489 h 3194967"/>
              <a:gd name="connsiteX23" fmla="*/ 1357566 w 2781593"/>
              <a:gd name="connsiteY23" fmla="*/ 2569938 h 3194967"/>
              <a:gd name="connsiteX24" fmla="*/ 1165612 w 2781593"/>
              <a:gd name="connsiteY24" fmla="*/ 2417321 h 3194967"/>
              <a:gd name="connsiteX25" fmla="*/ 1098912 w 2781593"/>
              <a:gd name="connsiteY25" fmla="*/ 2355007 h 3194967"/>
              <a:gd name="connsiteX26" fmla="*/ 1016824 w 2781593"/>
              <a:gd name="connsiteY26" fmla="*/ 2278072 h 3194967"/>
              <a:gd name="connsiteX27" fmla="*/ 851954 w 2781593"/>
              <a:gd name="connsiteY27" fmla="*/ 2110208 h 3194967"/>
              <a:gd name="connsiteX28" fmla="*/ 582995 w 2781593"/>
              <a:gd name="connsiteY28" fmla="*/ 1770720 h 3194967"/>
              <a:gd name="connsiteX29" fmla="*/ 444721 w 2781593"/>
              <a:gd name="connsiteY29" fmla="*/ 1545624 h 3194967"/>
              <a:gd name="connsiteX30" fmla="*/ 351007 w 2781593"/>
              <a:gd name="connsiteY30" fmla="*/ 1373304 h 3194967"/>
              <a:gd name="connsiteX31" fmla="*/ 252906 w 2781593"/>
              <a:gd name="connsiteY31" fmla="*/ 1164640 h 3194967"/>
              <a:gd name="connsiteX32" fmla="*/ 160305 w 2781593"/>
              <a:gd name="connsiteY32" fmla="*/ 912182 h 3194967"/>
              <a:gd name="connsiteX33" fmla="*/ 130158 w 2781593"/>
              <a:gd name="connsiteY33" fmla="*/ 825638 h 3194967"/>
              <a:gd name="connsiteX34" fmla="*/ 68262 w 2781593"/>
              <a:gd name="connsiteY34" fmla="*/ 592675 h 3194967"/>
              <a:gd name="connsiteX35" fmla="*/ 37975 w 2781593"/>
              <a:gd name="connsiteY35" fmla="*/ 438875 h 3194967"/>
              <a:gd name="connsiteX36" fmla="*/ 1980 w 2781593"/>
              <a:gd name="connsiteY36" fmla="*/ 140674 h 3194967"/>
              <a:gd name="connsiteX37" fmla="*/ 3372 w 2781593"/>
              <a:gd name="connsiteY37" fmla="*/ 22730 h 3194967"/>
              <a:gd name="connsiteX38" fmla="*/ 35887 w 2781593"/>
              <a:gd name="connsiteY38" fmla="*/ 6508 h 3194967"/>
              <a:gd name="connsiteX39" fmla="*/ 35887 w 2781593"/>
              <a:gd name="connsiteY39" fmla="*/ 6577 h 3194967"/>
              <a:gd name="connsiteX40" fmla="*/ 23842 w 2781593"/>
              <a:gd name="connsiteY40" fmla="*/ 111362 h 3194967"/>
              <a:gd name="connsiteX41" fmla="*/ 25791 w 2781593"/>
              <a:gd name="connsiteY41" fmla="*/ 119856 h 3194967"/>
              <a:gd name="connsiteX42" fmla="*/ 29342 w 2781593"/>
              <a:gd name="connsiteY42" fmla="*/ 208697 h 3194967"/>
              <a:gd name="connsiteX43" fmla="*/ 31431 w 2781593"/>
              <a:gd name="connsiteY43" fmla="*/ 217678 h 3194967"/>
              <a:gd name="connsiteX44" fmla="*/ 53293 w 2781593"/>
              <a:gd name="connsiteY44" fmla="*/ 407823 h 3194967"/>
              <a:gd name="connsiteX45" fmla="*/ 52875 w 2781593"/>
              <a:gd name="connsiteY45" fmla="*/ 407265 h 3194967"/>
              <a:gd name="connsiteX46" fmla="*/ 63388 w 2781593"/>
              <a:gd name="connsiteY46" fmla="*/ 462339 h 3194967"/>
              <a:gd name="connsiteX47" fmla="*/ 63736 w 2781593"/>
              <a:gd name="connsiteY47" fmla="*/ 465680 h 3194967"/>
              <a:gd name="connsiteX48" fmla="*/ 69237 w 2781593"/>
              <a:gd name="connsiteY48" fmla="*/ 494714 h 3194967"/>
              <a:gd name="connsiteX49" fmla="*/ 68958 w 2781593"/>
              <a:gd name="connsiteY49" fmla="*/ 494296 h 3194967"/>
              <a:gd name="connsiteX50" fmla="*/ 74389 w 2781593"/>
              <a:gd name="connsiteY50" fmla="*/ 522146 h 3194967"/>
              <a:gd name="connsiteX51" fmla="*/ 84833 w 2781593"/>
              <a:gd name="connsiteY51" fmla="*/ 572066 h 3194967"/>
              <a:gd name="connsiteX52" fmla="*/ 90890 w 2781593"/>
              <a:gd name="connsiteY52" fmla="*/ 598175 h 3194967"/>
              <a:gd name="connsiteX53" fmla="*/ 95694 w 2781593"/>
              <a:gd name="connsiteY53" fmla="*/ 620455 h 3194967"/>
              <a:gd name="connsiteX54" fmla="*/ 123126 w 2781593"/>
              <a:gd name="connsiteY54" fmla="*/ 728303 h 3194967"/>
              <a:gd name="connsiteX55" fmla="*/ 128278 w 2781593"/>
              <a:gd name="connsiteY55" fmla="*/ 749887 h 3194967"/>
              <a:gd name="connsiteX56" fmla="*/ 139140 w 2781593"/>
              <a:gd name="connsiteY56" fmla="*/ 782471 h 3194967"/>
              <a:gd name="connsiteX57" fmla="*/ 196371 w 2781593"/>
              <a:gd name="connsiteY57" fmla="*/ 969552 h 3194967"/>
              <a:gd name="connsiteX58" fmla="*/ 204238 w 2781593"/>
              <a:gd name="connsiteY58" fmla="*/ 988699 h 3194967"/>
              <a:gd name="connsiteX59" fmla="*/ 220600 w 2781593"/>
              <a:gd name="connsiteY59" fmla="*/ 1032074 h 3194967"/>
              <a:gd name="connsiteX60" fmla="*/ 274768 w 2781593"/>
              <a:gd name="connsiteY60" fmla="*/ 1168399 h 3194967"/>
              <a:gd name="connsiteX61" fmla="*/ 286256 w 2781593"/>
              <a:gd name="connsiteY61" fmla="*/ 1194996 h 3194967"/>
              <a:gd name="connsiteX62" fmla="*/ 334436 w 2781593"/>
              <a:gd name="connsiteY62" fmla="*/ 1299572 h 3194967"/>
              <a:gd name="connsiteX63" fmla="*/ 351494 w 2781593"/>
              <a:gd name="connsiteY63" fmla="*/ 1336124 h 3194967"/>
              <a:gd name="connsiteX64" fmla="*/ 372451 w 2781593"/>
              <a:gd name="connsiteY64" fmla="*/ 1379361 h 3194967"/>
              <a:gd name="connsiteX65" fmla="*/ 384148 w 2781593"/>
              <a:gd name="connsiteY65" fmla="*/ 1401223 h 3194967"/>
              <a:gd name="connsiteX66" fmla="*/ 698014 w 2781593"/>
              <a:gd name="connsiteY66" fmla="*/ 1895069 h 3194967"/>
              <a:gd name="connsiteX67" fmla="*/ 714237 w 2781593"/>
              <a:gd name="connsiteY67" fmla="*/ 1916443 h 3194967"/>
              <a:gd name="connsiteX68" fmla="*/ 763113 w 2781593"/>
              <a:gd name="connsiteY68" fmla="*/ 1977017 h 3194967"/>
              <a:gd name="connsiteX69" fmla="*/ 779614 w 2781593"/>
              <a:gd name="connsiteY69" fmla="*/ 1997904 h 3194967"/>
              <a:gd name="connsiteX70" fmla="*/ 822851 w 2781593"/>
              <a:gd name="connsiteY70" fmla="*/ 2047894 h 3194967"/>
              <a:gd name="connsiteX71" fmla="*/ 839421 w 2781593"/>
              <a:gd name="connsiteY71" fmla="*/ 2068433 h 3194967"/>
              <a:gd name="connsiteX72" fmla="*/ 860796 w 2781593"/>
              <a:gd name="connsiteY72" fmla="*/ 2091200 h 3194967"/>
              <a:gd name="connsiteX73" fmla="*/ 883006 w 2781593"/>
              <a:gd name="connsiteY73" fmla="*/ 2117240 h 3194967"/>
              <a:gd name="connsiteX74" fmla="*/ 925895 w 2781593"/>
              <a:gd name="connsiteY74" fmla="*/ 2161939 h 3194967"/>
              <a:gd name="connsiteX75" fmla="*/ 964536 w 2781593"/>
              <a:gd name="connsiteY75" fmla="*/ 2204062 h 3194967"/>
              <a:gd name="connsiteX76" fmla="*/ 1018008 w 2781593"/>
              <a:gd name="connsiteY76" fmla="*/ 2257603 h 3194967"/>
              <a:gd name="connsiteX77" fmla="*/ 1054630 w 2781593"/>
              <a:gd name="connsiteY77" fmla="*/ 2290814 h 3194967"/>
              <a:gd name="connsiteX78" fmla="*/ 1110260 w 2781593"/>
              <a:gd name="connsiteY78" fmla="*/ 2344494 h 3194967"/>
              <a:gd name="connsiteX79" fmla="*/ 1130730 w 2781593"/>
              <a:gd name="connsiteY79" fmla="*/ 2361343 h 3194967"/>
              <a:gd name="connsiteX80" fmla="*/ 1433108 w 2781593"/>
              <a:gd name="connsiteY80" fmla="*/ 2604123 h 3194967"/>
              <a:gd name="connsiteX81" fmla="*/ 1780952 w 2781593"/>
              <a:gd name="connsiteY81" fmla="*/ 2822465 h 3194967"/>
              <a:gd name="connsiteX82" fmla="*/ 1805042 w 2781593"/>
              <a:gd name="connsiteY82" fmla="*/ 2834162 h 3194967"/>
              <a:gd name="connsiteX83" fmla="*/ 1890192 w 2781593"/>
              <a:gd name="connsiteY83" fmla="*/ 2876912 h 3194967"/>
              <a:gd name="connsiteX84" fmla="*/ 1978615 w 2781593"/>
              <a:gd name="connsiteY84" fmla="*/ 2920427 h 3194967"/>
              <a:gd name="connsiteX85" fmla="*/ 2015864 w 2781593"/>
              <a:gd name="connsiteY85" fmla="*/ 2936580 h 3194967"/>
              <a:gd name="connsiteX86" fmla="*/ 2027283 w 2781593"/>
              <a:gd name="connsiteY86" fmla="*/ 2941523 h 3194967"/>
              <a:gd name="connsiteX87" fmla="*/ 2053322 w 2781593"/>
              <a:gd name="connsiteY87" fmla="*/ 2953011 h 3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781593" h="3194967">
                <a:moveTo>
                  <a:pt x="2053322" y="2953011"/>
                </a:moveTo>
                <a:cubicBezTo>
                  <a:pt x="2097116" y="2971253"/>
                  <a:pt x="2140979" y="2989424"/>
                  <a:pt x="2184773" y="3007666"/>
                </a:cubicBezTo>
                <a:cubicBezTo>
                  <a:pt x="2193476" y="3011913"/>
                  <a:pt x="2203084" y="3013863"/>
                  <a:pt x="2211787" y="3018110"/>
                </a:cubicBezTo>
                <a:cubicBezTo>
                  <a:pt x="2222649" y="3021870"/>
                  <a:pt x="2233580" y="3025559"/>
                  <a:pt x="2244441" y="3029319"/>
                </a:cubicBezTo>
                <a:cubicBezTo>
                  <a:pt x="2253075" y="3033636"/>
                  <a:pt x="2262613" y="3035446"/>
                  <a:pt x="2271177" y="3039832"/>
                </a:cubicBezTo>
                <a:cubicBezTo>
                  <a:pt x="2298400" y="3048953"/>
                  <a:pt x="2325693" y="3058074"/>
                  <a:pt x="2352916" y="3067195"/>
                </a:cubicBezTo>
                <a:cubicBezTo>
                  <a:pt x="2363081" y="3073183"/>
                  <a:pt x="2374778" y="3074227"/>
                  <a:pt x="2385779" y="3077569"/>
                </a:cubicBezTo>
                <a:lnTo>
                  <a:pt x="2385500" y="3077430"/>
                </a:lnTo>
                <a:cubicBezTo>
                  <a:pt x="2394899" y="3084601"/>
                  <a:pt x="2407014" y="3084253"/>
                  <a:pt x="2417388" y="3088639"/>
                </a:cubicBezTo>
                <a:cubicBezTo>
                  <a:pt x="2421774" y="3094279"/>
                  <a:pt x="2428389" y="3092120"/>
                  <a:pt x="2434028" y="3093304"/>
                </a:cubicBezTo>
                <a:cubicBezTo>
                  <a:pt x="2445934" y="3099362"/>
                  <a:pt x="2459581" y="3099849"/>
                  <a:pt x="2471834" y="3104862"/>
                </a:cubicBezTo>
                <a:cubicBezTo>
                  <a:pt x="2519945" y="3120806"/>
                  <a:pt x="2569169" y="3132363"/>
                  <a:pt x="2618742" y="3142737"/>
                </a:cubicBezTo>
                <a:cubicBezTo>
                  <a:pt x="2632876" y="3148447"/>
                  <a:pt x="2647914" y="3150326"/>
                  <a:pt x="2662675" y="3153320"/>
                </a:cubicBezTo>
                <a:lnTo>
                  <a:pt x="2662327" y="3153111"/>
                </a:lnTo>
                <a:cubicBezTo>
                  <a:pt x="2700968" y="3167315"/>
                  <a:pt x="2742882" y="3167524"/>
                  <a:pt x="2781593" y="3181309"/>
                </a:cubicBezTo>
                <a:cubicBezTo>
                  <a:pt x="2774352" y="3193424"/>
                  <a:pt x="2766276" y="3197462"/>
                  <a:pt x="2750471" y="3193493"/>
                </a:cubicBezTo>
                <a:cubicBezTo>
                  <a:pt x="2659402" y="3170726"/>
                  <a:pt x="2566872" y="3153529"/>
                  <a:pt x="2476987" y="3125958"/>
                </a:cubicBezTo>
                <a:cubicBezTo>
                  <a:pt x="2436883" y="3113634"/>
                  <a:pt x="2396640" y="3100684"/>
                  <a:pt x="2356815" y="3087873"/>
                </a:cubicBezTo>
                <a:cubicBezTo>
                  <a:pt x="2295337" y="3068170"/>
                  <a:pt x="2235112" y="3045611"/>
                  <a:pt x="2175165" y="3022287"/>
                </a:cubicBezTo>
                <a:cubicBezTo>
                  <a:pt x="2114940" y="2998893"/>
                  <a:pt x="2055411" y="2973620"/>
                  <a:pt x="1996161" y="2947511"/>
                </a:cubicBezTo>
                <a:cubicBezTo>
                  <a:pt x="1931410" y="2919034"/>
                  <a:pt x="1868261" y="2887286"/>
                  <a:pt x="1806504" y="2853587"/>
                </a:cubicBezTo>
                <a:cubicBezTo>
                  <a:pt x="1756305" y="2826225"/>
                  <a:pt x="1703042" y="2804363"/>
                  <a:pt x="1656115" y="2770247"/>
                </a:cubicBezTo>
                <a:cubicBezTo>
                  <a:pt x="1619493" y="2743581"/>
                  <a:pt x="1579041" y="2721788"/>
                  <a:pt x="1540678" y="2697489"/>
                </a:cubicBezTo>
                <a:cubicBezTo>
                  <a:pt x="1477946" y="2657665"/>
                  <a:pt x="1418905" y="2611852"/>
                  <a:pt x="1357566" y="2569938"/>
                </a:cubicBezTo>
                <a:cubicBezTo>
                  <a:pt x="1289682" y="2523498"/>
                  <a:pt x="1230362" y="2467172"/>
                  <a:pt x="1165612" y="2417321"/>
                </a:cubicBezTo>
                <a:cubicBezTo>
                  <a:pt x="1141939" y="2399080"/>
                  <a:pt x="1120774" y="2376104"/>
                  <a:pt x="1098912" y="2355007"/>
                </a:cubicBezTo>
                <a:cubicBezTo>
                  <a:pt x="1072037" y="2329037"/>
                  <a:pt x="1045370" y="2302232"/>
                  <a:pt x="1016824" y="2278072"/>
                </a:cubicBezTo>
                <a:cubicBezTo>
                  <a:pt x="956599" y="2227107"/>
                  <a:pt x="903545" y="2169180"/>
                  <a:pt x="851954" y="2110208"/>
                </a:cubicBezTo>
                <a:cubicBezTo>
                  <a:pt x="756847" y="2001524"/>
                  <a:pt x="665848" y="1889081"/>
                  <a:pt x="582995" y="1770720"/>
                </a:cubicBezTo>
                <a:cubicBezTo>
                  <a:pt x="532517" y="1698589"/>
                  <a:pt x="488863" y="1622002"/>
                  <a:pt x="444721" y="1545624"/>
                </a:cubicBezTo>
                <a:cubicBezTo>
                  <a:pt x="411928" y="1488950"/>
                  <a:pt x="382895" y="1430396"/>
                  <a:pt x="351007" y="1373304"/>
                </a:cubicBezTo>
                <a:cubicBezTo>
                  <a:pt x="313549" y="1306186"/>
                  <a:pt x="284237" y="1234821"/>
                  <a:pt x="252906" y="1164640"/>
                </a:cubicBezTo>
                <a:cubicBezTo>
                  <a:pt x="216353" y="1082622"/>
                  <a:pt x="185788" y="998377"/>
                  <a:pt x="160305" y="912182"/>
                </a:cubicBezTo>
                <a:cubicBezTo>
                  <a:pt x="151672" y="882939"/>
                  <a:pt x="138234" y="855368"/>
                  <a:pt x="130158" y="825638"/>
                </a:cubicBezTo>
                <a:cubicBezTo>
                  <a:pt x="109201" y="748077"/>
                  <a:pt x="84972" y="671420"/>
                  <a:pt x="68262" y="592675"/>
                </a:cubicBezTo>
                <a:cubicBezTo>
                  <a:pt x="57401" y="541571"/>
                  <a:pt x="47235" y="490119"/>
                  <a:pt x="37975" y="438875"/>
                </a:cubicBezTo>
                <a:cubicBezTo>
                  <a:pt x="20152" y="340496"/>
                  <a:pt x="726" y="242047"/>
                  <a:pt x="1980" y="140674"/>
                </a:cubicBezTo>
                <a:cubicBezTo>
                  <a:pt x="2467" y="101475"/>
                  <a:pt x="-3590" y="62068"/>
                  <a:pt x="3372" y="22730"/>
                </a:cubicBezTo>
                <a:cubicBezTo>
                  <a:pt x="7410" y="-107"/>
                  <a:pt x="19107" y="-6164"/>
                  <a:pt x="35887" y="6508"/>
                </a:cubicBezTo>
                <a:cubicBezTo>
                  <a:pt x="35887" y="6508"/>
                  <a:pt x="35887" y="6577"/>
                  <a:pt x="35887" y="6577"/>
                </a:cubicBezTo>
                <a:cubicBezTo>
                  <a:pt x="18481" y="39927"/>
                  <a:pt x="19664" y="75506"/>
                  <a:pt x="23842" y="111362"/>
                </a:cubicBezTo>
                <a:cubicBezTo>
                  <a:pt x="24747" y="114147"/>
                  <a:pt x="25304" y="117001"/>
                  <a:pt x="25791" y="119856"/>
                </a:cubicBezTo>
                <a:cubicBezTo>
                  <a:pt x="31222" y="149307"/>
                  <a:pt x="19246" y="179455"/>
                  <a:pt x="29342" y="208697"/>
                </a:cubicBezTo>
                <a:cubicBezTo>
                  <a:pt x="30317" y="211621"/>
                  <a:pt x="30943" y="214615"/>
                  <a:pt x="31431" y="217678"/>
                </a:cubicBezTo>
                <a:cubicBezTo>
                  <a:pt x="35051" y="281454"/>
                  <a:pt x="41805" y="344952"/>
                  <a:pt x="53293" y="407823"/>
                </a:cubicBezTo>
                <a:lnTo>
                  <a:pt x="52875" y="407265"/>
                </a:lnTo>
                <a:cubicBezTo>
                  <a:pt x="55938" y="425716"/>
                  <a:pt x="55938" y="444723"/>
                  <a:pt x="63388" y="462339"/>
                </a:cubicBezTo>
                <a:cubicBezTo>
                  <a:pt x="64711" y="463313"/>
                  <a:pt x="64850" y="464427"/>
                  <a:pt x="63736" y="465680"/>
                </a:cubicBezTo>
                <a:cubicBezTo>
                  <a:pt x="68958" y="474731"/>
                  <a:pt x="61508" y="486150"/>
                  <a:pt x="69237" y="494714"/>
                </a:cubicBezTo>
                <a:lnTo>
                  <a:pt x="68958" y="494296"/>
                </a:lnTo>
                <a:cubicBezTo>
                  <a:pt x="74598" y="502860"/>
                  <a:pt x="67078" y="513930"/>
                  <a:pt x="74389" y="522146"/>
                </a:cubicBezTo>
                <a:cubicBezTo>
                  <a:pt x="77870" y="538786"/>
                  <a:pt x="81351" y="555426"/>
                  <a:pt x="84833" y="572066"/>
                </a:cubicBezTo>
                <a:cubicBezTo>
                  <a:pt x="91447" y="579725"/>
                  <a:pt x="83022" y="590865"/>
                  <a:pt x="90890" y="598175"/>
                </a:cubicBezTo>
                <a:cubicBezTo>
                  <a:pt x="91795" y="605765"/>
                  <a:pt x="89149" y="614050"/>
                  <a:pt x="95694" y="620455"/>
                </a:cubicBezTo>
                <a:cubicBezTo>
                  <a:pt x="104467" y="656521"/>
                  <a:pt x="111986" y="692865"/>
                  <a:pt x="123126" y="728303"/>
                </a:cubicBezTo>
                <a:cubicBezTo>
                  <a:pt x="124658" y="735545"/>
                  <a:pt x="121942" y="743760"/>
                  <a:pt x="128278" y="749887"/>
                </a:cubicBezTo>
                <a:cubicBezTo>
                  <a:pt x="132316" y="760609"/>
                  <a:pt x="132665" y="772585"/>
                  <a:pt x="139140" y="782471"/>
                </a:cubicBezTo>
                <a:cubicBezTo>
                  <a:pt x="152438" y="846595"/>
                  <a:pt x="176946" y="907308"/>
                  <a:pt x="196371" y="969552"/>
                </a:cubicBezTo>
                <a:cubicBezTo>
                  <a:pt x="198390" y="976097"/>
                  <a:pt x="201593" y="982363"/>
                  <a:pt x="204238" y="988699"/>
                </a:cubicBezTo>
                <a:cubicBezTo>
                  <a:pt x="211062" y="1002623"/>
                  <a:pt x="213220" y="1018359"/>
                  <a:pt x="220600" y="1032074"/>
                </a:cubicBezTo>
                <a:cubicBezTo>
                  <a:pt x="238633" y="1077539"/>
                  <a:pt x="256666" y="1122934"/>
                  <a:pt x="274768" y="1168399"/>
                </a:cubicBezTo>
                <a:cubicBezTo>
                  <a:pt x="279781" y="1176754"/>
                  <a:pt x="280338" y="1187058"/>
                  <a:pt x="286256" y="1194996"/>
                </a:cubicBezTo>
                <a:cubicBezTo>
                  <a:pt x="302339" y="1229878"/>
                  <a:pt x="318353" y="1264690"/>
                  <a:pt x="334436" y="1299572"/>
                </a:cubicBezTo>
                <a:cubicBezTo>
                  <a:pt x="340424" y="1311616"/>
                  <a:pt x="345228" y="1324218"/>
                  <a:pt x="351494" y="1336124"/>
                </a:cubicBezTo>
                <a:cubicBezTo>
                  <a:pt x="358456" y="1350536"/>
                  <a:pt x="365419" y="1364949"/>
                  <a:pt x="372451" y="1379361"/>
                </a:cubicBezTo>
                <a:cubicBezTo>
                  <a:pt x="378578" y="1385488"/>
                  <a:pt x="378647" y="1394818"/>
                  <a:pt x="384148" y="1401223"/>
                </a:cubicBezTo>
                <a:cubicBezTo>
                  <a:pt x="474311" y="1575006"/>
                  <a:pt x="578748" y="1739806"/>
                  <a:pt x="698014" y="1895069"/>
                </a:cubicBezTo>
                <a:cubicBezTo>
                  <a:pt x="703027" y="1902518"/>
                  <a:pt x="709224" y="1908993"/>
                  <a:pt x="714237" y="1916443"/>
                </a:cubicBezTo>
                <a:cubicBezTo>
                  <a:pt x="730529" y="1936635"/>
                  <a:pt x="746821" y="1956825"/>
                  <a:pt x="763113" y="1977017"/>
                </a:cubicBezTo>
                <a:cubicBezTo>
                  <a:pt x="768474" y="1984049"/>
                  <a:pt x="774392" y="1990663"/>
                  <a:pt x="779614" y="1997904"/>
                </a:cubicBezTo>
                <a:cubicBezTo>
                  <a:pt x="794026" y="2014544"/>
                  <a:pt x="808439" y="2031254"/>
                  <a:pt x="822851" y="2047894"/>
                </a:cubicBezTo>
                <a:cubicBezTo>
                  <a:pt x="828421" y="2054717"/>
                  <a:pt x="834130" y="2061471"/>
                  <a:pt x="839421" y="2068433"/>
                </a:cubicBezTo>
                <a:cubicBezTo>
                  <a:pt x="846523" y="2076022"/>
                  <a:pt x="853695" y="2083611"/>
                  <a:pt x="860796" y="2091200"/>
                </a:cubicBezTo>
                <a:cubicBezTo>
                  <a:pt x="867689" y="2100321"/>
                  <a:pt x="876322" y="2107980"/>
                  <a:pt x="883006" y="2117240"/>
                </a:cubicBezTo>
                <a:cubicBezTo>
                  <a:pt x="897279" y="2132140"/>
                  <a:pt x="911622" y="2147039"/>
                  <a:pt x="925895" y="2161939"/>
                </a:cubicBezTo>
                <a:cubicBezTo>
                  <a:pt x="937661" y="2176978"/>
                  <a:pt x="953188" y="2188674"/>
                  <a:pt x="964536" y="2204062"/>
                </a:cubicBezTo>
                <a:cubicBezTo>
                  <a:pt x="982360" y="2221885"/>
                  <a:pt x="1000184" y="2239709"/>
                  <a:pt x="1018008" y="2257603"/>
                </a:cubicBezTo>
                <a:cubicBezTo>
                  <a:pt x="1031445" y="2267281"/>
                  <a:pt x="1041680" y="2280579"/>
                  <a:pt x="1054630" y="2290814"/>
                </a:cubicBezTo>
                <a:cubicBezTo>
                  <a:pt x="1073150" y="2308707"/>
                  <a:pt x="1091740" y="2326600"/>
                  <a:pt x="1110260" y="2344494"/>
                </a:cubicBezTo>
                <a:cubicBezTo>
                  <a:pt x="1117153" y="2350064"/>
                  <a:pt x="1124046" y="2355564"/>
                  <a:pt x="1130730" y="2361343"/>
                </a:cubicBezTo>
                <a:cubicBezTo>
                  <a:pt x="1225767" y="2449418"/>
                  <a:pt x="1327906" y="2528720"/>
                  <a:pt x="1433108" y="2604123"/>
                </a:cubicBezTo>
                <a:cubicBezTo>
                  <a:pt x="1544577" y="2683982"/>
                  <a:pt x="1661059" y="2756044"/>
                  <a:pt x="1780952" y="2822465"/>
                </a:cubicBezTo>
                <a:cubicBezTo>
                  <a:pt x="1788750" y="2826782"/>
                  <a:pt x="1797035" y="2830263"/>
                  <a:pt x="1805042" y="2834162"/>
                </a:cubicBezTo>
                <a:cubicBezTo>
                  <a:pt x="1832752" y="2849758"/>
                  <a:pt x="1861368" y="2863404"/>
                  <a:pt x="1890192" y="2876912"/>
                </a:cubicBezTo>
                <a:cubicBezTo>
                  <a:pt x="1919643" y="2891393"/>
                  <a:pt x="1949164" y="2905945"/>
                  <a:pt x="1978615" y="2920427"/>
                </a:cubicBezTo>
                <a:cubicBezTo>
                  <a:pt x="1991078" y="2925649"/>
                  <a:pt x="2003402" y="2931219"/>
                  <a:pt x="2015864" y="2936580"/>
                </a:cubicBezTo>
                <a:cubicBezTo>
                  <a:pt x="2019694" y="2938251"/>
                  <a:pt x="2023453" y="2939852"/>
                  <a:pt x="2027283" y="2941523"/>
                </a:cubicBezTo>
                <a:cubicBezTo>
                  <a:pt x="2035081" y="2947302"/>
                  <a:pt x="2045176" y="2947859"/>
                  <a:pt x="2053322" y="2953011"/>
                </a:cubicBezTo>
                <a:close/>
              </a:path>
            </a:pathLst>
          </a:custGeom>
          <a:solidFill>
            <a:srgbClr val="FFFFFF"/>
          </a:solidFill>
          <a:ln w="6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E44A043-81F9-496E-AF63-7E6DF24EA73A}"/>
              </a:ext>
            </a:extLst>
          </p:cNvPr>
          <p:cNvGrpSpPr/>
          <p:nvPr/>
        </p:nvGrpSpPr>
        <p:grpSpPr>
          <a:xfrm rot="5400000">
            <a:off x="3564823" y="4555985"/>
            <a:ext cx="993735" cy="572871"/>
            <a:chOff x="5584366" y="4621287"/>
            <a:chExt cx="1265224" cy="729380"/>
          </a:xfrm>
        </p:grpSpPr>
        <p:sp>
          <p:nvSpPr>
            <p:cNvPr id="483" name="Graphic 12">
              <a:extLst>
                <a:ext uri="{FF2B5EF4-FFF2-40B4-BE49-F238E27FC236}">
                  <a16:creationId xmlns:a16="http://schemas.microsoft.com/office/drawing/2014/main" id="{467C13C8-0AB7-46AD-A8F2-31C4F435DB56}"/>
                </a:ext>
              </a:extLst>
            </p:cNvPr>
            <p:cNvSpPr/>
            <p:nvPr/>
          </p:nvSpPr>
          <p:spPr>
            <a:xfrm rot="1800000">
              <a:off x="5791641" y="4621287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Graphic 12">
              <a:extLst>
                <a:ext uri="{FF2B5EF4-FFF2-40B4-BE49-F238E27FC236}">
                  <a16:creationId xmlns:a16="http://schemas.microsoft.com/office/drawing/2014/main" id="{DA31E4AE-727D-43AB-97F2-D2F9429B8E5B}"/>
                </a:ext>
              </a:extLst>
            </p:cNvPr>
            <p:cNvSpPr/>
            <p:nvPr/>
          </p:nvSpPr>
          <p:spPr>
            <a:xfrm rot="1800000">
              <a:off x="5584366" y="4869791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Graphic 12">
              <a:extLst>
                <a:ext uri="{FF2B5EF4-FFF2-40B4-BE49-F238E27FC236}">
                  <a16:creationId xmlns:a16="http://schemas.microsoft.com/office/drawing/2014/main" id="{6AF4C148-4142-41F7-9B90-C06C229901AD}"/>
                </a:ext>
              </a:extLst>
            </p:cNvPr>
            <p:cNvSpPr/>
            <p:nvPr/>
          </p:nvSpPr>
          <p:spPr>
            <a:xfrm rot="1800000">
              <a:off x="5662809" y="4874420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D4D2610E-E102-4B19-98EE-CED5BDB7E8BD}"/>
              </a:ext>
            </a:extLst>
          </p:cNvPr>
          <p:cNvSpPr/>
          <p:nvPr/>
        </p:nvSpPr>
        <p:spPr>
          <a:xfrm>
            <a:off x="3431641" y="5532328"/>
            <a:ext cx="427743" cy="1162737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7" name="Graphic 77">
            <a:extLst>
              <a:ext uri="{FF2B5EF4-FFF2-40B4-BE49-F238E27FC236}">
                <a16:creationId xmlns:a16="http://schemas.microsoft.com/office/drawing/2014/main" id="{7276CD64-F89E-44E3-83D6-F1E235218F6A}"/>
              </a:ext>
            </a:extLst>
          </p:cNvPr>
          <p:cNvSpPr/>
          <p:nvPr/>
        </p:nvSpPr>
        <p:spPr>
          <a:xfrm>
            <a:off x="3071609" y="4450874"/>
            <a:ext cx="684390" cy="945313"/>
          </a:xfrm>
          <a:custGeom>
            <a:avLst/>
            <a:gdLst>
              <a:gd name="connsiteX0" fmla="*/ 1518999 w 1524000"/>
              <a:gd name="connsiteY0" fmla="*/ 1344786 h 2105025"/>
              <a:gd name="connsiteX1" fmla="*/ 1148477 w 1524000"/>
              <a:gd name="connsiteY1" fmla="*/ 788526 h 2105025"/>
              <a:gd name="connsiteX2" fmla="*/ 1132284 w 1524000"/>
              <a:gd name="connsiteY2" fmla="*/ 808528 h 2105025"/>
              <a:gd name="connsiteX3" fmla="*/ 1168479 w 1524000"/>
              <a:gd name="connsiteY3" fmla="*/ 971406 h 2105025"/>
              <a:gd name="connsiteX4" fmla="*/ 1103709 w 1524000"/>
              <a:gd name="connsiteY4" fmla="*/ 1078086 h 2105025"/>
              <a:gd name="connsiteX5" fmla="*/ 954167 w 1524000"/>
              <a:gd name="connsiteY5" fmla="*/ 1348596 h 2105025"/>
              <a:gd name="connsiteX6" fmla="*/ 908447 w 1524000"/>
              <a:gd name="connsiteY6" fmla="*/ 1387648 h 2105025"/>
              <a:gd name="connsiteX7" fmla="*/ 881777 w 1524000"/>
              <a:gd name="connsiteY7" fmla="*/ 1376218 h 2105025"/>
              <a:gd name="connsiteX8" fmla="*/ 874157 w 1524000"/>
              <a:gd name="connsiteY8" fmla="*/ 1379076 h 2105025"/>
              <a:gd name="connsiteX9" fmla="*/ 873204 w 1524000"/>
              <a:gd name="connsiteY9" fmla="*/ 1380981 h 2105025"/>
              <a:gd name="connsiteX10" fmla="*/ 876062 w 1524000"/>
              <a:gd name="connsiteY10" fmla="*/ 1388601 h 2105025"/>
              <a:gd name="connsiteX11" fmla="*/ 902732 w 1524000"/>
              <a:gd name="connsiteY11" fmla="*/ 1400031 h 2105025"/>
              <a:gd name="connsiteX12" fmla="*/ 898922 w 1524000"/>
              <a:gd name="connsiteY12" fmla="*/ 1423843 h 2105025"/>
              <a:gd name="connsiteX13" fmla="*/ 923687 w 1524000"/>
              <a:gd name="connsiteY13" fmla="*/ 1480993 h 2105025"/>
              <a:gd name="connsiteX14" fmla="*/ 915114 w 1524000"/>
              <a:gd name="connsiteY14" fmla="*/ 1553383 h 2105025"/>
              <a:gd name="connsiteX15" fmla="*/ 892254 w 1524000"/>
              <a:gd name="connsiteY15" fmla="*/ 1584816 h 2105025"/>
              <a:gd name="connsiteX16" fmla="*/ 862727 w 1524000"/>
              <a:gd name="connsiteY16" fmla="*/ 1572433 h 2105025"/>
              <a:gd name="connsiteX17" fmla="*/ 855107 w 1524000"/>
              <a:gd name="connsiteY17" fmla="*/ 1575291 h 2105025"/>
              <a:gd name="connsiteX18" fmla="*/ 854154 w 1524000"/>
              <a:gd name="connsiteY18" fmla="*/ 1577196 h 2105025"/>
              <a:gd name="connsiteX19" fmla="*/ 857012 w 1524000"/>
              <a:gd name="connsiteY19" fmla="*/ 1584816 h 2105025"/>
              <a:gd name="connsiteX20" fmla="*/ 887492 w 1524000"/>
              <a:gd name="connsiteY20" fmla="*/ 1598151 h 2105025"/>
              <a:gd name="connsiteX21" fmla="*/ 885587 w 1524000"/>
              <a:gd name="connsiteY21" fmla="*/ 1615296 h 2105025"/>
              <a:gd name="connsiteX22" fmla="*/ 911304 w 1524000"/>
              <a:gd name="connsiteY22" fmla="*/ 1673398 h 2105025"/>
              <a:gd name="connsiteX23" fmla="*/ 913209 w 1524000"/>
              <a:gd name="connsiteY23" fmla="*/ 1730548 h 2105025"/>
              <a:gd name="connsiteX24" fmla="*/ 872252 w 1524000"/>
              <a:gd name="connsiteY24" fmla="*/ 1768648 h 2105025"/>
              <a:gd name="connsiteX25" fmla="*/ 835104 w 1524000"/>
              <a:gd name="connsiteY25" fmla="*/ 1753408 h 2105025"/>
              <a:gd name="connsiteX26" fmla="*/ 827484 w 1524000"/>
              <a:gd name="connsiteY26" fmla="*/ 1756266 h 2105025"/>
              <a:gd name="connsiteX27" fmla="*/ 826532 w 1524000"/>
              <a:gd name="connsiteY27" fmla="*/ 1758171 h 2105025"/>
              <a:gd name="connsiteX28" fmla="*/ 829389 w 1524000"/>
              <a:gd name="connsiteY28" fmla="*/ 1765791 h 2105025"/>
              <a:gd name="connsiteX29" fmla="*/ 866537 w 1524000"/>
              <a:gd name="connsiteY29" fmla="*/ 1781983 h 2105025"/>
              <a:gd name="connsiteX30" fmla="*/ 862727 w 1524000"/>
              <a:gd name="connsiteY30" fmla="*/ 1804843 h 2105025"/>
              <a:gd name="connsiteX31" fmla="*/ 863679 w 1524000"/>
              <a:gd name="connsiteY31" fmla="*/ 1812463 h 2105025"/>
              <a:gd name="connsiteX32" fmla="*/ 797957 w 1524000"/>
              <a:gd name="connsiteY32" fmla="*/ 1747693 h 2105025"/>
              <a:gd name="connsiteX33" fmla="*/ 797004 w 1524000"/>
              <a:gd name="connsiteY33" fmla="*/ 1711498 h 2105025"/>
              <a:gd name="connsiteX34" fmla="*/ 801767 w 1524000"/>
              <a:gd name="connsiteY34" fmla="*/ 1693401 h 2105025"/>
              <a:gd name="connsiteX35" fmla="*/ 796052 w 1524000"/>
              <a:gd name="connsiteY35" fmla="*/ 1672446 h 2105025"/>
              <a:gd name="connsiteX36" fmla="*/ 785574 w 1524000"/>
              <a:gd name="connsiteY36" fmla="*/ 1458133 h 2105025"/>
              <a:gd name="connsiteX37" fmla="*/ 786527 w 1524000"/>
              <a:gd name="connsiteY37" fmla="*/ 1450513 h 2105025"/>
              <a:gd name="connsiteX38" fmla="*/ 784622 w 1524000"/>
              <a:gd name="connsiteY38" fmla="*/ 1440036 h 2105025"/>
              <a:gd name="connsiteX39" fmla="*/ 765572 w 1524000"/>
              <a:gd name="connsiteY39" fmla="*/ 1097136 h 2105025"/>
              <a:gd name="connsiteX40" fmla="*/ 796052 w 1524000"/>
              <a:gd name="connsiteY40" fmla="*/ 1114281 h 2105025"/>
              <a:gd name="connsiteX41" fmla="*/ 797957 w 1524000"/>
              <a:gd name="connsiteY41" fmla="*/ 1141903 h 2105025"/>
              <a:gd name="connsiteX42" fmla="*/ 771287 w 1524000"/>
              <a:gd name="connsiteY42" fmla="*/ 1179051 h 2105025"/>
              <a:gd name="connsiteX43" fmla="*/ 802719 w 1524000"/>
              <a:gd name="connsiteY43" fmla="*/ 1218103 h 2105025"/>
              <a:gd name="connsiteX44" fmla="*/ 824627 w 1524000"/>
              <a:gd name="connsiteY44" fmla="*/ 1626726 h 2105025"/>
              <a:gd name="connsiteX45" fmla="*/ 830342 w 1524000"/>
              <a:gd name="connsiteY45" fmla="*/ 1632441 h 2105025"/>
              <a:gd name="connsiteX46" fmla="*/ 835104 w 1524000"/>
              <a:gd name="connsiteY46" fmla="*/ 1632441 h 2105025"/>
              <a:gd name="connsiteX47" fmla="*/ 840819 w 1524000"/>
              <a:gd name="connsiteY47" fmla="*/ 1626726 h 2105025"/>
              <a:gd name="connsiteX48" fmla="*/ 818912 w 1524000"/>
              <a:gd name="connsiteY48" fmla="*/ 1219056 h 2105025"/>
              <a:gd name="connsiteX49" fmla="*/ 851297 w 1524000"/>
              <a:gd name="connsiteY49" fmla="*/ 1180003 h 2105025"/>
              <a:gd name="connsiteX50" fmla="*/ 815102 w 1524000"/>
              <a:gd name="connsiteY50" fmla="*/ 1139998 h 2105025"/>
              <a:gd name="connsiteX51" fmla="*/ 813197 w 1524000"/>
              <a:gd name="connsiteY51" fmla="*/ 1112376 h 2105025"/>
              <a:gd name="connsiteX52" fmla="*/ 838914 w 1524000"/>
              <a:gd name="connsiteY52" fmla="*/ 1075228 h 2105025"/>
              <a:gd name="connsiteX53" fmla="*/ 798909 w 1524000"/>
              <a:gd name="connsiteY53" fmla="*/ 1035223 h 2105025"/>
              <a:gd name="connsiteX54" fmla="*/ 763667 w 1524000"/>
              <a:gd name="connsiteY54" fmla="*/ 1057131 h 2105025"/>
              <a:gd name="connsiteX55" fmla="*/ 760809 w 1524000"/>
              <a:gd name="connsiteY55" fmla="*/ 1012363 h 2105025"/>
              <a:gd name="connsiteX56" fmla="*/ 798909 w 1524000"/>
              <a:gd name="connsiteY56" fmla="*/ 972358 h 2105025"/>
              <a:gd name="connsiteX57" fmla="*/ 758904 w 1524000"/>
              <a:gd name="connsiteY57" fmla="*/ 932353 h 2105025"/>
              <a:gd name="connsiteX58" fmla="*/ 756047 w 1524000"/>
              <a:gd name="connsiteY58" fmla="*/ 932353 h 2105025"/>
              <a:gd name="connsiteX59" fmla="*/ 755094 w 1524000"/>
              <a:gd name="connsiteY59" fmla="*/ 916161 h 2105025"/>
              <a:gd name="connsiteX60" fmla="*/ 777954 w 1524000"/>
              <a:gd name="connsiteY60" fmla="*/ 889491 h 2105025"/>
              <a:gd name="connsiteX61" fmla="*/ 752237 w 1524000"/>
              <a:gd name="connsiteY61" fmla="*/ 862821 h 2105025"/>
              <a:gd name="connsiteX62" fmla="*/ 751284 w 1524000"/>
              <a:gd name="connsiteY62" fmla="*/ 847581 h 2105025"/>
              <a:gd name="connsiteX63" fmla="*/ 789384 w 1524000"/>
              <a:gd name="connsiteY63" fmla="*/ 807576 h 2105025"/>
              <a:gd name="connsiteX64" fmla="*/ 749379 w 1524000"/>
              <a:gd name="connsiteY64" fmla="*/ 767571 h 2105025"/>
              <a:gd name="connsiteX65" fmla="*/ 746522 w 1524000"/>
              <a:gd name="connsiteY65" fmla="*/ 767571 h 2105025"/>
              <a:gd name="connsiteX66" fmla="*/ 745569 w 1524000"/>
              <a:gd name="connsiteY66" fmla="*/ 744711 h 2105025"/>
              <a:gd name="connsiteX67" fmla="*/ 782717 w 1524000"/>
              <a:gd name="connsiteY67" fmla="*/ 704706 h 2105025"/>
              <a:gd name="connsiteX68" fmla="*/ 742712 w 1524000"/>
              <a:gd name="connsiteY68" fmla="*/ 664701 h 2105025"/>
              <a:gd name="connsiteX69" fmla="*/ 740807 w 1524000"/>
              <a:gd name="connsiteY69" fmla="*/ 664701 h 2105025"/>
              <a:gd name="connsiteX70" fmla="*/ 706517 w 1524000"/>
              <a:gd name="connsiteY70" fmla="*/ 115108 h 2105025"/>
              <a:gd name="connsiteX71" fmla="*/ 589359 w 1524000"/>
              <a:gd name="connsiteY71" fmla="*/ 3666 h 2105025"/>
              <a:gd name="connsiteX72" fmla="*/ 480774 w 1524000"/>
              <a:gd name="connsiteY72" fmla="*/ 40813 h 2105025"/>
              <a:gd name="connsiteX73" fmla="*/ 327422 w 1524000"/>
              <a:gd name="connsiteY73" fmla="*/ 64626 h 2105025"/>
              <a:gd name="connsiteX74" fmla="*/ 321707 w 1524000"/>
              <a:gd name="connsiteY74" fmla="*/ 97011 h 2105025"/>
              <a:gd name="connsiteX75" fmla="*/ 327422 w 1524000"/>
              <a:gd name="connsiteY75" fmla="*/ 57958 h 2105025"/>
              <a:gd name="connsiteX76" fmla="*/ 275034 w 1524000"/>
              <a:gd name="connsiteY76" fmla="*/ 48433 h 2105025"/>
              <a:gd name="connsiteX77" fmla="*/ 240744 w 1524000"/>
              <a:gd name="connsiteY77" fmla="*/ 41766 h 2105025"/>
              <a:gd name="connsiteX78" fmla="*/ 215979 w 1524000"/>
              <a:gd name="connsiteY78" fmla="*/ 36051 h 2105025"/>
              <a:gd name="connsiteX79" fmla="*/ 215979 w 1524000"/>
              <a:gd name="connsiteY79" fmla="*/ 37003 h 2105025"/>
              <a:gd name="connsiteX80" fmla="*/ 191214 w 1524000"/>
              <a:gd name="connsiteY80" fmla="*/ 31288 h 2105025"/>
              <a:gd name="connsiteX81" fmla="*/ 191214 w 1524000"/>
              <a:gd name="connsiteY81" fmla="*/ 31288 h 2105025"/>
              <a:gd name="connsiteX82" fmla="*/ 165497 w 1524000"/>
              <a:gd name="connsiteY82" fmla="*/ 26526 h 2105025"/>
              <a:gd name="connsiteX83" fmla="*/ 6429 w 1524000"/>
              <a:gd name="connsiteY83" fmla="*/ 71293 h 2105025"/>
              <a:gd name="connsiteX84" fmla="*/ 3572 w 1524000"/>
              <a:gd name="connsiteY84" fmla="*/ 80818 h 2105025"/>
              <a:gd name="connsiteX85" fmla="*/ 317897 w 1524000"/>
              <a:gd name="connsiteY85" fmla="*/ 125586 h 2105025"/>
              <a:gd name="connsiteX86" fmla="*/ 318849 w 1524000"/>
              <a:gd name="connsiteY86" fmla="*/ 117966 h 2105025"/>
              <a:gd name="connsiteX87" fmla="*/ 425529 w 1524000"/>
              <a:gd name="connsiteY87" fmla="*/ 124633 h 2105025"/>
              <a:gd name="connsiteX88" fmla="*/ 510302 w 1524000"/>
              <a:gd name="connsiteY88" fmla="*/ 84628 h 2105025"/>
              <a:gd name="connsiteX89" fmla="*/ 598884 w 1524000"/>
              <a:gd name="connsiteY89" fmla="*/ 110346 h 2105025"/>
              <a:gd name="connsiteX90" fmla="*/ 603647 w 1524000"/>
              <a:gd name="connsiteY90" fmla="*/ 1736263 h 2105025"/>
              <a:gd name="connsiteX91" fmla="*/ 696992 w 1524000"/>
              <a:gd name="connsiteY91" fmla="*/ 1978198 h 2105025"/>
              <a:gd name="connsiteX92" fmla="*/ 688419 w 1524000"/>
              <a:gd name="connsiteY92" fmla="*/ 2016298 h 2105025"/>
              <a:gd name="connsiteX93" fmla="*/ 779859 w 1524000"/>
              <a:gd name="connsiteY93" fmla="*/ 2107738 h 2105025"/>
              <a:gd name="connsiteX94" fmla="*/ 869394 w 1524000"/>
              <a:gd name="connsiteY94" fmla="*/ 2031538 h 2105025"/>
              <a:gd name="connsiteX95" fmla="*/ 1092279 w 1524000"/>
              <a:gd name="connsiteY95" fmla="*/ 1779126 h 2105025"/>
              <a:gd name="connsiteX96" fmla="*/ 1246584 w 1524000"/>
              <a:gd name="connsiteY96" fmla="*/ 1320973 h 2105025"/>
              <a:gd name="connsiteX97" fmla="*/ 1501854 w 1524000"/>
              <a:gd name="connsiteY97" fmla="*/ 1366693 h 2105025"/>
              <a:gd name="connsiteX98" fmla="*/ 1518999 w 1524000"/>
              <a:gd name="connsiteY98" fmla="*/ 1344786 h 2105025"/>
              <a:gd name="connsiteX99" fmla="*/ 1518999 w 1524000"/>
              <a:gd name="connsiteY99" fmla="*/ 1344786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24000" h="2105025">
                <a:moveTo>
                  <a:pt x="1518999" y="1344786"/>
                </a:moveTo>
                <a:cubicBezTo>
                  <a:pt x="1508522" y="1320973"/>
                  <a:pt x="1323737" y="963786"/>
                  <a:pt x="1148477" y="788526"/>
                </a:cubicBezTo>
                <a:cubicBezTo>
                  <a:pt x="1141809" y="781858"/>
                  <a:pt x="1124664" y="778048"/>
                  <a:pt x="1132284" y="808528"/>
                </a:cubicBezTo>
                <a:cubicBezTo>
                  <a:pt x="1139904" y="839008"/>
                  <a:pt x="1170384" y="937116"/>
                  <a:pt x="1168479" y="971406"/>
                </a:cubicBezTo>
                <a:cubicBezTo>
                  <a:pt x="1166574" y="1005696"/>
                  <a:pt x="1132284" y="1043796"/>
                  <a:pt x="1103709" y="1078086"/>
                </a:cubicBezTo>
                <a:cubicBezTo>
                  <a:pt x="1086564" y="1099041"/>
                  <a:pt x="1005602" y="1182861"/>
                  <a:pt x="954167" y="1348596"/>
                </a:cubicBezTo>
                <a:cubicBezTo>
                  <a:pt x="934164" y="1355263"/>
                  <a:pt x="917972" y="1369551"/>
                  <a:pt x="908447" y="1387648"/>
                </a:cubicBezTo>
                <a:lnTo>
                  <a:pt x="881777" y="1376218"/>
                </a:lnTo>
                <a:cubicBezTo>
                  <a:pt x="878919" y="1375266"/>
                  <a:pt x="875109" y="1376218"/>
                  <a:pt x="874157" y="1379076"/>
                </a:cubicBezTo>
                <a:lnTo>
                  <a:pt x="873204" y="1380981"/>
                </a:lnTo>
                <a:cubicBezTo>
                  <a:pt x="872252" y="1383838"/>
                  <a:pt x="873204" y="1387648"/>
                  <a:pt x="876062" y="1388601"/>
                </a:cubicBezTo>
                <a:lnTo>
                  <a:pt x="902732" y="1400031"/>
                </a:lnTo>
                <a:cubicBezTo>
                  <a:pt x="900827" y="1407651"/>
                  <a:pt x="898922" y="1415271"/>
                  <a:pt x="898922" y="1423843"/>
                </a:cubicBezTo>
                <a:cubicBezTo>
                  <a:pt x="898922" y="1446703"/>
                  <a:pt x="908447" y="1466706"/>
                  <a:pt x="923687" y="1480993"/>
                </a:cubicBezTo>
                <a:cubicBezTo>
                  <a:pt x="919877" y="1503853"/>
                  <a:pt x="917019" y="1528618"/>
                  <a:pt x="915114" y="1553383"/>
                </a:cubicBezTo>
                <a:cubicBezTo>
                  <a:pt x="904637" y="1561956"/>
                  <a:pt x="897017" y="1572433"/>
                  <a:pt x="892254" y="1584816"/>
                </a:cubicBezTo>
                <a:lnTo>
                  <a:pt x="862727" y="1572433"/>
                </a:lnTo>
                <a:cubicBezTo>
                  <a:pt x="859869" y="1571481"/>
                  <a:pt x="856059" y="1572433"/>
                  <a:pt x="855107" y="1575291"/>
                </a:cubicBezTo>
                <a:lnTo>
                  <a:pt x="854154" y="1577196"/>
                </a:lnTo>
                <a:cubicBezTo>
                  <a:pt x="853202" y="1580053"/>
                  <a:pt x="854154" y="1583863"/>
                  <a:pt x="857012" y="1584816"/>
                </a:cubicBezTo>
                <a:lnTo>
                  <a:pt x="887492" y="1598151"/>
                </a:lnTo>
                <a:cubicBezTo>
                  <a:pt x="886539" y="1603866"/>
                  <a:pt x="885587" y="1609581"/>
                  <a:pt x="885587" y="1615296"/>
                </a:cubicBezTo>
                <a:cubicBezTo>
                  <a:pt x="885587" y="1638156"/>
                  <a:pt x="895112" y="1659111"/>
                  <a:pt x="911304" y="1673398"/>
                </a:cubicBezTo>
                <a:cubicBezTo>
                  <a:pt x="911304" y="1691496"/>
                  <a:pt x="912257" y="1710546"/>
                  <a:pt x="913209" y="1730548"/>
                </a:cubicBezTo>
                <a:cubicBezTo>
                  <a:pt x="895112" y="1738168"/>
                  <a:pt x="880824" y="1751503"/>
                  <a:pt x="872252" y="1768648"/>
                </a:cubicBezTo>
                <a:lnTo>
                  <a:pt x="835104" y="1753408"/>
                </a:lnTo>
                <a:cubicBezTo>
                  <a:pt x="832247" y="1752456"/>
                  <a:pt x="828437" y="1753408"/>
                  <a:pt x="827484" y="1756266"/>
                </a:cubicBezTo>
                <a:lnTo>
                  <a:pt x="826532" y="1758171"/>
                </a:lnTo>
                <a:cubicBezTo>
                  <a:pt x="825579" y="1761028"/>
                  <a:pt x="826532" y="1764838"/>
                  <a:pt x="829389" y="1765791"/>
                </a:cubicBezTo>
                <a:lnTo>
                  <a:pt x="866537" y="1781983"/>
                </a:lnTo>
                <a:cubicBezTo>
                  <a:pt x="864632" y="1789603"/>
                  <a:pt x="862727" y="1797223"/>
                  <a:pt x="862727" y="1804843"/>
                </a:cubicBezTo>
                <a:cubicBezTo>
                  <a:pt x="862727" y="1807701"/>
                  <a:pt x="863679" y="1809606"/>
                  <a:pt x="863679" y="1812463"/>
                </a:cubicBezTo>
                <a:cubicBezTo>
                  <a:pt x="832247" y="1821036"/>
                  <a:pt x="797957" y="1804843"/>
                  <a:pt x="797957" y="1747693"/>
                </a:cubicBezTo>
                <a:cubicBezTo>
                  <a:pt x="797957" y="1741026"/>
                  <a:pt x="797957" y="1728643"/>
                  <a:pt x="797004" y="1711498"/>
                </a:cubicBezTo>
                <a:cubicBezTo>
                  <a:pt x="799862" y="1705783"/>
                  <a:pt x="801767" y="1700068"/>
                  <a:pt x="801767" y="1693401"/>
                </a:cubicBezTo>
                <a:cubicBezTo>
                  <a:pt x="801767" y="1685781"/>
                  <a:pt x="799862" y="1679113"/>
                  <a:pt x="796052" y="1672446"/>
                </a:cubicBezTo>
                <a:cubicBezTo>
                  <a:pt x="794147" y="1620058"/>
                  <a:pt x="790337" y="1546716"/>
                  <a:pt x="785574" y="1458133"/>
                </a:cubicBezTo>
                <a:cubicBezTo>
                  <a:pt x="785574" y="1456228"/>
                  <a:pt x="786527" y="1453371"/>
                  <a:pt x="786527" y="1450513"/>
                </a:cubicBezTo>
                <a:cubicBezTo>
                  <a:pt x="786527" y="1446703"/>
                  <a:pt x="785574" y="1442893"/>
                  <a:pt x="784622" y="1440036"/>
                </a:cubicBezTo>
                <a:cubicBezTo>
                  <a:pt x="778907" y="1339071"/>
                  <a:pt x="772239" y="1220008"/>
                  <a:pt x="765572" y="1097136"/>
                </a:cubicBezTo>
                <a:cubicBezTo>
                  <a:pt x="772239" y="1106661"/>
                  <a:pt x="783669" y="1113328"/>
                  <a:pt x="796052" y="1114281"/>
                </a:cubicBezTo>
                <a:lnTo>
                  <a:pt x="797957" y="1141903"/>
                </a:lnTo>
                <a:cubicBezTo>
                  <a:pt x="782717" y="1147618"/>
                  <a:pt x="771287" y="1161906"/>
                  <a:pt x="771287" y="1179051"/>
                </a:cubicBezTo>
                <a:cubicBezTo>
                  <a:pt x="771287" y="1198101"/>
                  <a:pt x="784622" y="1214293"/>
                  <a:pt x="802719" y="1218103"/>
                </a:cubicBezTo>
                <a:lnTo>
                  <a:pt x="824627" y="1626726"/>
                </a:lnTo>
                <a:cubicBezTo>
                  <a:pt x="824627" y="1629583"/>
                  <a:pt x="827484" y="1632441"/>
                  <a:pt x="830342" y="1632441"/>
                </a:cubicBezTo>
                <a:lnTo>
                  <a:pt x="835104" y="1632441"/>
                </a:lnTo>
                <a:cubicBezTo>
                  <a:pt x="837962" y="1632441"/>
                  <a:pt x="840819" y="1629583"/>
                  <a:pt x="840819" y="1626726"/>
                </a:cubicBezTo>
                <a:lnTo>
                  <a:pt x="818912" y="1219056"/>
                </a:lnTo>
                <a:cubicBezTo>
                  <a:pt x="837009" y="1215246"/>
                  <a:pt x="851297" y="1199053"/>
                  <a:pt x="851297" y="1180003"/>
                </a:cubicBezTo>
                <a:cubicBezTo>
                  <a:pt x="851297" y="1159048"/>
                  <a:pt x="835104" y="1141903"/>
                  <a:pt x="815102" y="1139998"/>
                </a:cubicBezTo>
                <a:lnTo>
                  <a:pt x="813197" y="1112376"/>
                </a:lnTo>
                <a:cubicBezTo>
                  <a:pt x="828437" y="1106661"/>
                  <a:pt x="838914" y="1092373"/>
                  <a:pt x="838914" y="1075228"/>
                </a:cubicBezTo>
                <a:cubicBezTo>
                  <a:pt x="838914" y="1053321"/>
                  <a:pt x="820817" y="1035223"/>
                  <a:pt x="798909" y="1035223"/>
                </a:cubicBezTo>
                <a:cubicBezTo>
                  <a:pt x="783669" y="1035223"/>
                  <a:pt x="770334" y="1043796"/>
                  <a:pt x="763667" y="1057131"/>
                </a:cubicBezTo>
                <a:cubicBezTo>
                  <a:pt x="762714" y="1041891"/>
                  <a:pt x="761762" y="1027603"/>
                  <a:pt x="760809" y="1012363"/>
                </a:cubicBezTo>
                <a:cubicBezTo>
                  <a:pt x="781764" y="1011411"/>
                  <a:pt x="798909" y="994266"/>
                  <a:pt x="798909" y="972358"/>
                </a:cubicBezTo>
                <a:cubicBezTo>
                  <a:pt x="798909" y="950451"/>
                  <a:pt x="780812" y="932353"/>
                  <a:pt x="758904" y="932353"/>
                </a:cubicBezTo>
                <a:cubicBezTo>
                  <a:pt x="757952" y="932353"/>
                  <a:pt x="756999" y="932353"/>
                  <a:pt x="756047" y="932353"/>
                </a:cubicBezTo>
                <a:cubicBezTo>
                  <a:pt x="756047" y="926638"/>
                  <a:pt x="755094" y="921876"/>
                  <a:pt x="755094" y="916161"/>
                </a:cubicBezTo>
                <a:cubicBezTo>
                  <a:pt x="768429" y="914256"/>
                  <a:pt x="777954" y="903778"/>
                  <a:pt x="777954" y="889491"/>
                </a:cubicBezTo>
                <a:cubicBezTo>
                  <a:pt x="777954" y="875203"/>
                  <a:pt x="766524" y="862821"/>
                  <a:pt x="752237" y="862821"/>
                </a:cubicBezTo>
                <a:cubicBezTo>
                  <a:pt x="752237" y="858058"/>
                  <a:pt x="751284" y="852343"/>
                  <a:pt x="751284" y="847581"/>
                </a:cubicBezTo>
                <a:cubicBezTo>
                  <a:pt x="772239" y="846628"/>
                  <a:pt x="789384" y="829483"/>
                  <a:pt x="789384" y="807576"/>
                </a:cubicBezTo>
                <a:cubicBezTo>
                  <a:pt x="789384" y="785668"/>
                  <a:pt x="771287" y="767571"/>
                  <a:pt x="749379" y="767571"/>
                </a:cubicBezTo>
                <a:cubicBezTo>
                  <a:pt x="748427" y="767571"/>
                  <a:pt x="747474" y="767571"/>
                  <a:pt x="746522" y="767571"/>
                </a:cubicBezTo>
                <a:cubicBezTo>
                  <a:pt x="746522" y="759951"/>
                  <a:pt x="745569" y="752331"/>
                  <a:pt x="745569" y="744711"/>
                </a:cubicBezTo>
                <a:cubicBezTo>
                  <a:pt x="766524" y="742806"/>
                  <a:pt x="782717" y="725661"/>
                  <a:pt x="782717" y="704706"/>
                </a:cubicBezTo>
                <a:cubicBezTo>
                  <a:pt x="782717" y="682798"/>
                  <a:pt x="764619" y="664701"/>
                  <a:pt x="742712" y="664701"/>
                </a:cubicBezTo>
                <a:cubicBezTo>
                  <a:pt x="741759" y="664701"/>
                  <a:pt x="741759" y="664701"/>
                  <a:pt x="740807" y="664701"/>
                </a:cubicBezTo>
                <a:cubicBezTo>
                  <a:pt x="724614" y="387523"/>
                  <a:pt x="710327" y="155113"/>
                  <a:pt x="706517" y="115108"/>
                </a:cubicBezTo>
                <a:cubicBezTo>
                  <a:pt x="698897" y="28431"/>
                  <a:pt x="621744" y="3666"/>
                  <a:pt x="589359" y="3666"/>
                </a:cubicBezTo>
                <a:cubicBezTo>
                  <a:pt x="556974" y="3666"/>
                  <a:pt x="540782" y="-144"/>
                  <a:pt x="480774" y="40813"/>
                </a:cubicBezTo>
                <a:cubicBezTo>
                  <a:pt x="452199" y="60816"/>
                  <a:pt x="401717" y="90343"/>
                  <a:pt x="327422" y="64626"/>
                </a:cubicBezTo>
                <a:lnTo>
                  <a:pt x="321707" y="97011"/>
                </a:lnTo>
                <a:lnTo>
                  <a:pt x="327422" y="57958"/>
                </a:lnTo>
                <a:lnTo>
                  <a:pt x="275034" y="48433"/>
                </a:lnTo>
                <a:lnTo>
                  <a:pt x="240744" y="41766"/>
                </a:lnTo>
                <a:lnTo>
                  <a:pt x="215979" y="36051"/>
                </a:lnTo>
                <a:cubicBezTo>
                  <a:pt x="215979" y="36051"/>
                  <a:pt x="215979" y="36051"/>
                  <a:pt x="215979" y="37003"/>
                </a:cubicBezTo>
                <a:lnTo>
                  <a:pt x="191214" y="31288"/>
                </a:lnTo>
                <a:lnTo>
                  <a:pt x="191214" y="31288"/>
                </a:lnTo>
                <a:lnTo>
                  <a:pt x="165497" y="26526"/>
                </a:lnTo>
                <a:cubicBezTo>
                  <a:pt x="165497" y="26526"/>
                  <a:pt x="55007" y="77008"/>
                  <a:pt x="6429" y="71293"/>
                </a:cubicBezTo>
                <a:lnTo>
                  <a:pt x="3572" y="80818"/>
                </a:lnTo>
                <a:lnTo>
                  <a:pt x="317897" y="125586"/>
                </a:lnTo>
                <a:lnTo>
                  <a:pt x="318849" y="117966"/>
                </a:lnTo>
                <a:cubicBezTo>
                  <a:pt x="324564" y="119871"/>
                  <a:pt x="387429" y="138921"/>
                  <a:pt x="425529" y="124633"/>
                </a:cubicBezTo>
                <a:cubicBezTo>
                  <a:pt x="465534" y="109393"/>
                  <a:pt x="485537" y="100821"/>
                  <a:pt x="510302" y="84628"/>
                </a:cubicBezTo>
                <a:cubicBezTo>
                  <a:pt x="534114" y="68436"/>
                  <a:pt x="585549" y="62721"/>
                  <a:pt x="598884" y="110346"/>
                </a:cubicBezTo>
                <a:cubicBezTo>
                  <a:pt x="612219" y="157018"/>
                  <a:pt x="603647" y="1530523"/>
                  <a:pt x="603647" y="1736263"/>
                </a:cubicBezTo>
                <a:cubicBezTo>
                  <a:pt x="603647" y="1851516"/>
                  <a:pt x="641747" y="1931526"/>
                  <a:pt x="696992" y="1978198"/>
                </a:cubicBezTo>
                <a:cubicBezTo>
                  <a:pt x="691277" y="1989628"/>
                  <a:pt x="688419" y="2002963"/>
                  <a:pt x="688419" y="2016298"/>
                </a:cubicBezTo>
                <a:cubicBezTo>
                  <a:pt x="688419" y="2066781"/>
                  <a:pt x="729377" y="2107738"/>
                  <a:pt x="779859" y="2107738"/>
                </a:cubicBezTo>
                <a:cubicBezTo>
                  <a:pt x="824627" y="2107738"/>
                  <a:pt x="862727" y="2074401"/>
                  <a:pt x="869394" y="2031538"/>
                </a:cubicBezTo>
                <a:cubicBezTo>
                  <a:pt x="983694" y="2020108"/>
                  <a:pt x="1092279" y="1929621"/>
                  <a:pt x="1092279" y="1779126"/>
                </a:cubicBezTo>
                <a:cubicBezTo>
                  <a:pt x="1092279" y="1645776"/>
                  <a:pt x="1117997" y="1431463"/>
                  <a:pt x="1246584" y="1320973"/>
                </a:cubicBezTo>
                <a:cubicBezTo>
                  <a:pt x="1307544" y="1268586"/>
                  <a:pt x="1336119" y="1265728"/>
                  <a:pt x="1501854" y="1366693"/>
                </a:cubicBezTo>
                <a:cubicBezTo>
                  <a:pt x="1518047" y="1374313"/>
                  <a:pt x="1528524" y="1368598"/>
                  <a:pt x="1518999" y="1344786"/>
                </a:cubicBezTo>
                <a:lnTo>
                  <a:pt x="1518999" y="134478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8" name="Graphic 79">
            <a:extLst>
              <a:ext uri="{FF2B5EF4-FFF2-40B4-BE49-F238E27FC236}">
                <a16:creationId xmlns:a16="http://schemas.microsoft.com/office/drawing/2014/main" id="{521FC43A-8543-464B-9FEF-4DE2A0C2B34C}"/>
              </a:ext>
            </a:extLst>
          </p:cNvPr>
          <p:cNvSpPr/>
          <p:nvPr/>
        </p:nvSpPr>
        <p:spPr>
          <a:xfrm rot="5400000">
            <a:off x="4864560" y="4613760"/>
            <a:ext cx="1043996" cy="322886"/>
          </a:xfrm>
          <a:custGeom>
            <a:avLst/>
            <a:gdLst>
              <a:gd name="connsiteX0" fmla="*/ 7144 w 1847850"/>
              <a:gd name="connsiteY0" fmla="*/ 209074 h 571500"/>
              <a:gd name="connsiteX1" fmla="*/ 44291 w 1847850"/>
              <a:gd name="connsiteY1" fmla="*/ 411004 h 571500"/>
              <a:gd name="connsiteX2" fmla="*/ 65246 w 1847850"/>
              <a:gd name="connsiteY2" fmla="*/ 387191 h 571500"/>
              <a:gd name="connsiteX3" fmla="*/ 232886 w 1847850"/>
              <a:gd name="connsiteY3" fmla="*/ 264319 h 571500"/>
              <a:gd name="connsiteX4" fmla="*/ 476726 w 1847850"/>
              <a:gd name="connsiteY4" fmla="*/ 240506 h 571500"/>
              <a:gd name="connsiteX5" fmla="*/ 397669 w 1847850"/>
              <a:gd name="connsiteY5" fmla="*/ 347186 h 571500"/>
              <a:gd name="connsiteX6" fmla="*/ 415766 w 1847850"/>
              <a:gd name="connsiteY6" fmla="*/ 425291 h 571500"/>
              <a:gd name="connsiteX7" fmla="*/ 386239 w 1847850"/>
              <a:gd name="connsiteY7" fmla="*/ 421481 h 571500"/>
              <a:gd name="connsiteX8" fmla="*/ 370999 w 1847850"/>
              <a:gd name="connsiteY8" fmla="*/ 383381 h 571500"/>
              <a:gd name="connsiteX9" fmla="*/ 357664 w 1847850"/>
              <a:gd name="connsiteY9" fmla="*/ 366236 h 571500"/>
              <a:gd name="connsiteX10" fmla="*/ 350996 w 1847850"/>
              <a:gd name="connsiteY10" fmla="*/ 374809 h 571500"/>
              <a:gd name="connsiteX11" fmla="*/ 381476 w 1847850"/>
              <a:gd name="connsiteY11" fmla="*/ 455771 h 571500"/>
              <a:gd name="connsiteX12" fmla="*/ 467201 w 1847850"/>
              <a:gd name="connsiteY12" fmla="*/ 487204 h 571500"/>
              <a:gd name="connsiteX13" fmla="*/ 471011 w 1847850"/>
              <a:gd name="connsiteY13" fmla="*/ 477679 h 571500"/>
              <a:gd name="connsiteX14" fmla="*/ 453866 w 1847850"/>
              <a:gd name="connsiteY14" fmla="*/ 469106 h 571500"/>
              <a:gd name="connsiteX15" fmla="*/ 452914 w 1847850"/>
              <a:gd name="connsiteY15" fmla="*/ 461486 h 571500"/>
              <a:gd name="connsiteX16" fmla="*/ 487204 w 1847850"/>
              <a:gd name="connsiteY16" fmla="*/ 470059 h 571500"/>
              <a:gd name="connsiteX17" fmla="*/ 497681 w 1847850"/>
              <a:gd name="connsiteY17" fmla="*/ 470059 h 571500"/>
              <a:gd name="connsiteX18" fmla="*/ 547211 w 1847850"/>
              <a:gd name="connsiteY18" fmla="*/ 481489 h 571500"/>
              <a:gd name="connsiteX19" fmla="*/ 541496 w 1847850"/>
              <a:gd name="connsiteY19" fmla="*/ 476726 h 571500"/>
              <a:gd name="connsiteX20" fmla="*/ 528161 w 1847850"/>
              <a:gd name="connsiteY20" fmla="*/ 474821 h 571500"/>
              <a:gd name="connsiteX21" fmla="*/ 522446 w 1847850"/>
              <a:gd name="connsiteY21" fmla="*/ 470059 h 571500"/>
              <a:gd name="connsiteX22" fmla="*/ 938689 w 1847850"/>
              <a:gd name="connsiteY22" fmla="*/ 470059 h 571500"/>
              <a:gd name="connsiteX23" fmla="*/ 938689 w 1847850"/>
              <a:gd name="connsiteY23" fmla="*/ 561499 h 571500"/>
              <a:gd name="connsiteX24" fmla="*/ 967264 w 1847850"/>
              <a:gd name="connsiteY24" fmla="*/ 571976 h 571500"/>
              <a:gd name="connsiteX25" fmla="*/ 995839 w 1847850"/>
              <a:gd name="connsiteY25" fmla="*/ 561499 h 571500"/>
              <a:gd name="connsiteX26" fmla="*/ 995839 w 1847850"/>
              <a:gd name="connsiteY26" fmla="*/ 525304 h 571500"/>
              <a:gd name="connsiteX27" fmla="*/ 1003459 w 1847850"/>
              <a:gd name="connsiteY27" fmla="*/ 518636 h 571500"/>
              <a:gd name="connsiteX28" fmla="*/ 1012031 w 1847850"/>
              <a:gd name="connsiteY28" fmla="*/ 518636 h 571500"/>
              <a:gd name="connsiteX29" fmla="*/ 1019651 w 1847850"/>
              <a:gd name="connsiteY29" fmla="*/ 525304 h 571500"/>
              <a:gd name="connsiteX30" fmla="*/ 1019651 w 1847850"/>
              <a:gd name="connsiteY30" fmla="*/ 562451 h 571500"/>
              <a:gd name="connsiteX31" fmla="*/ 1048226 w 1847850"/>
              <a:gd name="connsiteY31" fmla="*/ 572929 h 571500"/>
              <a:gd name="connsiteX32" fmla="*/ 1076801 w 1847850"/>
              <a:gd name="connsiteY32" fmla="*/ 562451 h 571500"/>
              <a:gd name="connsiteX33" fmla="*/ 1076801 w 1847850"/>
              <a:gd name="connsiteY33" fmla="*/ 525304 h 571500"/>
              <a:gd name="connsiteX34" fmla="*/ 1084421 w 1847850"/>
              <a:gd name="connsiteY34" fmla="*/ 518636 h 571500"/>
              <a:gd name="connsiteX35" fmla="*/ 1092994 w 1847850"/>
              <a:gd name="connsiteY35" fmla="*/ 518636 h 571500"/>
              <a:gd name="connsiteX36" fmla="*/ 1100614 w 1847850"/>
              <a:gd name="connsiteY36" fmla="*/ 524351 h 571500"/>
              <a:gd name="connsiteX37" fmla="*/ 1100614 w 1847850"/>
              <a:gd name="connsiteY37" fmla="*/ 561499 h 571500"/>
              <a:gd name="connsiteX38" fmla="*/ 1129189 w 1847850"/>
              <a:gd name="connsiteY38" fmla="*/ 571976 h 571500"/>
              <a:gd name="connsiteX39" fmla="*/ 1157764 w 1847850"/>
              <a:gd name="connsiteY39" fmla="*/ 561499 h 571500"/>
              <a:gd name="connsiteX40" fmla="*/ 1157764 w 1847850"/>
              <a:gd name="connsiteY40" fmla="*/ 491014 h 571500"/>
              <a:gd name="connsiteX41" fmla="*/ 1157764 w 1847850"/>
              <a:gd name="connsiteY41" fmla="*/ 491014 h 571500"/>
              <a:gd name="connsiteX42" fmla="*/ 1351121 w 1847850"/>
              <a:gd name="connsiteY42" fmla="*/ 491014 h 571500"/>
              <a:gd name="connsiteX43" fmla="*/ 1402556 w 1847850"/>
              <a:gd name="connsiteY43" fmla="*/ 453866 h 571500"/>
              <a:gd name="connsiteX44" fmla="*/ 1489234 w 1847850"/>
              <a:gd name="connsiteY44" fmla="*/ 449104 h 571500"/>
              <a:gd name="connsiteX45" fmla="*/ 1595914 w 1847850"/>
              <a:gd name="connsiteY45" fmla="*/ 305276 h 571500"/>
              <a:gd name="connsiteX46" fmla="*/ 1590199 w 1847850"/>
              <a:gd name="connsiteY46" fmla="*/ 273844 h 571500"/>
              <a:gd name="connsiteX47" fmla="*/ 1744504 w 1847850"/>
              <a:gd name="connsiteY47" fmla="*/ 273844 h 571500"/>
              <a:gd name="connsiteX48" fmla="*/ 1783556 w 1847850"/>
              <a:gd name="connsiteY48" fmla="*/ 287179 h 571500"/>
              <a:gd name="connsiteX49" fmla="*/ 1801654 w 1847850"/>
              <a:gd name="connsiteY49" fmla="*/ 293846 h 571500"/>
              <a:gd name="connsiteX50" fmla="*/ 1813084 w 1847850"/>
              <a:gd name="connsiteY50" fmla="*/ 303371 h 571500"/>
              <a:gd name="connsiteX51" fmla="*/ 1832134 w 1847850"/>
              <a:gd name="connsiteY51" fmla="*/ 307181 h 571500"/>
              <a:gd name="connsiteX52" fmla="*/ 1840706 w 1847850"/>
              <a:gd name="connsiteY52" fmla="*/ 259556 h 571500"/>
              <a:gd name="connsiteX53" fmla="*/ 1832134 w 1847850"/>
              <a:gd name="connsiteY53" fmla="*/ 211931 h 571500"/>
              <a:gd name="connsiteX54" fmla="*/ 1813084 w 1847850"/>
              <a:gd name="connsiteY54" fmla="*/ 215741 h 571500"/>
              <a:gd name="connsiteX55" fmla="*/ 1801654 w 1847850"/>
              <a:gd name="connsiteY55" fmla="*/ 225266 h 571500"/>
              <a:gd name="connsiteX56" fmla="*/ 1783556 w 1847850"/>
              <a:gd name="connsiteY56" fmla="*/ 231934 h 571500"/>
              <a:gd name="connsiteX57" fmla="*/ 1744504 w 1847850"/>
              <a:gd name="connsiteY57" fmla="*/ 245269 h 571500"/>
              <a:gd name="connsiteX58" fmla="*/ 1578769 w 1847850"/>
              <a:gd name="connsiteY58" fmla="*/ 245269 h 571500"/>
              <a:gd name="connsiteX59" fmla="*/ 1490186 w 1847850"/>
              <a:gd name="connsiteY59" fmla="*/ 186214 h 571500"/>
              <a:gd name="connsiteX60" fmla="*/ 1139666 w 1847850"/>
              <a:gd name="connsiteY60" fmla="*/ 173831 h 571500"/>
              <a:gd name="connsiteX61" fmla="*/ 1139666 w 1847850"/>
              <a:gd name="connsiteY61" fmla="*/ 152876 h 571500"/>
              <a:gd name="connsiteX62" fmla="*/ 1152049 w 1847850"/>
              <a:gd name="connsiteY62" fmla="*/ 150019 h 571500"/>
              <a:gd name="connsiteX63" fmla="*/ 1155859 w 1847850"/>
              <a:gd name="connsiteY63" fmla="*/ 146209 h 571500"/>
              <a:gd name="connsiteX64" fmla="*/ 1157764 w 1847850"/>
              <a:gd name="connsiteY64" fmla="*/ 145256 h 571500"/>
              <a:gd name="connsiteX65" fmla="*/ 1162526 w 1847850"/>
              <a:gd name="connsiteY65" fmla="*/ 139541 h 571500"/>
              <a:gd name="connsiteX66" fmla="*/ 1162526 w 1847850"/>
              <a:gd name="connsiteY66" fmla="*/ 131921 h 571500"/>
              <a:gd name="connsiteX67" fmla="*/ 1157764 w 1847850"/>
              <a:gd name="connsiteY67" fmla="*/ 126206 h 571500"/>
              <a:gd name="connsiteX68" fmla="*/ 1129189 w 1847850"/>
              <a:gd name="connsiteY68" fmla="*/ 121444 h 571500"/>
              <a:gd name="connsiteX69" fmla="*/ 1100614 w 1847850"/>
              <a:gd name="connsiteY69" fmla="*/ 126206 h 571500"/>
              <a:gd name="connsiteX70" fmla="*/ 1095851 w 1847850"/>
              <a:gd name="connsiteY70" fmla="*/ 131921 h 571500"/>
              <a:gd name="connsiteX71" fmla="*/ 1095851 w 1847850"/>
              <a:gd name="connsiteY71" fmla="*/ 139541 h 571500"/>
              <a:gd name="connsiteX72" fmla="*/ 1100614 w 1847850"/>
              <a:gd name="connsiteY72" fmla="*/ 145256 h 571500"/>
              <a:gd name="connsiteX73" fmla="*/ 1102519 w 1847850"/>
              <a:gd name="connsiteY73" fmla="*/ 146209 h 571500"/>
              <a:gd name="connsiteX74" fmla="*/ 1106329 w 1847850"/>
              <a:gd name="connsiteY74" fmla="*/ 150019 h 571500"/>
              <a:gd name="connsiteX75" fmla="*/ 1118711 w 1847850"/>
              <a:gd name="connsiteY75" fmla="*/ 152876 h 571500"/>
              <a:gd name="connsiteX76" fmla="*/ 1118711 w 1847850"/>
              <a:gd name="connsiteY76" fmla="*/ 173831 h 571500"/>
              <a:gd name="connsiteX77" fmla="*/ 1058704 w 1847850"/>
              <a:gd name="connsiteY77" fmla="*/ 172879 h 571500"/>
              <a:gd name="connsiteX78" fmla="*/ 1058704 w 1847850"/>
              <a:gd name="connsiteY78" fmla="*/ 152876 h 571500"/>
              <a:gd name="connsiteX79" fmla="*/ 1071086 w 1847850"/>
              <a:gd name="connsiteY79" fmla="*/ 150019 h 571500"/>
              <a:gd name="connsiteX80" fmla="*/ 1074896 w 1847850"/>
              <a:gd name="connsiteY80" fmla="*/ 146209 h 571500"/>
              <a:gd name="connsiteX81" fmla="*/ 1076801 w 1847850"/>
              <a:gd name="connsiteY81" fmla="*/ 145256 h 571500"/>
              <a:gd name="connsiteX82" fmla="*/ 1081564 w 1847850"/>
              <a:gd name="connsiteY82" fmla="*/ 139541 h 571500"/>
              <a:gd name="connsiteX83" fmla="*/ 1081564 w 1847850"/>
              <a:gd name="connsiteY83" fmla="*/ 131921 h 571500"/>
              <a:gd name="connsiteX84" fmla="*/ 1076801 w 1847850"/>
              <a:gd name="connsiteY84" fmla="*/ 126206 h 571500"/>
              <a:gd name="connsiteX85" fmla="*/ 1048226 w 1847850"/>
              <a:gd name="connsiteY85" fmla="*/ 121444 h 571500"/>
              <a:gd name="connsiteX86" fmla="*/ 1019651 w 1847850"/>
              <a:gd name="connsiteY86" fmla="*/ 126206 h 571500"/>
              <a:gd name="connsiteX87" fmla="*/ 1014889 w 1847850"/>
              <a:gd name="connsiteY87" fmla="*/ 131921 h 571500"/>
              <a:gd name="connsiteX88" fmla="*/ 1014889 w 1847850"/>
              <a:gd name="connsiteY88" fmla="*/ 139541 h 571500"/>
              <a:gd name="connsiteX89" fmla="*/ 1019651 w 1847850"/>
              <a:gd name="connsiteY89" fmla="*/ 145256 h 571500"/>
              <a:gd name="connsiteX90" fmla="*/ 1021556 w 1847850"/>
              <a:gd name="connsiteY90" fmla="*/ 146209 h 571500"/>
              <a:gd name="connsiteX91" fmla="*/ 1025366 w 1847850"/>
              <a:gd name="connsiteY91" fmla="*/ 150019 h 571500"/>
              <a:gd name="connsiteX92" fmla="*/ 1037749 w 1847850"/>
              <a:gd name="connsiteY92" fmla="*/ 152876 h 571500"/>
              <a:gd name="connsiteX93" fmla="*/ 1037749 w 1847850"/>
              <a:gd name="connsiteY93" fmla="*/ 171926 h 571500"/>
              <a:gd name="connsiteX94" fmla="*/ 977741 w 1847850"/>
              <a:gd name="connsiteY94" fmla="*/ 170974 h 571500"/>
              <a:gd name="connsiteX95" fmla="*/ 977741 w 1847850"/>
              <a:gd name="connsiteY95" fmla="*/ 152876 h 571500"/>
              <a:gd name="connsiteX96" fmla="*/ 990124 w 1847850"/>
              <a:gd name="connsiteY96" fmla="*/ 150019 h 571500"/>
              <a:gd name="connsiteX97" fmla="*/ 993934 w 1847850"/>
              <a:gd name="connsiteY97" fmla="*/ 146209 h 571500"/>
              <a:gd name="connsiteX98" fmla="*/ 995839 w 1847850"/>
              <a:gd name="connsiteY98" fmla="*/ 145256 h 571500"/>
              <a:gd name="connsiteX99" fmla="*/ 1000601 w 1847850"/>
              <a:gd name="connsiteY99" fmla="*/ 139541 h 571500"/>
              <a:gd name="connsiteX100" fmla="*/ 1000601 w 1847850"/>
              <a:gd name="connsiteY100" fmla="*/ 131921 h 571500"/>
              <a:gd name="connsiteX101" fmla="*/ 995839 w 1847850"/>
              <a:gd name="connsiteY101" fmla="*/ 126206 h 571500"/>
              <a:gd name="connsiteX102" fmla="*/ 967264 w 1847850"/>
              <a:gd name="connsiteY102" fmla="*/ 121444 h 571500"/>
              <a:gd name="connsiteX103" fmla="*/ 938689 w 1847850"/>
              <a:gd name="connsiteY103" fmla="*/ 126206 h 571500"/>
              <a:gd name="connsiteX104" fmla="*/ 933926 w 1847850"/>
              <a:gd name="connsiteY104" fmla="*/ 131921 h 571500"/>
              <a:gd name="connsiteX105" fmla="*/ 933926 w 1847850"/>
              <a:gd name="connsiteY105" fmla="*/ 139541 h 571500"/>
              <a:gd name="connsiteX106" fmla="*/ 938689 w 1847850"/>
              <a:gd name="connsiteY106" fmla="*/ 145256 h 571500"/>
              <a:gd name="connsiteX107" fmla="*/ 940594 w 1847850"/>
              <a:gd name="connsiteY107" fmla="*/ 146209 h 571500"/>
              <a:gd name="connsiteX108" fmla="*/ 944404 w 1847850"/>
              <a:gd name="connsiteY108" fmla="*/ 150019 h 571500"/>
              <a:gd name="connsiteX109" fmla="*/ 956786 w 1847850"/>
              <a:gd name="connsiteY109" fmla="*/ 152876 h 571500"/>
              <a:gd name="connsiteX110" fmla="*/ 956786 w 1847850"/>
              <a:gd name="connsiteY110" fmla="*/ 170974 h 571500"/>
              <a:gd name="connsiteX111" fmla="*/ 898684 w 1847850"/>
              <a:gd name="connsiteY111" fmla="*/ 170021 h 571500"/>
              <a:gd name="connsiteX112" fmla="*/ 859631 w 1847850"/>
              <a:gd name="connsiteY112" fmla="*/ 155734 h 571500"/>
              <a:gd name="connsiteX113" fmla="*/ 841534 w 1847850"/>
              <a:gd name="connsiteY113" fmla="*/ 156686 h 571500"/>
              <a:gd name="connsiteX114" fmla="*/ 838676 w 1847850"/>
              <a:gd name="connsiteY114" fmla="*/ 170974 h 571500"/>
              <a:gd name="connsiteX115" fmla="*/ 220504 w 1847850"/>
              <a:gd name="connsiteY115" fmla="*/ 144304 h 571500"/>
              <a:gd name="connsiteX116" fmla="*/ 65246 w 1847850"/>
              <a:gd name="connsiteY116" fmla="*/ 30956 h 571500"/>
              <a:gd name="connsiteX117" fmla="*/ 44291 w 1847850"/>
              <a:gd name="connsiteY117" fmla="*/ 7144 h 571500"/>
              <a:gd name="connsiteX118" fmla="*/ 7144 w 1847850"/>
              <a:gd name="connsiteY118" fmla="*/ 209074 h 571500"/>
              <a:gd name="connsiteX119" fmla="*/ 7144 w 1847850"/>
              <a:gd name="connsiteY119" fmla="*/ 209074 h 571500"/>
              <a:gd name="connsiteX120" fmla="*/ 1078706 w 1847850"/>
              <a:gd name="connsiteY120" fmla="*/ 273844 h 571500"/>
              <a:gd name="connsiteX121" fmla="*/ 1102519 w 1847850"/>
              <a:gd name="connsiteY121" fmla="*/ 273844 h 571500"/>
              <a:gd name="connsiteX122" fmla="*/ 1102519 w 1847850"/>
              <a:gd name="connsiteY122" fmla="*/ 324326 h 571500"/>
              <a:gd name="connsiteX123" fmla="*/ 1094899 w 1847850"/>
              <a:gd name="connsiteY123" fmla="*/ 330994 h 571500"/>
              <a:gd name="connsiteX124" fmla="*/ 1086326 w 1847850"/>
              <a:gd name="connsiteY124" fmla="*/ 330994 h 571500"/>
              <a:gd name="connsiteX125" fmla="*/ 1078706 w 1847850"/>
              <a:gd name="connsiteY125" fmla="*/ 325279 h 571500"/>
              <a:gd name="connsiteX126" fmla="*/ 1078706 w 1847850"/>
              <a:gd name="connsiteY126" fmla="*/ 273844 h 571500"/>
              <a:gd name="connsiteX127" fmla="*/ 1078706 w 1847850"/>
              <a:gd name="connsiteY127" fmla="*/ 273844 h 571500"/>
              <a:gd name="connsiteX128" fmla="*/ 1078706 w 1847850"/>
              <a:gd name="connsiteY128" fmla="*/ 399574 h 571500"/>
              <a:gd name="connsiteX129" fmla="*/ 1078706 w 1847850"/>
              <a:gd name="connsiteY129" fmla="*/ 367189 h 571500"/>
              <a:gd name="connsiteX130" fmla="*/ 1086326 w 1847850"/>
              <a:gd name="connsiteY130" fmla="*/ 361474 h 571500"/>
              <a:gd name="connsiteX131" fmla="*/ 1094899 w 1847850"/>
              <a:gd name="connsiteY131" fmla="*/ 361474 h 571500"/>
              <a:gd name="connsiteX132" fmla="*/ 1102519 w 1847850"/>
              <a:gd name="connsiteY132" fmla="*/ 368141 h 571500"/>
              <a:gd name="connsiteX133" fmla="*/ 1102519 w 1847850"/>
              <a:gd name="connsiteY133" fmla="*/ 403384 h 571500"/>
              <a:gd name="connsiteX134" fmla="*/ 1086326 w 1847850"/>
              <a:gd name="connsiteY134" fmla="*/ 400526 h 571500"/>
              <a:gd name="connsiteX135" fmla="*/ 1078706 w 1847850"/>
              <a:gd name="connsiteY135" fmla="*/ 399574 h 571500"/>
              <a:gd name="connsiteX136" fmla="*/ 1078706 w 1847850"/>
              <a:gd name="connsiteY136" fmla="*/ 399574 h 571500"/>
              <a:gd name="connsiteX137" fmla="*/ 1021556 w 1847850"/>
              <a:gd name="connsiteY137" fmla="*/ 423386 h 571500"/>
              <a:gd name="connsiteX138" fmla="*/ 997744 w 1847850"/>
              <a:gd name="connsiteY138" fmla="*/ 429101 h 571500"/>
              <a:gd name="connsiteX139" fmla="*/ 997744 w 1847850"/>
              <a:gd name="connsiteY139" fmla="*/ 367189 h 571500"/>
              <a:gd name="connsiteX140" fmla="*/ 1005364 w 1847850"/>
              <a:gd name="connsiteY140" fmla="*/ 360521 h 571500"/>
              <a:gd name="connsiteX141" fmla="*/ 1013936 w 1847850"/>
              <a:gd name="connsiteY141" fmla="*/ 360521 h 571500"/>
              <a:gd name="connsiteX142" fmla="*/ 1021556 w 1847850"/>
              <a:gd name="connsiteY142" fmla="*/ 367189 h 571500"/>
              <a:gd name="connsiteX143" fmla="*/ 1021556 w 1847850"/>
              <a:gd name="connsiteY143" fmla="*/ 423386 h 571500"/>
              <a:gd name="connsiteX144" fmla="*/ 1021556 w 1847850"/>
              <a:gd name="connsiteY144" fmla="*/ 423386 h 571500"/>
              <a:gd name="connsiteX145" fmla="*/ 997744 w 1847850"/>
              <a:gd name="connsiteY145" fmla="*/ 273844 h 571500"/>
              <a:gd name="connsiteX146" fmla="*/ 1021556 w 1847850"/>
              <a:gd name="connsiteY146" fmla="*/ 273844 h 571500"/>
              <a:gd name="connsiteX147" fmla="*/ 1021556 w 1847850"/>
              <a:gd name="connsiteY147" fmla="*/ 323374 h 571500"/>
              <a:gd name="connsiteX148" fmla="*/ 1013936 w 1847850"/>
              <a:gd name="connsiteY148" fmla="*/ 330041 h 571500"/>
              <a:gd name="connsiteX149" fmla="*/ 1005364 w 1847850"/>
              <a:gd name="connsiteY149" fmla="*/ 330041 h 571500"/>
              <a:gd name="connsiteX150" fmla="*/ 997744 w 1847850"/>
              <a:gd name="connsiteY150" fmla="*/ 323374 h 571500"/>
              <a:gd name="connsiteX151" fmla="*/ 997744 w 1847850"/>
              <a:gd name="connsiteY151" fmla="*/ 273844 h 571500"/>
              <a:gd name="connsiteX152" fmla="*/ 997744 w 1847850"/>
              <a:gd name="connsiteY152" fmla="*/ 273844 h 571500"/>
              <a:gd name="connsiteX153" fmla="*/ 1332071 w 1847850"/>
              <a:gd name="connsiteY153" fmla="*/ 388144 h 571500"/>
              <a:gd name="connsiteX154" fmla="*/ 1242536 w 1847850"/>
              <a:gd name="connsiteY154" fmla="*/ 388144 h 571500"/>
              <a:gd name="connsiteX155" fmla="*/ 1253014 w 1847850"/>
              <a:gd name="connsiteY155" fmla="*/ 320516 h 571500"/>
              <a:gd name="connsiteX156" fmla="*/ 1252061 w 1847850"/>
              <a:gd name="connsiteY156" fmla="*/ 309086 h 571500"/>
              <a:gd name="connsiteX157" fmla="*/ 1260634 w 1847850"/>
              <a:gd name="connsiteY157" fmla="*/ 300514 h 571500"/>
              <a:gd name="connsiteX158" fmla="*/ 1253966 w 1847850"/>
              <a:gd name="connsiteY158" fmla="*/ 288131 h 571500"/>
              <a:gd name="connsiteX159" fmla="*/ 1243489 w 1847850"/>
              <a:gd name="connsiteY159" fmla="*/ 296704 h 571500"/>
              <a:gd name="connsiteX160" fmla="*/ 1244441 w 1847850"/>
              <a:gd name="connsiteY160" fmla="*/ 317659 h 571500"/>
              <a:gd name="connsiteX161" fmla="*/ 1228249 w 1847850"/>
              <a:gd name="connsiteY161" fmla="*/ 374809 h 571500"/>
              <a:gd name="connsiteX162" fmla="*/ 1186339 w 1847850"/>
              <a:gd name="connsiteY162" fmla="*/ 352901 h 571500"/>
              <a:gd name="connsiteX163" fmla="*/ 1182529 w 1847850"/>
              <a:gd name="connsiteY163" fmla="*/ 307181 h 571500"/>
              <a:gd name="connsiteX164" fmla="*/ 1171099 w 1847850"/>
              <a:gd name="connsiteY164" fmla="*/ 296704 h 571500"/>
              <a:gd name="connsiteX165" fmla="*/ 1162526 w 1847850"/>
              <a:gd name="connsiteY165" fmla="*/ 307181 h 571500"/>
              <a:gd name="connsiteX166" fmla="*/ 1171099 w 1847850"/>
              <a:gd name="connsiteY166" fmla="*/ 314801 h 571500"/>
              <a:gd name="connsiteX167" fmla="*/ 1173004 w 1847850"/>
              <a:gd name="connsiteY167" fmla="*/ 322421 h 571500"/>
              <a:gd name="connsiteX168" fmla="*/ 1161574 w 1847850"/>
              <a:gd name="connsiteY168" fmla="*/ 318611 h 571500"/>
              <a:gd name="connsiteX169" fmla="*/ 1161574 w 1847850"/>
              <a:gd name="connsiteY169" fmla="*/ 343376 h 571500"/>
              <a:gd name="connsiteX170" fmla="*/ 1175861 w 1847850"/>
              <a:gd name="connsiteY170" fmla="*/ 350996 h 571500"/>
              <a:gd name="connsiteX171" fmla="*/ 1199674 w 1847850"/>
              <a:gd name="connsiteY171" fmla="*/ 387191 h 571500"/>
              <a:gd name="connsiteX172" fmla="*/ 1161574 w 1847850"/>
              <a:gd name="connsiteY172" fmla="*/ 387191 h 571500"/>
              <a:gd name="connsiteX173" fmla="*/ 1161574 w 1847850"/>
              <a:gd name="connsiteY173" fmla="*/ 272891 h 571500"/>
              <a:gd name="connsiteX174" fmla="*/ 1558766 w 1847850"/>
              <a:gd name="connsiteY174" fmla="*/ 272891 h 571500"/>
              <a:gd name="connsiteX175" fmla="*/ 1568291 w 1847850"/>
              <a:gd name="connsiteY175" fmla="*/ 308134 h 571500"/>
              <a:gd name="connsiteX176" fmla="*/ 1493996 w 1847850"/>
              <a:gd name="connsiteY176" fmla="*/ 412909 h 571500"/>
              <a:gd name="connsiteX177" fmla="*/ 1403509 w 1847850"/>
              <a:gd name="connsiteY177" fmla="*/ 421481 h 571500"/>
              <a:gd name="connsiteX178" fmla="*/ 1332071 w 1847850"/>
              <a:gd name="connsiteY178" fmla="*/ 388144 h 571500"/>
              <a:gd name="connsiteX179" fmla="*/ 1332071 w 1847850"/>
              <a:gd name="connsiteY179" fmla="*/ 388144 h 571500"/>
              <a:gd name="connsiteX180" fmla="*/ 1160621 w 1847850"/>
              <a:gd name="connsiteY180" fmla="*/ 438626 h 571500"/>
              <a:gd name="connsiteX181" fmla="*/ 1160621 w 1847850"/>
              <a:gd name="connsiteY181" fmla="*/ 427196 h 571500"/>
              <a:gd name="connsiteX182" fmla="*/ 1348264 w 1847850"/>
              <a:gd name="connsiteY182" fmla="*/ 427196 h 571500"/>
              <a:gd name="connsiteX183" fmla="*/ 1360646 w 1847850"/>
              <a:gd name="connsiteY183" fmla="*/ 438626 h 571500"/>
              <a:gd name="connsiteX184" fmla="*/ 1160621 w 1847850"/>
              <a:gd name="connsiteY184" fmla="*/ 438626 h 571500"/>
              <a:gd name="connsiteX185" fmla="*/ 1160621 w 1847850"/>
              <a:gd name="connsiteY185" fmla="*/ 438626 h 571500"/>
              <a:gd name="connsiteX186" fmla="*/ 997744 w 1847850"/>
              <a:gd name="connsiteY186" fmla="*/ 471011 h 571500"/>
              <a:gd name="connsiteX187" fmla="*/ 1021556 w 1847850"/>
              <a:gd name="connsiteY187" fmla="*/ 471011 h 571500"/>
              <a:gd name="connsiteX188" fmla="*/ 1021556 w 1847850"/>
              <a:gd name="connsiteY188" fmla="*/ 491014 h 571500"/>
              <a:gd name="connsiteX189" fmla="*/ 1013936 w 1847850"/>
              <a:gd name="connsiteY189" fmla="*/ 497681 h 571500"/>
              <a:gd name="connsiteX190" fmla="*/ 1005364 w 1847850"/>
              <a:gd name="connsiteY190" fmla="*/ 497681 h 571500"/>
              <a:gd name="connsiteX191" fmla="*/ 997744 w 1847850"/>
              <a:gd name="connsiteY191" fmla="*/ 491014 h 571500"/>
              <a:gd name="connsiteX192" fmla="*/ 997744 w 1847850"/>
              <a:gd name="connsiteY192" fmla="*/ 471011 h 571500"/>
              <a:gd name="connsiteX193" fmla="*/ 997744 w 1847850"/>
              <a:gd name="connsiteY193" fmla="*/ 471011 h 571500"/>
              <a:gd name="connsiteX194" fmla="*/ 540544 w 1847850"/>
              <a:gd name="connsiteY194" fmla="*/ 429101 h 571500"/>
              <a:gd name="connsiteX195" fmla="*/ 564356 w 1847850"/>
              <a:gd name="connsiteY195" fmla="*/ 410051 h 571500"/>
              <a:gd name="connsiteX196" fmla="*/ 644366 w 1847850"/>
              <a:gd name="connsiteY196" fmla="*/ 410051 h 571500"/>
              <a:gd name="connsiteX197" fmla="*/ 651034 w 1847850"/>
              <a:gd name="connsiteY197" fmla="*/ 417671 h 571500"/>
              <a:gd name="connsiteX198" fmla="*/ 651034 w 1847850"/>
              <a:gd name="connsiteY198" fmla="*/ 420529 h 571500"/>
              <a:gd name="connsiteX199" fmla="*/ 644366 w 1847850"/>
              <a:gd name="connsiteY199" fmla="*/ 429101 h 571500"/>
              <a:gd name="connsiteX200" fmla="*/ 540544 w 1847850"/>
              <a:gd name="connsiteY200" fmla="*/ 429101 h 571500"/>
              <a:gd name="connsiteX201" fmla="*/ 540544 w 1847850"/>
              <a:gd name="connsiteY201" fmla="*/ 429101 h 571500"/>
              <a:gd name="connsiteX202" fmla="*/ 491966 w 1847850"/>
              <a:gd name="connsiteY202" fmla="*/ 273844 h 571500"/>
              <a:gd name="connsiteX203" fmla="*/ 939641 w 1847850"/>
              <a:gd name="connsiteY203" fmla="*/ 273844 h 571500"/>
              <a:gd name="connsiteX204" fmla="*/ 939641 w 1847850"/>
              <a:gd name="connsiteY204" fmla="*/ 428149 h 571500"/>
              <a:gd name="connsiteX205" fmla="*/ 681514 w 1847850"/>
              <a:gd name="connsiteY205" fmla="*/ 428149 h 571500"/>
              <a:gd name="connsiteX206" fmla="*/ 674846 w 1847850"/>
              <a:gd name="connsiteY206" fmla="*/ 419576 h 571500"/>
              <a:gd name="connsiteX207" fmla="*/ 674846 w 1847850"/>
              <a:gd name="connsiteY207" fmla="*/ 416719 h 571500"/>
              <a:gd name="connsiteX208" fmla="*/ 681514 w 1847850"/>
              <a:gd name="connsiteY208" fmla="*/ 409099 h 571500"/>
              <a:gd name="connsiteX209" fmla="*/ 939641 w 1847850"/>
              <a:gd name="connsiteY209" fmla="*/ 409099 h 571500"/>
              <a:gd name="connsiteX210" fmla="*/ 939641 w 1847850"/>
              <a:gd name="connsiteY210" fmla="*/ 368141 h 571500"/>
              <a:gd name="connsiteX211" fmla="*/ 846296 w 1847850"/>
              <a:gd name="connsiteY211" fmla="*/ 368141 h 571500"/>
              <a:gd name="connsiteX212" fmla="*/ 862489 w 1847850"/>
              <a:gd name="connsiteY212" fmla="*/ 334804 h 571500"/>
              <a:gd name="connsiteX213" fmla="*/ 819626 w 1847850"/>
              <a:gd name="connsiteY213" fmla="*/ 291941 h 571500"/>
              <a:gd name="connsiteX214" fmla="*/ 776764 w 1847850"/>
              <a:gd name="connsiteY214" fmla="*/ 334804 h 571500"/>
              <a:gd name="connsiteX215" fmla="*/ 792956 w 1847850"/>
              <a:gd name="connsiteY215" fmla="*/ 368141 h 571500"/>
              <a:gd name="connsiteX216" fmla="*/ 554831 w 1847850"/>
              <a:gd name="connsiteY216" fmla="*/ 368141 h 571500"/>
              <a:gd name="connsiteX217" fmla="*/ 499586 w 1847850"/>
              <a:gd name="connsiteY217" fmla="*/ 427196 h 571500"/>
              <a:gd name="connsiteX218" fmla="*/ 495776 w 1847850"/>
              <a:gd name="connsiteY218" fmla="*/ 427196 h 571500"/>
              <a:gd name="connsiteX219" fmla="*/ 492919 w 1847850"/>
              <a:gd name="connsiteY219" fmla="*/ 411004 h 571500"/>
              <a:gd name="connsiteX220" fmla="*/ 476726 w 1847850"/>
              <a:gd name="connsiteY220" fmla="*/ 425291 h 571500"/>
              <a:gd name="connsiteX221" fmla="*/ 473869 w 1847850"/>
              <a:gd name="connsiteY221" fmla="*/ 424339 h 571500"/>
              <a:gd name="connsiteX222" fmla="*/ 484346 w 1847850"/>
              <a:gd name="connsiteY222" fmla="*/ 382429 h 571500"/>
              <a:gd name="connsiteX223" fmla="*/ 472916 w 1847850"/>
              <a:gd name="connsiteY223" fmla="*/ 380524 h 571500"/>
              <a:gd name="connsiteX224" fmla="*/ 460534 w 1847850"/>
              <a:gd name="connsiteY224" fmla="*/ 417671 h 571500"/>
              <a:gd name="connsiteX225" fmla="*/ 434816 w 1847850"/>
              <a:gd name="connsiteY225" fmla="*/ 342424 h 571500"/>
              <a:gd name="connsiteX226" fmla="*/ 491966 w 1847850"/>
              <a:gd name="connsiteY226" fmla="*/ 273844 h 571500"/>
              <a:gd name="connsiteX227" fmla="*/ 491966 w 1847850"/>
              <a:gd name="connsiteY227" fmla="*/ 273844 h 571500"/>
              <a:gd name="connsiteX228" fmla="*/ 819626 w 1847850"/>
              <a:gd name="connsiteY228" fmla="*/ 369094 h 571500"/>
              <a:gd name="connsiteX229" fmla="*/ 787241 w 1847850"/>
              <a:gd name="connsiteY229" fmla="*/ 336709 h 571500"/>
              <a:gd name="connsiteX230" fmla="*/ 819626 w 1847850"/>
              <a:gd name="connsiteY230" fmla="*/ 304324 h 571500"/>
              <a:gd name="connsiteX231" fmla="*/ 852011 w 1847850"/>
              <a:gd name="connsiteY231" fmla="*/ 336709 h 571500"/>
              <a:gd name="connsiteX232" fmla="*/ 819626 w 1847850"/>
              <a:gd name="connsiteY232" fmla="*/ 369094 h 571500"/>
              <a:gd name="connsiteX233" fmla="*/ 819626 w 1847850"/>
              <a:gd name="connsiteY233" fmla="*/ 36909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47850" h="571500">
                <a:moveTo>
                  <a:pt x="7144" y="209074"/>
                </a:moveTo>
                <a:cubicBezTo>
                  <a:pt x="7144" y="321469"/>
                  <a:pt x="23336" y="411004"/>
                  <a:pt x="44291" y="411004"/>
                </a:cubicBezTo>
                <a:cubicBezTo>
                  <a:pt x="51911" y="411004"/>
                  <a:pt x="61436" y="404336"/>
                  <a:pt x="65246" y="387191"/>
                </a:cubicBezTo>
                <a:cubicBezTo>
                  <a:pt x="70009" y="364331"/>
                  <a:pt x="119539" y="284321"/>
                  <a:pt x="232886" y="264319"/>
                </a:cubicBezTo>
                <a:cubicBezTo>
                  <a:pt x="272891" y="256699"/>
                  <a:pt x="359569" y="247174"/>
                  <a:pt x="476726" y="240506"/>
                </a:cubicBezTo>
                <a:cubicBezTo>
                  <a:pt x="432911" y="243364"/>
                  <a:pt x="397669" y="283369"/>
                  <a:pt x="397669" y="347186"/>
                </a:cubicBezTo>
                <a:cubicBezTo>
                  <a:pt x="397669" y="379571"/>
                  <a:pt x="404336" y="405289"/>
                  <a:pt x="415766" y="425291"/>
                </a:cubicBezTo>
                <a:cubicBezTo>
                  <a:pt x="405289" y="424339"/>
                  <a:pt x="389096" y="422434"/>
                  <a:pt x="386239" y="421481"/>
                </a:cubicBezTo>
                <a:cubicBezTo>
                  <a:pt x="383381" y="420529"/>
                  <a:pt x="372904" y="404336"/>
                  <a:pt x="370999" y="383381"/>
                </a:cubicBezTo>
                <a:cubicBezTo>
                  <a:pt x="370046" y="376714"/>
                  <a:pt x="361474" y="368141"/>
                  <a:pt x="357664" y="366236"/>
                </a:cubicBezTo>
                <a:cubicBezTo>
                  <a:pt x="353854" y="364331"/>
                  <a:pt x="351949" y="371951"/>
                  <a:pt x="350996" y="374809"/>
                </a:cubicBezTo>
                <a:cubicBezTo>
                  <a:pt x="350044" y="377666"/>
                  <a:pt x="348139" y="422434"/>
                  <a:pt x="381476" y="455771"/>
                </a:cubicBezTo>
                <a:cubicBezTo>
                  <a:pt x="406241" y="479584"/>
                  <a:pt x="432911" y="489109"/>
                  <a:pt x="467201" y="487204"/>
                </a:cubicBezTo>
                <a:cubicBezTo>
                  <a:pt x="469106" y="486251"/>
                  <a:pt x="470059" y="480536"/>
                  <a:pt x="471011" y="477679"/>
                </a:cubicBezTo>
                <a:cubicBezTo>
                  <a:pt x="465296" y="476726"/>
                  <a:pt x="457676" y="473869"/>
                  <a:pt x="453866" y="469106"/>
                </a:cubicBezTo>
                <a:cubicBezTo>
                  <a:pt x="453866" y="467201"/>
                  <a:pt x="453866" y="464344"/>
                  <a:pt x="452914" y="461486"/>
                </a:cubicBezTo>
                <a:cubicBezTo>
                  <a:pt x="463391" y="467201"/>
                  <a:pt x="475774" y="470059"/>
                  <a:pt x="487204" y="470059"/>
                </a:cubicBezTo>
                <a:cubicBezTo>
                  <a:pt x="488156" y="470059"/>
                  <a:pt x="491966" y="470059"/>
                  <a:pt x="497681" y="470059"/>
                </a:cubicBezTo>
                <a:cubicBezTo>
                  <a:pt x="511016" y="484346"/>
                  <a:pt x="542449" y="481489"/>
                  <a:pt x="547211" y="481489"/>
                </a:cubicBezTo>
                <a:cubicBezTo>
                  <a:pt x="546259" y="479584"/>
                  <a:pt x="543401" y="477679"/>
                  <a:pt x="541496" y="476726"/>
                </a:cubicBezTo>
                <a:cubicBezTo>
                  <a:pt x="539591" y="475774"/>
                  <a:pt x="531971" y="475774"/>
                  <a:pt x="528161" y="474821"/>
                </a:cubicBezTo>
                <a:cubicBezTo>
                  <a:pt x="526256" y="473869"/>
                  <a:pt x="524351" y="471964"/>
                  <a:pt x="522446" y="470059"/>
                </a:cubicBezTo>
                <a:cubicBezTo>
                  <a:pt x="606266" y="470059"/>
                  <a:pt x="812006" y="470059"/>
                  <a:pt x="938689" y="470059"/>
                </a:cubicBezTo>
                <a:lnTo>
                  <a:pt x="938689" y="561499"/>
                </a:lnTo>
                <a:cubicBezTo>
                  <a:pt x="938689" y="566261"/>
                  <a:pt x="952024" y="571976"/>
                  <a:pt x="967264" y="571976"/>
                </a:cubicBezTo>
                <a:cubicBezTo>
                  <a:pt x="982504" y="571976"/>
                  <a:pt x="995839" y="566261"/>
                  <a:pt x="995839" y="561499"/>
                </a:cubicBezTo>
                <a:lnTo>
                  <a:pt x="995839" y="525304"/>
                </a:lnTo>
                <a:cubicBezTo>
                  <a:pt x="996791" y="521494"/>
                  <a:pt x="999649" y="518636"/>
                  <a:pt x="1003459" y="518636"/>
                </a:cubicBezTo>
                <a:lnTo>
                  <a:pt x="1012031" y="518636"/>
                </a:lnTo>
                <a:cubicBezTo>
                  <a:pt x="1015841" y="518636"/>
                  <a:pt x="1018699" y="521494"/>
                  <a:pt x="1019651" y="525304"/>
                </a:cubicBezTo>
                <a:lnTo>
                  <a:pt x="1019651" y="562451"/>
                </a:lnTo>
                <a:cubicBezTo>
                  <a:pt x="1019651" y="567214"/>
                  <a:pt x="1032986" y="572929"/>
                  <a:pt x="1048226" y="572929"/>
                </a:cubicBezTo>
                <a:cubicBezTo>
                  <a:pt x="1064419" y="572929"/>
                  <a:pt x="1076801" y="567214"/>
                  <a:pt x="1076801" y="562451"/>
                </a:cubicBezTo>
                <a:lnTo>
                  <a:pt x="1076801" y="525304"/>
                </a:lnTo>
                <a:cubicBezTo>
                  <a:pt x="1077754" y="521494"/>
                  <a:pt x="1080611" y="518636"/>
                  <a:pt x="1084421" y="518636"/>
                </a:cubicBezTo>
                <a:lnTo>
                  <a:pt x="1092994" y="518636"/>
                </a:lnTo>
                <a:cubicBezTo>
                  <a:pt x="1096804" y="518636"/>
                  <a:pt x="1099661" y="521494"/>
                  <a:pt x="1100614" y="524351"/>
                </a:cubicBezTo>
                <a:lnTo>
                  <a:pt x="1100614" y="561499"/>
                </a:lnTo>
                <a:cubicBezTo>
                  <a:pt x="1100614" y="566261"/>
                  <a:pt x="1113949" y="571976"/>
                  <a:pt x="1129189" y="571976"/>
                </a:cubicBezTo>
                <a:cubicBezTo>
                  <a:pt x="1145381" y="571976"/>
                  <a:pt x="1157764" y="566261"/>
                  <a:pt x="1157764" y="561499"/>
                </a:cubicBezTo>
                <a:lnTo>
                  <a:pt x="1157764" y="491014"/>
                </a:lnTo>
                <a:lnTo>
                  <a:pt x="1157764" y="491014"/>
                </a:lnTo>
                <a:lnTo>
                  <a:pt x="1351121" y="491014"/>
                </a:lnTo>
                <a:cubicBezTo>
                  <a:pt x="1377791" y="491014"/>
                  <a:pt x="1397794" y="475774"/>
                  <a:pt x="1402556" y="453866"/>
                </a:cubicBezTo>
                <a:cubicBezTo>
                  <a:pt x="1425416" y="452914"/>
                  <a:pt x="1471136" y="451009"/>
                  <a:pt x="1489234" y="449104"/>
                </a:cubicBezTo>
                <a:cubicBezTo>
                  <a:pt x="1556861" y="440531"/>
                  <a:pt x="1602581" y="381476"/>
                  <a:pt x="1595914" y="305276"/>
                </a:cubicBezTo>
                <a:cubicBezTo>
                  <a:pt x="1594961" y="293846"/>
                  <a:pt x="1593056" y="283369"/>
                  <a:pt x="1590199" y="273844"/>
                </a:cubicBezTo>
                <a:cubicBezTo>
                  <a:pt x="1684496" y="273844"/>
                  <a:pt x="1744504" y="273844"/>
                  <a:pt x="1744504" y="273844"/>
                </a:cubicBezTo>
                <a:cubicBezTo>
                  <a:pt x="1751171" y="288131"/>
                  <a:pt x="1780699" y="286226"/>
                  <a:pt x="1783556" y="287179"/>
                </a:cubicBezTo>
                <a:cubicBezTo>
                  <a:pt x="1784509" y="292894"/>
                  <a:pt x="1795939" y="292894"/>
                  <a:pt x="1801654" y="293846"/>
                </a:cubicBezTo>
                <a:cubicBezTo>
                  <a:pt x="1804511" y="295751"/>
                  <a:pt x="1810226" y="302419"/>
                  <a:pt x="1813084" y="303371"/>
                </a:cubicBezTo>
                <a:cubicBezTo>
                  <a:pt x="1815941" y="304324"/>
                  <a:pt x="1824514" y="306229"/>
                  <a:pt x="1832134" y="307181"/>
                </a:cubicBezTo>
                <a:cubicBezTo>
                  <a:pt x="1835944" y="303371"/>
                  <a:pt x="1840706" y="283369"/>
                  <a:pt x="1840706" y="259556"/>
                </a:cubicBezTo>
                <a:cubicBezTo>
                  <a:pt x="1840706" y="235744"/>
                  <a:pt x="1835944" y="215741"/>
                  <a:pt x="1832134" y="211931"/>
                </a:cubicBezTo>
                <a:cubicBezTo>
                  <a:pt x="1824514" y="212884"/>
                  <a:pt x="1815941" y="214789"/>
                  <a:pt x="1813084" y="215741"/>
                </a:cubicBezTo>
                <a:cubicBezTo>
                  <a:pt x="1810226" y="216694"/>
                  <a:pt x="1804511" y="222409"/>
                  <a:pt x="1801654" y="225266"/>
                </a:cubicBezTo>
                <a:cubicBezTo>
                  <a:pt x="1794986" y="226219"/>
                  <a:pt x="1784509" y="226219"/>
                  <a:pt x="1783556" y="231934"/>
                </a:cubicBezTo>
                <a:cubicBezTo>
                  <a:pt x="1780699" y="232886"/>
                  <a:pt x="1750219" y="230981"/>
                  <a:pt x="1744504" y="245269"/>
                </a:cubicBezTo>
                <a:lnTo>
                  <a:pt x="1578769" y="245269"/>
                </a:lnTo>
                <a:cubicBezTo>
                  <a:pt x="1556861" y="205264"/>
                  <a:pt x="1520666" y="189071"/>
                  <a:pt x="1490186" y="186214"/>
                </a:cubicBezTo>
                <a:cubicBezTo>
                  <a:pt x="1437799" y="180499"/>
                  <a:pt x="1278731" y="176689"/>
                  <a:pt x="1139666" y="173831"/>
                </a:cubicBezTo>
                <a:lnTo>
                  <a:pt x="1139666" y="152876"/>
                </a:lnTo>
                <a:cubicBezTo>
                  <a:pt x="1144429" y="151924"/>
                  <a:pt x="1149191" y="150971"/>
                  <a:pt x="1152049" y="150019"/>
                </a:cubicBezTo>
                <a:cubicBezTo>
                  <a:pt x="1153954" y="149066"/>
                  <a:pt x="1154906" y="147161"/>
                  <a:pt x="1155859" y="146209"/>
                </a:cubicBezTo>
                <a:cubicBezTo>
                  <a:pt x="1156811" y="146209"/>
                  <a:pt x="1156811" y="145256"/>
                  <a:pt x="1157764" y="145256"/>
                </a:cubicBezTo>
                <a:cubicBezTo>
                  <a:pt x="1160621" y="144304"/>
                  <a:pt x="1160621" y="141446"/>
                  <a:pt x="1162526" y="139541"/>
                </a:cubicBezTo>
                <a:lnTo>
                  <a:pt x="1162526" y="131921"/>
                </a:lnTo>
                <a:cubicBezTo>
                  <a:pt x="1160621" y="130016"/>
                  <a:pt x="1160621" y="128111"/>
                  <a:pt x="1157764" y="126206"/>
                </a:cubicBezTo>
                <a:cubicBezTo>
                  <a:pt x="1151096" y="123349"/>
                  <a:pt x="1139666" y="121444"/>
                  <a:pt x="1129189" y="121444"/>
                </a:cubicBezTo>
                <a:cubicBezTo>
                  <a:pt x="1118711" y="121444"/>
                  <a:pt x="1107281" y="122396"/>
                  <a:pt x="1100614" y="126206"/>
                </a:cubicBezTo>
                <a:cubicBezTo>
                  <a:pt x="1097756" y="127159"/>
                  <a:pt x="1097756" y="130016"/>
                  <a:pt x="1095851" y="131921"/>
                </a:cubicBezTo>
                <a:lnTo>
                  <a:pt x="1095851" y="139541"/>
                </a:lnTo>
                <a:cubicBezTo>
                  <a:pt x="1097756" y="141446"/>
                  <a:pt x="1097756" y="143351"/>
                  <a:pt x="1100614" y="145256"/>
                </a:cubicBezTo>
                <a:cubicBezTo>
                  <a:pt x="1101566" y="145256"/>
                  <a:pt x="1101566" y="146209"/>
                  <a:pt x="1102519" y="146209"/>
                </a:cubicBezTo>
                <a:cubicBezTo>
                  <a:pt x="1103471" y="147161"/>
                  <a:pt x="1104424" y="149066"/>
                  <a:pt x="1106329" y="150019"/>
                </a:cubicBezTo>
                <a:cubicBezTo>
                  <a:pt x="1109186" y="151924"/>
                  <a:pt x="1113949" y="152876"/>
                  <a:pt x="1118711" y="152876"/>
                </a:cubicBezTo>
                <a:lnTo>
                  <a:pt x="1118711" y="173831"/>
                </a:lnTo>
                <a:cubicBezTo>
                  <a:pt x="1097756" y="173831"/>
                  <a:pt x="1077754" y="172879"/>
                  <a:pt x="1058704" y="172879"/>
                </a:cubicBezTo>
                <a:lnTo>
                  <a:pt x="1058704" y="152876"/>
                </a:lnTo>
                <a:cubicBezTo>
                  <a:pt x="1063466" y="151924"/>
                  <a:pt x="1068229" y="150971"/>
                  <a:pt x="1071086" y="150019"/>
                </a:cubicBezTo>
                <a:cubicBezTo>
                  <a:pt x="1072991" y="149066"/>
                  <a:pt x="1073944" y="147161"/>
                  <a:pt x="1074896" y="146209"/>
                </a:cubicBezTo>
                <a:cubicBezTo>
                  <a:pt x="1075849" y="146209"/>
                  <a:pt x="1075849" y="145256"/>
                  <a:pt x="1076801" y="145256"/>
                </a:cubicBezTo>
                <a:cubicBezTo>
                  <a:pt x="1079659" y="144304"/>
                  <a:pt x="1079659" y="141446"/>
                  <a:pt x="1081564" y="139541"/>
                </a:cubicBezTo>
                <a:lnTo>
                  <a:pt x="1081564" y="131921"/>
                </a:lnTo>
                <a:cubicBezTo>
                  <a:pt x="1079659" y="130016"/>
                  <a:pt x="1079659" y="128111"/>
                  <a:pt x="1076801" y="126206"/>
                </a:cubicBezTo>
                <a:cubicBezTo>
                  <a:pt x="1070134" y="123349"/>
                  <a:pt x="1058704" y="121444"/>
                  <a:pt x="1048226" y="121444"/>
                </a:cubicBezTo>
                <a:cubicBezTo>
                  <a:pt x="1037749" y="121444"/>
                  <a:pt x="1026319" y="122396"/>
                  <a:pt x="1019651" y="126206"/>
                </a:cubicBezTo>
                <a:cubicBezTo>
                  <a:pt x="1016794" y="127159"/>
                  <a:pt x="1016794" y="130016"/>
                  <a:pt x="1014889" y="131921"/>
                </a:cubicBezTo>
                <a:lnTo>
                  <a:pt x="1014889" y="139541"/>
                </a:lnTo>
                <a:cubicBezTo>
                  <a:pt x="1016794" y="141446"/>
                  <a:pt x="1016794" y="143351"/>
                  <a:pt x="1019651" y="145256"/>
                </a:cubicBezTo>
                <a:cubicBezTo>
                  <a:pt x="1020604" y="145256"/>
                  <a:pt x="1020604" y="146209"/>
                  <a:pt x="1021556" y="146209"/>
                </a:cubicBezTo>
                <a:cubicBezTo>
                  <a:pt x="1022509" y="147161"/>
                  <a:pt x="1023461" y="149066"/>
                  <a:pt x="1025366" y="150019"/>
                </a:cubicBezTo>
                <a:cubicBezTo>
                  <a:pt x="1028224" y="151924"/>
                  <a:pt x="1032986" y="152876"/>
                  <a:pt x="1037749" y="152876"/>
                </a:cubicBezTo>
                <a:lnTo>
                  <a:pt x="1037749" y="171926"/>
                </a:lnTo>
                <a:cubicBezTo>
                  <a:pt x="1015841" y="171926"/>
                  <a:pt x="994886" y="170974"/>
                  <a:pt x="977741" y="170974"/>
                </a:cubicBezTo>
                <a:lnTo>
                  <a:pt x="977741" y="152876"/>
                </a:lnTo>
                <a:cubicBezTo>
                  <a:pt x="982504" y="151924"/>
                  <a:pt x="987266" y="150971"/>
                  <a:pt x="990124" y="150019"/>
                </a:cubicBezTo>
                <a:cubicBezTo>
                  <a:pt x="992029" y="149066"/>
                  <a:pt x="992981" y="147161"/>
                  <a:pt x="993934" y="146209"/>
                </a:cubicBezTo>
                <a:cubicBezTo>
                  <a:pt x="994886" y="146209"/>
                  <a:pt x="994886" y="145256"/>
                  <a:pt x="995839" y="145256"/>
                </a:cubicBezTo>
                <a:cubicBezTo>
                  <a:pt x="998696" y="144304"/>
                  <a:pt x="998696" y="141446"/>
                  <a:pt x="1000601" y="139541"/>
                </a:cubicBezTo>
                <a:lnTo>
                  <a:pt x="1000601" y="131921"/>
                </a:lnTo>
                <a:cubicBezTo>
                  <a:pt x="998696" y="130016"/>
                  <a:pt x="998696" y="128111"/>
                  <a:pt x="995839" y="126206"/>
                </a:cubicBezTo>
                <a:cubicBezTo>
                  <a:pt x="989171" y="123349"/>
                  <a:pt x="977741" y="121444"/>
                  <a:pt x="967264" y="121444"/>
                </a:cubicBezTo>
                <a:cubicBezTo>
                  <a:pt x="956786" y="121444"/>
                  <a:pt x="945356" y="122396"/>
                  <a:pt x="938689" y="126206"/>
                </a:cubicBezTo>
                <a:cubicBezTo>
                  <a:pt x="935831" y="127159"/>
                  <a:pt x="935831" y="130016"/>
                  <a:pt x="933926" y="131921"/>
                </a:cubicBezTo>
                <a:lnTo>
                  <a:pt x="933926" y="139541"/>
                </a:lnTo>
                <a:cubicBezTo>
                  <a:pt x="935831" y="141446"/>
                  <a:pt x="935831" y="143351"/>
                  <a:pt x="938689" y="145256"/>
                </a:cubicBezTo>
                <a:cubicBezTo>
                  <a:pt x="939641" y="145256"/>
                  <a:pt x="939641" y="146209"/>
                  <a:pt x="940594" y="146209"/>
                </a:cubicBezTo>
                <a:cubicBezTo>
                  <a:pt x="941546" y="147161"/>
                  <a:pt x="942499" y="149066"/>
                  <a:pt x="944404" y="150019"/>
                </a:cubicBezTo>
                <a:cubicBezTo>
                  <a:pt x="947261" y="151924"/>
                  <a:pt x="952024" y="152876"/>
                  <a:pt x="956786" y="152876"/>
                </a:cubicBezTo>
                <a:lnTo>
                  <a:pt x="956786" y="170974"/>
                </a:lnTo>
                <a:cubicBezTo>
                  <a:pt x="921544" y="170021"/>
                  <a:pt x="899636" y="170021"/>
                  <a:pt x="898684" y="170021"/>
                </a:cubicBezTo>
                <a:cubicBezTo>
                  <a:pt x="886301" y="165259"/>
                  <a:pt x="861536" y="155734"/>
                  <a:pt x="859631" y="155734"/>
                </a:cubicBezTo>
                <a:cubicBezTo>
                  <a:pt x="857726" y="154781"/>
                  <a:pt x="846296" y="155734"/>
                  <a:pt x="841534" y="156686"/>
                </a:cubicBezTo>
                <a:cubicBezTo>
                  <a:pt x="839629" y="157639"/>
                  <a:pt x="838676" y="165259"/>
                  <a:pt x="838676" y="170974"/>
                </a:cubicBezTo>
                <a:cubicBezTo>
                  <a:pt x="554831" y="172879"/>
                  <a:pt x="251936" y="147161"/>
                  <a:pt x="220504" y="144304"/>
                </a:cubicBezTo>
                <a:cubicBezTo>
                  <a:pt x="102394" y="132874"/>
                  <a:pt x="68104" y="49054"/>
                  <a:pt x="65246" y="30956"/>
                </a:cubicBezTo>
                <a:cubicBezTo>
                  <a:pt x="61436" y="13811"/>
                  <a:pt x="51911" y="7144"/>
                  <a:pt x="44291" y="7144"/>
                </a:cubicBezTo>
                <a:cubicBezTo>
                  <a:pt x="24289" y="7144"/>
                  <a:pt x="7144" y="96679"/>
                  <a:pt x="7144" y="209074"/>
                </a:cubicBezTo>
                <a:lnTo>
                  <a:pt x="7144" y="209074"/>
                </a:lnTo>
                <a:close/>
                <a:moveTo>
                  <a:pt x="1078706" y="273844"/>
                </a:moveTo>
                <a:lnTo>
                  <a:pt x="1102519" y="273844"/>
                </a:lnTo>
                <a:lnTo>
                  <a:pt x="1102519" y="324326"/>
                </a:lnTo>
                <a:cubicBezTo>
                  <a:pt x="1101566" y="328136"/>
                  <a:pt x="1098709" y="330994"/>
                  <a:pt x="1094899" y="330994"/>
                </a:cubicBezTo>
                <a:lnTo>
                  <a:pt x="1086326" y="330994"/>
                </a:lnTo>
                <a:cubicBezTo>
                  <a:pt x="1082516" y="330994"/>
                  <a:pt x="1079659" y="328136"/>
                  <a:pt x="1078706" y="325279"/>
                </a:cubicBezTo>
                <a:lnTo>
                  <a:pt x="1078706" y="273844"/>
                </a:lnTo>
                <a:lnTo>
                  <a:pt x="1078706" y="273844"/>
                </a:lnTo>
                <a:close/>
                <a:moveTo>
                  <a:pt x="1078706" y="399574"/>
                </a:moveTo>
                <a:lnTo>
                  <a:pt x="1078706" y="367189"/>
                </a:lnTo>
                <a:cubicBezTo>
                  <a:pt x="1079659" y="363379"/>
                  <a:pt x="1082516" y="361474"/>
                  <a:pt x="1086326" y="361474"/>
                </a:cubicBezTo>
                <a:lnTo>
                  <a:pt x="1094899" y="361474"/>
                </a:lnTo>
                <a:cubicBezTo>
                  <a:pt x="1098709" y="361474"/>
                  <a:pt x="1101566" y="364331"/>
                  <a:pt x="1102519" y="368141"/>
                </a:cubicBezTo>
                <a:lnTo>
                  <a:pt x="1102519" y="403384"/>
                </a:lnTo>
                <a:cubicBezTo>
                  <a:pt x="1096804" y="402431"/>
                  <a:pt x="1090136" y="400526"/>
                  <a:pt x="1086326" y="400526"/>
                </a:cubicBezTo>
                <a:cubicBezTo>
                  <a:pt x="1086326" y="398621"/>
                  <a:pt x="1082516" y="398621"/>
                  <a:pt x="1078706" y="399574"/>
                </a:cubicBezTo>
                <a:lnTo>
                  <a:pt x="1078706" y="399574"/>
                </a:lnTo>
                <a:close/>
                <a:moveTo>
                  <a:pt x="1021556" y="423386"/>
                </a:moveTo>
                <a:cubicBezTo>
                  <a:pt x="1014889" y="426244"/>
                  <a:pt x="1007269" y="428149"/>
                  <a:pt x="997744" y="429101"/>
                </a:cubicBezTo>
                <a:lnTo>
                  <a:pt x="997744" y="367189"/>
                </a:lnTo>
                <a:cubicBezTo>
                  <a:pt x="998696" y="363379"/>
                  <a:pt x="1001554" y="360521"/>
                  <a:pt x="1005364" y="360521"/>
                </a:cubicBezTo>
                <a:lnTo>
                  <a:pt x="1013936" y="360521"/>
                </a:lnTo>
                <a:cubicBezTo>
                  <a:pt x="1017746" y="360521"/>
                  <a:pt x="1020604" y="363379"/>
                  <a:pt x="1021556" y="367189"/>
                </a:cubicBezTo>
                <a:lnTo>
                  <a:pt x="1021556" y="423386"/>
                </a:lnTo>
                <a:lnTo>
                  <a:pt x="1021556" y="423386"/>
                </a:lnTo>
                <a:close/>
                <a:moveTo>
                  <a:pt x="997744" y="273844"/>
                </a:moveTo>
                <a:lnTo>
                  <a:pt x="1021556" y="273844"/>
                </a:lnTo>
                <a:lnTo>
                  <a:pt x="1021556" y="323374"/>
                </a:lnTo>
                <a:cubicBezTo>
                  <a:pt x="1020604" y="327184"/>
                  <a:pt x="1017746" y="330041"/>
                  <a:pt x="1013936" y="330041"/>
                </a:cubicBezTo>
                <a:lnTo>
                  <a:pt x="1005364" y="330041"/>
                </a:lnTo>
                <a:cubicBezTo>
                  <a:pt x="1001554" y="330041"/>
                  <a:pt x="998696" y="327184"/>
                  <a:pt x="997744" y="323374"/>
                </a:cubicBezTo>
                <a:lnTo>
                  <a:pt x="997744" y="273844"/>
                </a:lnTo>
                <a:lnTo>
                  <a:pt x="997744" y="273844"/>
                </a:lnTo>
                <a:close/>
                <a:moveTo>
                  <a:pt x="1332071" y="388144"/>
                </a:moveTo>
                <a:lnTo>
                  <a:pt x="1242536" y="388144"/>
                </a:lnTo>
                <a:cubicBezTo>
                  <a:pt x="1277779" y="362426"/>
                  <a:pt x="1255871" y="326231"/>
                  <a:pt x="1253014" y="320516"/>
                </a:cubicBezTo>
                <a:cubicBezTo>
                  <a:pt x="1250156" y="314801"/>
                  <a:pt x="1251109" y="312896"/>
                  <a:pt x="1252061" y="309086"/>
                </a:cubicBezTo>
                <a:cubicBezTo>
                  <a:pt x="1252061" y="306229"/>
                  <a:pt x="1260634" y="300514"/>
                  <a:pt x="1260634" y="300514"/>
                </a:cubicBezTo>
                <a:lnTo>
                  <a:pt x="1253966" y="288131"/>
                </a:lnTo>
                <a:cubicBezTo>
                  <a:pt x="1252061" y="290036"/>
                  <a:pt x="1244441" y="294799"/>
                  <a:pt x="1243489" y="296704"/>
                </a:cubicBezTo>
                <a:cubicBezTo>
                  <a:pt x="1238726" y="304324"/>
                  <a:pt x="1240631" y="311944"/>
                  <a:pt x="1244441" y="317659"/>
                </a:cubicBezTo>
                <a:cubicBezTo>
                  <a:pt x="1248251" y="322421"/>
                  <a:pt x="1269206" y="366236"/>
                  <a:pt x="1228249" y="374809"/>
                </a:cubicBezTo>
                <a:cubicBezTo>
                  <a:pt x="1213961" y="377666"/>
                  <a:pt x="1193006" y="373856"/>
                  <a:pt x="1186339" y="352901"/>
                </a:cubicBezTo>
                <a:cubicBezTo>
                  <a:pt x="1179671" y="333851"/>
                  <a:pt x="1184434" y="311944"/>
                  <a:pt x="1182529" y="307181"/>
                </a:cubicBezTo>
                <a:cubicBezTo>
                  <a:pt x="1180624" y="302419"/>
                  <a:pt x="1175861" y="299561"/>
                  <a:pt x="1171099" y="296704"/>
                </a:cubicBezTo>
                <a:lnTo>
                  <a:pt x="1162526" y="307181"/>
                </a:lnTo>
                <a:cubicBezTo>
                  <a:pt x="1162526" y="307181"/>
                  <a:pt x="1168241" y="310039"/>
                  <a:pt x="1171099" y="314801"/>
                </a:cubicBezTo>
                <a:cubicBezTo>
                  <a:pt x="1173004" y="318611"/>
                  <a:pt x="1173004" y="320516"/>
                  <a:pt x="1173004" y="322421"/>
                </a:cubicBezTo>
                <a:cubicBezTo>
                  <a:pt x="1169194" y="320516"/>
                  <a:pt x="1163479" y="318611"/>
                  <a:pt x="1161574" y="318611"/>
                </a:cubicBezTo>
                <a:lnTo>
                  <a:pt x="1161574" y="343376"/>
                </a:lnTo>
                <a:cubicBezTo>
                  <a:pt x="1161574" y="343376"/>
                  <a:pt x="1169194" y="344329"/>
                  <a:pt x="1175861" y="350996"/>
                </a:cubicBezTo>
                <a:cubicBezTo>
                  <a:pt x="1178719" y="362426"/>
                  <a:pt x="1186339" y="377666"/>
                  <a:pt x="1199674" y="387191"/>
                </a:cubicBezTo>
                <a:lnTo>
                  <a:pt x="1161574" y="387191"/>
                </a:lnTo>
                <a:lnTo>
                  <a:pt x="1161574" y="272891"/>
                </a:lnTo>
                <a:cubicBezTo>
                  <a:pt x="1308259" y="272891"/>
                  <a:pt x="1451134" y="272891"/>
                  <a:pt x="1558766" y="272891"/>
                </a:cubicBezTo>
                <a:cubicBezTo>
                  <a:pt x="1563529" y="283369"/>
                  <a:pt x="1566386" y="294799"/>
                  <a:pt x="1568291" y="308134"/>
                </a:cubicBezTo>
                <a:cubicBezTo>
                  <a:pt x="1574959" y="365284"/>
                  <a:pt x="1537811" y="405289"/>
                  <a:pt x="1493996" y="412909"/>
                </a:cubicBezTo>
                <a:cubicBezTo>
                  <a:pt x="1480661" y="415766"/>
                  <a:pt x="1423511" y="420529"/>
                  <a:pt x="1403509" y="421481"/>
                </a:cubicBezTo>
                <a:cubicBezTo>
                  <a:pt x="1391126" y="396716"/>
                  <a:pt x="1357789" y="388144"/>
                  <a:pt x="1332071" y="388144"/>
                </a:cubicBezTo>
                <a:lnTo>
                  <a:pt x="1332071" y="388144"/>
                </a:lnTo>
                <a:close/>
                <a:moveTo>
                  <a:pt x="1160621" y="438626"/>
                </a:moveTo>
                <a:lnTo>
                  <a:pt x="1160621" y="427196"/>
                </a:lnTo>
                <a:cubicBezTo>
                  <a:pt x="1161574" y="427196"/>
                  <a:pt x="1339691" y="426244"/>
                  <a:pt x="1348264" y="427196"/>
                </a:cubicBezTo>
                <a:cubicBezTo>
                  <a:pt x="1356836" y="428149"/>
                  <a:pt x="1357789" y="433864"/>
                  <a:pt x="1360646" y="438626"/>
                </a:cubicBezTo>
                <a:lnTo>
                  <a:pt x="1160621" y="438626"/>
                </a:lnTo>
                <a:lnTo>
                  <a:pt x="1160621" y="438626"/>
                </a:lnTo>
                <a:close/>
                <a:moveTo>
                  <a:pt x="997744" y="471011"/>
                </a:moveTo>
                <a:cubicBezTo>
                  <a:pt x="1007269" y="471011"/>
                  <a:pt x="1014889" y="471011"/>
                  <a:pt x="1021556" y="471011"/>
                </a:cubicBezTo>
                <a:lnTo>
                  <a:pt x="1021556" y="491014"/>
                </a:lnTo>
                <a:cubicBezTo>
                  <a:pt x="1020604" y="494824"/>
                  <a:pt x="1017746" y="497681"/>
                  <a:pt x="1013936" y="497681"/>
                </a:cubicBezTo>
                <a:lnTo>
                  <a:pt x="1005364" y="497681"/>
                </a:lnTo>
                <a:cubicBezTo>
                  <a:pt x="1001554" y="497681"/>
                  <a:pt x="998696" y="494824"/>
                  <a:pt x="997744" y="491014"/>
                </a:cubicBezTo>
                <a:lnTo>
                  <a:pt x="997744" y="471011"/>
                </a:lnTo>
                <a:lnTo>
                  <a:pt x="997744" y="471011"/>
                </a:lnTo>
                <a:close/>
                <a:moveTo>
                  <a:pt x="540544" y="429101"/>
                </a:moveTo>
                <a:cubicBezTo>
                  <a:pt x="544354" y="422434"/>
                  <a:pt x="541496" y="411004"/>
                  <a:pt x="564356" y="410051"/>
                </a:cubicBezTo>
                <a:cubicBezTo>
                  <a:pt x="571024" y="410051"/>
                  <a:pt x="602456" y="410051"/>
                  <a:pt x="644366" y="410051"/>
                </a:cubicBezTo>
                <a:cubicBezTo>
                  <a:pt x="648176" y="411004"/>
                  <a:pt x="651034" y="413861"/>
                  <a:pt x="651034" y="417671"/>
                </a:cubicBezTo>
                <a:lnTo>
                  <a:pt x="651034" y="420529"/>
                </a:lnTo>
                <a:cubicBezTo>
                  <a:pt x="651034" y="424339"/>
                  <a:pt x="648176" y="428149"/>
                  <a:pt x="644366" y="429101"/>
                </a:cubicBezTo>
                <a:lnTo>
                  <a:pt x="540544" y="429101"/>
                </a:lnTo>
                <a:lnTo>
                  <a:pt x="540544" y="429101"/>
                </a:lnTo>
                <a:close/>
                <a:moveTo>
                  <a:pt x="491966" y="273844"/>
                </a:moveTo>
                <a:cubicBezTo>
                  <a:pt x="501491" y="273844"/>
                  <a:pt x="702469" y="273844"/>
                  <a:pt x="939641" y="273844"/>
                </a:cubicBezTo>
                <a:lnTo>
                  <a:pt x="939641" y="428149"/>
                </a:lnTo>
                <a:lnTo>
                  <a:pt x="681514" y="428149"/>
                </a:lnTo>
                <a:cubicBezTo>
                  <a:pt x="677704" y="427196"/>
                  <a:pt x="674846" y="424339"/>
                  <a:pt x="674846" y="419576"/>
                </a:cubicBezTo>
                <a:lnTo>
                  <a:pt x="674846" y="416719"/>
                </a:lnTo>
                <a:cubicBezTo>
                  <a:pt x="674846" y="412909"/>
                  <a:pt x="677704" y="409099"/>
                  <a:pt x="681514" y="409099"/>
                </a:cubicBezTo>
                <a:cubicBezTo>
                  <a:pt x="792004" y="409099"/>
                  <a:pt x="939641" y="409099"/>
                  <a:pt x="939641" y="409099"/>
                </a:cubicBezTo>
                <a:lnTo>
                  <a:pt x="939641" y="368141"/>
                </a:lnTo>
                <a:lnTo>
                  <a:pt x="846296" y="368141"/>
                </a:lnTo>
                <a:cubicBezTo>
                  <a:pt x="855821" y="360521"/>
                  <a:pt x="862489" y="348139"/>
                  <a:pt x="862489" y="334804"/>
                </a:cubicBezTo>
                <a:cubicBezTo>
                  <a:pt x="862489" y="310991"/>
                  <a:pt x="843439" y="291941"/>
                  <a:pt x="819626" y="291941"/>
                </a:cubicBezTo>
                <a:cubicBezTo>
                  <a:pt x="795814" y="291941"/>
                  <a:pt x="776764" y="310991"/>
                  <a:pt x="776764" y="334804"/>
                </a:cubicBezTo>
                <a:cubicBezTo>
                  <a:pt x="776764" y="348139"/>
                  <a:pt x="783431" y="360521"/>
                  <a:pt x="792956" y="368141"/>
                </a:cubicBezTo>
                <a:lnTo>
                  <a:pt x="554831" y="368141"/>
                </a:lnTo>
                <a:cubicBezTo>
                  <a:pt x="541496" y="368141"/>
                  <a:pt x="499586" y="376714"/>
                  <a:pt x="499586" y="427196"/>
                </a:cubicBezTo>
                <a:lnTo>
                  <a:pt x="495776" y="427196"/>
                </a:lnTo>
                <a:cubicBezTo>
                  <a:pt x="493871" y="422434"/>
                  <a:pt x="491014" y="415766"/>
                  <a:pt x="492919" y="411004"/>
                </a:cubicBezTo>
                <a:cubicBezTo>
                  <a:pt x="490061" y="412909"/>
                  <a:pt x="481489" y="414814"/>
                  <a:pt x="476726" y="425291"/>
                </a:cubicBezTo>
                <a:cubicBezTo>
                  <a:pt x="475774" y="425291"/>
                  <a:pt x="474821" y="424339"/>
                  <a:pt x="473869" y="424339"/>
                </a:cubicBezTo>
                <a:cubicBezTo>
                  <a:pt x="476726" y="413861"/>
                  <a:pt x="482441" y="389096"/>
                  <a:pt x="484346" y="382429"/>
                </a:cubicBezTo>
                <a:cubicBezTo>
                  <a:pt x="481489" y="380524"/>
                  <a:pt x="474821" y="379571"/>
                  <a:pt x="472916" y="380524"/>
                </a:cubicBezTo>
                <a:cubicBezTo>
                  <a:pt x="471011" y="383381"/>
                  <a:pt x="464344" y="399574"/>
                  <a:pt x="460534" y="417671"/>
                </a:cubicBezTo>
                <a:cubicBezTo>
                  <a:pt x="443389" y="404336"/>
                  <a:pt x="434816" y="378619"/>
                  <a:pt x="434816" y="342424"/>
                </a:cubicBezTo>
                <a:cubicBezTo>
                  <a:pt x="435769" y="298609"/>
                  <a:pt x="459581" y="273844"/>
                  <a:pt x="491966" y="273844"/>
                </a:cubicBezTo>
                <a:lnTo>
                  <a:pt x="491966" y="273844"/>
                </a:lnTo>
                <a:close/>
                <a:moveTo>
                  <a:pt x="819626" y="369094"/>
                </a:moveTo>
                <a:cubicBezTo>
                  <a:pt x="801529" y="369094"/>
                  <a:pt x="787241" y="354806"/>
                  <a:pt x="787241" y="336709"/>
                </a:cubicBezTo>
                <a:cubicBezTo>
                  <a:pt x="787241" y="318611"/>
                  <a:pt x="801529" y="304324"/>
                  <a:pt x="819626" y="304324"/>
                </a:cubicBezTo>
                <a:cubicBezTo>
                  <a:pt x="837724" y="304324"/>
                  <a:pt x="852011" y="318611"/>
                  <a:pt x="852011" y="336709"/>
                </a:cubicBezTo>
                <a:cubicBezTo>
                  <a:pt x="852011" y="354806"/>
                  <a:pt x="837724" y="369094"/>
                  <a:pt x="819626" y="369094"/>
                </a:cubicBezTo>
                <a:lnTo>
                  <a:pt x="819626" y="3690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9" name="Graphic 81">
            <a:extLst>
              <a:ext uri="{FF2B5EF4-FFF2-40B4-BE49-F238E27FC236}">
                <a16:creationId xmlns:a16="http://schemas.microsoft.com/office/drawing/2014/main" id="{833574A8-1B71-4B7F-B2EC-09F7E8CC04E7}"/>
              </a:ext>
            </a:extLst>
          </p:cNvPr>
          <p:cNvSpPr/>
          <p:nvPr/>
        </p:nvSpPr>
        <p:spPr>
          <a:xfrm>
            <a:off x="5908875" y="5615748"/>
            <a:ext cx="1285010" cy="1087948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0" name="Graphic 83">
            <a:extLst>
              <a:ext uri="{FF2B5EF4-FFF2-40B4-BE49-F238E27FC236}">
                <a16:creationId xmlns:a16="http://schemas.microsoft.com/office/drawing/2014/main" id="{9EC20745-F564-4E63-8FBF-7E2BC847F6DD}"/>
              </a:ext>
            </a:extLst>
          </p:cNvPr>
          <p:cNvSpPr/>
          <p:nvPr/>
        </p:nvSpPr>
        <p:spPr>
          <a:xfrm>
            <a:off x="2807406" y="5355376"/>
            <a:ext cx="427743" cy="1334560"/>
          </a:xfrm>
          <a:custGeom>
            <a:avLst/>
            <a:gdLst>
              <a:gd name="connsiteX0" fmla="*/ 499365 w 952500"/>
              <a:gd name="connsiteY0" fmla="*/ 2957036 h 2971800"/>
              <a:gd name="connsiteX1" fmla="*/ 492697 w 952500"/>
              <a:gd name="connsiteY1" fmla="*/ 2951321 h 2971800"/>
              <a:gd name="connsiteX2" fmla="*/ 492697 w 952500"/>
              <a:gd name="connsiteY2" fmla="*/ 2938939 h 2971800"/>
              <a:gd name="connsiteX3" fmla="*/ 950850 w 952500"/>
              <a:gd name="connsiteY3" fmla="*/ 2687479 h 2971800"/>
              <a:gd name="connsiteX4" fmla="*/ 810832 w 952500"/>
              <a:gd name="connsiteY4" fmla="*/ 2307431 h 2971800"/>
              <a:gd name="connsiteX5" fmla="*/ 818452 w 952500"/>
              <a:gd name="connsiteY5" fmla="*/ 2080736 h 2971800"/>
              <a:gd name="connsiteX6" fmla="*/ 872745 w 952500"/>
              <a:gd name="connsiteY6" fmla="*/ 1876901 h 2971800"/>
              <a:gd name="connsiteX7" fmla="*/ 833692 w 952500"/>
              <a:gd name="connsiteY7" fmla="*/ 1751171 h 2971800"/>
              <a:gd name="connsiteX8" fmla="*/ 808927 w 952500"/>
              <a:gd name="connsiteY8" fmla="*/ 1747361 h 2971800"/>
              <a:gd name="connsiteX9" fmla="*/ 640335 w 952500"/>
              <a:gd name="connsiteY9" fmla="*/ 1973104 h 2971800"/>
              <a:gd name="connsiteX10" fmla="*/ 554610 w 952500"/>
              <a:gd name="connsiteY10" fmla="*/ 1868329 h 2971800"/>
              <a:gd name="connsiteX11" fmla="*/ 518415 w 952500"/>
              <a:gd name="connsiteY11" fmla="*/ 544354 h 2971800"/>
              <a:gd name="connsiteX12" fmla="*/ 526035 w 952500"/>
              <a:gd name="connsiteY12" fmla="*/ 487204 h 2971800"/>
              <a:gd name="connsiteX13" fmla="*/ 564135 w 952500"/>
              <a:gd name="connsiteY13" fmla="*/ 420529 h 2971800"/>
              <a:gd name="connsiteX14" fmla="*/ 559372 w 952500"/>
              <a:gd name="connsiteY14" fmla="*/ 163354 h 2971800"/>
              <a:gd name="connsiteX15" fmla="*/ 600330 w 952500"/>
              <a:gd name="connsiteY15" fmla="*/ 7144 h 2971800"/>
              <a:gd name="connsiteX16" fmla="*/ 518415 w 952500"/>
              <a:gd name="connsiteY16" fmla="*/ 49054 h 2971800"/>
              <a:gd name="connsiteX17" fmla="*/ 493650 w 952500"/>
              <a:gd name="connsiteY17" fmla="*/ 91916 h 2971800"/>
              <a:gd name="connsiteX18" fmla="*/ 474600 w 952500"/>
              <a:gd name="connsiteY18" fmla="*/ 81439 h 2971800"/>
              <a:gd name="connsiteX19" fmla="*/ 475552 w 952500"/>
              <a:gd name="connsiteY19" fmla="*/ 64294 h 2971800"/>
              <a:gd name="connsiteX20" fmla="*/ 448882 w 952500"/>
              <a:gd name="connsiteY20" fmla="*/ 65246 h 2971800"/>
              <a:gd name="connsiteX21" fmla="*/ 444120 w 952500"/>
              <a:gd name="connsiteY21" fmla="*/ 72866 h 2971800"/>
              <a:gd name="connsiteX22" fmla="*/ 440310 w 952500"/>
              <a:gd name="connsiteY22" fmla="*/ 81439 h 2971800"/>
              <a:gd name="connsiteX23" fmla="*/ 453645 w 952500"/>
              <a:gd name="connsiteY23" fmla="*/ 104299 h 2971800"/>
              <a:gd name="connsiteX24" fmla="*/ 467932 w 952500"/>
              <a:gd name="connsiteY24" fmla="*/ 93821 h 2971800"/>
              <a:gd name="connsiteX25" fmla="*/ 486982 w 952500"/>
              <a:gd name="connsiteY25" fmla="*/ 104299 h 2971800"/>
              <a:gd name="connsiteX26" fmla="*/ 461265 w 952500"/>
              <a:gd name="connsiteY26" fmla="*/ 151924 h 2971800"/>
              <a:gd name="connsiteX27" fmla="*/ 442215 w 952500"/>
              <a:gd name="connsiteY27" fmla="*/ 141446 h 2971800"/>
              <a:gd name="connsiteX28" fmla="*/ 443167 w 952500"/>
              <a:gd name="connsiteY28" fmla="*/ 124301 h 2971800"/>
              <a:gd name="connsiteX29" fmla="*/ 416497 w 952500"/>
              <a:gd name="connsiteY29" fmla="*/ 125254 h 2971800"/>
              <a:gd name="connsiteX30" fmla="*/ 411735 w 952500"/>
              <a:gd name="connsiteY30" fmla="*/ 132874 h 2971800"/>
              <a:gd name="connsiteX31" fmla="*/ 407925 w 952500"/>
              <a:gd name="connsiteY31" fmla="*/ 141446 h 2971800"/>
              <a:gd name="connsiteX32" fmla="*/ 421260 w 952500"/>
              <a:gd name="connsiteY32" fmla="*/ 164306 h 2971800"/>
              <a:gd name="connsiteX33" fmla="*/ 435547 w 952500"/>
              <a:gd name="connsiteY33" fmla="*/ 153829 h 2971800"/>
              <a:gd name="connsiteX34" fmla="*/ 454597 w 952500"/>
              <a:gd name="connsiteY34" fmla="*/ 164306 h 2971800"/>
              <a:gd name="connsiteX35" fmla="*/ 429832 w 952500"/>
              <a:gd name="connsiteY35" fmla="*/ 212884 h 2971800"/>
              <a:gd name="connsiteX36" fmla="*/ 410782 w 952500"/>
              <a:gd name="connsiteY36" fmla="*/ 202406 h 2971800"/>
              <a:gd name="connsiteX37" fmla="*/ 411735 w 952500"/>
              <a:gd name="connsiteY37" fmla="*/ 185261 h 2971800"/>
              <a:gd name="connsiteX38" fmla="*/ 385065 w 952500"/>
              <a:gd name="connsiteY38" fmla="*/ 186214 h 2971800"/>
              <a:gd name="connsiteX39" fmla="*/ 380302 w 952500"/>
              <a:gd name="connsiteY39" fmla="*/ 193834 h 2971800"/>
              <a:gd name="connsiteX40" fmla="*/ 377445 w 952500"/>
              <a:gd name="connsiteY40" fmla="*/ 200501 h 2971800"/>
              <a:gd name="connsiteX41" fmla="*/ 390780 w 952500"/>
              <a:gd name="connsiteY41" fmla="*/ 223361 h 2971800"/>
              <a:gd name="connsiteX42" fmla="*/ 405067 w 952500"/>
              <a:gd name="connsiteY42" fmla="*/ 212884 h 2971800"/>
              <a:gd name="connsiteX43" fmla="*/ 425070 w 952500"/>
              <a:gd name="connsiteY43" fmla="*/ 223361 h 2971800"/>
              <a:gd name="connsiteX44" fmla="*/ 401257 w 952500"/>
              <a:gd name="connsiteY44" fmla="*/ 270986 h 2971800"/>
              <a:gd name="connsiteX45" fmla="*/ 382207 w 952500"/>
              <a:gd name="connsiteY45" fmla="*/ 260509 h 2971800"/>
              <a:gd name="connsiteX46" fmla="*/ 383160 w 952500"/>
              <a:gd name="connsiteY46" fmla="*/ 243364 h 2971800"/>
              <a:gd name="connsiteX47" fmla="*/ 356490 w 952500"/>
              <a:gd name="connsiteY47" fmla="*/ 244316 h 2971800"/>
              <a:gd name="connsiteX48" fmla="*/ 350775 w 952500"/>
              <a:gd name="connsiteY48" fmla="*/ 252889 h 2971800"/>
              <a:gd name="connsiteX49" fmla="*/ 346965 w 952500"/>
              <a:gd name="connsiteY49" fmla="*/ 261461 h 2971800"/>
              <a:gd name="connsiteX50" fmla="*/ 360300 w 952500"/>
              <a:gd name="connsiteY50" fmla="*/ 284321 h 2971800"/>
              <a:gd name="connsiteX51" fmla="*/ 374587 w 952500"/>
              <a:gd name="connsiteY51" fmla="*/ 273844 h 2971800"/>
              <a:gd name="connsiteX52" fmla="*/ 393637 w 952500"/>
              <a:gd name="connsiteY52" fmla="*/ 284321 h 2971800"/>
              <a:gd name="connsiteX53" fmla="*/ 369825 w 952500"/>
              <a:gd name="connsiteY53" fmla="*/ 331946 h 2971800"/>
              <a:gd name="connsiteX54" fmla="*/ 351727 w 952500"/>
              <a:gd name="connsiteY54" fmla="*/ 321469 h 2971800"/>
              <a:gd name="connsiteX55" fmla="*/ 352680 w 952500"/>
              <a:gd name="connsiteY55" fmla="*/ 304324 h 2971800"/>
              <a:gd name="connsiteX56" fmla="*/ 326010 w 952500"/>
              <a:gd name="connsiteY56" fmla="*/ 305276 h 2971800"/>
              <a:gd name="connsiteX57" fmla="*/ 321247 w 952500"/>
              <a:gd name="connsiteY57" fmla="*/ 312896 h 2971800"/>
              <a:gd name="connsiteX58" fmla="*/ 317437 w 952500"/>
              <a:gd name="connsiteY58" fmla="*/ 321469 h 2971800"/>
              <a:gd name="connsiteX59" fmla="*/ 330772 w 952500"/>
              <a:gd name="connsiteY59" fmla="*/ 344329 h 2971800"/>
              <a:gd name="connsiteX60" fmla="*/ 345060 w 952500"/>
              <a:gd name="connsiteY60" fmla="*/ 333851 h 2971800"/>
              <a:gd name="connsiteX61" fmla="*/ 364110 w 952500"/>
              <a:gd name="connsiteY61" fmla="*/ 344329 h 2971800"/>
              <a:gd name="connsiteX62" fmla="*/ 340297 w 952500"/>
              <a:gd name="connsiteY62" fmla="*/ 391954 h 2971800"/>
              <a:gd name="connsiteX63" fmla="*/ 321247 w 952500"/>
              <a:gd name="connsiteY63" fmla="*/ 381476 h 2971800"/>
              <a:gd name="connsiteX64" fmla="*/ 322200 w 952500"/>
              <a:gd name="connsiteY64" fmla="*/ 364331 h 2971800"/>
              <a:gd name="connsiteX65" fmla="*/ 295530 w 952500"/>
              <a:gd name="connsiteY65" fmla="*/ 365284 h 2971800"/>
              <a:gd name="connsiteX66" fmla="*/ 291720 w 952500"/>
              <a:gd name="connsiteY66" fmla="*/ 372904 h 2971800"/>
              <a:gd name="connsiteX67" fmla="*/ 287910 w 952500"/>
              <a:gd name="connsiteY67" fmla="*/ 381476 h 2971800"/>
              <a:gd name="connsiteX68" fmla="*/ 301245 w 952500"/>
              <a:gd name="connsiteY68" fmla="*/ 404336 h 2971800"/>
              <a:gd name="connsiteX69" fmla="*/ 315532 w 952500"/>
              <a:gd name="connsiteY69" fmla="*/ 393859 h 2971800"/>
              <a:gd name="connsiteX70" fmla="*/ 335535 w 952500"/>
              <a:gd name="connsiteY70" fmla="*/ 404336 h 2971800"/>
              <a:gd name="connsiteX71" fmla="*/ 319342 w 952500"/>
              <a:gd name="connsiteY71" fmla="*/ 443389 h 2971800"/>
              <a:gd name="connsiteX72" fmla="*/ 350775 w 952500"/>
              <a:gd name="connsiteY72" fmla="*/ 468154 h 2971800"/>
              <a:gd name="connsiteX73" fmla="*/ 406020 w 952500"/>
              <a:gd name="connsiteY73" fmla="*/ 558641 h 2971800"/>
              <a:gd name="connsiteX74" fmla="*/ 395542 w 952500"/>
              <a:gd name="connsiteY74" fmla="*/ 1814036 h 2971800"/>
              <a:gd name="connsiteX75" fmla="*/ 296482 w 952500"/>
              <a:gd name="connsiteY75" fmla="*/ 1829276 h 2971800"/>
              <a:gd name="connsiteX76" fmla="*/ 162180 w 952500"/>
              <a:gd name="connsiteY76" fmla="*/ 1512094 h 2971800"/>
              <a:gd name="connsiteX77" fmla="*/ 141225 w 952500"/>
              <a:gd name="connsiteY77" fmla="*/ 1506379 h 2971800"/>
              <a:gd name="connsiteX78" fmla="*/ 127890 w 952500"/>
              <a:gd name="connsiteY78" fmla="*/ 1938814 h 2971800"/>
              <a:gd name="connsiteX79" fmla="*/ 182182 w 952500"/>
              <a:gd name="connsiteY79" fmla="*/ 2125504 h 2971800"/>
              <a:gd name="connsiteX80" fmla="*/ 49785 w 952500"/>
              <a:gd name="connsiteY80" fmla="*/ 2469356 h 2971800"/>
              <a:gd name="connsiteX81" fmla="*/ 8827 w 952500"/>
              <a:gd name="connsiteY81" fmla="*/ 2671286 h 2971800"/>
              <a:gd name="connsiteX82" fmla="*/ 470790 w 952500"/>
              <a:gd name="connsiteY82" fmla="*/ 2937986 h 2971800"/>
              <a:gd name="connsiteX83" fmla="*/ 470790 w 952500"/>
              <a:gd name="connsiteY83" fmla="*/ 2949416 h 2971800"/>
              <a:gd name="connsiteX84" fmla="*/ 463170 w 952500"/>
              <a:gd name="connsiteY84" fmla="*/ 2957036 h 2971800"/>
              <a:gd name="connsiteX85" fmla="*/ 482220 w 952500"/>
              <a:gd name="connsiteY85" fmla="*/ 2969419 h 2971800"/>
              <a:gd name="connsiteX86" fmla="*/ 499365 w 952500"/>
              <a:gd name="connsiteY86" fmla="*/ 2957036 h 2971800"/>
              <a:gd name="connsiteX87" fmla="*/ 499365 w 952500"/>
              <a:gd name="connsiteY87" fmla="*/ 2957036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2500" h="2971800">
                <a:moveTo>
                  <a:pt x="499365" y="2957036"/>
                </a:moveTo>
                <a:cubicBezTo>
                  <a:pt x="498412" y="2955131"/>
                  <a:pt x="495555" y="2953226"/>
                  <a:pt x="492697" y="2951321"/>
                </a:cubicBezTo>
                <a:lnTo>
                  <a:pt x="492697" y="2938939"/>
                </a:lnTo>
                <a:cubicBezTo>
                  <a:pt x="887985" y="2934176"/>
                  <a:pt x="946087" y="2778919"/>
                  <a:pt x="950850" y="2687479"/>
                </a:cubicBezTo>
                <a:cubicBezTo>
                  <a:pt x="959422" y="2533174"/>
                  <a:pt x="841312" y="2383631"/>
                  <a:pt x="810832" y="2307431"/>
                </a:cubicBezTo>
                <a:cubicBezTo>
                  <a:pt x="777495" y="2224564"/>
                  <a:pt x="809880" y="2094071"/>
                  <a:pt x="818452" y="2080736"/>
                </a:cubicBezTo>
                <a:cubicBezTo>
                  <a:pt x="828930" y="2066449"/>
                  <a:pt x="876555" y="1960721"/>
                  <a:pt x="872745" y="1876901"/>
                </a:cubicBezTo>
                <a:cubicBezTo>
                  <a:pt x="869887" y="1816894"/>
                  <a:pt x="841312" y="1758791"/>
                  <a:pt x="833692" y="1751171"/>
                </a:cubicBezTo>
                <a:cubicBezTo>
                  <a:pt x="826072" y="1743551"/>
                  <a:pt x="818452" y="1749266"/>
                  <a:pt x="808927" y="1747361"/>
                </a:cubicBezTo>
                <a:cubicBezTo>
                  <a:pt x="802260" y="1878806"/>
                  <a:pt x="699390" y="1972151"/>
                  <a:pt x="640335" y="1973104"/>
                </a:cubicBezTo>
                <a:cubicBezTo>
                  <a:pt x="558420" y="1973104"/>
                  <a:pt x="554610" y="1914049"/>
                  <a:pt x="554610" y="1868329"/>
                </a:cubicBezTo>
                <a:cubicBezTo>
                  <a:pt x="554610" y="1824514"/>
                  <a:pt x="518415" y="565309"/>
                  <a:pt x="518415" y="544354"/>
                </a:cubicBezTo>
                <a:cubicBezTo>
                  <a:pt x="518415" y="523399"/>
                  <a:pt x="514605" y="500539"/>
                  <a:pt x="526035" y="487204"/>
                </a:cubicBezTo>
                <a:cubicBezTo>
                  <a:pt x="537465" y="473869"/>
                  <a:pt x="560325" y="431959"/>
                  <a:pt x="564135" y="420529"/>
                </a:cubicBezTo>
                <a:cubicBezTo>
                  <a:pt x="552705" y="332899"/>
                  <a:pt x="553657" y="214789"/>
                  <a:pt x="559372" y="163354"/>
                </a:cubicBezTo>
                <a:cubicBezTo>
                  <a:pt x="563182" y="123349"/>
                  <a:pt x="585090" y="20479"/>
                  <a:pt x="600330" y="7144"/>
                </a:cubicBezTo>
                <a:cubicBezTo>
                  <a:pt x="579375" y="9049"/>
                  <a:pt x="539370" y="24289"/>
                  <a:pt x="518415" y="49054"/>
                </a:cubicBezTo>
                <a:cubicBezTo>
                  <a:pt x="514605" y="53816"/>
                  <a:pt x="505080" y="69056"/>
                  <a:pt x="493650" y="91916"/>
                </a:cubicBezTo>
                <a:lnTo>
                  <a:pt x="474600" y="81439"/>
                </a:lnTo>
                <a:cubicBezTo>
                  <a:pt x="478410" y="74771"/>
                  <a:pt x="483172" y="67151"/>
                  <a:pt x="475552" y="64294"/>
                </a:cubicBezTo>
                <a:cubicBezTo>
                  <a:pt x="467932" y="61436"/>
                  <a:pt x="452692" y="59531"/>
                  <a:pt x="448882" y="65246"/>
                </a:cubicBezTo>
                <a:lnTo>
                  <a:pt x="444120" y="72866"/>
                </a:lnTo>
                <a:lnTo>
                  <a:pt x="440310" y="81439"/>
                </a:lnTo>
                <a:cubicBezTo>
                  <a:pt x="436500" y="87154"/>
                  <a:pt x="446977" y="99536"/>
                  <a:pt x="453645" y="104299"/>
                </a:cubicBezTo>
                <a:cubicBezTo>
                  <a:pt x="460312" y="109061"/>
                  <a:pt x="464122" y="100489"/>
                  <a:pt x="467932" y="93821"/>
                </a:cubicBezTo>
                <a:lnTo>
                  <a:pt x="486982" y="104299"/>
                </a:lnTo>
                <a:cubicBezTo>
                  <a:pt x="479362" y="118586"/>
                  <a:pt x="470790" y="134779"/>
                  <a:pt x="461265" y="151924"/>
                </a:cubicBezTo>
                <a:lnTo>
                  <a:pt x="442215" y="141446"/>
                </a:lnTo>
                <a:cubicBezTo>
                  <a:pt x="446025" y="134779"/>
                  <a:pt x="450787" y="127159"/>
                  <a:pt x="443167" y="124301"/>
                </a:cubicBezTo>
                <a:cubicBezTo>
                  <a:pt x="435547" y="121444"/>
                  <a:pt x="420307" y="119539"/>
                  <a:pt x="416497" y="125254"/>
                </a:cubicBezTo>
                <a:lnTo>
                  <a:pt x="411735" y="132874"/>
                </a:lnTo>
                <a:lnTo>
                  <a:pt x="407925" y="141446"/>
                </a:lnTo>
                <a:cubicBezTo>
                  <a:pt x="404115" y="147161"/>
                  <a:pt x="414592" y="159544"/>
                  <a:pt x="421260" y="164306"/>
                </a:cubicBezTo>
                <a:cubicBezTo>
                  <a:pt x="427927" y="169069"/>
                  <a:pt x="431737" y="160496"/>
                  <a:pt x="435547" y="153829"/>
                </a:cubicBezTo>
                <a:lnTo>
                  <a:pt x="454597" y="164306"/>
                </a:lnTo>
                <a:cubicBezTo>
                  <a:pt x="446977" y="179546"/>
                  <a:pt x="438405" y="195739"/>
                  <a:pt x="429832" y="212884"/>
                </a:cubicBezTo>
                <a:lnTo>
                  <a:pt x="410782" y="202406"/>
                </a:lnTo>
                <a:cubicBezTo>
                  <a:pt x="414592" y="195739"/>
                  <a:pt x="419355" y="188119"/>
                  <a:pt x="411735" y="185261"/>
                </a:cubicBezTo>
                <a:cubicBezTo>
                  <a:pt x="404115" y="182404"/>
                  <a:pt x="388875" y="180499"/>
                  <a:pt x="385065" y="186214"/>
                </a:cubicBezTo>
                <a:lnTo>
                  <a:pt x="380302" y="193834"/>
                </a:lnTo>
                <a:lnTo>
                  <a:pt x="377445" y="200501"/>
                </a:lnTo>
                <a:cubicBezTo>
                  <a:pt x="373635" y="206216"/>
                  <a:pt x="384112" y="218599"/>
                  <a:pt x="390780" y="223361"/>
                </a:cubicBezTo>
                <a:cubicBezTo>
                  <a:pt x="397447" y="228124"/>
                  <a:pt x="401257" y="219551"/>
                  <a:pt x="405067" y="212884"/>
                </a:cubicBezTo>
                <a:lnTo>
                  <a:pt x="425070" y="223361"/>
                </a:lnTo>
                <a:cubicBezTo>
                  <a:pt x="417450" y="239554"/>
                  <a:pt x="408877" y="255746"/>
                  <a:pt x="401257" y="270986"/>
                </a:cubicBezTo>
                <a:lnTo>
                  <a:pt x="382207" y="260509"/>
                </a:lnTo>
                <a:cubicBezTo>
                  <a:pt x="386017" y="253841"/>
                  <a:pt x="390780" y="246221"/>
                  <a:pt x="383160" y="243364"/>
                </a:cubicBezTo>
                <a:cubicBezTo>
                  <a:pt x="375540" y="240506"/>
                  <a:pt x="360300" y="238601"/>
                  <a:pt x="356490" y="244316"/>
                </a:cubicBezTo>
                <a:lnTo>
                  <a:pt x="350775" y="252889"/>
                </a:lnTo>
                <a:lnTo>
                  <a:pt x="346965" y="261461"/>
                </a:lnTo>
                <a:cubicBezTo>
                  <a:pt x="343155" y="267176"/>
                  <a:pt x="353632" y="279559"/>
                  <a:pt x="360300" y="284321"/>
                </a:cubicBezTo>
                <a:cubicBezTo>
                  <a:pt x="366967" y="289084"/>
                  <a:pt x="370777" y="280511"/>
                  <a:pt x="374587" y="273844"/>
                </a:cubicBezTo>
                <a:lnTo>
                  <a:pt x="393637" y="284321"/>
                </a:lnTo>
                <a:cubicBezTo>
                  <a:pt x="385065" y="300514"/>
                  <a:pt x="377445" y="316706"/>
                  <a:pt x="369825" y="331946"/>
                </a:cubicBezTo>
                <a:lnTo>
                  <a:pt x="351727" y="321469"/>
                </a:lnTo>
                <a:cubicBezTo>
                  <a:pt x="355537" y="314801"/>
                  <a:pt x="360300" y="307181"/>
                  <a:pt x="352680" y="304324"/>
                </a:cubicBezTo>
                <a:cubicBezTo>
                  <a:pt x="345060" y="301466"/>
                  <a:pt x="329820" y="299561"/>
                  <a:pt x="326010" y="305276"/>
                </a:cubicBezTo>
                <a:lnTo>
                  <a:pt x="321247" y="312896"/>
                </a:lnTo>
                <a:lnTo>
                  <a:pt x="317437" y="321469"/>
                </a:lnTo>
                <a:cubicBezTo>
                  <a:pt x="313627" y="327184"/>
                  <a:pt x="324105" y="339566"/>
                  <a:pt x="330772" y="344329"/>
                </a:cubicBezTo>
                <a:cubicBezTo>
                  <a:pt x="337440" y="349091"/>
                  <a:pt x="341250" y="340519"/>
                  <a:pt x="345060" y="333851"/>
                </a:cubicBezTo>
                <a:lnTo>
                  <a:pt x="364110" y="344329"/>
                </a:lnTo>
                <a:cubicBezTo>
                  <a:pt x="355537" y="361474"/>
                  <a:pt x="347917" y="377666"/>
                  <a:pt x="340297" y="391954"/>
                </a:cubicBezTo>
                <a:lnTo>
                  <a:pt x="321247" y="381476"/>
                </a:lnTo>
                <a:cubicBezTo>
                  <a:pt x="325057" y="374809"/>
                  <a:pt x="329820" y="367189"/>
                  <a:pt x="322200" y="364331"/>
                </a:cubicBezTo>
                <a:cubicBezTo>
                  <a:pt x="314580" y="361474"/>
                  <a:pt x="299340" y="359569"/>
                  <a:pt x="295530" y="365284"/>
                </a:cubicBezTo>
                <a:lnTo>
                  <a:pt x="291720" y="372904"/>
                </a:lnTo>
                <a:lnTo>
                  <a:pt x="287910" y="381476"/>
                </a:lnTo>
                <a:cubicBezTo>
                  <a:pt x="284100" y="388144"/>
                  <a:pt x="294577" y="399574"/>
                  <a:pt x="301245" y="404336"/>
                </a:cubicBezTo>
                <a:cubicBezTo>
                  <a:pt x="307912" y="409099"/>
                  <a:pt x="311722" y="400526"/>
                  <a:pt x="315532" y="393859"/>
                </a:cubicBezTo>
                <a:lnTo>
                  <a:pt x="335535" y="404336"/>
                </a:lnTo>
                <a:cubicBezTo>
                  <a:pt x="325057" y="426244"/>
                  <a:pt x="321247" y="438626"/>
                  <a:pt x="319342" y="443389"/>
                </a:cubicBezTo>
                <a:cubicBezTo>
                  <a:pt x="323152" y="456724"/>
                  <a:pt x="339345" y="464344"/>
                  <a:pt x="350775" y="468154"/>
                </a:cubicBezTo>
                <a:cubicBezTo>
                  <a:pt x="402210" y="485299"/>
                  <a:pt x="406020" y="544354"/>
                  <a:pt x="406020" y="558641"/>
                </a:cubicBezTo>
                <a:cubicBezTo>
                  <a:pt x="406020" y="575786"/>
                  <a:pt x="393637" y="1768316"/>
                  <a:pt x="395542" y="1814036"/>
                </a:cubicBezTo>
                <a:cubicBezTo>
                  <a:pt x="382207" y="1829276"/>
                  <a:pt x="319342" y="1834991"/>
                  <a:pt x="296482" y="1829276"/>
                </a:cubicBezTo>
                <a:cubicBezTo>
                  <a:pt x="161227" y="1795939"/>
                  <a:pt x="158370" y="1533049"/>
                  <a:pt x="162180" y="1512094"/>
                </a:cubicBezTo>
                <a:cubicBezTo>
                  <a:pt x="165990" y="1491139"/>
                  <a:pt x="160275" y="1485424"/>
                  <a:pt x="141225" y="1506379"/>
                </a:cubicBezTo>
                <a:cubicBezTo>
                  <a:pt x="16447" y="1640681"/>
                  <a:pt x="103125" y="1878806"/>
                  <a:pt x="127890" y="1938814"/>
                </a:cubicBezTo>
                <a:cubicBezTo>
                  <a:pt x="162180" y="2024539"/>
                  <a:pt x="182182" y="2079784"/>
                  <a:pt x="182182" y="2125504"/>
                </a:cubicBezTo>
                <a:cubicBezTo>
                  <a:pt x="182182" y="2232184"/>
                  <a:pt x="68835" y="2427446"/>
                  <a:pt x="49785" y="2469356"/>
                </a:cubicBezTo>
                <a:cubicBezTo>
                  <a:pt x="20257" y="2534126"/>
                  <a:pt x="1207" y="2587466"/>
                  <a:pt x="8827" y="2671286"/>
                </a:cubicBezTo>
                <a:cubicBezTo>
                  <a:pt x="33592" y="2929414"/>
                  <a:pt x="393637" y="2937986"/>
                  <a:pt x="470790" y="2937986"/>
                </a:cubicBezTo>
                <a:lnTo>
                  <a:pt x="470790" y="2949416"/>
                </a:lnTo>
                <a:cubicBezTo>
                  <a:pt x="467932" y="2951321"/>
                  <a:pt x="464122" y="2954179"/>
                  <a:pt x="463170" y="2957036"/>
                </a:cubicBezTo>
                <a:cubicBezTo>
                  <a:pt x="467932" y="2963704"/>
                  <a:pt x="473647" y="2969419"/>
                  <a:pt x="482220" y="2969419"/>
                </a:cubicBezTo>
                <a:cubicBezTo>
                  <a:pt x="487935" y="2969419"/>
                  <a:pt x="494602" y="2963704"/>
                  <a:pt x="499365" y="2957036"/>
                </a:cubicBezTo>
                <a:lnTo>
                  <a:pt x="499365" y="29570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1" name="Graphic 85">
            <a:extLst>
              <a:ext uri="{FF2B5EF4-FFF2-40B4-BE49-F238E27FC236}">
                <a16:creationId xmlns:a16="http://schemas.microsoft.com/office/drawing/2014/main" id="{EF2E3787-878B-47FF-94AA-05C5A5D8F524}"/>
              </a:ext>
            </a:extLst>
          </p:cNvPr>
          <p:cNvSpPr/>
          <p:nvPr/>
        </p:nvSpPr>
        <p:spPr>
          <a:xfrm>
            <a:off x="5675515" y="4166568"/>
            <a:ext cx="1151397" cy="1074189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2" name="Graphic 2">
            <a:extLst>
              <a:ext uri="{FF2B5EF4-FFF2-40B4-BE49-F238E27FC236}">
                <a16:creationId xmlns:a16="http://schemas.microsoft.com/office/drawing/2014/main" id="{0758CBAE-EEBD-4A29-A287-9BF627BBB744}"/>
              </a:ext>
            </a:extLst>
          </p:cNvPr>
          <p:cNvSpPr/>
          <p:nvPr/>
        </p:nvSpPr>
        <p:spPr>
          <a:xfrm rot="5400000">
            <a:off x="4096274" y="4417302"/>
            <a:ext cx="1169432" cy="721776"/>
          </a:xfrm>
          <a:custGeom>
            <a:avLst/>
            <a:gdLst>
              <a:gd name="connsiteX0" fmla="*/ 0 w 3198541"/>
              <a:gd name="connsiteY0" fmla="*/ 882118 h 1974146"/>
              <a:gd name="connsiteX1" fmla="*/ 0 w 3198541"/>
              <a:gd name="connsiteY1" fmla="*/ 599741 h 1974146"/>
              <a:gd name="connsiteX2" fmla="*/ 38084 w 3198541"/>
              <a:gd name="connsiteY2" fmla="*/ 587246 h 1974146"/>
              <a:gd name="connsiteX3" fmla="*/ 49279 w 3198541"/>
              <a:gd name="connsiteY3" fmla="*/ 587221 h 1974146"/>
              <a:gd name="connsiteX4" fmla="*/ 88387 w 3198541"/>
              <a:gd name="connsiteY4" fmla="*/ 617033 h 1974146"/>
              <a:gd name="connsiteX5" fmla="*/ 107154 w 3198541"/>
              <a:gd name="connsiteY5" fmla="*/ 633276 h 1974146"/>
              <a:gd name="connsiteX6" fmla="*/ 166428 w 3198541"/>
              <a:gd name="connsiteY6" fmla="*/ 637474 h 1974146"/>
              <a:gd name="connsiteX7" fmla="*/ 236523 w 3198541"/>
              <a:gd name="connsiteY7" fmla="*/ 684304 h 1974146"/>
              <a:gd name="connsiteX8" fmla="*/ 250917 w 3198541"/>
              <a:gd name="connsiteY8" fmla="*/ 694949 h 1974146"/>
              <a:gd name="connsiteX9" fmla="*/ 283377 w 3198541"/>
              <a:gd name="connsiteY9" fmla="*/ 694799 h 1974146"/>
              <a:gd name="connsiteX10" fmla="*/ 325734 w 3198541"/>
              <a:gd name="connsiteY10" fmla="*/ 681980 h 1974146"/>
              <a:gd name="connsiteX11" fmla="*/ 352398 w 3198541"/>
              <a:gd name="connsiteY11" fmla="*/ 694625 h 1974146"/>
              <a:gd name="connsiteX12" fmla="*/ 400652 w 3198541"/>
              <a:gd name="connsiteY12" fmla="*/ 688877 h 1974146"/>
              <a:gd name="connsiteX13" fmla="*/ 426091 w 3198541"/>
              <a:gd name="connsiteY13" fmla="*/ 675633 h 1974146"/>
              <a:gd name="connsiteX14" fmla="*/ 606813 w 3198541"/>
              <a:gd name="connsiteY14" fmla="*/ 557434 h 1974146"/>
              <a:gd name="connsiteX15" fmla="*/ 869249 w 3198541"/>
              <a:gd name="connsiteY15" fmla="*/ 492787 h 1974146"/>
              <a:gd name="connsiteX16" fmla="*/ 1101249 w 3198541"/>
              <a:gd name="connsiteY16" fmla="*/ 469722 h 1974146"/>
              <a:gd name="connsiteX17" fmla="*/ 1153701 w 3198541"/>
              <a:gd name="connsiteY17" fmla="*/ 464499 h 1974146"/>
              <a:gd name="connsiteX18" fmla="*/ 1153326 w 3198541"/>
              <a:gd name="connsiteY18" fmla="*/ 369790 h 1974146"/>
              <a:gd name="connsiteX19" fmla="*/ 1144855 w 3198541"/>
              <a:gd name="connsiteY19" fmla="*/ 362643 h 1974146"/>
              <a:gd name="connsiteX20" fmla="*/ 1091828 w 3198541"/>
              <a:gd name="connsiteY20" fmla="*/ 354122 h 1974146"/>
              <a:gd name="connsiteX21" fmla="*/ 1091828 w 3198541"/>
              <a:gd name="connsiteY21" fmla="*/ 302594 h 1974146"/>
              <a:gd name="connsiteX22" fmla="*/ 1117117 w 3198541"/>
              <a:gd name="connsiteY22" fmla="*/ 270433 h 1974146"/>
              <a:gd name="connsiteX23" fmla="*/ 1267977 w 3198541"/>
              <a:gd name="connsiteY23" fmla="*/ 270358 h 1974146"/>
              <a:gd name="connsiteX24" fmla="*/ 1294166 w 3198541"/>
              <a:gd name="connsiteY24" fmla="*/ 303169 h 1974146"/>
              <a:gd name="connsiteX25" fmla="*/ 1294265 w 3198541"/>
              <a:gd name="connsiteY25" fmla="*/ 344401 h 1974146"/>
              <a:gd name="connsiteX26" fmla="*/ 1285744 w 3198541"/>
              <a:gd name="connsiteY26" fmla="*/ 355096 h 1974146"/>
              <a:gd name="connsiteX27" fmla="*/ 1239039 w 3198541"/>
              <a:gd name="connsiteY27" fmla="*/ 362218 h 1974146"/>
              <a:gd name="connsiteX28" fmla="*/ 1228919 w 3198541"/>
              <a:gd name="connsiteY28" fmla="*/ 374038 h 1974146"/>
              <a:gd name="connsiteX29" fmla="*/ 1229069 w 3198541"/>
              <a:gd name="connsiteY29" fmla="*/ 431488 h 1974146"/>
              <a:gd name="connsiteX30" fmla="*/ 1229069 w 3198541"/>
              <a:gd name="connsiteY30" fmla="*/ 459976 h 1974146"/>
              <a:gd name="connsiteX31" fmla="*/ 1483709 w 3198541"/>
              <a:gd name="connsiteY31" fmla="*/ 445032 h 1974146"/>
              <a:gd name="connsiteX32" fmla="*/ 1483709 w 3198541"/>
              <a:gd name="connsiteY32" fmla="*/ 364367 h 1974146"/>
              <a:gd name="connsiteX33" fmla="*/ 1421985 w 3198541"/>
              <a:gd name="connsiteY33" fmla="*/ 353872 h 1974146"/>
              <a:gd name="connsiteX34" fmla="*/ 1421985 w 3198541"/>
              <a:gd name="connsiteY34" fmla="*/ 302269 h 1974146"/>
              <a:gd name="connsiteX35" fmla="*/ 1447824 w 3198541"/>
              <a:gd name="connsiteY35" fmla="*/ 270708 h 1974146"/>
              <a:gd name="connsiteX36" fmla="*/ 1598459 w 3198541"/>
              <a:gd name="connsiteY36" fmla="*/ 271333 h 1974146"/>
              <a:gd name="connsiteX37" fmla="*/ 1623048 w 3198541"/>
              <a:gd name="connsiteY37" fmla="*/ 290125 h 1974146"/>
              <a:gd name="connsiteX38" fmla="*/ 1624223 w 3198541"/>
              <a:gd name="connsiteY38" fmla="*/ 354447 h 1974146"/>
              <a:gd name="connsiteX39" fmla="*/ 1568922 w 3198541"/>
              <a:gd name="connsiteY39" fmla="*/ 362668 h 1974146"/>
              <a:gd name="connsiteX40" fmla="*/ 1559726 w 3198541"/>
              <a:gd name="connsiteY40" fmla="*/ 368116 h 1974146"/>
              <a:gd name="connsiteX41" fmla="*/ 1559301 w 3198541"/>
              <a:gd name="connsiteY41" fmla="*/ 441284 h 1974146"/>
              <a:gd name="connsiteX42" fmla="*/ 1813616 w 3198541"/>
              <a:gd name="connsiteY42" fmla="*/ 424092 h 1974146"/>
              <a:gd name="connsiteX43" fmla="*/ 1813616 w 3198541"/>
              <a:gd name="connsiteY43" fmla="*/ 364392 h 1974146"/>
              <a:gd name="connsiteX44" fmla="*/ 1760289 w 3198541"/>
              <a:gd name="connsiteY44" fmla="*/ 354497 h 1974146"/>
              <a:gd name="connsiteX45" fmla="*/ 1752642 w 3198541"/>
              <a:gd name="connsiteY45" fmla="*/ 345101 h 1974146"/>
              <a:gd name="connsiteX46" fmla="*/ 1752267 w 3198541"/>
              <a:gd name="connsiteY46" fmla="*/ 301395 h 1974146"/>
              <a:gd name="connsiteX47" fmla="*/ 1777831 w 3198541"/>
              <a:gd name="connsiteY47" fmla="*/ 270883 h 1974146"/>
              <a:gd name="connsiteX48" fmla="*/ 1929666 w 3198541"/>
              <a:gd name="connsiteY48" fmla="*/ 271508 h 1974146"/>
              <a:gd name="connsiteX49" fmla="*/ 1953256 w 3198541"/>
              <a:gd name="connsiteY49" fmla="*/ 289800 h 1974146"/>
              <a:gd name="connsiteX50" fmla="*/ 1954380 w 3198541"/>
              <a:gd name="connsiteY50" fmla="*/ 354272 h 1974146"/>
              <a:gd name="connsiteX51" fmla="*/ 1900578 w 3198541"/>
              <a:gd name="connsiteY51" fmla="*/ 362593 h 1974146"/>
              <a:gd name="connsiteX52" fmla="*/ 1890083 w 3198541"/>
              <a:gd name="connsiteY52" fmla="*/ 368066 h 1974146"/>
              <a:gd name="connsiteX53" fmla="*/ 1889608 w 3198541"/>
              <a:gd name="connsiteY53" fmla="*/ 416920 h 1974146"/>
              <a:gd name="connsiteX54" fmla="*/ 1929816 w 3198541"/>
              <a:gd name="connsiteY54" fmla="*/ 412597 h 1974146"/>
              <a:gd name="connsiteX55" fmla="*/ 2079801 w 3198541"/>
              <a:gd name="connsiteY55" fmla="*/ 396479 h 1974146"/>
              <a:gd name="connsiteX56" fmla="*/ 2305828 w 3198541"/>
              <a:gd name="connsiteY56" fmla="*/ 367516 h 1974146"/>
              <a:gd name="connsiteX57" fmla="*/ 2576861 w 3198541"/>
              <a:gd name="connsiteY57" fmla="*/ 327483 h 1974146"/>
              <a:gd name="connsiteX58" fmla="*/ 2927609 w 3198541"/>
              <a:gd name="connsiteY58" fmla="*/ 211509 h 1974146"/>
              <a:gd name="connsiteX59" fmla="*/ 3022968 w 3198541"/>
              <a:gd name="connsiteY59" fmla="*/ 142538 h 1974146"/>
              <a:gd name="connsiteX60" fmla="*/ 3034088 w 3198541"/>
              <a:gd name="connsiteY60" fmla="*/ 113351 h 1974146"/>
              <a:gd name="connsiteX61" fmla="*/ 3039236 w 3198541"/>
              <a:gd name="connsiteY61" fmla="*/ 72794 h 1974146"/>
              <a:gd name="connsiteX62" fmla="*/ 3093612 w 3198541"/>
              <a:gd name="connsiteY62" fmla="*/ 0 h 1974146"/>
              <a:gd name="connsiteX63" fmla="*/ 3111105 w 3198541"/>
              <a:gd name="connsiteY63" fmla="*/ 0 h 1974146"/>
              <a:gd name="connsiteX64" fmla="*/ 3141117 w 3198541"/>
              <a:gd name="connsiteY64" fmla="*/ 37659 h 1974146"/>
              <a:gd name="connsiteX65" fmla="*/ 3167106 w 3198541"/>
              <a:gd name="connsiteY65" fmla="*/ 147736 h 1974146"/>
              <a:gd name="connsiteX66" fmla="*/ 3187747 w 3198541"/>
              <a:gd name="connsiteY66" fmla="*/ 281803 h 1974146"/>
              <a:gd name="connsiteX67" fmla="*/ 3196718 w 3198541"/>
              <a:gd name="connsiteY67" fmla="*/ 513828 h 1974146"/>
              <a:gd name="connsiteX68" fmla="*/ 3198542 w 3198541"/>
              <a:gd name="connsiteY68" fmla="*/ 527272 h 1974146"/>
              <a:gd name="connsiteX69" fmla="*/ 3198542 w 3198541"/>
              <a:gd name="connsiteY69" fmla="*/ 732183 h 1974146"/>
              <a:gd name="connsiteX70" fmla="*/ 3196843 w 3198541"/>
              <a:gd name="connsiteY70" fmla="*/ 746852 h 1974146"/>
              <a:gd name="connsiteX71" fmla="*/ 3194219 w 3198541"/>
              <a:gd name="connsiteY71" fmla="*/ 921726 h 1974146"/>
              <a:gd name="connsiteX72" fmla="*/ 3175527 w 3198541"/>
              <a:gd name="connsiteY72" fmla="*/ 1082232 h 1974146"/>
              <a:gd name="connsiteX73" fmla="*/ 3142366 w 3198541"/>
              <a:gd name="connsiteY73" fmla="*/ 1187586 h 1974146"/>
              <a:gd name="connsiteX74" fmla="*/ 3097636 w 3198541"/>
              <a:gd name="connsiteY74" fmla="*/ 1214525 h 1974146"/>
              <a:gd name="connsiteX75" fmla="*/ 3056079 w 3198541"/>
              <a:gd name="connsiteY75" fmla="*/ 1183113 h 1974146"/>
              <a:gd name="connsiteX76" fmla="*/ 3034163 w 3198541"/>
              <a:gd name="connsiteY76" fmla="*/ 1096551 h 1974146"/>
              <a:gd name="connsiteX77" fmla="*/ 3027091 w 3198541"/>
              <a:gd name="connsiteY77" fmla="*/ 1081832 h 1974146"/>
              <a:gd name="connsiteX78" fmla="*/ 2947751 w 3198541"/>
              <a:gd name="connsiteY78" fmla="*/ 1021833 h 1974146"/>
              <a:gd name="connsiteX79" fmla="*/ 2754084 w 3198541"/>
              <a:gd name="connsiteY79" fmla="*/ 934721 h 1974146"/>
              <a:gd name="connsiteX80" fmla="*/ 2633062 w 3198541"/>
              <a:gd name="connsiteY80" fmla="*/ 895088 h 1974146"/>
              <a:gd name="connsiteX81" fmla="*/ 2701557 w 3198541"/>
              <a:gd name="connsiteY81" fmla="*/ 1080283 h 1974146"/>
              <a:gd name="connsiteX82" fmla="*/ 2716726 w 3198541"/>
              <a:gd name="connsiteY82" fmla="*/ 1273824 h 1974146"/>
              <a:gd name="connsiteX83" fmla="*/ 2741789 w 3198541"/>
              <a:gd name="connsiteY83" fmla="*/ 1291491 h 1974146"/>
              <a:gd name="connsiteX84" fmla="*/ 2712552 w 3198541"/>
              <a:gd name="connsiteY84" fmla="*/ 1420211 h 1974146"/>
              <a:gd name="connsiteX85" fmla="*/ 2702132 w 3198541"/>
              <a:gd name="connsiteY85" fmla="*/ 1431906 h 1974146"/>
              <a:gd name="connsiteX86" fmla="*/ 2686039 w 3198541"/>
              <a:gd name="connsiteY86" fmla="*/ 1502225 h 1974146"/>
              <a:gd name="connsiteX87" fmla="*/ 2621192 w 3198541"/>
              <a:gd name="connsiteY87" fmla="*/ 1645188 h 1974146"/>
              <a:gd name="connsiteX88" fmla="*/ 2564541 w 3198541"/>
              <a:gd name="connsiteY88" fmla="*/ 1708461 h 1974146"/>
              <a:gd name="connsiteX89" fmla="*/ 2571763 w 3198541"/>
              <a:gd name="connsiteY89" fmla="*/ 1718157 h 1974146"/>
              <a:gd name="connsiteX90" fmla="*/ 2564766 w 3198541"/>
              <a:gd name="connsiteY90" fmla="*/ 1725978 h 1974146"/>
              <a:gd name="connsiteX91" fmla="*/ 2594853 w 3198541"/>
              <a:gd name="connsiteY91" fmla="*/ 1761588 h 1974146"/>
              <a:gd name="connsiteX92" fmla="*/ 2602725 w 3198541"/>
              <a:gd name="connsiteY92" fmla="*/ 1766061 h 1974146"/>
              <a:gd name="connsiteX93" fmla="*/ 2647730 w 3198541"/>
              <a:gd name="connsiteY93" fmla="*/ 1776407 h 1974146"/>
              <a:gd name="connsiteX94" fmla="*/ 2755983 w 3198541"/>
              <a:gd name="connsiteY94" fmla="*/ 1593011 h 1974146"/>
              <a:gd name="connsiteX95" fmla="*/ 2786195 w 3198541"/>
              <a:gd name="connsiteY95" fmla="*/ 1514095 h 1974146"/>
              <a:gd name="connsiteX96" fmla="*/ 2796691 w 3198541"/>
              <a:gd name="connsiteY96" fmla="*/ 1500626 h 1974146"/>
              <a:gd name="connsiteX97" fmla="*/ 2800514 w 3198541"/>
              <a:gd name="connsiteY97" fmla="*/ 1502750 h 1974146"/>
              <a:gd name="connsiteX98" fmla="*/ 2797491 w 3198541"/>
              <a:gd name="connsiteY98" fmla="*/ 1518943 h 1974146"/>
              <a:gd name="connsiteX99" fmla="*/ 2665823 w 3198541"/>
              <a:gd name="connsiteY99" fmla="*/ 1785877 h 1974146"/>
              <a:gd name="connsiteX100" fmla="*/ 2659250 w 3198541"/>
              <a:gd name="connsiteY100" fmla="*/ 1804894 h 1974146"/>
              <a:gd name="connsiteX101" fmla="*/ 2621517 w 3198541"/>
              <a:gd name="connsiteY101" fmla="*/ 1850175 h 1974146"/>
              <a:gd name="connsiteX102" fmla="*/ 2608048 w 3198541"/>
              <a:gd name="connsiteY102" fmla="*/ 1855372 h 1974146"/>
              <a:gd name="connsiteX103" fmla="*/ 2396464 w 3198541"/>
              <a:gd name="connsiteY103" fmla="*/ 1974146 h 1974146"/>
              <a:gd name="connsiteX104" fmla="*/ 2373974 w 3198541"/>
              <a:gd name="connsiteY104" fmla="*/ 1974146 h 1974146"/>
              <a:gd name="connsiteX105" fmla="*/ 2359780 w 3198541"/>
              <a:gd name="connsiteY105" fmla="*/ 1967674 h 1974146"/>
              <a:gd name="connsiteX106" fmla="*/ 2336315 w 3198541"/>
              <a:gd name="connsiteY106" fmla="*/ 1961277 h 1974146"/>
              <a:gd name="connsiteX107" fmla="*/ 2295733 w 3198541"/>
              <a:gd name="connsiteY107" fmla="*/ 1920994 h 1974146"/>
              <a:gd name="connsiteX108" fmla="*/ 2294783 w 3198541"/>
              <a:gd name="connsiteY108" fmla="*/ 1911273 h 1974146"/>
              <a:gd name="connsiteX109" fmla="*/ 2313775 w 3198541"/>
              <a:gd name="connsiteY109" fmla="*/ 1876438 h 1974146"/>
              <a:gd name="connsiteX110" fmla="*/ 2307003 w 3198541"/>
              <a:gd name="connsiteY110" fmla="*/ 1846676 h 1974146"/>
              <a:gd name="connsiteX111" fmla="*/ 2287761 w 3198541"/>
              <a:gd name="connsiteY111" fmla="*/ 1849500 h 1974146"/>
              <a:gd name="connsiteX112" fmla="*/ 2283988 w 3198541"/>
              <a:gd name="connsiteY112" fmla="*/ 1836406 h 1974146"/>
              <a:gd name="connsiteX113" fmla="*/ 1996662 w 3198541"/>
              <a:gd name="connsiteY113" fmla="*/ 1847301 h 1974146"/>
              <a:gd name="connsiteX114" fmla="*/ 1996712 w 3198541"/>
              <a:gd name="connsiteY114" fmla="*/ 1858821 h 1974146"/>
              <a:gd name="connsiteX115" fmla="*/ 2001660 w 3198541"/>
              <a:gd name="connsiteY115" fmla="*/ 1926217 h 1974146"/>
              <a:gd name="connsiteX116" fmla="*/ 1988315 w 3198541"/>
              <a:gd name="connsiteY116" fmla="*/ 1943809 h 1974146"/>
              <a:gd name="connsiteX117" fmla="*/ 1813116 w 3198541"/>
              <a:gd name="connsiteY117" fmla="*/ 1961177 h 1974146"/>
              <a:gd name="connsiteX118" fmla="*/ 1706962 w 3198541"/>
              <a:gd name="connsiteY118" fmla="*/ 1943184 h 1974146"/>
              <a:gd name="connsiteX119" fmla="*/ 1707137 w 3198541"/>
              <a:gd name="connsiteY119" fmla="*/ 1905076 h 1974146"/>
              <a:gd name="connsiteX120" fmla="*/ 1713834 w 3198541"/>
              <a:gd name="connsiteY120" fmla="*/ 1845327 h 1974146"/>
              <a:gd name="connsiteX121" fmla="*/ 1667104 w 3198541"/>
              <a:gd name="connsiteY121" fmla="*/ 1845327 h 1974146"/>
              <a:gd name="connsiteX122" fmla="*/ 1666654 w 3198541"/>
              <a:gd name="connsiteY122" fmla="*/ 1853573 h 1974146"/>
              <a:gd name="connsiteX123" fmla="*/ 1671203 w 3198541"/>
              <a:gd name="connsiteY123" fmla="*/ 1929840 h 1974146"/>
              <a:gd name="connsiteX124" fmla="*/ 1661407 w 3198541"/>
              <a:gd name="connsiteY124" fmla="*/ 1942410 h 1974146"/>
              <a:gd name="connsiteX125" fmla="*/ 1589613 w 3198541"/>
              <a:gd name="connsiteY125" fmla="*/ 1957378 h 1974146"/>
              <a:gd name="connsiteX126" fmla="*/ 1383727 w 3198541"/>
              <a:gd name="connsiteY126" fmla="*/ 1942810 h 1974146"/>
              <a:gd name="connsiteX127" fmla="*/ 1376680 w 3198541"/>
              <a:gd name="connsiteY127" fmla="*/ 1937537 h 1974146"/>
              <a:gd name="connsiteX128" fmla="*/ 1377080 w 3198541"/>
              <a:gd name="connsiteY128" fmla="*/ 1903951 h 1974146"/>
              <a:gd name="connsiteX129" fmla="*/ 1383227 w 3198541"/>
              <a:gd name="connsiteY129" fmla="*/ 1845352 h 1974146"/>
              <a:gd name="connsiteX130" fmla="*/ 1336122 w 3198541"/>
              <a:gd name="connsiteY130" fmla="*/ 1845352 h 1974146"/>
              <a:gd name="connsiteX131" fmla="*/ 1336147 w 3198541"/>
              <a:gd name="connsiteY131" fmla="*/ 1858621 h 1974146"/>
              <a:gd name="connsiteX132" fmla="*/ 1340421 w 3198541"/>
              <a:gd name="connsiteY132" fmla="*/ 1927616 h 1974146"/>
              <a:gd name="connsiteX133" fmla="*/ 1328126 w 3198541"/>
              <a:gd name="connsiteY133" fmla="*/ 1943559 h 1974146"/>
              <a:gd name="connsiteX134" fmla="*/ 1151727 w 3198541"/>
              <a:gd name="connsiteY134" fmla="*/ 1961152 h 1974146"/>
              <a:gd name="connsiteX135" fmla="*/ 1052745 w 3198541"/>
              <a:gd name="connsiteY135" fmla="*/ 1942510 h 1974146"/>
              <a:gd name="connsiteX136" fmla="*/ 1045373 w 3198541"/>
              <a:gd name="connsiteY136" fmla="*/ 1936212 h 1974146"/>
              <a:gd name="connsiteX137" fmla="*/ 1045423 w 3198541"/>
              <a:gd name="connsiteY137" fmla="*/ 1906300 h 1974146"/>
              <a:gd name="connsiteX138" fmla="*/ 1052570 w 3198541"/>
              <a:gd name="connsiteY138" fmla="*/ 1842153 h 1974146"/>
              <a:gd name="connsiteX139" fmla="*/ 996269 w 3198541"/>
              <a:gd name="connsiteY139" fmla="*/ 1848575 h 1974146"/>
              <a:gd name="connsiteX140" fmla="*/ 838862 w 3198541"/>
              <a:gd name="connsiteY140" fmla="*/ 1848775 h 1974146"/>
              <a:gd name="connsiteX141" fmla="*/ 830766 w 3198541"/>
              <a:gd name="connsiteY141" fmla="*/ 1846576 h 1974146"/>
              <a:gd name="connsiteX142" fmla="*/ 816497 w 3198541"/>
              <a:gd name="connsiteY142" fmla="*/ 1840554 h 1974146"/>
              <a:gd name="connsiteX143" fmla="*/ 663363 w 3198541"/>
              <a:gd name="connsiteY143" fmla="*/ 1821737 h 1974146"/>
              <a:gd name="connsiteX144" fmla="*/ 446982 w 3198541"/>
              <a:gd name="connsiteY144" fmla="*/ 1680998 h 1974146"/>
              <a:gd name="connsiteX145" fmla="*/ 438286 w 3198541"/>
              <a:gd name="connsiteY145" fmla="*/ 1672152 h 1974146"/>
              <a:gd name="connsiteX146" fmla="*/ 277230 w 3198541"/>
              <a:gd name="connsiteY146" fmla="*/ 1440602 h 1974146"/>
              <a:gd name="connsiteX147" fmla="*/ 229276 w 3198541"/>
              <a:gd name="connsiteY147" fmla="*/ 1173317 h 1974146"/>
              <a:gd name="connsiteX148" fmla="*/ 275831 w 3198541"/>
              <a:gd name="connsiteY148" fmla="*/ 895138 h 1974146"/>
              <a:gd name="connsiteX149" fmla="*/ 306817 w 3198541"/>
              <a:gd name="connsiteY149" fmla="*/ 826418 h 1974146"/>
              <a:gd name="connsiteX150" fmla="*/ 241271 w 3198541"/>
              <a:gd name="connsiteY150" fmla="*/ 826418 h 1974146"/>
              <a:gd name="connsiteX151" fmla="*/ 171601 w 3198541"/>
              <a:gd name="connsiteY151" fmla="*/ 882043 h 1974146"/>
              <a:gd name="connsiteX152" fmla="*/ 107454 w 3198541"/>
              <a:gd name="connsiteY152" fmla="*/ 887841 h 1974146"/>
              <a:gd name="connsiteX153" fmla="*/ 88612 w 3198541"/>
              <a:gd name="connsiteY153" fmla="*/ 904559 h 1974146"/>
              <a:gd name="connsiteX154" fmla="*/ 54526 w 3198541"/>
              <a:gd name="connsiteY154" fmla="*/ 933196 h 1974146"/>
              <a:gd name="connsiteX155" fmla="*/ 29637 w 3198541"/>
              <a:gd name="connsiteY155" fmla="*/ 934246 h 1974146"/>
              <a:gd name="connsiteX156" fmla="*/ 1549 w 3198541"/>
              <a:gd name="connsiteY156" fmla="*/ 908157 h 1974146"/>
              <a:gd name="connsiteX157" fmla="*/ 0 w 3198541"/>
              <a:gd name="connsiteY157" fmla="*/ 882118 h 1974146"/>
              <a:gd name="connsiteX158" fmla="*/ 847808 w 3198541"/>
              <a:gd name="connsiteY158" fmla="*/ 1410740 h 1974146"/>
              <a:gd name="connsiteX159" fmla="*/ 845384 w 3198541"/>
              <a:gd name="connsiteY159" fmla="*/ 1404368 h 1974146"/>
              <a:gd name="connsiteX160" fmla="*/ 810400 w 3198541"/>
              <a:gd name="connsiteY160" fmla="*/ 1268801 h 1974146"/>
              <a:gd name="connsiteX161" fmla="*/ 811749 w 3198541"/>
              <a:gd name="connsiteY161" fmla="*/ 1177366 h 1974146"/>
              <a:gd name="connsiteX162" fmla="*/ 829666 w 3198541"/>
              <a:gd name="connsiteY162" fmla="*/ 1083456 h 1974146"/>
              <a:gd name="connsiteX163" fmla="*/ 829841 w 3198541"/>
              <a:gd name="connsiteY163" fmla="*/ 1062565 h 1974146"/>
              <a:gd name="connsiteX164" fmla="*/ 698748 w 3198541"/>
              <a:gd name="connsiteY164" fmla="*/ 1084406 h 1974146"/>
              <a:gd name="connsiteX165" fmla="*/ 547613 w 3198541"/>
              <a:gd name="connsiteY165" fmla="*/ 1213750 h 1974146"/>
              <a:gd name="connsiteX166" fmla="*/ 512953 w 3198541"/>
              <a:gd name="connsiteY166" fmla="*/ 1417987 h 1974146"/>
              <a:gd name="connsiteX167" fmla="*/ 535319 w 3198541"/>
              <a:gd name="connsiteY167" fmla="*/ 1470139 h 1974146"/>
              <a:gd name="connsiteX168" fmla="*/ 601590 w 3198541"/>
              <a:gd name="connsiteY168" fmla="*/ 1534136 h 1974146"/>
              <a:gd name="connsiteX169" fmla="*/ 846234 w 3198541"/>
              <a:gd name="connsiteY169" fmla="*/ 1622223 h 1974146"/>
              <a:gd name="connsiteX170" fmla="*/ 1036052 w 3198541"/>
              <a:gd name="connsiteY170" fmla="*/ 1621723 h 1974146"/>
              <a:gd name="connsiteX171" fmla="*/ 1049496 w 3198541"/>
              <a:gd name="connsiteY171" fmla="*/ 1621723 h 1974146"/>
              <a:gd name="connsiteX172" fmla="*/ 1049496 w 3198541"/>
              <a:gd name="connsiteY172" fmla="*/ 1583515 h 1974146"/>
              <a:gd name="connsiteX173" fmla="*/ 1035352 w 3198541"/>
              <a:gd name="connsiteY173" fmla="*/ 1582665 h 1974146"/>
              <a:gd name="connsiteX174" fmla="*/ 930448 w 3198541"/>
              <a:gd name="connsiteY174" fmla="*/ 1582466 h 1974146"/>
              <a:gd name="connsiteX175" fmla="*/ 884667 w 3198541"/>
              <a:gd name="connsiteY175" fmla="*/ 1578917 h 1974146"/>
              <a:gd name="connsiteX176" fmla="*/ 807201 w 3198541"/>
              <a:gd name="connsiteY176" fmla="*/ 1459419 h 1974146"/>
              <a:gd name="connsiteX177" fmla="*/ 847808 w 3198541"/>
              <a:gd name="connsiteY177" fmla="*/ 1410740 h 1974146"/>
              <a:gd name="connsiteX178" fmla="*/ 1997586 w 3198541"/>
              <a:gd name="connsiteY178" fmla="*/ 1069113 h 1974146"/>
              <a:gd name="connsiteX179" fmla="*/ 1997586 w 3198541"/>
              <a:gd name="connsiteY179" fmla="*/ 1391473 h 1974146"/>
              <a:gd name="connsiteX180" fmla="*/ 2003334 w 3198541"/>
              <a:gd name="connsiteY180" fmla="*/ 1391998 h 1974146"/>
              <a:gd name="connsiteX181" fmla="*/ 2131379 w 3198541"/>
              <a:gd name="connsiteY181" fmla="*/ 1395172 h 1974146"/>
              <a:gd name="connsiteX182" fmla="*/ 2255300 w 3198541"/>
              <a:gd name="connsiteY182" fmla="*/ 1399020 h 1974146"/>
              <a:gd name="connsiteX183" fmla="*/ 2304529 w 3198541"/>
              <a:gd name="connsiteY183" fmla="*/ 1392373 h 1974146"/>
              <a:gd name="connsiteX184" fmla="*/ 2400437 w 3198541"/>
              <a:gd name="connsiteY184" fmla="*/ 1299213 h 1974146"/>
              <a:gd name="connsiteX185" fmla="*/ 2402986 w 3198541"/>
              <a:gd name="connsiteY185" fmla="*/ 1175342 h 1974146"/>
              <a:gd name="connsiteX186" fmla="*/ 2304729 w 3198541"/>
              <a:gd name="connsiteY186" fmla="*/ 1070637 h 1974146"/>
              <a:gd name="connsiteX187" fmla="*/ 2232760 w 3198541"/>
              <a:gd name="connsiteY187" fmla="*/ 1068213 h 1974146"/>
              <a:gd name="connsiteX188" fmla="*/ 2019227 w 3198541"/>
              <a:gd name="connsiteY188" fmla="*/ 1069113 h 1974146"/>
              <a:gd name="connsiteX189" fmla="*/ 1997586 w 3198541"/>
              <a:gd name="connsiteY189" fmla="*/ 1069113 h 1974146"/>
              <a:gd name="connsiteX190" fmla="*/ 718189 w 3198541"/>
              <a:gd name="connsiteY190" fmla="*/ 824368 h 1974146"/>
              <a:gd name="connsiteX191" fmla="*/ 700572 w 3198541"/>
              <a:gd name="connsiteY191" fmla="*/ 825868 h 1974146"/>
              <a:gd name="connsiteX192" fmla="*/ 632252 w 3198541"/>
              <a:gd name="connsiteY192" fmla="*/ 831640 h 1974146"/>
              <a:gd name="connsiteX193" fmla="*/ 602689 w 3198541"/>
              <a:gd name="connsiteY193" fmla="*/ 842186 h 1974146"/>
              <a:gd name="connsiteX194" fmla="*/ 462275 w 3198541"/>
              <a:gd name="connsiteY194" fmla="*/ 1055269 h 1974146"/>
              <a:gd name="connsiteX195" fmla="*/ 455203 w 3198541"/>
              <a:gd name="connsiteY195" fmla="*/ 1080408 h 1974146"/>
              <a:gd name="connsiteX196" fmla="*/ 449481 w 3198541"/>
              <a:gd name="connsiteY196" fmla="*/ 1108021 h 1974146"/>
              <a:gd name="connsiteX197" fmla="*/ 454229 w 3198541"/>
              <a:gd name="connsiteY197" fmla="*/ 1103548 h 1974146"/>
              <a:gd name="connsiteX198" fmla="*/ 674533 w 3198541"/>
              <a:gd name="connsiteY198" fmla="*/ 949614 h 1974146"/>
              <a:gd name="connsiteX199" fmla="*/ 818296 w 3198541"/>
              <a:gd name="connsiteY199" fmla="*/ 927924 h 1974146"/>
              <a:gd name="connsiteX200" fmla="*/ 829042 w 3198541"/>
              <a:gd name="connsiteY200" fmla="*/ 924325 h 1974146"/>
              <a:gd name="connsiteX201" fmla="*/ 841211 w 3198541"/>
              <a:gd name="connsiteY201" fmla="*/ 917653 h 1974146"/>
              <a:gd name="connsiteX202" fmla="*/ 906133 w 3198541"/>
              <a:gd name="connsiteY202" fmla="*/ 917453 h 1974146"/>
              <a:gd name="connsiteX203" fmla="*/ 1000967 w 3198541"/>
              <a:gd name="connsiteY203" fmla="*/ 903409 h 1974146"/>
              <a:gd name="connsiteX204" fmla="*/ 1026181 w 3198541"/>
              <a:gd name="connsiteY204" fmla="*/ 896987 h 1974146"/>
              <a:gd name="connsiteX205" fmla="*/ 1049096 w 3198541"/>
              <a:gd name="connsiteY205" fmla="*/ 891714 h 1974146"/>
              <a:gd name="connsiteX206" fmla="*/ 1049096 w 3198541"/>
              <a:gd name="connsiteY206" fmla="*/ 841611 h 1974146"/>
              <a:gd name="connsiteX207" fmla="*/ 1033203 w 3198541"/>
              <a:gd name="connsiteY207" fmla="*/ 841611 h 1974146"/>
              <a:gd name="connsiteX208" fmla="*/ 734707 w 3198541"/>
              <a:gd name="connsiteY208" fmla="*/ 841836 h 1974146"/>
              <a:gd name="connsiteX209" fmla="*/ 718189 w 3198541"/>
              <a:gd name="connsiteY209" fmla="*/ 824368 h 1974146"/>
              <a:gd name="connsiteX210" fmla="*/ 2551697 w 3198541"/>
              <a:gd name="connsiteY210" fmla="*/ 1316780 h 1974146"/>
              <a:gd name="connsiteX211" fmla="*/ 2548798 w 3198541"/>
              <a:gd name="connsiteY211" fmla="*/ 1322603 h 1974146"/>
              <a:gd name="connsiteX212" fmla="*/ 2381895 w 3198541"/>
              <a:gd name="connsiteY212" fmla="*/ 1511121 h 1974146"/>
              <a:gd name="connsiteX213" fmla="*/ 2239557 w 3198541"/>
              <a:gd name="connsiteY213" fmla="*/ 1541133 h 1974146"/>
              <a:gd name="connsiteX214" fmla="*/ 2080850 w 3198541"/>
              <a:gd name="connsiteY214" fmla="*/ 1546331 h 1974146"/>
              <a:gd name="connsiteX215" fmla="*/ 2008407 w 3198541"/>
              <a:gd name="connsiteY215" fmla="*/ 1546456 h 1974146"/>
              <a:gd name="connsiteX216" fmla="*/ 1997586 w 3198541"/>
              <a:gd name="connsiteY216" fmla="*/ 1547081 h 1974146"/>
              <a:gd name="connsiteX217" fmla="*/ 1997586 w 3198541"/>
              <a:gd name="connsiteY217" fmla="*/ 1620599 h 1974146"/>
              <a:gd name="connsiteX218" fmla="*/ 2000760 w 3198541"/>
              <a:gd name="connsiteY218" fmla="*/ 1621574 h 1974146"/>
              <a:gd name="connsiteX219" fmla="*/ 2291159 w 3198541"/>
              <a:gd name="connsiteY219" fmla="*/ 1623898 h 1974146"/>
              <a:gd name="connsiteX220" fmla="*/ 2380896 w 3198541"/>
              <a:gd name="connsiteY220" fmla="*/ 1611203 h 1974146"/>
              <a:gd name="connsiteX221" fmla="*/ 2503892 w 3198541"/>
              <a:gd name="connsiteY221" fmla="*/ 1531887 h 1974146"/>
              <a:gd name="connsiteX222" fmla="*/ 2551697 w 3198541"/>
              <a:gd name="connsiteY222" fmla="*/ 1316780 h 1974146"/>
              <a:gd name="connsiteX223" fmla="*/ 2474655 w 3198541"/>
              <a:gd name="connsiteY223" fmla="*/ 925000 h 1974146"/>
              <a:gd name="connsiteX224" fmla="*/ 2460836 w 3198541"/>
              <a:gd name="connsiteY224" fmla="*/ 912530 h 1974146"/>
              <a:gd name="connsiteX225" fmla="*/ 2454039 w 3198541"/>
              <a:gd name="connsiteY225" fmla="*/ 907033 h 1974146"/>
              <a:gd name="connsiteX226" fmla="*/ 2252101 w 3198541"/>
              <a:gd name="connsiteY226" fmla="*/ 837463 h 1974146"/>
              <a:gd name="connsiteX227" fmla="*/ 2160716 w 3198541"/>
              <a:gd name="connsiteY227" fmla="*/ 837088 h 1974146"/>
              <a:gd name="connsiteX228" fmla="*/ 2010831 w 3198541"/>
              <a:gd name="connsiteY228" fmla="*/ 837088 h 1974146"/>
              <a:gd name="connsiteX229" fmla="*/ 1997736 w 3198541"/>
              <a:gd name="connsiteY229" fmla="*/ 837088 h 1974146"/>
              <a:gd name="connsiteX230" fmla="*/ 1997736 w 3198541"/>
              <a:gd name="connsiteY230" fmla="*/ 889140 h 1974146"/>
              <a:gd name="connsiteX231" fmla="*/ 2003734 w 3198541"/>
              <a:gd name="connsiteY231" fmla="*/ 889540 h 1974146"/>
              <a:gd name="connsiteX232" fmla="*/ 2290910 w 3198541"/>
              <a:gd name="connsiteY232" fmla="*/ 893563 h 1974146"/>
              <a:gd name="connsiteX233" fmla="*/ 2474655 w 3198541"/>
              <a:gd name="connsiteY233" fmla="*/ 925000 h 1974146"/>
              <a:gd name="connsiteX234" fmla="*/ 2534679 w 3198541"/>
              <a:gd name="connsiteY234" fmla="*/ 1748819 h 1974146"/>
              <a:gd name="connsiteX235" fmla="*/ 2529581 w 3198541"/>
              <a:gd name="connsiteY235" fmla="*/ 1739997 h 1974146"/>
              <a:gd name="connsiteX236" fmla="*/ 2395914 w 3198541"/>
              <a:gd name="connsiteY236" fmla="*/ 1809867 h 1974146"/>
              <a:gd name="connsiteX237" fmla="*/ 2398663 w 3198541"/>
              <a:gd name="connsiteY237" fmla="*/ 1825960 h 1974146"/>
              <a:gd name="connsiteX238" fmla="*/ 2378921 w 3198541"/>
              <a:gd name="connsiteY238" fmla="*/ 1831433 h 1974146"/>
              <a:gd name="connsiteX239" fmla="*/ 2384369 w 3198541"/>
              <a:gd name="connsiteY239" fmla="*/ 1854498 h 1974146"/>
              <a:gd name="connsiteX240" fmla="*/ 2418380 w 3198541"/>
              <a:gd name="connsiteY240" fmla="*/ 1880986 h 1974146"/>
              <a:gd name="connsiteX241" fmla="*/ 2433673 w 3198541"/>
              <a:gd name="connsiteY241" fmla="*/ 1892456 h 1974146"/>
              <a:gd name="connsiteX242" fmla="*/ 2446692 w 3198541"/>
              <a:gd name="connsiteY242" fmla="*/ 1895105 h 1974146"/>
              <a:gd name="connsiteX243" fmla="*/ 2580185 w 3198541"/>
              <a:gd name="connsiteY243" fmla="*/ 1833032 h 1974146"/>
              <a:gd name="connsiteX244" fmla="*/ 2577211 w 3198541"/>
              <a:gd name="connsiteY244" fmla="*/ 1787402 h 1974146"/>
              <a:gd name="connsiteX245" fmla="*/ 2578185 w 3198541"/>
              <a:gd name="connsiteY245" fmla="*/ 1781729 h 1974146"/>
              <a:gd name="connsiteX246" fmla="*/ 2545549 w 3198541"/>
              <a:gd name="connsiteY246" fmla="*/ 1742321 h 1974146"/>
              <a:gd name="connsiteX247" fmla="*/ 2534679 w 3198541"/>
              <a:gd name="connsiteY247" fmla="*/ 1748819 h 1974146"/>
              <a:gd name="connsiteX248" fmla="*/ 1710960 w 3198541"/>
              <a:gd name="connsiteY248" fmla="*/ 1286818 h 1974146"/>
              <a:gd name="connsiteX249" fmla="*/ 1710960 w 3198541"/>
              <a:gd name="connsiteY249" fmla="*/ 1070037 h 1974146"/>
              <a:gd name="connsiteX250" fmla="*/ 1667429 w 3198541"/>
              <a:gd name="connsiteY250" fmla="*/ 1070037 h 1974146"/>
              <a:gd name="connsiteX251" fmla="*/ 1667429 w 3198541"/>
              <a:gd name="connsiteY251" fmla="*/ 1286818 h 1974146"/>
              <a:gd name="connsiteX252" fmla="*/ 1710960 w 3198541"/>
              <a:gd name="connsiteY252" fmla="*/ 1286818 h 1974146"/>
              <a:gd name="connsiteX253" fmla="*/ 1667254 w 3198541"/>
              <a:gd name="connsiteY253" fmla="*/ 1620949 h 1974146"/>
              <a:gd name="connsiteX254" fmla="*/ 1710885 w 3198541"/>
              <a:gd name="connsiteY254" fmla="*/ 1620949 h 1974146"/>
              <a:gd name="connsiteX255" fmla="*/ 1710885 w 3198541"/>
              <a:gd name="connsiteY255" fmla="*/ 1442726 h 1974146"/>
              <a:gd name="connsiteX256" fmla="*/ 1667254 w 3198541"/>
              <a:gd name="connsiteY256" fmla="*/ 1442726 h 1974146"/>
              <a:gd name="connsiteX257" fmla="*/ 1667254 w 3198541"/>
              <a:gd name="connsiteY257" fmla="*/ 1620949 h 1974146"/>
              <a:gd name="connsiteX258" fmla="*/ 1336122 w 3198541"/>
              <a:gd name="connsiteY258" fmla="*/ 1069662 h 1974146"/>
              <a:gd name="connsiteX259" fmla="*/ 1336422 w 3198541"/>
              <a:gd name="connsiteY259" fmla="*/ 1170369 h 1974146"/>
              <a:gd name="connsiteX260" fmla="*/ 1343044 w 3198541"/>
              <a:gd name="connsiteY260" fmla="*/ 1178265 h 1974146"/>
              <a:gd name="connsiteX261" fmla="*/ 1380553 w 3198541"/>
              <a:gd name="connsiteY261" fmla="*/ 1182613 h 1974146"/>
              <a:gd name="connsiteX262" fmla="*/ 1380553 w 3198541"/>
              <a:gd name="connsiteY262" fmla="*/ 1069687 h 1974146"/>
              <a:gd name="connsiteX263" fmla="*/ 1336122 w 3198541"/>
              <a:gd name="connsiteY263" fmla="*/ 1069662 h 1974146"/>
              <a:gd name="connsiteX264" fmla="*/ 1336622 w 3198541"/>
              <a:gd name="connsiteY264" fmla="*/ 1440102 h 1974146"/>
              <a:gd name="connsiteX265" fmla="*/ 1368808 w 3198541"/>
              <a:gd name="connsiteY265" fmla="*/ 1424984 h 1974146"/>
              <a:gd name="connsiteX266" fmla="*/ 1381628 w 3198541"/>
              <a:gd name="connsiteY266" fmla="*/ 1401694 h 1974146"/>
              <a:gd name="connsiteX267" fmla="*/ 1381128 w 3198541"/>
              <a:gd name="connsiteY267" fmla="*/ 1345693 h 1974146"/>
              <a:gd name="connsiteX268" fmla="*/ 1376255 w 3198541"/>
              <a:gd name="connsiteY268" fmla="*/ 1332774 h 1974146"/>
              <a:gd name="connsiteX269" fmla="*/ 1336622 w 3198541"/>
              <a:gd name="connsiteY269" fmla="*/ 1317505 h 1974146"/>
              <a:gd name="connsiteX270" fmla="*/ 1336622 w 3198541"/>
              <a:gd name="connsiteY270" fmla="*/ 1440102 h 1974146"/>
              <a:gd name="connsiteX271" fmla="*/ 972804 w 3198541"/>
              <a:gd name="connsiteY271" fmla="*/ 1319929 h 1974146"/>
              <a:gd name="connsiteX272" fmla="*/ 1004716 w 3198541"/>
              <a:gd name="connsiteY272" fmla="*/ 1387000 h 1974146"/>
              <a:gd name="connsiteX273" fmla="*/ 1015511 w 3198541"/>
              <a:gd name="connsiteY273" fmla="*/ 1394322 h 1974146"/>
              <a:gd name="connsiteX274" fmla="*/ 1049446 w 3198541"/>
              <a:gd name="connsiteY274" fmla="*/ 1394672 h 1974146"/>
              <a:gd name="connsiteX275" fmla="*/ 1049446 w 3198541"/>
              <a:gd name="connsiteY275" fmla="*/ 1319929 h 1974146"/>
              <a:gd name="connsiteX276" fmla="*/ 972804 w 3198541"/>
              <a:gd name="connsiteY276" fmla="*/ 1319929 h 1974146"/>
              <a:gd name="connsiteX277" fmla="*/ 1380353 w 3198541"/>
              <a:gd name="connsiteY277" fmla="*/ 921576 h 1974146"/>
              <a:gd name="connsiteX278" fmla="*/ 1380353 w 3198541"/>
              <a:gd name="connsiteY278" fmla="*/ 837763 h 1974146"/>
              <a:gd name="connsiteX279" fmla="*/ 1336847 w 3198541"/>
              <a:gd name="connsiteY279" fmla="*/ 837763 h 1974146"/>
              <a:gd name="connsiteX280" fmla="*/ 1336847 w 3198541"/>
              <a:gd name="connsiteY280" fmla="*/ 921576 h 1974146"/>
              <a:gd name="connsiteX281" fmla="*/ 1380353 w 3198541"/>
              <a:gd name="connsiteY281" fmla="*/ 921576 h 1974146"/>
              <a:gd name="connsiteX282" fmla="*/ 1710860 w 3198541"/>
              <a:gd name="connsiteY282" fmla="*/ 921526 h 1974146"/>
              <a:gd name="connsiteX283" fmla="*/ 1710860 w 3198541"/>
              <a:gd name="connsiteY283" fmla="*/ 838062 h 1974146"/>
              <a:gd name="connsiteX284" fmla="*/ 1666679 w 3198541"/>
              <a:gd name="connsiteY284" fmla="*/ 838062 h 1974146"/>
              <a:gd name="connsiteX285" fmla="*/ 1666704 w 3198541"/>
              <a:gd name="connsiteY285" fmla="*/ 916279 h 1974146"/>
              <a:gd name="connsiteX286" fmla="*/ 1667379 w 3198541"/>
              <a:gd name="connsiteY286" fmla="*/ 921526 h 1974146"/>
              <a:gd name="connsiteX287" fmla="*/ 1710860 w 3198541"/>
              <a:gd name="connsiteY287" fmla="*/ 921526 h 1974146"/>
              <a:gd name="connsiteX288" fmla="*/ 1049371 w 3198541"/>
              <a:gd name="connsiteY288" fmla="*/ 1131511 h 1974146"/>
              <a:gd name="connsiteX289" fmla="*/ 1049371 w 3198541"/>
              <a:gd name="connsiteY289" fmla="*/ 1070162 h 1974146"/>
              <a:gd name="connsiteX290" fmla="*/ 982725 w 3198541"/>
              <a:gd name="connsiteY290" fmla="*/ 1131511 h 1974146"/>
              <a:gd name="connsiteX291" fmla="*/ 1049371 w 3198541"/>
              <a:gd name="connsiteY291" fmla="*/ 1131511 h 1974146"/>
              <a:gd name="connsiteX292" fmla="*/ 1336747 w 3198541"/>
              <a:gd name="connsiteY292" fmla="*/ 1580366 h 1974146"/>
              <a:gd name="connsiteX293" fmla="*/ 1336747 w 3198541"/>
              <a:gd name="connsiteY293" fmla="*/ 1620974 h 1974146"/>
              <a:gd name="connsiteX294" fmla="*/ 1380678 w 3198541"/>
              <a:gd name="connsiteY294" fmla="*/ 1620974 h 1974146"/>
              <a:gd name="connsiteX295" fmla="*/ 1380678 w 3198541"/>
              <a:gd name="connsiteY295" fmla="*/ 1573045 h 1974146"/>
              <a:gd name="connsiteX296" fmla="*/ 1336747 w 3198541"/>
              <a:gd name="connsiteY296" fmla="*/ 1580366 h 19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3198541" h="1974146">
                <a:moveTo>
                  <a:pt x="0" y="882118"/>
                </a:moveTo>
                <a:cubicBezTo>
                  <a:pt x="0" y="787984"/>
                  <a:pt x="0" y="693875"/>
                  <a:pt x="0" y="599741"/>
                </a:cubicBezTo>
                <a:cubicBezTo>
                  <a:pt x="9696" y="586421"/>
                  <a:pt x="22665" y="583498"/>
                  <a:pt x="38084" y="587246"/>
                </a:cubicBezTo>
                <a:cubicBezTo>
                  <a:pt x="41607" y="588096"/>
                  <a:pt x="45555" y="587321"/>
                  <a:pt x="49279" y="587221"/>
                </a:cubicBezTo>
                <a:cubicBezTo>
                  <a:pt x="76992" y="586346"/>
                  <a:pt x="81115" y="589395"/>
                  <a:pt x="88387" y="617033"/>
                </a:cubicBezTo>
                <a:cubicBezTo>
                  <a:pt x="100357" y="615084"/>
                  <a:pt x="107029" y="620731"/>
                  <a:pt x="107154" y="633276"/>
                </a:cubicBezTo>
                <a:cubicBezTo>
                  <a:pt x="127495" y="634725"/>
                  <a:pt x="146961" y="636175"/>
                  <a:pt x="166428" y="637474"/>
                </a:cubicBezTo>
                <a:cubicBezTo>
                  <a:pt x="200838" y="639798"/>
                  <a:pt x="229276" y="657965"/>
                  <a:pt x="236523" y="684304"/>
                </a:cubicBezTo>
                <a:cubicBezTo>
                  <a:pt x="238997" y="693275"/>
                  <a:pt x="242570" y="695449"/>
                  <a:pt x="250917" y="694949"/>
                </a:cubicBezTo>
                <a:cubicBezTo>
                  <a:pt x="261712" y="694300"/>
                  <a:pt x="272557" y="694674"/>
                  <a:pt x="283377" y="694799"/>
                </a:cubicBezTo>
                <a:cubicBezTo>
                  <a:pt x="298321" y="694999"/>
                  <a:pt x="313290" y="695599"/>
                  <a:pt x="325734" y="681980"/>
                </a:cubicBezTo>
                <a:cubicBezTo>
                  <a:pt x="331307" y="696149"/>
                  <a:pt x="341602" y="695999"/>
                  <a:pt x="352398" y="694625"/>
                </a:cubicBezTo>
                <a:cubicBezTo>
                  <a:pt x="368466" y="692600"/>
                  <a:pt x="384509" y="689952"/>
                  <a:pt x="400652" y="688877"/>
                </a:cubicBezTo>
                <a:cubicBezTo>
                  <a:pt x="411547" y="688152"/>
                  <a:pt x="418619" y="682605"/>
                  <a:pt x="426091" y="675633"/>
                </a:cubicBezTo>
                <a:cubicBezTo>
                  <a:pt x="479543" y="625929"/>
                  <a:pt x="540266" y="587296"/>
                  <a:pt x="606813" y="557434"/>
                </a:cubicBezTo>
                <a:cubicBezTo>
                  <a:pt x="690402" y="519900"/>
                  <a:pt x="779363" y="503782"/>
                  <a:pt x="869249" y="492787"/>
                </a:cubicBezTo>
                <a:cubicBezTo>
                  <a:pt x="946366" y="483341"/>
                  <a:pt x="1023907" y="477294"/>
                  <a:pt x="1101249" y="469722"/>
                </a:cubicBezTo>
                <a:cubicBezTo>
                  <a:pt x="1118491" y="468048"/>
                  <a:pt x="1135709" y="466273"/>
                  <a:pt x="1153701" y="464499"/>
                </a:cubicBezTo>
                <a:cubicBezTo>
                  <a:pt x="1153701" y="432138"/>
                  <a:pt x="1153901" y="400952"/>
                  <a:pt x="1153326" y="369790"/>
                </a:cubicBezTo>
                <a:cubicBezTo>
                  <a:pt x="1153276" y="367266"/>
                  <a:pt x="1148129" y="363268"/>
                  <a:pt x="1144855" y="362643"/>
                </a:cubicBezTo>
                <a:cubicBezTo>
                  <a:pt x="1127463" y="359370"/>
                  <a:pt x="1109920" y="356946"/>
                  <a:pt x="1091828" y="354122"/>
                </a:cubicBezTo>
                <a:cubicBezTo>
                  <a:pt x="1091828" y="335805"/>
                  <a:pt x="1091828" y="319187"/>
                  <a:pt x="1091828" y="302594"/>
                </a:cubicBezTo>
                <a:cubicBezTo>
                  <a:pt x="1091828" y="286001"/>
                  <a:pt x="1100999" y="274081"/>
                  <a:pt x="1117117" y="270433"/>
                </a:cubicBezTo>
                <a:cubicBezTo>
                  <a:pt x="1167370" y="259088"/>
                  <a:pt x="1217699" y="259163"/>
                  <a:pt x="1267977" y="270358"/>
                </a:cubicBezTo>
                <a:cubicBezTo>
                  <a:pt x="1284470" y="274031"/>
                  <a:pt x="1294166" y="286301"/>
                  <a:pt x="1294166" y="303169"/>
                </a:cubicBezTo>
                <a:cubicBezTo>
                  <a:pt x="1294166" y="316913"/>
                  <a:pt x="1293941" y="330657"/>
                  <a:pt x="1294265" y="344401"/>
                </a:cubicBezTo>
                <a:cubicBezTo>
                  <a:pt x="1294415" y="350773"/>
                  <a:pt x="1293066" y="354197"/>
                  <a:pt x="1285744" y="355096"/>
                </a:cubicBezTo>
                <a:cubicBezTo>
                  <a:pt x="1270101" y="356996"/>
                  <a:pt x="1254683" y="360544"/>
                  <a:pt x="1239039" y="362218"/>
                </a:cubicBezTo>
                <a:cubicBezTo>
                  <a:pt x="1230793" y="363093"/>
                  <a:pt x="1228719" y="366342"/>
                  <a:pt x="1228919" y="374038"/>
                </a:cubicBezTo>
                <a:cubicBezTo>
                  <a:pt x="1229368" y="393180"/>
                  <a:pt x="1229069" y="412347"/>
                  <a:pt x="1229069" y="431488"/>
                </a:cubicBezTo>
                <a:cubicBezTo>
                  <a:pt x="1229069" y="440859"/>
                  <a:pt x="1229069" y="450230"/>
                  <a:pt x="1229069" y="459976"/>
                </a:cubicBezTo>
                <a:cubicBezTo>
                  <a:pt x="1315281" y="454903"/>
                  <a:pt x="1399420" y="449980"/>
                  <a:pt x="1483709" y="445032"/>
                </a:cubicBezTo>
                <a:cubicBezTo>
                  <a:pt x="1483709" y="417120"/>
                  <a:pt x="1483709" y="390681"/>
                  <a:pt x="1483709" y="364367"/>
                </a:cubicBezTo>
                <a:cubicBezTo>
                  <a:pt x="1462793" y="360819"/>
                  <a:pt x="1442551" y="357370"/>
                  <a:pt x="1421985" y="353872"/>
                </a:cubicBezTo>
                <a:cubicBezTo>
                  <a:pt x="1421985" y="335530"/>
                  <a:pt x="1421985" y="318887"/>
                  <a:pt x="1421985" y="302269"/>
                </a:cubicBezTo>
                <a:cubicBezTo>
                  <a:pt x="1421985" y="285427"/>
                  <a:pt x="1431181" y="274531"/>
                  <a:pt x="1447824" y="270708"/>
                </a:cubicBezTo>
                <a:cubicBezTo>
                  <a:pt x="1498102" y="259188"/>
                  <a:pt x="1548505" y="258488"/>
                  <a:pt x="1598459" y="271333"/>
                </a:cubicBezTo>
                <a:cubicBezTo>
                  <a:pt x="1608005" y="273782"/>
                  <a:pt x="1621774" y="282528"/>
                  <a:pt x="1623048" y="290125"/>
                </a:cubicBezTo>
                <a:cubicBezTo>
                  <a:pt x="1626472" y="310666"/>
                  <a:pt x="1624223" y="332131"/>
                  <a:pt x="1624223" y="354447"/>
                </a:cubicBezTo>
                <a:cubicBezTo>
                  <a:pt x="1604906" y="357245"/>
                  <a:pt x="1586864" y="359644"/>
                  <a:pt x="1568922" y="362668"/>
                </a:cubicBezTo>
                <a:cubicBezTo>
                  <a:pt x="1565498" y="363243"/>
                  <a:pt x="1559776" y="366167"/>
                  <a:pt x="1559726" y="368116"/>
                </a:cubicBezTo>
                <a:cubicBezTo>
                  <a:pt x="1559076" y="392030"/>
                  <a:pt x="1559301" y="415970"/>
                  <a:pt x="1559301" y="441284"/>
                </a:cubicBezTo>
                <a:cubicBezTo>
                  <a:pt x="1645439" y="435462"/>
                  <a:pt x="1729552" y="429764"/>
                  <a:pt x="1813616" y="424092"/>
                </a:cubicBezTo>
                <a:cubicBezTo>
                  <a:pt x="1813616" y="402601"/>
                  <a:pt x="1813616" y="383234"/>
                  <a:pt x="1813616" y="364392"/>
                </a:cubicBezTo>
                <a:cubicBezTo>
                  <a:pt x="1795199" y="361094"/>
                  <a:pt x="1777631" y="358370"/>
                  <a:pt x="1760289" y="354497"/>
                </a:cubicBezTo>
                <a:cubicBezTo>
                  <a:pt x="1757090" y="353772"/>
                  <a:pt x="1752842" y="348499"/>
                  <a:pt x="1752642" y="345101"/>
                </a:cubicBezTo>
                <a:cubicBezTo>
                  <a:pt x="1751793" y="330582"/>
                  <a:pt x="1752267" y="315963"/>
                  <a:pt x="1752267" y="301395"/>
                </a:cubicBezTo>
                <a:cubicBezTo>
                  <a:pt x="1752267" y="286026"/>
                  <a:pt x="1762488" y="274456"/>
                  <a:pt x="1777831" y="270883"/>
                </a:cubicBezTo>
                <a:cubicBezTo>
                  <a:pt x="1828534" y="259113"/>
                  <a:pt x="1879312" y="258688"/>
                  <a:pt x="1929666" y="271508"/>
                </a:cubicBezTo>
                <a:cubicBezTo>
                  <a:pt x="1938837" y="273857"/>
                  <a:pt x="1952106" y="282478"/>
                  <a:pt x="1953256" y="289800"/>
                </a:cubicBezTo>
                <a:cubicBezTo>
                  <a:pt x="1956479" y="310416"/>
                  <a:pt x="1954380" y="331881"/>
                  <a:pt x="1954380" y="354272"/>
                </a:cubicBezTo>
                <a:cubicBezTo>
                  <a:pt x="1935663" y="357096"/>
                  <a:pt x="1918071" y="359519"/>
                  <a:pt x="1900578" y="362593"/>
                </a:cubicBezTo>
                <a:cubicBezTo>
                  <a:pt x="1896730" y="363268"/>
                  <a:pt x="1890183" y="365992"/>
                  <a:pt x="1890083" y="368066"/>
                </a:cubicBezTo>
                <a:cubicBezTo>
                  <a:pt x="1889208" y="384059"/>
                  <a:pt x="1889608" y="400102"/>
                  <a:pt x="1889608" y="416920"/>
                </a:cubicBezTo>
                <a:cubicBezTo>
                  <a:pt x="1904302" y="415345"/>
                  <a:pt x="1917046" y="413971"/>
                  <a:pt x="1929816" y="412597"/>
                </a:cubicBezTo>
                <a:cubicBezTo>
                  <a:pt x="1979819" y="407274"/>
                  <a:pt x="2029872" y="402526"/>
                  <a:pt x="2079801" y="396479"/>
                </a:cubicBezTo>
                <a:cubicBezTo>
                  <a:pt x="2155218" y="387357"/>
                  <a:pt x="2230611" y="377986"/>
                  <a:pt x="2305828" y="367516"/>
                </a:cubicBezTo>
                <a:cubicBezTo>
                  <a:pt x="2396289" y="354921"/>
                  <a:pt x="2486775" y="342352"/>
                  <a:pt x="2576861" y="327483"/>
                </a:cubicBezTo>
                <a:cubicBezTo>
                  <a:pt x="2699683" y="307217"/>
                  <a:pt x="2816332" y="267084"/>
                  <a:pt x="2927609" y="211509"/>
                </a:cubicBezTo>
                <a:cubicBezTo>
                  <a:pt x="2963044" y="193816"/>
                  <a:pt x="2996929" y="173500"/>
                  <a:pt x="3022968" y="142538"/>
                </a:cubicBezTo>
                <a:cubicBezTo>
                  <a:pt x="3030165" y="133992"/>
                  <a:pt x="3034138" y="125146"/>
                  <a:pt x="3034088" y="113351"/>
                </a:cubicBezTo>
                <a:cubicBezTo>
                  <a:pt x="3034038" y="99782"/>
                  <a:pt x="3034988" y="85513"/>
                  <a:pt x="3039236" y="72794"/>
                </a:cubicBezTo>
                <a:cubicBezTo>
                  <a:pt x="3049207" y="42881"/>
                  <a:pt x="3056579" y="10071"/>
                  <a:pt x="3093612" y="0"/>
                </a:cubicBezTo>
                <a:cubicBezTo>
                  <a:pt x="3099435" y="0"/>
                  <a:pt x="3105283" y="0"/>
                  <a:pt x="3111105" y="0"/>
                </a:cubicBezTo>
                <a:cubicBezTo>
                  <a:pt x="3126798" y="8022"/>
                  <a:pt x="3136894" y="20991"/>
                  <a:pt x="3141117" y="37659"/>
                </a:cubicBezTo>
                <a:cubicBezTo>
                  <a:pt x="3150388" y="74218"/>
                  <a:pt x="3160059" y="110727"/>
                  <a:pt x="3167106" y="147736"/>
                </a:cubicBezTo>
                <a:cubicBezTo>
                  <a:pt x="3175577" y="192142"/>
                  <a:pt x="3184673" y="236848"/>
                  <a:pt x="3187747" y="281803"/>
                </a:cubicBezTo>
                <a:cubicBezTo>
                  <a:pt x="3193070" y="358995"/>
                  <a:pt x="3193919" y="436461"/>
                  <a:pt x="3196718" y="513828"/>
                </a:cubicBezTo>
                <a:cubicBezTo>
                  <a:pt x="3196893" y="518326"/>
                  <a:pt x="3197917" y="522774"/>
                  <a:pt x="3198542" y="527272"/>
                </a:cubicBezTo>
                <a:cubicBezTo>
                  <a:pt x="3198542" y="595567"/>
                  <a:pt x="3198542" y="663888"/>
                  <a:pt x="3198542" y="732183"/>
                </a:cubicBezTo>
                <a:cubicBezTo>
                  <a:pt x="3197942" y="737081"/>
                  <a:pt x="3196918" y="741954"/>
                  <a:pt x="3196843" y="746852"/>
                </a:cubicBezTo>
                <a:cubicBezTo>
                  <a:pt x="3195818" y="805152"/>
                  <a:pt x="3194069" y="863426"/>
                  <a:pt x="3194219" y="921726"/>
                </a:cubicBezTo>
                <a:cubicBezTo>
                  <a:pt x="3194369" y="976103"/>
                  <a:pt x="3189096" y="1029755"/>
                  <a:pt x="3175527" y="1082232"/>
                </a:cubicBezTo>
                <a:cubicBezTo>
                  <a:pt x="3166331" y="1117841"/>
                  <a:pt x="3155086" y="1153076"/>
                  <a:pt x="3142366" y="1187586"/>
                </a:cubicBezTo>
                <a:cubicBezTo>
                  <a:pt x="3135369" y="1206578"/>
                  <a:pt x="3119077" y="1216049"/>
                  <a:pt x="3097636" y="1214525"/>
                </a:cubicBezTo>
                <a:cubicBezTo>
                  <a:pt x="3076770" y="1213050"/>
                  <a:pt x="3061701" y="1203679"/>
                  <a:pt x="3056079" y="1183113"/>
                </a:cubicBezTo>
                <a:cubicBezTo>
                  <a:pt x="3048207" y="1154401"/>
                  <a:pt x="3041660" y="1125363"/>
                  <a:pt x="3034163" y="1096551"/>
                </a:cubicBezTo>
                <a:cubicBezTo>
                  <a:pt x="3032789" y="1091303"/>
                  <a:pt x="3030940" y="1084881"/>
                  <a:pt x="3027091" y="1081832"/>
                </a:cubicBezTo>
                <a:cubicBezTo>
                  <a:pt x="3001077" y="1061266"/>
                  <a:pt x="2975689" y="1039475"/>
                  <a:pt x="2947751" y="1021833"/>
                </a:cubicBezTo>
                <a:cubicBezTo>
                  <a:pt x="2887452" y="983750"/>
                  <a:pt x="2821230" y="957961"/>
                  <a:pt x="2754084" y="934721"/>
                </a:cubicBezTo>
                <a:cubicBezTo>
                  <a:pt x="2715051" y="921202"/>
                  <a:pt x="2675568" y="908957"/>
                  <a:pt x="2633062" y="895088"/>
                </a:cubicBezTo>
                <a:cubicBezTo>
                  <a:pt x="2669071" y="954587"/>
                  <a:pt x="2689462" y="1015861"/>
                  <a:pt x="2701557" y="1080283"/>
                </a:cubicBezTo>
                <a:cubicBezTo>
                  <a:pt x="2713677" y="1144755"/>
                  <a:pt x="2716900" y="1209827"/>
                  <a:pt x="2716726" y="1273824"/>
                </a:cubicBezTo>
                <a:cubicBezTo>
                  <a:pt x="2725797" y="1280121"/>
                  <a:pt x="2734942" y="1284644"/>
                  <a:pt x="2741789" y="1291491"/>
                </a:cubicBezTo>
                <a:cubicBezTo>
                  <a:pt x="2783197" y="1332848"/>
                  <a:pt x="2768178" y="1398870"/>
                  <a:pt x="2712552" y="1420211"/>
                </a:cubicBezTo>
                <a:cubicBezTo>
                  <a:pt x="2706280" y="1422610"/>
                  <a:pt x="2703481" y="1425583"/>
                  <a:pt x="2702132" y="1431906"/>
                </a:cubicBezTo>
                <a:cubicBezTo>
                  <a:pt x="2697059" y="1455395"/>
                  <a:pt x="2691636" y="1478835"/>
                  <a:pt x="2686039" y="1502225"/>
                </a:cubicBezTo>
                <a:cubicBezTo>
                  <a:pt x="2673619" y="1554053"/>
                  <a:pt x="2654203" y="1602957"/>
                  <a:pt x="2621192" y="1645188"/>
                </a:cubicBezTo>
                <a:cubicBezTo>
                  <a:pt x="2603924" y="1667279"/>
                  <a:pt x="2583808" y="1687145"/>
                  <a:pt x="2564541" y="1708461"/>
                </a:cubicBezTo>
                <a:cubicBezTo>
                  <a:pt x="2566290" y="1710810"/>
                  <a:pt x="2568939" y="1714358"/>
                  <a:pt x="2571763" y="1718157"/>
                </a:cubicBezTo>
                <a:cubicBezTo>
                  <a:pt x="2569239" y="1720956"/>
                  <a:pt x="2567140" y="1723305"/>
                  <a:pt x="2564766" y="1725978"/>
                </a:cubicBezTo>
                <a:cubicBezTo>
                  <a:pt x="2574987" y="1738148"/>
                  <a:pt x="2584732" y="1750018"/>
                  <a:pt x="2594853" y="1761588"/>
                </a:cubicBezTo>
                <a:cubicBezTo>
                  <a:pt x="2596802" y="1763812"/>
                  <a:pt x="2600726" y="1766686"/>
                  <a:pt x="2602725" y="1766061"/>
                </a:cubicBezTo>
                <a:cubicBezTo>
                  <a:pt x="2619367" y="1760713"/>
                  <a:pt x="2633436" y="1766661"/>
                  <a:pt x="2647730" y="1776407"/>
                </a:cubicBezTo>
                <a:cubicBezTo>
                  <a:pt x="2693186" y="1720056"/>
                  <a:pt x="2730070" y="1659807"/>
                  <a:pt x="2755983" y="1593011"/>
                </a:cubicBezTo>
                <a:cubicBezTo>
                  <a:pt x="2766179" y="1566747"/>
                  <a:pt x="2775725" y="1540234"/>
                  <a:pt x="2786195" y="1514095"/>
                </a:cubicBezTo>
                <a:cubicBezTo>
                  <a:pt x="2788220" y="1509022"/>
                  <a:pt x="2793117" y="1505099"/>
                  <a:pt x="2796691" y="1500626"/>
                </a:cubicBezTo>
                <a:cubicBezTo>
                  <a:pt x="2797965" y="1501326"/>
                  <a:pt x="2799240" y="1502050"/>
                  <a:pt x="2800514" y="1502750"/>
                </a:cubicBezTo>
                <a:cubicBezTo>
                  <a:pt x="2799515" y="1508148"/>
                  <a:pt x="2798965" y="1513670"/>
                  <a:pt x="2797491" y="1518943"/>
                </a:cubicBezTo>
                <a:cubicBezTo>
                  <a:pt x="2770252" y="1616126"/>
                  <a:pt x="2721198" y="1702539"/>
                  <a:pt x="2665823" y="1785877"/>
                </a:cubicBezTo>
                <a:cubicBezTo>
                  <a:pt x="2662199" y="1791325"/>
                  <a:pt x="2659375" y="1798472"/>
                  <a:pt x="2659250" y="1804894"/>
                </a:cubicBezTo>
                <a:cubicBezTo>
                  <a:pt x="2658775" y="1829309"/>
                  <a:pt x="2645731" y="1845452"/>
                  <a:pt x="2621517" y="1850175"/>
                </a:cubicBezTo>
                <a:cubicBezTo>
                  <a:pt x="2616844" y="1851099"/>
                  <a:pt x="2611646" y="1852499"/>
                  <a:pt x="2608048" y="1855372"/>
                </a:cubicBezTo>
                <a:cubicBezTo>
                  <a:pt x="2543825" y="1906200"/>
                  <a:pt x="2474930" y="1948657"/>
                  <a:pt x="2396464" y="1974146"/>
                </a:cubicBezTo>
                <a:cubicBezTo>
                  <a:pt x="2388967" y="1974146"/>
                  <a:pt x="2381470" y="1974146"/>
                  <a:pt x="2373974" y="1974146"/>
                </a:cubicBezTo>
                <a:cubicBezTo>
                  <a:pt x="2369101" y="1972072"/>
                  <a:pt x="2362129" y="1971347"/>
                  <a:pt x="2359780" y="1967674"/>
                </a:cubicBezTo>
                <a:cubicBezTo>
                  <a:pt x="2353358" y="1957553"/>
                  <a:pt x="2345286" y="1960502"/>
                  <a:pt x="2336315" y="1961277"/>
                </a:cubicBezTo>
                <a:cubicBezTo>
                  <a:pt x="2306478" y="1963826"/>
                  <a:pt x="2294208" y="1951231"/>
                  <a:pt x="2295733" y="1920994"/>
                </a:cubicBezTo>
                <a:cubicBezTo>
                  <a:pt x="2295907" y="1917770"/>
                  <a:pt x="2295433" y="1914447"/>
                  <a:pt x="2294783" y="1911273"/>
                </a:cubicBezTo>
                <a:cubicBezTo>
                  <a:pt x="2290485" y="1889783"/>
                  <a:pt x="2293359" y="1884310"/>
                  <a:pt x="2313775" y="1876438"/>
                </a:cubicBezTo>
                <a:cubicBezTo>
                  <a:pt x="2311551" y="1866643"/>
                  <a:pt x="2309302" y="1856772"/>
                  <a:pt x="2307003" y="1846676"/>
                </a:cubicBezTo>
                <a:cubicBezTo>
                  <a:pt x="2299656" y="1847751"/>
                  <a:pt x="2293708" y="1848625"/>
                  <a:pt x="2287761" y="1849500"/>
                </a:cubicBezTo>
                <a:cubicBezTo>
                  <a:pt x="2285987" y="1843303"/>
                  <a:pt x="2284512" y="1838205"/>
                  <a:pt x="2283988" y="1836406"/>
                </a:cubicBezTo>
                <a:cubicBezTo>
                  <a:pt x="2187529" y="1840079"/>
                  <a:pt x="2092445" y="1843677"/>
                  <a:pt x="1996662" y="1847301"/>
                </a:cubicBezTo>
                <a:cubicBezTo>
                  <a:pt x="1996662" y="1850574"/>
                  <a:pt x="1996412" y="1854723"/>
                  <a:pt x="1996712" y="1858821"/>
                </a:cubicBezTo>
                <a:cubicBezTo>
                  <a:pt x="1998236" y="1881286"/>
                  <a:pt x="1999486" y="1903801"/>
                  <a:pt x="2001660" y="1926217"/>
                </a:cubicBezTo>
                <a:cubicBezTo>
                  <a:pt x="2002709" y="1937012"/>
                  <a:pt x="1998686" y="1941335"/>
                  <a:pt x="1988315" y="1943809"/>
                </a:cubicBezTo>
                <a:cubicBezTo>
                  <a:pt x="1930665" y="1957628"/>
                  <a:pt x="1872615" y="1968549"/>
                  <a:pt x="1813116" y="1961177"/>
                </a:cubicBezTo>
                <a:cubicBezTo>
                  <a:pt x="1777507" y="1956779"/>
                  <a:pt x="1742272" y="1949282"/>
                  <a:pt x="1706962" y="1943184"/>
                </a:cubicBezTo>
                <a:cubicBezTo>
                  <a:pt x="1706962" y="1928266"/>
                  <a:pt x="1706187" y="1916596"/>
                  <a:pt x="1707137" y="1905076"/>
                </a:cubicBezTo>
                <a:cubicBezTo>
                  <a:pt x="1708761" y="1885310"/>
                  <a:pt x="1711485" y="1865643"/>
                  <a:pt x="1713834" y="1845327"/>
                </a:cubicBezTo>
                <a:cubicBezTo>
                  <a:pt x="1695917" y="1845327"/>
                  <a:pt x="1681623" y="1845327"/>
                  <a:pt x="1667104" y="1845327"/>
                </a:cubicBezTo>
                <a:cubicBezTo>
                  <a:pt x="1666904" y="1848650"/>
                  <a:pt x="1666505" y="1851124"/>
                  <a:pt x="1666654" y="1853573"/>
                </a:cubicBezTo>
                <a:cubicBezTo>
                  <a:pt x="1668079" y="1878987"/>
                  <a:pt x="1669428" y="1904426"/>
                  <a:pt x="1671203" y="1929840"/>
                </a:cubicBezTo>
                <a:cubicBezTo>
                  <a:pt x="1671727" y="1937537"/>
                  <a:pt x="1669228" y="1940910"/>
                  <a:pt x="1661407" y="1942410"/>
                </a:cubicBezTo>
                <a:cubicBezTo>
                  <a:pt x="1637392" y="1947008"/>
                  <a:pt x="1613652" y="1952955"/>
                  <a:pt x="1589613" y="1957378"/>
                </a:cubicBezTo>
                <a:cubicBezTo>
                  <a:pt x="1519793" y="1970173"/>
                  <a:pt x="1451372" y="1961227"/>
                  <a:pt x="1383727" y="1942810"/>
                </a:cubicBezTo>
                <a:cubicBezTo>
                  <a:pt x="1380978" y="1942060"/>
                  <a:pt x="1376755" y="1939436"/>
                  <a:pt x="1376680" y="1937537"/>
                </a:cubicBezTo>
                <a:cubicBezTo>
                  <a:pt x="1376205" y="1926367"/>
                  <a:pt x="1376155" y="1915097"/>
                  <a:pt x="1377080" y="1903951"/>
                </a:cubicBezTo>
                <a:cubicBezTo>
                  <a:pt x="1378679" y="1884560"/>
                  <a:pt x="1381103" y="1865243"/>
                  <a:pt x="1383227" y="1845352"/>
                </a:cubicBezTo>
                <a:cubicBezTo>
                  <a:pt x="1365435" y="1845352"/>
                  <a:pt x="1351141" y="1845352"/>
                  <a:pt x="1336122" y="1845352"/>
                </a:cubicBezTo>
                <a:cubicBezTo>
                  <a:pt x="1336122" y="1850350"/>
                  <a:pt x="1335922" y="1854498"/>
                  <a:pt x="1336147" y="1858621"/>
                </a:cubicBezTo>
                <a:cubicBezTo>
                  <a:pt x="1337447" y="1881636"/>
                  <a:pt x="1338496" y="1904651"/>
                  <a:pt x="1340421" y="1927616"/>
                </a:cubicBezTo>
                <a:cubicBezTo>
                  <a:pt x="1341245" y="1937537"/>
                  <a:pt x="1337272" y="1941310"/>
                  <a:pt x="1328126" y="1943559"/>
                </a:cubicBezTo>
                <a:cubicBezTo>
                  <a:pt x="1270126" y="1957753"/>
                  <a:pt x="1211626" y="1968723"/>
                  <a:pt x="1151727" y="1961152"/>
                </a:cubicBezTo>
                <a:cubicBezTo>
                  <a:pt x="1118466" y="1956953"/>
                  <a:pt x="1085681" y="1949107"/>
                  <a:pt x="1052745" y="1942510"/>
                </a:cubicBezTo>
                <a:cubicBezTo>
                  <a:pt x="1049871" y="1941935"/>
                  <a:pt x="1045548" y="1938561"/>
                  <a:pt x="1045373" y="1936212"/>
                </a:cubicBezTo>
                <a:cubicBezTo>
                  <a:pt x="1044623" y="1926292"/>
                  <a:pt x="1044523" y="1916196"/>
                  <a:pt x="1045423" y="1906300"/>
                </a:cubicBezTo>
                <a:cubicBezTo>
                  <a:pt x="1047247" y="1886134"/>
                  <a:pt x="1049846" y="1866018"/>
                  <a:pt x="1052570" y="1842153"/>
                </a:cubicBezTo>
                <a:cubicBezTo>
                  <a:pt x="1030979" y="1844727"/>
                  <a:pt x="1013662" y="1848301"/>
                  <a:pt x="996269" y="1848575"/>
                </a:cubicBezTo>
                <a:cubicBezTo>
                  <a:pt x="943817" y="1849375"/>
                  <a:pt x="891340" y="1848900"/>
                  <a:pt x="838862" y="1848775"/>
                </a:cubicBezTo>
                <a:cubicBezTo>
                  <a:pt x="836163" y="1848775"/>
                  <a:pt x="833365" y="1847626"/>
                  <a:pt x="830766" y="1846576"/>
                </a:cubicBezTo>
                <a:cubicBezTo>
                  <a:pt x="825943" y="1844652"/>
                  <a:pt x="821320" y="1840729"/>
                  <a:pt x="816497" y="1840554"/>
                </a:cubicBezTo>
                <a:cubicBezTo>
                  <a:pt x="764894" y="1838730"/>
                  <a:pt x="713691" y="1834207"/>
                  <a:pt x="663363" y="1821737"/>
                </a:cubicBezTo>
                <a:cubicBezTo>
                  <a:pt x="574901" y="1799846"/>
                  <a:pt x="499784" y="1757690"/>
                  <a:pt x="446982" y="1680998"/>
                </a:cubicBezTo>
                <a:cubicBezTo>
                  <a:pt x="444658" y="1677649"/>
                  <a:pt x="441484" y="1674726"/>
                  <a:pt x="438286" y="1672152"/>
                </a:cubicBezTo>
                <a:cubicBezTo>
                  <a:pt x="361944" y="1610703"/>
                  <a:pt x="310866" y="1531662"/>
                  <a:pt x="277230" y="1440602"/>
                </a:cubicBezTo>
                <a:cubicBezTo>
                  <a:pt x="245369" y="1354389"/>
                  <a:pt x="232025" y="1264853"/>
                  <a:pt x="229276" y="1173317"/>
                </a:cubicBezTo>
                <a:cubicBezTo>
                  <a:pt x="226427" y="1077434"/>
                  <a:pt x="239771" y="984349"/>
                  <a:pt x="275831" y="895138"/>
                </a:cubicBezTo>
                <a:cubicBezTo>
                  <a:pt x="285077" y="872298"/>
                  <a:pt x="296047" y="850157"/>
                  <a:pt x="306817" y="826418"/>
                </a:cubicBezTo>
                <a:cubicBezTo>
                  <a:pt x="284327" y="826418"/>
                  <a:pt x="262786" y="826418"/>
                  <a:pt x="241271" y="826418"/>
                </a:cubicBezTo>
                <a:cubicBezTo>
                  <a:pt x="230400" y="860378"/>
                  <a:pt x="207785" y="879470"/>
                  <a:pt x="171601" y="882043"/>
                </a:cubicBezTo>
                <a:cubicBezTo>
                  <a:pt x="150485" y="883543"/>
                  <a:pt x="129419" y="885817"/>
                  <a:pt x="107454" y="887841"/>
                </a:cubicBezTo>
                <a:cubicBezTo>
                  <a:pt x="109553" y="902635"/>
                  <a:pt x="98283" y="902909"/>
                  <a:pt x="88612" y="904559"/>
                </a:cubicBezTo>
                <a:cubicBezTo>
                  <a:pt x="84613" y="928298"/>
                  <a:pt x="78691" y="933096"/>
                  <a:pt x="54526" y="933196"/>
                </a:cubicBezTo>
                <a:cubicBezTo>
                  <a:pt x="46230" y="933221"/>
                  <a:pt x="37909" y="933646"/>
                  <a:pt x="29637" y="934246"/>
                </a:cubicBezTo>
                <a:cubicBezTo>
                  <a:pt x="11645" y="935545"/>
                  <a:pt x="1924" y="926449"/>
                  <a:pt x="1549" y="908157"/>
                </a:cubicBezTo>
                <a:cubicBezTo>
                  <a:pt x="1424" y="899461"/>
                  <a:pt x="550" y="890790"/>
                  <a:pt x="0" y="882118"/>
                </a:cubicBezTo>
                <a:close/>
                <a:moveTo>
                  <a:pt x="847808" y="1410740"/>
                </a:moveTo>
                <a:cubicBezTo>
                  <a:pt x="846809" y="1408141"/>
                  <a:pt x="846184" y="1406217"/>
                  <a:pt x="845384" y="1404368"/>
                </a:cubicBezTo>
                <a:cubicBezTo>
                  <a:pt x="826368" y="1361036"/>
                  <a:pt x="817097" y="1315631"/>
                  <a:pt x="810400" y="1268801"/>
                </a:cubicBezTo>
                <a:cubicBezTo>
                  <a:pt x="805902" y="1237490"/>
                  <a:pt x="802553" y="1208527"/>
                  <a:pt x="811749" y="1177366"/>
                </a:cubicBezTo>
                <a:cubicBezTo>
                  <a:pt x="820720" y="1146929"/>
                  <a:pt x="824244" y="1114893"/>
                  <a:pt x="829666" y="1083456"/>
                </a:cubicBezTo>
                <a:cubicBezTo>
                  <a:pt x="830816" y="1076784"/>
                  <a:pt x="829841" y="1069762"/>
                  <a:pt x="829841" y="1062565"/>
                </a:cubicBezTo>
                <a:cubicBezTo>
                  <a:pt x="783336" y="1064140"/>
                  <a:pt x="740305" y="1070112"/>
                  <a:pt x="698748" y="1084406"/>
                </a:cubicBezTo>
                <a:cubicBezTo>
                  <a:pt x="631402" y="1107596"/>
                  <a:pt x="579025" y="1148828"/>
                  <a:pt x="547613" y="1213750"/>
                </a:cubicBezTo>
                <a:cubicBezTo>
                  <a:pt x="516352" y="1278322"/>
                  <a:pt x="510429" y="1347417"/>
                  <a:pt x="512953" y="1417987"/>
                </a:cubicBezTo>
                <a:cubicBezTo>
                  <a:pt x="513703" y="1438803"/>
                  <a:pt x="520875" y="1455845"/>
                  <a:pt x="535319" y="1470139"/>
                </a:cubicBezTo>
                <a:cubicBezTo>
                  <a:pt x="557159" y="1491755"/>
                  <a:pt x="577250" y="1515769"/>
                  <a:pt x="601590" y="1534136"/>
                </a:cubicBezTo>
                <a:cubicBezTo>
                  <a:pt x="673684" y="1588538"/>
                  <a:pt x="752100" y="1626147"/>
                  <a:pt x="846234" y="1622223"/>
                </a:cubicBezTo>
                <a:cubicBezTo>
                  <a:pt x="909407" y="1619599"/>
                  <a:pt x="972754" y="1621723"/>
                  <a:pt x="1036052" y="1621723"/>
                </a:cubicBezTo>
                <a:cubicBezTo>
                  <a:pt x="1040475" y="1621723"/>
                  <a:pt x="1044898" y="1621723"/>
                  <a:pt x="1049496" y="1621723"/>
                </a:cubicBezTo>
                <a:cubicBezTo>
                  <a:pt x="1049496" y="1608204"/>
                  <a:pt x="1049496" y="1596284"/>
                  <a:pt x="1049496" y="1583515"/>
                </a:cubicBezTo>
                <a:cubicBezTo>
                  <a:pt x="1044373" y="1583190"/>
                  <a:pt x="1039875" y="1582690"/>
                  <a:pt x="1035352" y="1582665"/>
                </a:cubicBezTo>
                <a:cubicBezTo>
                  <a:pt x="1000392" y="1582590"/>
                  <a:pt x="965408" y="1582965"/>
                  <a:pt x="930448" y="1582466"/>
                </a:cubicBezTo>
                <a:cubicBezTo>
                  <a:pt x="915154" y="1582241"/>
                  <a:pt x="899661" y="1581616"/>
                  <a:pt x="884667" y="1578917"/>
                </a:cubicBezTo>
                <a:cubicBezTo>
                  <a:pt x="824668" y="1568047"/>
                  <a:pt x="790158" y="1514220"/>
                  <a:pt x="807201" y="1459419"/>
                </a:cubicBezTo>
                <a:cubicBezTo>
                  <a:pt x="813923" y="1437678"/>
                  <a:pt x="828467" y="1422335"/>
                  <a:pt x="847808" y="1410740"/>
                </a:cubicBezTo>
                <a:close/>
                <a:moveTo>
                  <a:pt x="1997586" y="1069113"/>
                </a:moveTo>
                <a:cubicBezTo>
                  <a:pt x="1997586" y="1177791"/>
                  <a:pt x="1997586" y="1284544"/>
                  <a:pt x="1997586" y="1391473"/>
                </a:cubicBezTo>
                <a:cubicBezTo>
                  <a:pt x="2000085" y="1391698"/>
                  <a:pt x="2001710" y="1391973"/>
                  <a:pt x="2003334" y="1391998"/>
                </a:cubicBezTo>
                <a:cubicBezTo>
                  <a:pt x="2046015" y="1393047"/>
                  <a:pt x="2088697" y="1393922"/>
                  <a:pt x="2131379" y="1395172"/>
                </a:cubicBezTo>
                <a:cubicBezTo>
                  <a:pt x="2172686" y="1396371"/>
                  <a:pt x="2213993" y="1398770"/>
                  <a:pt x="2255300" y="1399020"/>
                </a:cubicBezTo>
                <a:cubicBezTo>
                  <a:pt x="2271718" y="1399120"/>
                  <a:pt x="2288361" y="1395846"/>
                  <a:pt x="2304529" y="1392373"/>
                </a:cubicBezTo>
                <a:cubicBezTo>
                  <a:pt x="2355682" y="1381353"/>
                  <a:pt x="2388492" y="1350391"/>
                  <a:pt x="2400437" y="1299213"/>
                </a:cubicBezTo>
                <a:cubicBezTo>
                  <a:pt x="2409983" y="1258256"/>
                  <a:pt x="2410358" y="1216624"/>
                  <a:pt x="2402986" y="1175342"/>
                </a:cubicBezTo>
                <a:cubicBezTo>
                  <a:pt x="2393015" y="1119566"/>
                  <a:pt x="2360654" y="1083806"/>
                  <a:pt x="2304729" y="1070637"/>
                </a:cubicBezTo>
                <a:cubicBezTo>
                  <a:pt x="2280839" y="1065014"/>
                  <a:pt x="2257099" y="1067338"/>
                  <a:pt x="2232760" y="1068213"/>
                </a:cubicBezTo>
                <a:cubicBezTo>
                  <a:pt x="2161665" y="1070787"/>
                  <a:pt x="2090396" y="1069113"/>
                  <a:pt x="2019227" y="1069113"/>
                </a:cubicBezTo>
                <a:cubicBezTo>
                  <a:pt x="2012180" y="1069113"/>
                  <a:pt x="2005183" y="1069113"/>
                  <a:pt x="1997586" y="1069113"/>
                </a:cubicBezTo>
                <a:close/>
                <a:moveTo>
                  <a:pt x="718189" y="824368"/>
                </a:moveTo>
                <a:cubicBezTo>
                  <a:pt x="711193" y="824968"/>
                  <a:pt x="705870" y="825393"/>
                  <a:pt x="700572" y="825868"/>
                </a:cubicBezTo>
                <a:cubicBezTo>
                  <a:pt x="677807" y="827892"/>
                  <a:pt x="655067" y="830741"/>
                  <a:pt x="632252" y="831640"/>
                </a:cubicBezTo>
                <a:cubicBezTo>
                  <a:pt x="620782" y="832090"/>
                  <a:pt x="611636" y="835164"/>
                  <a:pt x="602689" y="842186"/>
                </a:cubicBezTo>
                <a:cubicBezTo>
                  <a:pt x="532045" y="897562"/>
                  <a:pt x="488714" y="970830"/>
                  <a:pt x="462275" y="1055269"/>
                </a:cubicBezTo>
                <a:cubicBezTo>
                  <a:pt x="459676" y="1063565"/>
                  <a:pt x="457252" y="1071961"/>
                  <a:pt x="455203" y="1080408"/>
                </a:cubicBezTo>
                <a:cubicBezTo>
                  <a:pt x="453179" y="1088754"/>
                  <a:pt x="451705" y="1097225"/>
                  <a:pt x="449481" y="1108021"/>
                </a:cubicBezTo>
                <a:cubicBezTo>
                  <a:pt x="452479" y="1105197"/>
                  <a:pt x="453529" y="1104497"/>
                  <a:pt x="454229" y="1103548"/>
                </a:cubicBezTo>
                <a:cubicBezTo>
                  <a:pt x="509055" y="1025606"/>
                  <a:pt x="583748" y="976153"/>
                  <a:pt x="674533" y="949614"/>
                </a:cubicBezTo>
                <a:cubicBezTo>
                  <a:pt x="721488" y="935895"/>
                  <a:pt x="769617" y="930173"/>
                  <a:pt x="818296" y="927924"/>
                </a:cubicBezTo>
                <a:cubicBezTo>
                  <a:pt x="821945" y="927749"/>
                  <a:pt x="825643" y="925949"/>
                  <a:pt x="829042" y="924325"/>
                </a:cubicBezTo>
                <a:cubicBezTo>
                  <a:pt x="833240" y="922301"/>
                  <a:pt x="837113" y="917778"/>
                  <a:pt x="841211" y="917653"/>
                </a:cubicBezTo>
                <a:cubicBezTo>
                  <a:pt x="862827" y="916978"/>
                  <a:pt x="884518" y="916878"/>
                  <a:pt x="906133" y="917453"/>
                </a:cubicBezTo>
                <a:cubicBezTo>
                  <a:pt x="938619" y="918303"/>
                  <a:pt x="970705" y="918428"/>
                  <a:pt x="1000967" y="903409"/>
                </a:cubicBezTo>
                <a:cubicBezTo>
                  <a:pt x="1008564" y="899636"/>
                  <a:pt x="1017735" y="898986"/>
                  <a:pt x="1026181" y="896987"/>
                </a:cubicBezTo>
                <a:cubicBezTo>
                  <a:pt x="1034078" y="895113"/>
                  <a:pt x="1041975" y="893339"/>
                  <a:pt x="1049096" y="891714"/>
                </a:cubicBezTo>
                <a:cubicBezTo>
                  <a:pt x="1049096" y="874197"/>
                  <a:pt x="1049096" y="858204"/>
                  <a:pt x="1049096" y="841611"/>
                </a:cubicBezTo>
                <a:cubicBezTo>
                  <a:pt x="1043124" y="841611"/>
                  <a:pt x="1038151" y="841611"/>
                  <a:pt x="1033203" y="841611"/>
                </a:cubicBezTo>
                <a:cubicBezTo>
                  <a:pt x="933696" y="841611"/>
                  <a:pt x="834214" y="841461"/>
                  <a:pt x="734707" y="841836"/>
                </a:cubicBezTo>
                <a:cubicBezTo>
                  <a:pt x="722912" y="841836"/>
                  <a:pt x="715791" y="839612"/>
                  <a:pt x="718189" y="824368"/>
                </a:cubicBezTo>
                <a:close/>
                <a:moveTo>
                  <a:pt x="2551697" y="1316780"/>
                </a:moveTo>
                <a:cubicBezTo>
                  <a:pt x="2549723" y="1320704"/>
                  <a:pt x="2549123" y="1321603"/>
                  <a:pt x="2548798" y="1322603"/>
                </a:cubicBezTo>
                <a:cubicBezTo>
                  <a:pt x="2520110" y="1409290"/>
                  <a:pt x="2464260" y="1471663"/>
                  <a:pt x="2381895" y="1511121"/>
                </a:cubicBezTo>
                <a:cubicBezTo>
                  <a:pt x="2336715" y="1532762"/>
                  <a:pt x="2287911" y="1537085"/>
                  <a:pt x="2239557" y="1541133"/>
                </a:cubicBezTo>
                <a:cubicBezTo>
                  <a:pt x="2186880" y="1545531"/>
                  <a:pt x="2133778" y="1545107"/>
                  <a:pt x="2080850" y="1546331"/>
                </a:cubicBezTo>
                <a:cubicBezTo>
                  <a:pt x="2056711" y="1546906"/>
                  <a:pt x="2032546" y="1546406"/>
                  <a:pt x="2008407" y="1546456"/>
                </a:cubicBezTo>
                <a:cubicBezTo>
                  <a:pt x="2004808" y="1546456"/>
                  <a:pt x="2001210" y="1546881"/>
                  <a:pt x="1997586" y="1547081"/>
                </a:cubicBezTo>
                <a:cubicBezTo>
                  <a:pt x="1997586" y="1572270"/>
                  <a:pt x="1997586" y="1596559"/>
                  <a:pt x="1997586" y="1620599"/>
                </a:cubicBezTo>
                <a:cubicBezTo>
                  <a:pt x="1999236" y="1621124"/>
                  <a:pt x="1999985" y="1621574"/>
                  <a:pt x="2000760" y="1621574"/>
                </a:cubicBezTo>
                <a:cubicBezTo>
                  <a:pt x="2097568" y="1622573"/>
                  <a:pt x="2194376" y="1624622"/>
                  <a:pt x="2291159" y="1623898"/>
                </a:cubicBezTo>
                <a:cubicBezTo>
                  <a:pt x="2321146" y="1623673"/>
                  <a:pt x="2351608" y="1618250"/>
                  <a:pt x="2380896" y="1611203"/>
                </a:cubicBezTo>
                <a:cubicBezTo>
                  <a:pt x="2430599" y="1599208"/>
                  <a:pt x="2473556" y="1574744"/>
                  <a:pt x="2503892" y="1531887"/>
                </a:cubicBezTo>
                <a:cubicBezTo>
                  <a:pt x="2549248" y="1467890"/>
                  <a:pt x="2553071" y="1394597"/>
                  <a:pt x="2551697" y="1316780"/>
                </a:cubicBezTo>
                <a:close/>
                <a:moveTo>
                  <a:pt x="2474655" y="925000"/>
                </a:moveTo>
                <a:cubicBezTo>
                  <a:pt x="2470057" y="920827"/>
                  <a:pt x="2465484" y="916628"/>
                  <a:pt x="2460836" y="912530"/>
                </a:cubicBezTo>
                <a:cubicBezTo>
                  <a:pt x="2458662" y="910606"/>
                  <a:pt x="2456363" y="908832"/>
                  <a:pt x="2454039" y="907033"/>
                </a:cubicBezTo>
                <a:cubicBezTo>
                  <a:pt x="2394615" y="861028"/>
                  <a:pt x="2324920" y="843835"/>
                  <a:pt x="2252101" y="837463"/>
                </a:cubicBezTo>
                <a:cubicBezTo>
                  <a:pt x="2221864" y="834814"/>
                  <a:pt x="2191203" y="837063"/>
                  <a:pt x="2160716" y="837088"/>
                </a:cubicBezTo>
                <a:cubicBezTo>
                  <a:pt x="2110762" y="837088"/>
                  <a:pt x="2060784" y="837088"/>
                  <a:pt x="2010831" y="837088"/>
                </a:cubicBezTo>
                <a:cubicBezTo>
                  <a:pt x="2006432" y="837088"/>
                  <a:pt x="2002010" y="837088"/>
                  <a:pt x="1997736" y="837088"/>
                </a:cubicBezTo>
                <a:cubicBezTo>
                  <a:pt x="1997736" y="855580"/>
                  <a:pt x="1997736" y="872348"/>
                  <a:pt x="1997736" y="889140"/>
                </a:cubicBezTo>
                <a:cubicBezTo>
                  <a:pt x="2000435" y="889315"/>
                  <a:pt x="2002084" y="889490"/>
                  <a:pt x="2003734" y="889540"/>
                </a:cubicBezTo>
                <a:cubicBezTo>
                  <a:pt x="2099417" y="892539"/>
                  <a:pt x="2195101" y="885867"/>
                  <a:pt x="2290910" y="893563"/>
                </a:cubicBezTo>
                <a:cubicBezTo>
                  <a:pt x="2353283" y="898586"/>
                  <a:pt x="2414706" y="904609"/>
                  <a:pt x="2474655" y="925000"/>
                </a:cubicBezTo>
                <a:close/>
                <a:moveTo>
                  <a:pt x="2534679" y="1748819"/>
                </a:moveTo>
                <a:cubicBezTo>
                  <a:pt x="2532405" y="1744895"/>
                  <a:pt x="2530106" y="1740897"/>
                  <a:pt x="2529581" y="1739997"/>
                </a:cubicBezTo>
                <a:cubicBezTo>
                  <a:pt x="2483926" y="1763862"/>
                  <a:pt x="2440495" y="1786577"/>
                  <a:pt x="2395914" y="1809867"/>
                </a:cubicBezTo>
                <a:cubicBezTo>
                  <a:pt x="2396514" y="1813416"/>
                  <a:pt x="2397538" y="1819413"/>
                  <a:pt x="2398663" y="1825960"/>
                </a:cubicBezTo>
                <a:cubicBezTo>
                  <a:pt x="2391991" y="1827809"/>
                  <a:pt x="2385769" y="1829534"/>
                  <a:pt x="2378921" y="1831433"/>
                </a:cubicBezTo>
                <a:cubicBezTo>
                  <a:pt x="2380871" y="1839679"/>
                  <a:pt x="2382645" y="1847176"/>
                  <a:pt x="2384369" y="1854498"/>
                </a:cubicBezTo>
                <a:cubicBezTo>
                  <a:pt x="2412907" y="1852524"/>
                  <a:pt x="2417805" y="1856672"/>
                  <a:pt x="2418380" y="1880986"/>
                </a:cubicBezTo>
                <a:cubicBezTo>
                  <a:pt x="2423877" y="1885234"/>
                  <a:pt x="2428350" y="1889608"/>
                  <a:pt x="2433673" y="1892456"/>
                </a:cubicBezTo>
                <a:cubicBezTo>
                  <a:pt x="2437496" y="1894506"/>
                  <a:pt x="2443369" y="1896630"/>
                  <a:pt x="2446692" y="1895105"/>
                </a:cubicBezTo>
                <a:cubicBezTo>
                  <a:pt x="2491148" y="1874889"/>
                  <a:pt x="2535329" y="1854023"/>
                  <a:pt x="2580185" y="1833032"/>
                </a:cubicBezTo>
                <a:cubicBezTo>
                  <a:pt x="2571113" y="1816189"/>
                  <a:pt x="2569839" y="1801921"/>
                  <a:pt x="2577211" y="1787402"/>
                </a:cubicBezTo>
                <a:cubicBezTo>
                  <a:pt x="2578061" y="1785728"/>
                  <a:pt x="2578985" y="1782754"/>
                  <a:pt x="2578185" y="1781729"/>
                </a:cubicBezTo>
                <a:cubicBezTo>
                  <a:pt x="2567515" y="1768485"/>
                  <a:pt x="2556520" y="1755491"/>
                  <a:pt x="2545549" y="1742321"/>
                </a:cubicBezTo>
                <a:cubicBezTo>
                  <a:pt x="2542226" y="1744321"/>
                  <a:pt x="2539502" y="1745945"/>
                  <a:pt x="2534679" y="1748819"/>
                </a:cubicBezTo>
                <a:close/>
                <a:moveTo>
                  <a:pt x="1710960" y="1286818"/>
                </a:moveTo>
                <a:cubicBezTo>
                  <a:pt x="1710960" y="1213625"/>
                  <a:pt x="1710960" y="1141831"/>
                  <a:pt x="1710960" y="1070037"/>
                </a:cubicBezTo>
                <a:cubicBezTo>
                  <a:pt x="1695892" y="1070037"/>
                  <a:pt x="1681623" y="1070037"/>
                  <a:pt x="1667429" y="1070037"/>
                </a:cubicBezTo>
                <a:cubicBezTo>
                  <a:pt x="1667429" y="1142781"/>
                  <a:pt x="1667429" y="1214550"/>
                  <a:pt x="1667429" y="1286818"/>
                </a:cubicBezTo>
                <a:cubicBezTo>
                  <a:pt x="1682223" y="1286818"/>
                  <a:pt x="1696217" y="1286818"/>
                  <a:pt x="1710960" y="1286818"/>
                </a:cubicBezTo>
                <a:close/>
                <a:moveTo>
                  <a:pt x="1667254" y="1620949"/>
                </a:moveTo>
                <a:cubicBezTo>
                  <a:pt x="1682123" y="1620949"/>
                  <a:pt x="1696392" y="1620949"/>
                  <a:pt x="1710885" y="1620949"/>
                </a:cubicBezTo>
                <a:cubicBezTo>
                  <a:pt x="1710885" y="1560950"/>
                  <a:pt x="1710885" y="1501725"/>
                  <a:pt x="1710885" y="1442726"/>
                </a:cubicBezTo>
                <a:cubicBezTo>
                  <a:pt x="1695742" y="1442726"/>
                  <a:pt x="1681448" y="1442726"/>
                  <a:pt x="1667254" y="1442726"/>
                </a:cubicBezTo>
                <a:cubicBezTo>
                  <a:pt x="1667254" y="1502625"/>
                  <a:pt x="1667254" y="1561525"/>
                  <a:pt x="1667254" y="1620949"/>
                </a:cubicBezTo>
                <a:close/>
                <a:moveTo>
                  <a:pt x="1336122" y="1069662"/>
                </a:moveTo>
                <a:cubicBezTo>
                  <a:pt x="1336122" y="1103998"/>
                  <a:pt x="1335947" y="1137183"/>
                  <a:pt x="1336422" y="1170369"/>
                </a:cubicBezTo>
                <a:cubicBezTo>
                  <a:pt x="1336472" y="1173143"/>
                  <a:pt x="1340371" y="1177816"/>
                  <a:pt x="1343044" y="1178265"/>
                </a:cubicBezTo>
                <a:cubicBezTo>
                  <a:pt x="1355214" y="1180339"/>
                  <a:pt x="1367584" y="1181214"/>
                  <a:pt x="1380553" y="1182613"/>
                </a:cubicBezTo>
                <a:cubicBezTo>
                  <a:pt x="1380553" y="1144555"/>
                  <a:pt x="1380553" y="1107396"/>
                  <a:pt x="1380553" y="1069687"/>
                </a:cubicBezTo>
                <a:cubicBezTo>
                  <a:pt x="1365835" y="1069662"/>
                  <a:pt x="1351866" y="1069662"/>
                  <a:pt x="1336122" y="1069662"/>
                </a:cubicBezTo>
                <a:close/>
                <a:moveTo>
                  <a:pt x="1336622" y="1440102"/>
                </a:moveTo>
                <a:cubicBezTo>
                  <a:pt x="1348917" y="1434380"/>
                  <a:pt x="1359112" y="1430156"/>
                  <a:pt x="1368808" y="1424984"/>
                </a:cubicBezTo>
                <a:cubicBezTo>
                  <a:pt x="1377779" y="1420161"/>
                  <a:pt x="1382227" y="1412889"/>
                  <a:pt x="1381628" y="1401694"/>
                </a:cubicBezTo>
                <a:cubicBezTo>
                  <a:pt x="1380628" y="1383077"/>
                  <a:pt x="1381653" y="1364360"/>
                  <a:pt x="1381128" y="1345693"/>
                </a:cubicBezTo>
                <a:cubicBezTo>
                  <a:pt x="1381003" y="1341245"/>
                  <a:pt x="1379379" y="1335447"/>
                  <a:pt x="1376255" y="1332774"/>
                </a:cubicBezTo>
                <a:cubicBezTo>
                  <a:pt x="1365160" y="1323253"/>
                  <a:pt x="1351741" y="1318705"/>
                  <a:pt x="1336622" y="1317505"/>
                </a:cubicBezTo>
                <a:cubicBezTo>
                  <a:pt x="1336622" y="1357813"/>
                  <a:pt x="1336622" y="1397071"/>
                  <a:pt x="1336622" y="1440102"/>
                </a:cubicBezTo>
                <a:close/>
                <a:moveTo>
                  <a:pt x="972804" y="1319929"/>
                </a:moveTo>
                <a:cubicBezTo>
                  <a:pt x="978177" y="1345243"/>
                  <a:pt x="987873" y="1367858"/>
                  <a:pt x="1004716" y="1387000"/>
                </a:cubicBezTo>
                <a:cubicBezTo>
                  <a:pt x="1007539" y="1390224"/>
                  <a:pt x="1011688" y="1393997"/>
                  <a:pt x="1015511" y="1394322"/>
                </a:cubicBezTo>
                <a:cubicBezTo>
                  <a:pt x="1026556" y="1395296"/>
                  <a:pt x="1037726" y="1394672"/>
                  <a:pt x="1049446" y="1394672"/>
                </a:cubicBezTo>
                <a:cubicBezTo>
                  <a:pt x="1049446" y="1369158"/>
                  <a:pt x="1049446" y="1344868"/>
                  <a:pt x="1049446" y="1319929"/>
                </a:cubicBezTo>
                <a:cubicBezTo>
                  <a:pt x="1023682" y="1319929"/>
                  <a:pt x="998518" y="1319929"/>
                  <a:pt x="972804" y="1319929"/>
                </a:cubicBezTo>
                <a:close/>
                <a:moveTo>
                  <a:pt x="1380353" y="921576"/>
                </a:moveTo>
                <a:cubicBezTo>
                  <a:pt x="1380353" y="892914"/>
                  <a:pt x="1380353" y="865351"/>
                  <a:pt x="1380353" y="837763"/>
                </a:cubicBezTo>
                <a:cubicBezTo>
                  <a:pt x="1365385" y="837763"/>
                  <a:pt x="1351416" y="837763"/>
                  <a:pt x="1336847" y="837763"/>
                </a:cubicBezTo>
                <a:cubicBezTo>
                  <a:pt x="1336847" y="865950"/>
                  <a:pt x="1336847" y="893488"/>
                  <a:pt x="1336847" y="921576"/>
                </a:cubicBezTo>
                <a:cubicBezTo>
                  <a:pt x="1351566" y="921576"/>
                  <a:pt x="1365560" y="921576"/>
                  <a:pt x="1380353" y="921576"/>
                </a:cubicBezTo>
                <a:close/>
                <a:moveTo>
                  <a:pt x="1710860" y="921526"/>
                </a:moveTo>
                <a:cubicBezTo>
                  <a:pt x="1710860" y="893139"/>
                  <a:pt x="1710860" y="865551"/>
                  <a:pt x="1710860" y="838062"/>
                </a:cubicBezTo>
                <a:cubicBezTo>
                  <a:pt x="1695692" y="838062"/>
                  <a:pt x="1681423" y="838062"/>
                  <a:pt x="1666679" y="838062"/>
                </a:cubicBezTo>
                <a:cubicBezTo>
                  <a:pt x="1666679" y="864776"/>
                  <a:pt x="1666679" y="890540"/>
                  <a:pt x="1666704" y="916279"/>
                </a:cubicBezTo>
                <a:cubicBezTo>
                  <a:pt x="1666704" y="917853"/>
                  <a:pt x="1667104" y="919402"/>
                  <a:pt x="1667379" y="921526"/>
                </a:cubicBezTo>
                <a:cubicBezTo>
                  <a:pt x="1681848" y="921526"/>
                  <a:pt x="1695842" y="921526"/>
                  <a:pt x="1710860" y="921526"/>
                </a:cubicBezTo>
                <a:close/>
                <a:moveTo>
                  <a:pt x="1049371" y="1131511"/>
                </a:moveTo>
                <a:cubicBezTo>
                  <a:pt x="1049371" y="1110295"/>
                  <a:pt x="1049371" y="1090178"/>
                  <a:pt x="1049371" y="1070162"/>
                </a:cubicBezTo>
                <a:cubicBezTo>
                  <a:pt x="1023732" y="1067088"/>
                  <a:pt x="990447" y="1097900"/>
                  <a:pt x="982725" y="1131511"/>
                </a:cubicBezTo>
                <a:cubicBezTo>
                  <a:pt x="1004666" y="1131511"/>
                  <a:pt x="1026456" y="1131511"/>
                  <a:pt x="1049371" y="1131511"/>
                </a:cubicBezTo>
                <a:close/>
                <a:moveTo>
                  <a:pt x="1336747" y="1580366"/>
                </a:moveTo>
                <a:cubicBezTo>
                  <a:pt x="1336747" y="1594260"/>
                  <a:pt x="1336747" y="1607330"/>
                  <a:pt x="1336747" y="1620974"/>
                </a:cubicBezTo>
                <a:cubicBezTo>
                  <a:pt x="1351616" y="1620974"/>
                  <a:pt x="1365810" y="1620974"/>
                  <a:pt x="1380678" y="1620974"/>
                </a:cubicBezTo>
                <a:cubicBezTo>
                  <a:pt x="1380678" y="1604656"/>
                  <a:pt x="1380678" y="1589113"/>
                  <a:pt x="1380678" y="1573045"/>
                </a:cubicBezTo>
                <a:cubicBezTo>
                  <a:pt x="1365934" y="1575493"/>
                  <a:pt x="1351866" y="1577842"/>
                  <a:pt x="1336747" y="1580366"/>
                </a:cubicBezTo>
                <a:close/>
              </a:path>
            </a:pathLst>
          </a:custGeom>
          <a:solidFill>
            <a:srgbClr val="000000"/>
          </a:solidFill>
          <a:ln w="2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3" name="Graphic 5">
            <a:extLst>
              <a:ext uri="{FF2B5EF4-FFF2-40B4-BE49-F238E27FC236}">
                <a16:creationId xmlns:a16="http://schemas.microsoft.com/office/drawing/2014/main" id="{26ED1BED-7B4F-42F9-AA09-50E8E702B26C}"/>
              </a:ext>
            </a:extLst>
          </p:cNvPr>
          <p:cNvSpPr/>
          <p:nvPr/>
        </p:nvSpPr>
        <p:spPr>
          <a:xfrm rot="16200000">
            <a:off x="3722432" y="5788671"/>
            <a:ext cx="1296248" cy="508757"/>
          </a:xfrm>
          <a:custGeom>
            <a:avLst/>
            <a:gdLst>
              <a:gd name="connsiteX0" fmla="*/ 191 w 12182784"/>
              <a:gd name="connsiteY0" fmla="*/ 2154757 h 4781547"/>
              <a:gd name="connsiteX1" fmla="*/ 28670 w 12182784"/>
              <a:gd name="connsiteY1" fmla="*/ 1881389 h 4781547"/>
              <a:gd name="connsiteX2" fmla="*/ 374618 w 12182784"/>
              <a:gd name="connsiteY2" fmla="*/ 753819 h 4781547"/>
              <a:gd name="connsiteX3" fmla="*/ 1324070 w 12182784"/>
              <a:gd name="connsiteY3" fmla="*/ 37539 h 4781547"/>
              <a:gd name="connsiteX4" fmla="*/ 2274475 w 12182784"/>
              <a:gd name="connsiteY4" fmla="*/ 110215 h 4781547"/>
              <a:gd name="connsiteX5" fmla="*/ 3156585 w 12182784"/>
              <a:gd name="connsiteY5" fmla="*/ 475404 h 4781547"/>
              <a:gd name="connsiteX6" fmla="*/ 3798951 w 12182784"/>
              <a:gd name="connsiteY6" fmla="*/ 709528 h 4781547"/>
              <a:gd name="connsiteX7" fmla="*/ 4679918 w 12182784"/>
              <a:gd name="connsiteY7" fmla="*/ 715815 h 4781547"/>
              <a:gd name="connsiteX8" fmla="*/ 5336286 w 12182784"/>
              <a:gd name="connsiteY8" fmla="*/ 694479 h 4781547"/>
              <a:gd name="connsiteX9" fmla="*/ 6148959 w 12182784"/>
              <a:gd name="connsiteY9" fmla="*/ 1462099 h 4781547"/>
              <a:gd name="connsiteX10" fmla="*/ 6244209 w 12182784"/>
              <a:gd name="connsiteY10" fmla="*/ 1989403 h 4781547"/>
              <a:gd name="connsiteX11" fmla="*/ 6302217 w 12182784"/>
              <a:gd name="connsiteY11" fmla="*/ 2046172 h 4781547"/>
              <a:gd name="connsiteX12" fmla="*/ 8390668 w 12182784"/>
              <a:gd name="connsiteY12" fmla="*/ 2081986 h 4781547"/>
              <a:gd name="connsiteX13" fmla="*/ 10360248 w 12182784"/>
              <a:gd name="connsiteY13" fmla="*/ 2116942 h 4781547"/>
              <a:gd name="connsiteX14" fmla="*/ 10438066 w 12182784"/>
              <a:gd name="connsiteY14" fmla="*/ 2101988 h 4781547"/>
              <a:gd name="connsiteX15" fmla="*/ 10827830 w 12182784"/>
              <a:gd name="connsiteY15" fmla="*/ 2011310 h 4781547"/>
              <a:gd name="connsiteX16" fmla="*/ 10837069 w 12182784"/>
              <a:gd name="connsiteY16" fmla="*/ 1995213 h 4781547"/>
              <a:gd name="connsiteX17" fmla="*/ 10800779 w 12182784"/>
              <a:gd name="connsiteY17" fmla="*/ 1947874 h 4781547"/>
              <a:gd name="connsiteX18" fmla="*/ 10769441 w 12182784"/>
              <a:gd name="connsiteY18" fmla="*/ 1849195 h 4781547"/>
              <a:gd name="connsiteX19" fmla="*/ 10821829 w 12182784"/>
              <a:gd name="connsiteY19" fmla="*/ 1797378 h 4781547"/>
              <a:gd name="connsiteX20" fmla="*/ 10918412 w 12182784"/>
              <a:gd name="connsiteY20" fmla="*/ 1795664 h 4781547"/>
              <a:gd name="connsiteX21" fmla="*/ 10973943 w 12182784"/>
              <a:gd name="connsiteY21" fmla="*/ 1849385 h 4781547"/>
              <a:gd name="connsiteX22" fmla="*/ 10943177 w 12182784"/>
              <a:gd name="connsiteY22" fmla="*/ 1948159 h 4781547"/>
              <a:gd name="connsiteX23" fmla="*/ 10910126 w 12182784"/>
              <a:gd name="connsiteY23" fmla="*/ 1989688 h 4781547"/>
              <a:gd name="connsiteX24" fmla="*/ 10918983 w 12182784"/>
              <a:gd name="connsiteY24" fmla="*/ 2001404 h 4781547"/>
              <a:gd name="connsiteX25" fmla="*/ 11273123 w 12182784"/>
              <a:gd name="connsiteY25" fmla="*/ 1979973 h 4781547"/>
              <a:gd name="connsiteX26" fmla="*/ 11250072 w 12182784"/>
              <a:gd name="connsiteY26" fmla="*/ 1912250 h 4781547"/>
              <a:gd name="connsiteX27" fmla="*/ 11218736 w 12182784"/>
              <a:gd name="connsiteY27" fmla="*/ 1818810 h 4781547"/>
              <a:gd name="connsiteX28" fmla="*/ 11268075 w 12182784"/>
              <a:gd name="connsiteY28" fmla="*/ 1765089 h 4781547"/>
              <a:gd name="connsiteX29" fmla="*/ 11364754 w 12182784"/>
              <a:gd name="connsiteY29" fmla="*/ 1760422 h 4781547"/>
              <a:gd name="connsiteX30" fmla="*/ 11423904 w 12182784"/>
              <a:gd name="connsiteY30" fmla="*/ 1812142 h 4781547"/>
              <a:gd name="connsiteX31" fmla="*/ 11391329 w 12182784"/>
              <a:gd name="connsiteY31" fmla="*/ 1914631 h 4781547"/>
              <a:gd name="connsiteX32" fmla="*/ 11356753 w 12182784"/>
              <a:gd name="connsiteY32" fmla="*/ 1961018 h 4781547"/>
              <a:gd name="connsiteX33" fmla="*/ 11366087 w 12182784"/>
              <a:gd name="connsiteY33" fmla="*/ 1974639 h 4781547"/>
              <a:gd name="connsiteX34" fmla="*/ 11732133 w 12182784"/>
              <a:gd name="connsiteY34" fmla="*/ 1953017 h 4781547"/>
              <a:gd name="connsiteX35" fmla="*/ 11686699 w 12182784"/>
              <a:gd name="connsiteY35" fmla="*/ 1889676 h 4781547"/>
              <a:gd name="connsiteX36" fmla="*/ 11700224 w 12182784"/>
              <a:gd name="connsiteY36" fmla="*/ 1745562 h 4781547"/>
              <a:gd name="connsiteX37" fmla="*/ 11818906 w 12182784"/>
              <a:gd name="connsiteY37" fmla="*/ 1744515 h 4781547"/>
              <a:gd name="connsiteX38" fmla="*/ 11863864 w 12182784"/>
              <a:gd name="connsiteY38" fmla="*/ 1796426 h 4781547"/>
              <a:gd name="connsiteX39" fmla="*/ 11832717 w 12182784"/>
              <a:gd name="connsiteY39" fmla="*/ 1890819 h 4781547"/>
              <a:gd name="connsiteX40" fmla="*/ 11795855 w 12182784"/>
              <a:gd name="connsiteY40" fmla="*/ 1935015 h 4781547"/>
              <a:gd name="connsiteX41" fmla="*/ 11804808 w 12182784"/>
              <a:gd name="connsiteY41" fmla="*/ 1948064 h 4781547"/>
              <a:gd name="connsiteX42" fmla="*/ 12083415 w 12182784"/>
              <a:gd name="connsiteY42" fmla="*/ 1931014 h 4781547"/>
              <a:gd name="connsiteX43" fmla="*/ 12182761 w 12182784"/>
              <a:gd name="connsiteY43" fmla="*/ 2022264 h 4781547"/>
              <a:gd name="connsiteX44" fmla="*/ 12182665 w 12182784"/>
              <a:gd name="connsiteY44" fmla="*/ 2773501 h 4781547"/>
              <a:gd name="connsiteX45" fmla="*/ 12095512 w 12182784"/>
              <a:gd name="connsiteY45" fmla="*/ 2853701 h 4781547"/>
              <a:gd name="connsiteX46" fmla="*/ 11806809 w 12182784"/>
              <a:gd name="connsiteY46" fmla="*/ 2835984 h 4781547"/>
              <a:gd name="connsiteX47" fmla="*/ 11796237 w 12182784"/>
              <a:gd name="connsiteY47" fmla="*/ 2849796 h 4781547"/>
              <a:gd name="connsiteX48" fmla="*/ 11835480 w 12182784"/>
              <a:gd name="connsiteY48" fmla="*/ 2895421 h 4781547"/>
              <a:gd name="connsiteX49" fmla="*/ 11828336 w 12182784"/>
              <a:gd name="connsiteY49" fmla="*/ 3034485 h 4781547"/>
              <a:gd name="connsiteX50" fmla="*/ 11709749 w 12182784"/>
              <a:gd name="connsiteY50" fmla="*/ 3042010 h 4781547"/>
              <a:gd name="connsiteX51" fmla="*/ 11658504 w 12182784"/>
              <a:gd name="connsiteY51" fmla="*/ 2990290 h 4781547"/>
              <a:gd name="connsiteX52" fmla="*/ 11689556 w 12182784"/>
              <a:gd name="connsiteY52" fmla="*/ 2891230 h 4781547"/>
              <a:gd name="connsiteX53" fmla="*/ 11731657 w 12182784"/>
              <a:gd name="connsiteY53" fmla="*/ 2831413 h 4781547"/>
              <a:gd name="connsiteX54" fmla="*/ 11369326 w 12182784"/>
              <a:gd name="connsiteY54" fmla="*/ 2809600 h 4781547"/>
              <a:gd name="connsiteX55" fmla="*/ 11357610 w 12182784"/>
              <a:gd name="connsiteY55" fmla="*/ 2821316 h 4781547"/>
              <a:gd name="connsiteX56" fmla="*/ 11391995 w 12182784"/>
              <a:gd name="connsiteY56" fmla="*/ 2869036 h 4781547"/>
              <a:gd name="connsiteX57" fmla="*/ 11424476 w 12182784"/>
              <a:gd name="connsiteY57" fmla="*/ 2967334 h 4781547"/>
              <a:gd name="connsiteX58" fmla="*/ 11373327 w 12182784"/>
              <a:gd name="connsiteY58" fmla="*/ 3019722 h 4781547"/>
              <a:gd name="connsiteX59" fmla="*/ 11263217 w 12182784"/>
              <a:gd name="connsiteY59" fmla="*/ 3016864 h 4781547"/>
              <a:gd name="connsiteX60" fmla="*/ 11218545 w 12182784"/>
              <a:gd name="connsiteY60" fmla="*/ 2964953 h 4781547"/>
              <a:gd name="connsiteX61" fmla="*/ 11248929 w 12182784"/>
              <a:gd name="connsiteY61" fmla="*/ 2869893 h 4781547"/>
              <a:gd name="connsiteX62" fmla="*/ 11293983 w 12182784"/>
              <a:gd name="connsiteY62" fmla="*/ 2805505 h 4781547"/>
              <a:gd name="connsiteX63" fmla="*/ 10922032 w 12182784"/>
              <a:gd name="connsiteY63" fmla="*/ 2782359 h 4781547"/>
              <a:gd name="connsiteX64" fmla="*/ 10911555 w 12182784"/>
              <a:gd name="connsiteY64" fmla="*/ 2793122 h 4781547"/>
              <a:gd name="connsiteX65" fmla="*/ 10944225 w 12182784"/>
              <a:gd name="connsiteY65" fmla="*/ 2836270 h 4781547"/>
              <a:gd name="connsiteX66" fmla="*/ 10974133 w 12182784"/>
              <a:gd name="connsiteY66" fmla="*/ 2935997 h 4781547"/>
              <a:gd name="connsiteX67" fmla="*/ 10926032 w 12182784"/>
              <a:gd name="connsiteY67" fmla="*/ 2985527 h 4781547"/>
              <a:gd name="connsiteX68" fmla="*/ 10824781 w 12182784"/>
              <a:gd name="connsiteY68" fmla="*/ 2986956 h 4781547"/>
              <a:gd name="connsiteX69" fmla="*/ 10769346 w 12182784"/>
              <a:gd name="connsiteY69" fmla="*/ 2932663 h 4781547"/>
              <a:gd name="connsiteX70" fmla="*/ 10802493 w 12182784"/>
              <a:gd name="connsiteY70" fmla="*/ 2835032 h 4781547"/>
              <a:gd name="connsiteX71" fmla="*/ 10840022 w 12182784"/>
              <a:gd name="connsiteY71" fmla="*/ 2785026 h 4781547"/>
              <a:gd name="connsiteX72" fmla="*/ 10810209 w 12182784"/>
              <a:gd name="connsiteY72" fmla="*/ 2776263 h 4781547"/>
              <a:gd name="connsiteX73" fmla="*/ 10440638 w 12182784"/>
              <a:gd name="connsiteY73" fmla="*/ 2682537 h 4781547"/>
              <a:gd name="connsiteX74" fmla="*/ 10362724 w 12182784"/>
              <a:gd name="connsiteY74" fmla="*/ 2667583 h 4781547"/>
              <a:gd name="connsiteX75" fmla="*/ 7384638 w 12182784"/>
              <a:gd name="connsiteY75" fmla="*/ 2721684 h 4781547"/>
              <a:gd name="connsiteX76" fmla="*/ 6304788 w 12182784"/>
              <a:gd name="connsiteY76" fmla="*/ 2741782 h 4781547"/>
              <a:gd name="connsiteX77" fmla="*/ 6252496 w 12182784"/>
              <a:gd name="connsiteY77" fmla="*/ 2741782 h 4781547"/>
              <a:gd name="connsiteX78" fmla="*/ 6224683 w 12182784"/>
              <a:gd name="connsiteY78" fmla="*/ 2973526 h 4781547"/>
              <a:gd name="connsiteX79" fmla="*/ 6072759 w 12182784"/>
              <a:gd name="connsiteY79" fmla="*/ 3520832 h 4781547"/>
              <a:gd name="connsiteX80" fmla="*/ 5299424 w 12182784"/>
              <a:gd name="connsiteY80" fmla="*/ 4096047 h 4781547"/>
              <a:gd name="connsiteX81" fmla="*/ 4671441 w 12182784"/>
              <a:gd name="connsiteY81" fmla="*/ 4065662 h 4781547"/>
              <a:gd name="connsiteX82" fmla="*/ 3358801 w 12182784"/>
              <a:gd name="connsiteY82" fmla="*/ 4224253 h 4781547"/>
              <a:gd name="connsiteX83" fmla="*/ 2575084 w 12182784"/>
              <a:gd name="connsiteY83" fmla="*/ 4567344 h 4781547"/>
              <a:gd name="connsiteX84" fmla="*/ 1783842 w 12182784"/>
              <a:gd name="connsiteY84" fmla="*/ 4777751 h 4781547"/>
              <a:gd name="connsiteX85" fmla="*/ 294799 w 12182784"/>
              <a:gd name="connsiteY85" fmla="*/ 3880401 h 4781547"/>
              <a:gd name="connsiteX86" fmla="*/ 28099 w 12182784"/>
              <a:gd name="connsiteY86" fmla="*/ 2899231 h 4781547"/>
              <a:gd name="connsiteX87" fmla="*/ 0 w 12182784"/>
              <a:gd name="connsiteY87" fmla="*/ 2630530 h 4781547"/>
              <a:gd name="connsiteX88" fmla="*/ 191 w 12182784"/>
              <a:gd name="connsiteY88" fmla="*/ 2154757 h 47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82784" h="4781547">
                <a:moveTo>
                  <a:pt x="191" y="2154757"/>
                </a:moveTo>
                <a:cubicBezTo>
                  <a:pt x="9620" y="2063602"/>
                  <a:pt x="17431" y="1972353"/>
                  <a:pt x="28670" y="1881389"/>
                </a:cubicBezTo>
                <a:cubicBezTo>
                  <a:pt x="77534" y="1485244"/>
                  <a:pt x="171926" y="1102530"/>
                  <a:pt x="374618" y="753819"/>
                </a:cubicBezTo>
                <a:cubicBezTo>
                  <a:pt x="590455" y="382725"/>
                  <a:pt x="897255" y="129741"/>
                  <a:pt x="1324070" y="37539"/>
                </a:cubicBezTo>
                <a:cubicBezTo>
                  <a:pt x="1647730" y="-32374"/>
                  <a:pt x="1967579" y="-2656"/>
                  <a:pt x="2274475" y="110215"/>
                </a:cubicBezTo>
                <a:cubicBezTo>
                  <a:pt x="2572893" y="219943"/>
                  <a:pt x="2863691" y="350817"/>
                  <a:pt x="3156585" y="475404"/>
                </a:cubicBezTo>
                <a:cubicBezTo>
                  <a:pt x="3366707" y="564843"/>
                  <a:pt x="3577685" y="650188"/>
                  <a:pt x="3798951" y="709528"/>
                </a:cubicBezTo>
                <a:cubicBezTo>
                  <a:pt x="4092607" y="788300"/>
                  <a:pt x="4385310" y="775346"/>
                  <a:pt x="4679918" y="715815"/>
                </a:cubicBezTo>
                <a:cubicBezTo>
                  <a:pt x="4896898" y="672000"/>
                  <a:pt x="5114925" y="652759"/>
                  <a:pt x="5336286" y="694479"/>
                </a:cubicBezTo>
                <a:cubicBezTo>
                  <a:pt x="5773293" y="776870"/>
                  <a:pt x="6024182" y="1051761"/>
                  <a:pt x="6148959" y="1462099"/>
                </a:cubicBezTo>
                <a:cubicBezTo>
                  <a:pt x="6201252" y="1634215"/>
                  <a:pt x="6231255" y="1810332"/>
                  <a:pt x="6244209" y="1989403"/>
                </a:cubicBezTo>
                <a:cubicBezTo>
                  <a:pt x="6247162" y="2029693"/>
                  <a:pt x="6257830" y="2045410"/>
                  <a:pt x="6302217" y="2046172"/>
                </a:cubicBezTo>
                <a:cubicBezTo>
                  <a:pt x="6998398" y="2056935"/>
                  <a:pt x="7694581" y="2069508"/>
                  <a:pt x="8390668" y="2081986"/>
                </a:cubicBezTo>
                <a:cubicBezTo>
                  <a:pt x="9047226" y="2093701"/>
                  <a:pt x="9703689" y="2105893"/>
                  <a:pt x="10360248" y="2116942"/>
                </a:cubicBezTo>
                <a:cubicBezTo>
                  <a:pt x="10386155" y="2117419"/>
                  <a:pt x="10413873" y="2111608"/>
                  <a:pt x="10438066" y="2101988"/>
                </a:cubicBezTo>
                <a:cubicBezTo>
                  <a:pt x="10563129" y="2052172"/>
                  <a:pt x="10685907" y="1994451"/>
                  <a:pt x="10827830" y="2011310"/>
                </a:cubicBezTo>
                <a:cubicBezTo>
                  <a:pt x="10830877" y="2005976"/>
                  <a:pt x="10834021" y="2000547"/>
                  <a:pt x="10837069" y="1995213"/>
                </a:cubicBezTo>
                <a:cubicBezTo>
                  <a:pt x="10825162" y="1979020"/>
                  <a:pt x="10816780" y="1955874"/>
                  <a:pt x="10800779" y="1947874"/>
                </a:cubicBezTo>
                <a:cubicBezTo>
                  <a:pt x="10754106" y="1924632"/>
                  <a:pt x="10762202" y="1883199"/>
                  <a:pt x="10769441" y="1849195"/>
                </a:cubicBezTo>
                <a:cubicBezTo>
                  <a:pt x="10773822" y="1828525"/>
                  <a:pt x="10800302" y="1804046"/>
                  <a:pt x="10821829" y="1797378"/>
                </a:cubicBezTo>
                <a:cubicBezTo>
                  <a:pt x="10851833" y="1788139"/>
                  <a:pt x="10888599" y="1786806"/>
                  <a:pt x="10918412" y="1795664"/>
                </a:cubicBezTo>
                <a:cubicBezTo>
                  <a:pt x="10941082" y="1802427"/>
                  <a:pt x="10969085" y="1827668"/>
                  <a:pt x="10973943" y="1849385"/>
                </a:cubicBezTo>
                <a:cubicBezTo>
                  <a:pt x="10981468" y="1882818"/>
                  <a:pt x="10990421" y="1925299"/>
                  <a:pt x="10943177" y="1948159"/>
                </a:cubicBezTo>
                <a:cubicBezTo>
                  <a:pt x="10928794" y="1955112"/>
                  <a:pt x="10920984" y="1975496"/>
                  <a:pt x="10910126" y="1989688"/>
                </a:cubicBezTo>
                <a:cubicBezTo>
                  <a:pt x="10913078" y="1993594"/>
                  <a:pt x="10916031" y="1997499"/>
                  <a:pt x="10918983" y="2001404"/>
                </a:cubicBezTo>
                <a:cubicBezTo>
                  <a:pt x="11036903" y="1994260"/>
                  <a:pt x="11154918" y="1987116"/>
                  <a:pt x="11273123" y="1979973"/>
                </a:cubicBezTo>
                <a:cubicBezTo>
                  <a:pt x="11285696" y="1948636"/>
                  <a:pt x="11280362" y="1925014"/>
                  <a:pt x="11250072" y="1912250"/>
                </a:cubicBezTo>
                <a:cubicBezTo>
                  <a:pt x="11203781" y="1892724"/>
                  <a:pt x="11211782" y="1851481"/>
                  <a:pt x="11218736" y="1818810"/>
                </a:cubicBezTo>
                <a:cubicBezTo>
                  <a:pt x="11223212" y="1797664"/>
                  <a:pt x="11247216" y="1772232"/>
                  <a:pt x="11268075" y="1765089"/>
                </a:cubicBezTo>
                <a:cubicBezTo>
                  <a:pt x="11297793" y="1754897"/>
                  <a:pt x="11334654" y="1752516"/>
                  <a:pt x="11364754" y="1760422"/>
                </a:cubicBezTo>
                <a:cubicBezTo>
                  <a:pt x="11388280" y="1766613"/>
                  <a:pt x="11418666" y="1790711"/>
                  <a:pt x="11423904" y="1812142"/>
                </a:cubicBezTo>
                <a:cubicBezTo>
                  <a:pt x="11432381" y="1847099"/>
                  <a:pt x="11440097" y="1890724"/>
                  <a:pt x="11391329" y="1914631"/>
                </a:cubicBezTo>
                <a:cubicBezTo>
                  <a:pt x="11375898" y="1922156"/>
                  <a:pt x="11368087" y="1945111"/>
                  <a:pt x="11356753" y="1961018"/>
                </a:cubicBezTo>
                <a:cubicBezTo>
                  <a:pt x="11359896" y="1965590"/>
                  <a:pt x="11363039" y="1970067"/>
                  <a:pt x="11366087" y="1974639"/>
                </a:cubicBezTo>
                <a:cubicBezTo>
                  <a:pt x="11482006" y="1967781"/>
                  <a:pt x="11597926" y="1960923"/>
                  <a:pt x="11732133" y="1953017"/>
                </a:cubicBezTo>
                <a:cubicBezTo>
                  <a:pt x="11712321" y="1924632"/>
                  <a:pt x="11703177" y="1902439"/>
                  <a:pt x="11686699" y="1889676"/>
                </a:cubicBezTo>
                <a:cubicBezTo>
                  <a:pt x="11635930" y="1850528"/>
                  <a:pt x="11639836" y="1765374"/>
                  <a:pt x="11700224" y="1745562"/>
                </a:cubicBezTo>
                <a:cubicBezTo>
                  <a:pt x="11736419" y="1733656"/>
                  <a:pt x="11780616" y="1736799"/>
                  <a:pt x="11818906" y="1744515"/>
                </a:cubicBezTo>
                <a:cubicBezTo>
                  <a:pt x="11837289" y="1748229"/>
                  <a:pt x="11860054" y="1776233"/>
                  <a:pt x="11863864" y="1796426"/>
                </a:cubicBezTo>
                <a:cubicBezTo>
                  <a:pt x="11870056" y="1829573"/>
                  <a:pt x="11877579" y="1868911"/>
                  <a:pt x="11832717" y="1890819"/>
                </a:cubicBezTo>
                <a:cubicBezTo>
                  <a:pt x="11817001" y="1898439"/>
                  <a:pt x="11807952" y="1919870"/>
                  <a:pt x="11795855" y="1935015"/>
                </a:cubicBezTo>
                <a:cubicBezTo>
                  <a:pt x="11798808" y="1939396"/>
                  <a:pt x="11801856" y="1943778"/>
                  <a:pt x="11804808" y="1948064"/>
                </a:cubicBezTo>
                <a:cubicBezTo>
                  <a:pt x="11897677" y="1942444"/>
                  <a:pt x="11990641" y="1937777"/>
                  <a:pt x="12083415" y="1931014"/>
                </a:cubicBezTo>
                <a:cubicBezTo>
                  <a:pt x="12162949" y="1925204"/>
                  <a:pt x="12182761" y="1942349"/>
                  <a:pt x="12182761" y="2022264"/>
                </a:cubicBezTo>
                <a:cubicBezTo>
                  <a:pt x="12182761" y="2272676"/>
                  <a:pt x="12182856" y="2523088"/>
                  <a:pt x="12182665" y="2773501"/>
                </a:cubicBezTo>
                <a:cubicBezTo>
                  <a:pt x="12182665" y="2836842"/>
                  <a:pt x="12158472" y="2857987"/>
                  <a:pt x="12095512" y="2853701"/>
                </a:cubicBezTo>
                <a:cubicBezTo>
                  <a:pt x="11999309" y="2847129"/>
                  <a:pt x="11903107" y="2841795"/>
                  <a:pt x="11806809" y="2835984"/>
                </a:cubicBezTo>
                <a:cubicBezTo>
                  <a:pt x="11803285" y="2840557"/>
                  <a:pt x="11799761" y="2845224"/>
                  <a:pt x="11796237" y="2849796"/>
                </a:cubicBezTo>
                <a:cubicBezTo>
                  <a:pt x="11809191" y="2865226"/>
                  <a:pt x="11819763" y="2883609"/>
                  <a:pt x="11835480" y="2895421"/>
                </a:cubicBezTo>
                <a:cubicBezTo>
                  <a:pt x="11883294" y="2931234"/>
                  <a:pt x="11883105" y="3013054"/>
                  <a:pt x="11828336" y="3034485"/>
                </a:cubicBezTo>
                <a:cubicBezTo>
                  <a:pt x="11792807" y="3048392"/>
                  <a:pt x="11748230" y="3048297"/>
                  <a:pt x="11709749" y="3042010"/>
                </a:cubicBezTo>
                <a:cubicBezTo>
                  <a:pt x="11689556" y="3038772"/>
                  <a:pt x="11662505" y="3010959"/>
                  <a:pt x="11658504" y="2990290"/>
                </a:cubicBezTo>
                <a:cubicBezTo>
                  <a:pt x="11651933" y="2956381"/>
                  <a:pt x="11642503" y="2914756"/>
                  <a:pt x="11689556" y="2891230"/>
                </a:cubicBezTo>
                <a:cubicBezTo>
                  <a:pt x="11705559" y="2883229"/>
                  <a:pt x="11713273" y="2858654"/>
                  <a:pt x="11731657" y="2831413"/>
                </a:cubicBezTo>
                <a:cubicBezTo>
                  <a:pt x="11599259" y="2823412"/>
                  <a:pt x="11484293" y="2816458"/>
                  <a:pt x="11369326" y="2809600"/>
                </a:cubicBezTo>
                <a:cubicBezTo>
                  <a:pt x="11365420" y="2813506"/>
                  <a:pt x="11361516" y="2817411"/>
                  <a:pt x="11357610" y="2821316"/>
                </a:cubicBezTo>
                <a:cubicBezTo>
                  <a:pt x="11368850" y="2837699"/>
                  <a:pt x="11376469" y="2861416"/>
                  <a:pt x="11391995" y="2869036"/>
                </a:cubicBezTo>
                <a:cubicBezTo>
                  <a:pt x="11438477" y="2891992"/>
                  <a:pt x="11431810" y="2933044"/>
                  <a:pt x="11424476" y="2967334"/>
                </a:cubicBezTo>
                <a:cubicBezTo>
                  <a:pt x="11419999" y="2988289"/>
                  <a:pt x="11394090" y="3015055"/>
                  <a:pt x="11373327" y="3019722"/>
                </a:cubicBezTo>
                <a:cubicBezTo>
                  <a:pt x="11338274" y="3027627"/>
                  <a:pt x="11298269" y="3026008"/>
                  <a:pt x="11263217" y="3016864"/>
                </a:cubicBezTo>
                <a:cubicBezTo>
                  <a:pt x="11244358" y="3012007"/>
                  <a:pt x="11222069" y="2985051"/>
                  <a:pt x="11218545" y="2964953"/>
                </a:cubicBezTo>
                <a:cubicBezTo>
                  <a:pt x="11212640" y="2931901"/>
                  <a:pt x="11204924" y="2893134"/>
                  <a:pt x="11248929" y="2869893"/>
                </a:cubicBezTo>
                <a:cubicBezTo>
                  <a:pt x="11265980" y="2860845"/>
                  <a:pt x="11274171" y="2834937"/>
                  <a:pt x="11293983" y="2805505"/>
                </a:cubicBezTo>
                <a:cubicBezTo>
                  <a:pt x="11158062" y="2797027"/>
                  <a:pt x="11040047" y="2789693"/>
                  <a:pt x="10922032" y="2782359"/>
                </a:cubicBezTo>
                <a:cubicBezTo>
                  <a:pt x="10918508" y="2785978"/>
                  <a:pt x="10915079" y="2789502"/>
                  <a:pt x="10911555" y="2793122"/>
                </a:cubicBezTo>
                <a:cubicBezTo>
                  <a:pt x="10922223" y="2807886"/>
                  <a:pt x="10929747" y="2829031"/>
                  <a:pt x="10944225" y="2836270"/>
                </a:cubicBezTo>
                <a:cubicBezTo>
                  <a:pt x="10991468" y="2859797"/>
                  <a:pt x="10979373" y="2901898"/>
                  <a:pt x="10974133" y="2935997"/>
                </a:cubicBezTo>
                <a:cubicBezTo>
                  <a:pt x="10971181" y="2955238"/>
                  <a:pt x="10945844" y="2980193"/>
                  <a:pt x="10926032" y="2985527"/>
                </a:cubicBezTo>
                <a:cubicBezTo>
                  <a:pt x="10894028" y="2994195"/>
                  <a:pt x="10856309" y="2995909"/>
                  <a:pt x="10824781" y="2986956"/>
                </a:cubicBezTo>
                <a:cubicBezTo>
                  <a:pt x="10802207" y="2980574"/>
                  <a:pt x="10774870" y="2954761"/>
                  <a:pt x="10769346" y="2932663"/>
                </a:cubicBezTo>
                <a:cubicBezTo>
                  <a:pt x="10760869" y="2898659"/>
                  <a:pt x="10755535" y="2857321"/>
                  <a:pt x="10802493" y="2835032"/>
                </a:cubicBezTo>
                <a:cubicBezTo>
                  <a:pt x="10817637" y="2827888"/>
                  <a:pt x="10825448" y="2805314"/>
                  <a:pt x="10840022" y="2785026"/>
                </a:cubicBezTo>
                <a:cubicBezTo>
                  <a:pt x="10821829" y="2779501"/>
                  <a:pt x="10815923" y="2775882"/>
                  <a:pt x="10810209" y="2776263"/>
                </a:cubicBezTo>
                <a:cubicBezTo>
                  <a:pt x="10676859" y="2784550"/>
                  <a:pt x="10559701" y="2730638"/>
                  <a:pt x="10440638" y="2682537"/>
                </a:cubicBezTo>
                <a:cubicBezTo>
                  <a:pt x="10416540" y="2672821"/>
                  <a:pt x="10388727" y="2667106"/>
                  <a:pt x="10362724" y="2667583"/>
                </a:cubicBezTo>
                <a:cubicBezTo>
                  <a:pt x="9370028" y="2685013"/>
                  <a:pt x="8377333" y="2703397"/>
                  <a:pt x="7384638" y="2721684"/>
                </a:cubicBezTo>
                <a:cubicBezTo>
                  <a:pt x="7024688" y="2728352"/>
                  <a:pt x="6664738" y="2735115"/>
                  <a:pt x="6304788" y="2741782"/>
                </a:cubicBezTo>
                <a:cubicBezTo>
                  <a:pt x="6289072" y="2742068"/>
                  <a:pt x="6273356" y="2741782"/>
                  <a:pt x="6252496" y="2741782"/>
                </a:cubicBezTo>
                <a:cubicBezTo>
                  <a:pt x="6243066" y="2820935"/>
                  <a:pt x="6235446" y="2897421"/>
                  <a:pt x="6224683" y="2973526"/>
                </a:cubicBezTo>
                <a:cubicBezTo>
                  <a:pt x="6198013" y="3162501"/>
                  <a:pt x="6152483" y="3346143"/>
                  <a:pt x="6072759" y="3520832"/>
                </a:cubicBezTo>
                <a:cubicBezTo>
                  <a:pt x="5920359" y="3854779"/>
                  <a:pt x="5656326" y="4036039"/>
                  <a:pt x="5299424" y="4096047"/>
                </a:cubicBezTo>
                <a:cubicBezTo>
                  <a:pt x="5087303" y="4131766"/>
                  <a:pt x="4877658" y="4113097"/>
                  <a:pt x="4671441" y="4065662"/>
                </a:cubicBezTo>
                <a:cubicBezTo>
                  <a:pt x="4213575" y="3960220"/>
                  <a:pt x="3780473" y="4042516"/>
                  <a:pt x="3358801" y="4224253"/>
                </a:cubicBezTo>
                <a:cubicBezTo>
                  <a:pt x="3096959" y="4337125"/>
                  <a:pt x="2837593" y="4455997"/>
                  <a:pt x="2575084" y="4567344"/>
                </a:cubicBezTo>
                <a:cubicBezTo>
                  <a:pt x="2321719" y="4674691"/>
                  <a:pt x="2060829" y="4760416"/>
                  <a:pt x="1783842" y="4777751"/>
                </a:cubicBezTo>
                <a:cubicBezTo>
                  <a:pt x="1108710" y="4819947"/>
                  <a:pt x="596170" y="4509718"/>
                  <a:pt x="294799" y="3880401"/>
                </a:cubicBezTo>
                <a:cubicBezTo>
                  <a:pt x="146018" y="3569695"/>
                  <a:pt x="68866" y="3239273"/>
                  <a:pt x="28099" y="2899231"/>
                </a:cubicBezTo>
                <a:cubicBezTo>
                  <a:pt x="17336" y="2809791"/>
                  <a:pt x="9335" y="2720065"/>
                  <a:pt x="0" y="2630530"/>
                </a:cubicBezTo>
                <a:cubicBezTo>
                  <a:pt x="191" y="2471749"/>
                  <a:pt x="191" y="2313253"/>
                  <a:pt x="191" y="215475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94" name="Graphic 493">
            <a:extLst>
              <a:ext uri="{FF2B5EF4-FFF2-40B4-BE49-F238E27FC236}">
                <a16:creationId xmlns:a16="http://schemas.microsoft.com/office/drawing/2014/main" id="{851B4093-58B7-4B93-AFB1-DC70C413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953" y="5402568"/>
            <a:ext cx="467161" cy="1361046"/>
          </a:xfrm>
          <a:prstGeom prst="rect">
            <a:avLst/>
          </a:prstGeom>
        </p:spPr>
      </p:pic>
      <p:sp>
        <p:nvSpPr>
          <p:cNvPr id="495" name="Graphic 10">
            <a:extLst>
              <a:ext uri="{FF2B5EF4-FFF2-40B4-BE49-F238E27FC236}">
                <a16:creationId xmlns:a16="http://schemas.microsoft.com/office/drawing/2014/main" id="{713155E7-BA46-4781-9C63-5CD51F508C9F}"/>
              </a:ext>
            </a:extLst>
          </p:cNvPr>
          <p:cNvSpPr/>
          <p:nvPr/>
        </p:nvSpPr>
        <p:spPr>
          <a:xfrm rot="18000000">
            <a:off x="5020133" y="5539594"/>
            <a:ext cx="1292195" cy="1050662"/>
          </a:xfrm>
          <a:custGeom>
            <a:avLst/>
            <a:gdLst>
              <a:gd name="connsiteX0" fmla="*/ 8102440 w 8207754"/>
              <a:gd name="connsiteY0" fmla="*/ 473898 h 6673588"/>
              <a:gd name="connsiteX1" fmla="*/ 8075281 w 8207754"/>
              <a:gd name="connsiteY1" fmla="*/ 473455 h 6673588"/>
              <a:gd name="connsiteX2" fmla="*/ 8100743 w 8207754"/>
              <a:gd name="connsiteY2" fmla="*/ 435669 h 6673588"/>
              <a:gd name="connsiteX3" fmla="*/ 8146573 w 8207754"/>
              <a:gd name="connsiteY3" fmla="*/ 317365 h 6673588"/>
              <a:gd name="connsiteX4" fmla="*/ 8102514 w 8207754"/>
              <a:gd name="connsiteY4" fmla="*/ 47326 h 6673588"/>
              <a:gd name="connsiteX5" fmla="*/ 8018824 w 8207754"/>
              <a:gd name="connsiteY5" fmla="*/ 31089 h 6673588"/>
              <a:gd name="connsiteX6" fmla="*/ 7794245 w 8207754"/>
              <a:gd name="connsiteY6" fmla="*/ 300391 h 6673588"/>
              <a:gd name="connsiteX7" fmla="*/ 7362064 w 8207754"/>
              <a:gd name="connsiteY7" fmla="*/ 712941 h 6673588"/>
              <a:gd name="connsiteX8" fmla="*/ 7199406 w 8207754"/>
              <a:gd name="connsiteY8" fmla="*/ 818551 h 6673588"/>
              <a:gd name="connsiteX9" fmla="*/ 7135198 w 8207754"/>
              <a:gd name="connsiteY9" fmla="*/ 917666 h 6673588"/>
              <a:gd name="connsiteX10" fmla="*/ 7061840 w 8207754"/>
              <a:gd name="connsiteY10" fmla="*/ 1064384 h 6673588"/>
              <a:gd name="connsiteX11" fmla="*/ 6901100 w 8207754"/>
              <a:gd name="connsiteY11" fmla="*/ 1181064 h 6673588"/>
              <a:gd name="connsiteX12" fmla="*/ 5452820 w 8207754"/>
              <a:gd name="connsiteY12" fmla="*/ 1938562 h 6673588"/>
              <a:gd name="connsiteX13" fmla="*/ 3553909 w 8207754"/>
              <a:gd name="connsiteY13" fmla="*/ 2928903 h 6673588"/>
              <a:gd name="connsiteX14" fmla="*/ 3448816 w 8207754"/>
              <a:gd name="connsiteY14" fmla="*/ 2955841 h 6673588"/>
              <a:gd name="connsiteX15" fmla="*/ 3218408 w 8207754"/>
              <a:gd name="connsiteY15" fmla="*/ 2608015 h 6673588"/>
              <a:gd name="connsiteX16" fmla="*/ 3367708 w 8207754"/>
              <a:gd name="connsiteY16" fmla="*/ 2224469 h 6673588"/>
              <a:gd name="connsiteX17" fmla="*/ 3415458 w 8207754"/>
              <a:gd name="connsiteY17" fmla="*/ 2116054 h 6673588"/>
              <a:gd name="connsiteX18" fmla="*/ 3376712 w 8207754"/>
              <a:gd name="connsiteY18" fmla="*/ 1948230 h 6673588"/>
              <a:gd name="connsiteX19" fmla="*/ 3217375 w 8207754"/>
              <a:gd name="connsiteY19" fmla="*/ 1937971 h 6673588"/>
              <a:gd name="connsiteX20" fmla="*/ 3116857 w 8207754"/>
              <a:gd name="connsiteY20" fmla="*/ 2009706 h 6673588"/>
              <a:gd name="connsiteX21" fmla="*/ 3011099 w 8207754"/>
              <a:gd name="connsiteY21" fmla="*/ 2133619 h 6673588"/>
              <a:gd name="connsiteX22" fmla="*/ 2308879 w 8207754"/>
              <a:gd name="connsiteY22" fmla="*/ 2943147 h 6673588"/>
              <a:gd name="connsiteX23" fmla="*/ 2181793 w 8207754"/>
              <a:gd name="connsiteY23" fmla="*/ 3012152 h 6673588"/>
              <a:gd name="connsiteX24" fmla="*/ 1624222 w 8207754"/>
              <a:gd name="connsiteY24" fmla="*/ 3093407 h 6673588"/>
              <a:gd name="connsiteX25" fmla="*/ 273877 w 8207754"/>
              <a:gd name="connsiteY25" fmla="*/ 3249202 h 6673588"/>
              <a:gd name="connsiteX26" fmla="*/ 0 w 8207754"/>
              <a:gd name="connsiteY26" fmla="*/ 3400347 h 6673588"/>
              <a:gd name="connsiteX27" fmla="*/ 0 w 8207754"/>
              <a:gd name="connsiteY27" fmla="*/ 3500643 h 6673588"/>
              <a:gd name="connsiteX28" fmla="*/ 161625 w 8207754"/>
              <a:gd name="connsiteY28" fmla="*/ 3683892 h 6673588"/>
              <a:gd name="connsiteX29" fmla="*/ 1012408 w 8207754"/>
              <a:gd name="connsiteY29" fmla="*/ 4279396 h 6673588"/>
              <a:gd name="connsiteX30" fmla="*/ 1183111 w 8207754"/>
              <a:gd name="connsiteY30" fmla="*/ 4721393 h 6673588"/>
              <a:gd name="connsiteX31" fmla="*/ 971818 w 8207754"/>
              <a:gd name="connsiteY31" fmla="*/ 5512102 h 6673588"/>
              <a:gd name="connsiteX32" fmla="*/ 718752 w 8207754"/>
              <a:gd name="connsiteY32" fmla="*/ 6421114 h 6673588"/>
              <a:gd name="connsiteX33" fmla="*/ 802517 w 8207754"/>
              <a:gd name="connsiteY33" fmla="*/ 6673589 h 6673588"/>
              <a:gd name="connsiteX34" fmla="*/ 890267 w 8207754"/>
              <a:gd name="connsiteY34" fmla="*/ 6673589 h 6673588"/>
              <a:gd name="connsiteX35" fmla="*/ 1054401 w 8207754"/>
              <a:gd name="connsiteY35" fmla="*/ 6541780 h 6673588"/>
              <a:gd name="connsiteX36" fmla="*/ 1616252 w 8207754"/>
              <a:gd name="connsiteY36" fmla="*/ 5934099 h 6673588"/>
              <a:gd name="connsiteX37" fmla="*/ 2920471 w 8207754"/>
              <a:gd name="connsiteY37" fmla="*/ 4544417 h 6673588"/>
              <a:gd name="connsiteX38" fmla="*/ 3160031 w 8207754"/>
              <a:gd name="connsiteY38" fmla="*/ 4405375 h 6673588"/>
              <a:gd name="connsiteX39" fmla="*/ 3295014 w 8207754"/>
              <a:gd name="connsiteY39" fmla="*/ 4377921 h 6673588"/>
              <a:gd name="connsiteX40" fmla="*/ 3662840 w 8207754"/>
              <a:gd name="connsiteY40" fmla="*/ 4301979 h 6673588"/>
              <a:gd name="connsiteX41" fmla="*/ 3832288 w 8207754"/>
              <a:gd name="connsiteY41" fmla="*/ 4152384 h 6673588"/>
              <a:gd name="connsiteX42" fmla="*/ 3748745 w 8207754"/>
              <a:gd name="connsiteY42" fmla="*/ 3972161 h 6673588"/>
              <a:gd name="connsiteX43" fmla="*/ 3603356 w 8207754"/>
              <a:gd name="connsiteY43" fmla="*/ 3825886 h 6673588"/>
              <a:gd name="connsiteX44" fmla="*/ 3680552 w 8207754"/>
              <a:gd name="connsiteY44" fmla="*/ 3437248 h 6673588"/>
              <a:gd name="connsiteX45" fmla="*/ 7087523 w 8207754"/>
              <a:gd name="connsiteY45" fmla="*/ 1535458 h 6673588"/>
              <a:gd name="connsiteX46" fmla="*/ 7418965 w 8207754"/>
              <a:gd name="connsiteY46" fmla="*/ 1495605 h 6673588"/>
              <a:gd name="connsiteX47" fmla="*/ 7511955 w 8207754"/>
              <a:gd name="connsiteY47" fmla="*/ 1483576 h 6673588"/>
              <a:gd name="connsiteX48" fmla="*/ 7549520 w 8207754"/>
              <a:gd name="connsiteY48" fmla="*/ 1408667 h 6673588"/>
              <a:gd name="connsiteX49" fmla="*/ 7563985 w 8207754"/>
              <a:gd name="connsiteY49" fmla="*/ 1412653 h 6673588"/>
              <a:gd name="connsiteX50" fmla="*/ 7579336 w 8207754"/>
              <a:gd name="connsiteY50" fmla="*/ 1462321 h 6673588"/>
              <a:gd name="connsiteX51" fmla="*/ 7655204 w 8207754"/>
              <a:gd name="connsiteY51" fmla="*/ 1493391 h 6673588"/>
              <a:gd name="connsiteX52" fmla="*/ 7700739 w 8207754"/>
              <a:gd name="connsiteY52" fmla="*/ 1392062 h 6673588"/>
              <a:gd name="connsiteX53" fmla="*/ 7594022 w 8207754"/>
              <a:gd name="connsiteY53" fmla="*/ 1376933 h 6673588"/>
              <a:gd name="connsiteX54" fmla="*/ 7565165 w 8207754"/>
              <a:gd name="connsiteY54" fmla="*/ 1377523 h 6673588"/>
              <a:gd name="connsiteX55" fmla="*/ 7642067 w 8207754"/>
              <a:gd name="connsiteY55" fmla="*/ 1223721 h 6673588"/>
              <a:gd name="connsiteX56" fmla="*/ 7644355 w 8207754"/>
              <a:gd name="connsiteY56" fmla="*/ 1224385 h 6673588"/>
              <a:gd name="connsiteX57" fmla="*/ 7662584 w 8207754"/>
              <a:gd name="connsiteY57" fmla="*/ 1229404 h 6673588"/>
              <a:gd name="connsiteX58" fmla="*/ 7677934 w 8207754"/>
              <a:gd name="connsiteY58" fmla="*/ 1279072 h 6673588"/>
              <a:gd name="connsiteX59" fmla="*/ 7753802 w 8207754"/>
              <a:gd name="connsiteY59" fmla="*/ 1310142 h 6673588"/>
              <a:gd name="connsiteX60" fmla="*/ 7799338 w 8207754"/>
              <a:gd name="connsiteY60" fmla="*/ 1208813 h 6673588"/>
              <a:gd name="connsiteX61" fmla="*/ 7692621 w 8207754"/>
              <a:gd name="connsiteY61" fmla="*/ 1193684 h 6673588"/>
              <a:gd name="connsiteX62" fmla="*/ 7660591 w 8207754"/>
              <a:gd name="connsiteY62" fmla="*/ 1192724 h 6673588"/>
              <a:gd name="connsiteX63" fmla="*/ 7654982 w 8207754"/>
              <a:gd name="connsiteY63" fmla="*/ 1190363 h 6673588"/>
              <a:gd name="connsiteX64" fmla="*/ 7738747 w 8207754"/>
              <a:gd name="connsiteY64" fmla="*/ 1031321 h 6673588"/>
              <a:gd name="connsiteX65" fmla="*/ 7752917 w 8207754"/>
              <a:gd name="connsiteY65" fmla="*/ 1036118 h 6673588"/>
              <a:gd name="connsiteX66" fmla="*/ 7765168 w 8207754"/>
              <a:gd name="connsiteY66" fmla="*/ 1086598 h 6673588"/>
              <a:gd name="connsiteX67" fmla="*/ 7839043 w 8207754"/>
              <a:gd name="connsiteY67" fmla="*/ 1122170 h 6673588"/>
              <a:gd name="connsiteX68" fmla="*/ 7890704 w 8207754"/>
              <a:gd name="connsiteY68" fmla="*/ 1023793 h 6673588"/>
              <a:gd name="connsiteX69" fmla="*/ 7785094 w 8207754"/>
              <a:gd name="connsiteY69" fmla="*/ 1002243 h 6673588"/>
              <a:gd name="connsiteX70" fmla="*/ 7755426 w 8207754"/>
              <a:gd name="connsiteY70" fmla="*/ 1000619 h 6673588"/>
              <a:gd name="connsiteX71" fmla="*/ 7847087 w 8207754"/>
              <a:gd name="connsiteY71" fmla="*/ 838625 h 6673588"/>
              <a:gd name="connsiteX72" fmla="*/ 7862586 w 8207754"/>
              <a:gd name="connsiteY72" fmla="*/ 843939 h 6673588"/>
              <a:gd name="connsiteX73" fmla="*/ 7874689 w 8207754"/>
              <a:gd name="connsiteY73" fmla="*/ 894493 h 6673588"/>
              <a:gd name="connsiteX74" fmla="*/ 7948417 w 8207754"/>
              <a:gd name="connsiteY74" fmla="*/ 930360 h 6673588"/>
              <a:gd name="connsiteX75" fmla="*/ 8000447 w 8207754"/>
              <a:gd name="connsiteY75" fmla="*/ 832130 h 6673588"/>
              <a:gd name="connsiteX76" fmla="*/ 7894911 w 8207754"/>
              <a:gd name="connsiteY76" fmla="*/ 810138 h 6673588"/>
              <a:gd name="connsiteX77" fmla="*/ 7864947 w 8207754"/>
              <a:gd name="connsiteY77" fmla="*/ 808219 h 6673588"/>
              <a:gd name="connsiteX78" fmla="*/ 7945243 w 8207754"/>
              <a:gd name="connsiteY78" fmla="*/ 675450 h 6673588"/>
              <a:gd name="connsiteX79" fmla="*/ 7959044 w 8207754"/>
              <a:gd name="connsiteY79" fmla="*/ 680247 h 6673588"/>
              <a:gd name="connsiteX80" fmla="*/ 7971073 w 8207754"/>
              <a:gd name="connsiteY80" fmla="*/ 730801 h 6673588"/>
              <a:gd name="connsiteX81" fmla="*/ 8044728 w 8207754"/>
              <a:gd name="connsiteY81" fmla="*/ 766742 h 6673588"/>
              <a:gd name="connsiteX82" fmla="*/ 8096831 w 8207754"/>
              <a:gd name="connsiteY82" fmla="*/ 668586 h 6673588"/>
              <a:gd name="connsiteX83" fmla="*/ 7991369 w 8207754"/>
              <a:gd name="connsiteY83" fmla="*/ 646520 h 6673588"/>
              <a:gd name="connsiteX84" fmla="*/ 7963693 w 8207754"/>
              <a:gd name="connsiteY84" fmla="*/ 645856 h 6673588"/>
              <a:gd name="connsiteX85" fmla="*/ 8055945 w 8207754"/>
              <a:gd name="connsiteY85" fmla="*/ 502681 h 6673588"/>
              <a:gd name="connsiteX86" fmla="*/ 8069894 w 8207754"/>
              <a:gd name="connsiteY86" fmla="*/ 507625 h 6673588"/>
              <a:gd name="connsiteX87" fmla="*/ 8081629 w 8207754"/>
              <a:gd name="connsiteY87" fmla="*/ 558253 h 6673588"/>
              <a:gd name="connsiteX88" fmla="*/ 8155135 w 8207754"/>
              <a:gd name="connsiteY88" fmla="*/ 594637 h 6673588"/>
              <a:gd name="connsiteX89" fmla="*/ 8207755 w 8207754"/>
              <a:gd name="connsiteY89" fmla="*/ 496777 h 6673588"/>
              <a:gd name="connsiteX90" fmla="*/ 8102440 w 8207754"/>
              <a:gd name="connsiteY90" fmla="*/ 473898 h 6673588"/>
              <a:gd name="connsiteX91" fmla="*/ 1762231 w 8207754"/>
              <a:gd name="connsiteY91" fmla="*/ 5316380 h 6673588"/>
              <a:gd name="connsiteX92" fmla="*/ 1687839 w 8207754"/>
              <a:gd name="connsiteY92" fmla="*/ 5241989 h 6673588"/>
              <a:gd name="connsiteX93" fmla="*/ 1762231 w 8207754"/>
              <a:gd name="connsiteY93" fmla="*/ 5167597 h 6673588"/>
              <a:gd name="connsiteX94" fmla="*/ 1836623 w 8207754"/>
              <a:gd name="connsiteY94" fmla="*/ 5241989 h 6673588"/>
              <a:gd name="connsiteX95" fmla="*/ 1762231 w 8207754"/>
              <a:gd name="connsiteY95" fmla="*/ 5316380 h 6673588"/>
              <a:gd name="connsiteX96" fmla="*/ 1977731 w 8207754"/>
              <a:gd name="connsiteY96" fmla="*/ 4897631 h 6673588"/>
              <a:gd name="connsiteX97" fmla="*/ 1900166 w 8207754"/>
              <a:gd name="connsiteY97" fmla="*/ 4820066 h 6673588"/>
              <a:gd name="connsiteX98" fmla="*/ 1977731 w 8207754"/>
              <a:gd name="connsiteY98" fmla="*/ 4742500 h 6673588"/>
              <a:gd name="connsiteX99" fmla="*/ 2055297 w 8207754"/>
              <a:gd name="connsiteY99" fmla="*/ 4820066 h 6673588"/>
              <a:gd name="connsiteX100" fmla="*/ 1977731 w 8207754"/>
              <a:gd name="connsiteY100" fmla="*/ 4897631 h 6673588"/>
              <a:gd name="connsiteX101" fmla="*/ 2173674 w 8207754"/>
              <a:gd name="connsiteY101" fmla="*/ 4346408 h 6673588"/>
              <a:gd name="connsiteX102" fmla="*/ 2013304 w 8207754"/>
              <a:gd name="connsiteY102" fmla="*/ 4377700 h 6673588"/>
              <a:gd name="connsiteX103" fmla="*/ 1970868 w 8207754"/>
              <a:gd name="connsiteY103" fmla="*/ 4325227 h 6673588"/>
              <a:gd name="connsiteX104" fmla="*/ 1769316 w 8207754"/>
              <a:gd name="connsiteY104" fmla="*/ 3951570 h 6673588"/>
              <a:gd name="connsiteX105" fmla="*/ 1819280 w 8207754"/>
              <a:gd name="connsiteY105" fmla="*/ 3788764 h 6673588"/>
              <a:gd name="connsiteX106" fmla="*/ 2088581 w 8207754"/>
              <a:gd name="connsiteY106" fmla="*/ 3866846 h 6673588"/>
              <a:gd name="connsiteX107" fmla="*/ 2250428 w 8207754"/>
              <a:gd name="connsiteY107" fmla="*/ 4169653 h 6673588"/>
              <a:gd name="connsiteX108" fmla="*/ 2273970 w 8207754"/>
              <a:gd name="connsiteY108" fmla="*/ 4227071 h 6673588"/>
              <a:gd name="connsiteX109" fmla="*/ 2173674 w 8207754"/>
              <a:gd name="connsiteY109" fmla="*/ 4346408 h 667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207754" h="6673588">
                <a:moveTo>
                  <a:pt x="8102440" y="473898"/>
                </a:moveTo>
                <a:cubicBezTo>
                  <a:pt x="8087680" y="480909"/>
                  <a:pt x="8083252" y="478326"/>
                  <a:pt x="8075281" y="473455"/>
                </a:cubicBezTo>
                <a:cubicBezTo>
                  <a:pt x="8083621" y="460909"/>
                  <a:pt x="8092108" y="448363"/>
                  <a:pt x="8100743" y="435669"/>
                </a:cubicBezTo>
                <a:cubicBezTo>
                  <a:pt x="8129304" y="393676"/>
                  <a:pt x="8148050" y="353233"/>
                  <a:pt x="8146573" y="317365"/>
                </a:cubicBezTo>
                <a:cubicBezTo>
                  <a:pt x="8142809" y="226737"/>
                  <a:pt x="8125097" y="135519"/>
                  <a:pt x="8102514" y="47326"/>
                </a:cubicBezTo>
                <a:cubicBezTo>
                  <a:pt x="8087680" y="-10461"/>
                  <a:pt x="8059488" y="-14667"/>
                  <a:pt x="8018824" y="31089"/>
                </a:cubicBezTo>
                <a:cubicBezTo>
                  <a:pt x="7941184" y="118470"/>
                  <a:pt x="7863988" y="206737"/>
                  <a:pt x="7794245" y="300391"/>
                </a:cubicBezTo>
                <a:cubicBezTo>
                  <a:pt x="7673211" y="462828"/>
                  <a:pt x="7536974" y="607626"/>
                  <a:pt x="7362064" y="712941"/>
                </a:cubicBezTo>
                <a:cubicBezTo>
                  <a:pt x="7306639" y="746299"/>
                  <a:pt x="7248853" y="777591"/>
                  <a:pt x="7199406" y="818551"/>
                </a:cubicBezTo>
                <a:cubicBezTo>
                  <a:pt x="7170402" y="842536"/>
                  <a:pt x="7153575" y="882684"/>
                  <a:pt x="7135198" y="917666"/>
                </a:cubicBezTo>
                <a:cubicBezTo>
                  <a:pt x="7109590" y="966301"/>
                  <a:pt x="7097338" y="1025712"/>
                  <a:pt x="7061840" y="1064384"/>
                </a:cubicBezTo>
                <a:cubicBezTo>
                  <a:pt x="7017854" y="1112281"/>
                  <a:pt x="6959403" y="1150362"/>
                  <a:pt x="6901100" y="1181064"/>
                </a:cubicBezTo>
                <a:cubicBezTo>
                  <a:pt x="6419177" y="1435088"/>
                  <a:pt x="5935777" y="1686382"/>
                  <a:pt x="5452820" y="1938562"/>
                </a:cubicBezTo>
                <a:cubicBezTo>
                  <a:pt x="4819973" y="2268971"/>
                  <a:pt x="4187347" y="2599675"/>
                  <a:pt x="3553909" y="2928903"/>
                </a:cubicBezTo>
                <a:cubicBezTo>
                  <a:pt x="3522322" y="2945361"/>
                  <a:pt x="3481953" y="2960933"/>
                  <a:pt x="3448816" y="2955841"/>
                </a:cubicBezTo>
                <a:cubicBezTo>
                  <a:pt x="3262246" y="2927354"/>
                  <a:pt x="3166304" y="2789050"/>
                  <a:pt x="3218408" y="2608015"/>
                </a:cubicBezTo>
                <a:cubicBezTo>
                  <a:pt x="3256194" y="2476722"/>
                  <a:pt x="3316564" y="2351850"/>
                  <a:pt x="3367708" y="2224469"/>
                </a:cubicBezTo>
                <a:cubicBezTo>
                  <a:pt x="3382468" y="2187789"/>
                  <a:pt x="3405347" y="2153767"/>
                  <a:pt x="3415458" y="2116054"/>
                </a:cubicBezTo>
                <a:cubicBezTo>
                  <a:pt x="3431842" y="2055094"/>
                  <a:pt x="3427561" y="1993839"/>
                  <a:pt x="3376712" y="1948230"/>
                </a:cubicBezTo>
                <a:cubicBezTo>
                  <a:pt x="3327929" y="1904539"/>
                  <a:pt x="3269847" y="1914207"/>
                  <a:pt x="3217375" y="1937971"/>
                </a:cubicBezTo>
                <a:cubicBezTo>
                  <a:pt x="3180474" y="1954651"/>
                  <a:pt x="3145935" y="1981071"/>
                  <a:pt x="3116857" y="2009706"/>
                </a:cubicBezTo>
                <a:cubicBezTo>
                  <a:pt x="3078332" y="2047640"/>
                  <a:pt x="3046598" y="2092512"/>
                  <a:pt x="3011099" y="2133619"/>
                </a:cubicBezTo>
                <a:cubicBezTo>
                  <a:pt x="2777739" y="2404101"/>
                  <a:pt x="2545486" y="2675543"/>
                  <a:pt x="2308879" y="2943147"/>
                </a:cubicBezTo>
                <a:cubicBezTo>
                  <a:pt x="2278546" y="2977465"/>
                  <a:pt x="2227254" y="3004255"/>
                  <a:pt x="2181793" y="3012152"/>
                </a:cubicBezTo>
                <a:cubicBezTo>
                  <a:pt x="1996772" y="3044181"/>
                  <a:pt x="1810719" y="3070898"/>
                  <a:pt x="1624222" y="3093407"/>
                </a:cubicBezTo>
                <a:cubicBezTo>
                  <a:pt x="1174403" y="3147798"/>
                  <a:pt x="724435" y="3201526"/>
                  <a:pt x="273877" y="3249202"/>
                </a:cubicBezTo>
                <a:cubicBezTo>
                  <a:pt x="156680" y="3261600"/>
                  <a:pt x="58377" y="3289940"/>
                  <a:pt x="0" y="3400347"/>
                </a:cubicBezTo>
                <a:cubicBezTo>
                  <a:pt x="0" y="3433779"/>
                  <a:pt x="0" y="3467211"/>
                  <a:pt x="0" y="3500643"/>
                </a:cubicBezTo>
                <a:cubicBezTo>
                  <a:pt x="31808" y="3581234"/>
                  <a:pt x="91440" y="3635036"/>
                  <a:pt x="161625" y="3683892"/>
                </a:cubicBezTo>
                <a:cubicBezTo>
                  <a:pt x="445908" y="3881459"/>
                  <a:pt x="722516" y="4090612"/>
                  <a:pt x="1012408" y="4279396"/>
                </a:cubicBezTo>
                <a:cubicBezTo>
                  <a:pt x="1185768" y="4392239"/>
                  <a:pt x="1225178" y="4542351"/>
                  <a:pt x="1183111" y="4721393"/>
                </a:cubicBezTo>
                <a:cubicBezTo>
                  <a:pt x="1120675" y="4986857"/>
                  <a:pt x="1044217" y="5249073"/>
                  <a:pt x="971818" y="5512102"/>
                </a:cubicBezTo>
                <a:cubicBezTo>
                  <a:pt x="888422" y="5815352"/>
                  <a:pt x="802591" y="6117938"/>
                  <a:pt x="718752" y="6421114"/>
                </a:cubicBezTo>
                <a:cubicBezTo>
                  <a:pt x="683549" y="6548348"/>
                  <a:pt x="704435" y="6607980"/>
                  <a:pt x="802517" y="6673589"/>
                </a:cubicBezTo>
                <a:cubicBezTo>
                  <a:pt x="831742" y="6673589"/>
                  <a:pt x="861042" y="6673589"/>
                  <a:pt x="890267" y="6673589"/>
                </a:cubicBezTo>
                <a:cubicBezTo>
                  <a:pt x="945323" y="6629972"/>
                  <a:pt x="1006652" y="6592334"/>
                  <a:pt x="1054401" y="6541780"/>
                </a:cubicBezTo>
                <a:cubicBezTo>
                  <a:pt x="1243850" y="6341335"/>
                  <a:pt x="1427763" y="6135576"/>
                  <a:pt x="1616252" y="5934099"/>
                </a:cubicBezTo>
                <a:cubicBezTo>
                  <a:pt x="2050278" y="5470183"/>
                  <a:pt x="2486002" y="5007890"/>
                  <a:pt x="2920471" y="4544417"/>
                </a:cubicBezTo>
                <a:cubicBezTo>
                  <a:pt x="2986819" y="4473642"/>
                  <a:pt x="3064458" y="4424711"/>
                  <a:pt x="3160031" y="4405375"/>
                </a:cubicBezTo>
                <a:cubicBezTo>
                  <a:pt x="3205050" y="4396298"/>
                  <a:pt x="3249995" y="4387147"/>
                  <a:pt x="3295014" y="4377921"/>
                </a:cubicBezTo>
                <a:cubicBezTo>
                  <a:pt x="3417672" y="4352681"/>
                  <a:pt x="3540330" y="4327663"/>
                  <a:pt x="3662840" y="4301979"/>
                </a:cubicBezTo>
                <a:cubicBezTo>
                  <a:pt x="3747416" y="4284267"/>
                  <a:pt x="3808081" y="4235485"/>
                  <a:pt x="3832288" y="4152384"/>
                </a:cubicBezTo>
                <a:cubicBezTo>
                  <a:pt x="3855831" y="4071350"/>
                  <a:pt x="3806384" y="4020722"/>
                  <a:pt x="3748745" y="3972161"/>
                </a:cubicBezTo>
                <a:cubicBezTo>
                  <a:pt x="3696346" y="3928027"/>
                  <a:pt x="3646530" y="3879097"/>
                  <a:pt x="3603356" y="3825886"/>
                </a:cubicBezTo>
                <a:cubicBezTo>
                  <a:pt x="3505495" y="3705369"/>
                  <a:pt x="3545422" y="3512599"/>
                  <a:pt x="3680552" y="3437248"/>
                </a:cubicBezTo>
                <a:cubicBezTo>
                  <a:pt x="4816357" y="2803663"/>
                  <a:pt x="5952752" y="2170963"/>
                  <a:pt x="7087523" y="1535458"/>
                </a:cubicBezTo>
                <a:cubicBezTo>
                  <a:pt x="7195937" y="1474793"/>
                  <a:pt x="7299333" y="1440033"/>
                  <a:pt x="7418965" y="1495605"/>
                </a:cubicBezTo>
                <a:cubicBezTo>
                  <a:pt x="7456456" y="1513023"/>
                  <a:pt x="7489150" y="1511399"/>
                  <a:pt x="7511955" y="1483576"/>
                </a:cubicBezTo>
                <a:cubicBezTo>
                  <a:pt x="7511955" y="1483576"/>
                  <a:pt x="7528265" y="1451029"/>
                  <a:pt x="7549520" y="1408667"/>
                </a:cubicBezTo>
                <a:cubicBezTo>
                  <a:pt x="7554317" y="1409996"/>
                  <a:pt x="7559188" y="1411324"/>
                  <a:pt x="7563985" y="1412653"/>
                </a:cubicBezTo>
                <a:cubicBezTo>
                  <a:pt x="7568709" y="1429775"/>
                  <a:pt x="7568118" y="1454572"/>
                  <a:pt x="7579336" y="1462321"/>
                </a:cubicBezTo>
                <a:cubicBezTo>
                  <a:pt x="7602362" y="1478262"/>
                  <a:pt x="7651218" y="1498927"/>
                  <a:pt x="7655204" y="1493391"/>
                </a:cubicBezTo>
                <a:cubicBezTo>
                  <a:pt x="7676237" y="1463797"/>
                  <a:pt x="7686643" y="1426601"/>
                  <a:pt x="7700739" y="1392062"/>
                </a:cubicBezTo>
                <a:cubicBezTo>
                  <a:pt x="7623100" y="1360549"/>
                  <a:pt x="7623100" y="1360549"/>
                  <a:pt x="7594022" y="1376933"/>
                </a:cubicBezTo>
                <a:cubicBezTo>
                  <a:pt x="7578819" y="1385494"/>
                  <a:pt x="7574612" y="1382394"/>
                  <a:pt x="7565165" y="1377523"/>
                </a:cubicBezTo>
                <a:cubicBezTo>
                  <a:pt x="7595645" y="1316637"/>
                  <a:pt x="7630185" y="1247633"/>
                  <a:pt x="7642067" y="1223721"/>
                </a:cubicBezTo>
                <a:cubicBezTo>
                  <a:pt x="7642805" y="1223942"/>
                  <a:pt x="7643616" y="1224164"/>
                  <a:pt x="7644355" y="1224385"/>
                </a:cubicBezTo>
                <a:cubicBezTo>
                  <a:pt x="7650406" y="1226083"/>
                  <a:pt x="7656532" y="1227706"/>
                  <a:pt x="7662584" y="1229404"/>
                </a:cubicBezTo>
                <a:cubicBezTo>
                  <a:pt x="7667307" y="1246526"/>
                  <a:pt x="7666716" y="1271323"/>
                  <a:pt x="7677934" y="1279072"/>
                </a:cubicBezTo>
                <a:cubicBezTo>
                  <a:pt x="7700960" y="1295013"/>
                  <a:pt x="7749817" y="1315678"/>
                  <a:pt x="7753802" y="1310142"/>
                </a:cubicBezTo>
                <a:cubicBezTo>
                  <a:pt x="7774836" y="1280548"/>
                  <a:pt x="7785242" y="1243352"/>
                  <a:pt x="7799338" y="1208813"/>
                </a:cubicBezTo>
                <a:cubicBezTo>
                  <a:pt x="7721699" y="1177300"/>
                  <a:pt x="7721699" y="1177300"/>
                  <a:pt x="7692621" y="1193684"/>
                </a:cubicBezTo>
                <a:cubicBezTo>
                  <a:pt x="7675795" y="1203204"/>
                  <a:pt x="7672547" y="1198333"/>
                  <a:pt x="7660591" y="1192724"/>
                </a:cubicBezTo>
                <a:cubicBezTo>
                  <a:pt x="7658894" y="1191913"/>
                  <a:pt x="7657049" y="1191101"/>
                  <a:pt x="7654982" y="1190363"/>
                </a:cubicBezTo>
                <a:cubicBezTo>
                  <a:pt x="7665462" y="1170732"/>
                  <a:pt x="7693802" y="1114273"/>
                  <a:pt x="7738747" y="1031321"/>
                </a:cubicBezTo>
                <a:cubicBezTo>
                  <a:pt x="7743470" y="1032944"/>
                  <a:pt x="7748193" y="1034568"/>
                  <a:pt x="7752917" y="1036118"/>
                </a:cubicBezTo>
                <a:cubicBezTo>
                  <a:pt x="7756607" y="1053461"/>
                  <a:pt x="7754466" y="1078184"/>
                  <a:pt x="7765168" y="1086598"/>
                </a:cubicBezTo>
                <a:cubicBezTo>
                  <a:pt x="7787161" y="1103941"/>
                  <a:pt x="7834688" y="1127558"/>
                  <a:pt x="7839043" y="1122170"/>
                </a:cubicBezTo>
                <a:cubicBezTo>
                  <a:pt x="7861848" y="1093904"/>
                  <a:pt x="7874468" y="1057372"/>
                  <a:pt x="7890704" y="1023793"/>
                </a:cubicBezTo>
                <a:cubicBezTo>
                  <a:pt x="7815131" y="987630"/>
                  <a:pt x="7815131" y="987630"/>
                  <a:pt x="7785094" y="1002243"/>
                </a:cubicBezTo>
                <a:cubicBezTo>
                  <a:pt x="7768932" y="1010066"/>
                  <a:pt x="7765168" y="1006302"/>
                  <a:pt x="7755426" y="1000619"/>
                </a:cubicBezTo>
                <a:cubicBezTo>
                  <a:pt x="7781404" y="953239"/>
                  <a:pt x="7811958" y="898773"/>
                  <a:pt x="7847087" y="838625"/>
                </a:cubicBezTo>
                <a:cubicBezTo>
                  <a:pt x="7852253" y="840396"/>
                  <a:pt x="7857420" y="842167"/>
                  <a:pt x="7862586" y="843939"/>
                </a:cubicBezTo>
                <a:cubicBezTo>
                  <a:pt x="7866202" y="861282"/>
                  <a:pt x="7863988" y="886005"/>
                  <a:pt x="7874689" y="894493"/>
                </a:cubicBezTo>
                <a:cubicBezTo>
                  <a:pt x="7896682" y="911910"/>
                  <a:pt x="7944063" y="935674"/>
                  <a:pt x="7948417" y="930360"/>
                </a:cubicBezTo>
                <a:cubicBezTo>
                  <a:pt x="7971295" y="902168"/>
                  <a:pt x="7984136" y="865710"/>
                  <a:pt x="8000447" y="832130"/>
                </a:cubicBezTo>
                <a:cubicBezTo>
                  <a:pt x="7925021" y="795672"/>
                  <a:pt x="7925021" y="795672"/>
                  <a:pt x="7894911" y="810138"/>
                </a:cubicBezTo>
                <a:cubicBezTo>
                  <a:pt x="7878527" y="818034"/>
                  <a:pt x="7874911" y="813975"/>
                  <a:pt x="7864947" y="808219"/>
                </a:cubicBezTo>
                <a:cubicBezTo>
                  <a:pt x="7889745" y="766226"/>
                  <a:pt x="7916461" y="721871"/>
                  <a:pt x="7945243" y="675450"/>
                </a:cubicBezTo>
                <a:cubicBezTo>
                  <a:pt x="7949892" y="677074"/>
                  <a:pt x="7954468" y="678623"/>
                  <a:pt x="7959044" y="680247"/>
                </a:cubicBezTo>
                <a:cubicBezTo>
                  <a:pt x="7962661" y="697590"/>
                  <a:pt x="7960446" y="722314"/>
                  <a:pt x="7971073" y="730801"/>
                </a:cubicBezTo>
                <a:cubicBezTo>
                  <a:pt x="7992993" y="748218"/>
                  <a:pt x="8040447" y="772056"/>
                  <a:pt x="8044728" y="766742"/>
                </a:cubicBezTo>
                <a:cubicBezTo>
                  <a:pt x="8067680" y="738550"/>
                  <a:pt x="8080521" y="702166"/>
                  <a:pt x="8096831" y="668586"/>
                </a:cubicBezTo>
                <a:cubicBezTo>
                  <a:pt x="8021406" y="632055"/>
                  <a:pt x="8021406" y="632055"/>
                  <a:pt x="7991369" y="646520"/>
                </a:cubicBezTo>
                <a:cubicBezTo>
                  <a:pt x="7976240" y="653752"/>
                  <a:pt x="7972033" y="650948"/>
                  <a:pt x="7963693" y="645856"/>
                </a:cubicBezTo>
                <a:cubicBezTo>
                  <a:pt x="7992550" y="599803"/>
                  <a:pt x="8023325" y="551906"/>
                  <a:pt x="8055945" y="502681"/>
                </a:cubicBezTo>
                <a:cubicBezTo>
                  <a:pt x="8060595" y="504304"/>
                  <a:pt x="8065244" y="505928"/>
                  <a:pt x="8069894" y="507625"/>
                </a:cubicBezTo>
                <a:cubicBezTo>
                  <a:pt x="8073436" y="525043"/>
                  <a:pt x="8071001" y="549692"/>
                  <a:pt x="8081629" y="558253"/>
                </a:cubicBezTo>
                <a:cubicBezTo>
                  <a:pt x="8103474" y="575818"/>
                  <a:pt x="8150707" y="599951"/>
                  <a:pt x="8155135" y="594637"/>
                </a:cubicBezTo>
                <a:cubicBezTo>
                  <a:pt x="8178235" y="566593"/>
                  <a:pt x="8191298" y="530209"/>
                  <a:pt x="8207755" y="496777"/>
                </a:cubicBezTo>
                <a:cubicBezTo>
                  <a:pt x="8132625" y="459654"/>
                  <a:pt x="8132625" y="459654"/>
                  <a:pt x="8102440" y="473898"/>
                </a:cubicBezTo>
                <a:close/>
                <a:moveTo>
                  <a:pt x="1762231" y="5316380"/>
                </a:moveTo>
                <a:cubicBezTo>
                  <a:pt x="1721124" y="5316380"/>
                  <a:pt x="1687839" y="5283096"/>
                  <a:pt x="1687839" y="5241989"/>
                </a:cubicBezTo>
                <a:cubicBezTo>
                  <a:pt x="1687839" y="5200881"/>
                  <a:pt x="1721124" y="5167597"/>
                  <a:pt x="1762231" y="5167597"/>
                </a:cubicBezTo>
                <a:cubicBezTo>
                  <a:pt x="1803339" y="5167597"/>
                  <a:pt x="1836623" y="5200881"/>
                  <a:pt x="1836623" y="5241989"/>
                </a:cubicBezTo>
                <a:cubicBezTo>
                  <a:pt x="1836623" y="5283096"/>
                  <a:pt x="1803265" y="5316380"/>
                  <a:pt x="1762231" y="5316380"/>
                </a:cubicBezTo>
                <a:close/>
                <a:moveTo>
                  <a:pt x="1977731" y="4897631"/>
                </a:moveTo>
                <a:cubicBezTo>
                  <a:pt x="1934926" y="4897631"/>
                  <a:pt x="1900166" y="4862944"/>
                  <a:pt x="1900166" y="4820066"/>
                </a:cubicBezTo>
                <a:cubicBezTo>
                  <a:pt x="1900166" y="4777187"/>
                  <a:pt x="1934853" y="4742500"/>
                  <a:pt x="1977731" y="4742500"/>
                </a:cubicBezTo>
                <a:cubicBezTo>
                  <a:pt x="2020536" y="4742500"/>
                  <a:pt x="2055297" y="4777187"/>
                  <a:pt x="2055297" y="4820066"/>
                </a:cubicBezTo>
                <a:cubicBezTo>
                  <a:pt x="2055297" y="4862944"/>
                  <a:pt x="2020536" y="4897631"/>
                  <a:pt x="1977731" y="4897631"/>
                </a:cubicBezTo>
                <a:close/>
                <a:moveTo>
                  <a:pt x="2173674" y="4346408"/>
                </a:moveTo>
                <a:cubicBezTo>
                  <a:pt x="2123858" y="4372091"/>
                  <a:pt x="2075223" y="4419324"/>
                  <a:pt x="2013304" y="4377700"/>
                </a:cubicBezTo>
                <a:cubicBezTo>
                  <a:pt x="1995370" y="4365670"/>
                  <a:pt x="1981569" y="4344785"/>
                  <a:pt x="1970868" y="4325227"/>
                </a:cubicBezTo>
                <a:cubicBezTo>
                  <a:pt x="1902823" y="4201167"/>
                  <a:pt x="1835516" y="4076664"/>
                  <a:pt x="1769316" y="3951570"/>
                </a:cubicBezTo>
                <a:cubicBezTo>
                  <a:pt x="1727028" y="3871643"/>
                  <a:pt x="1739648" y="3833340"/>
                  <a:pt x="1819280" y="3788764"/>
                </a:cubicBezTo>
                <a:cubicBezTo>
                  <a:pt x="1987916" y="3694224"/>
                  <a:pt x="1996625" y="3696586"/>
                  <a:pt x="2088581" y="3866846"/>
                </a:cubicBezTo>
                <a:cubicBezTo>
                  <a:pt x="2143047" y="3967511"/>
                  <a:pt x="2197069" y="4068398"/>
                  <a:pt x="2250428" y="4169653"/>
                </a:cubicBezTo>
                <a:cubicBezTo>
                  <a:pt x="2261793" y="4191277"/>
                  <a:pt x="2269100" y="4215115"/>
                  <a:pt x="2273970" y="4227071"/>
                </a:cubicBezTo>
                <a:cubicBezTo>
                  <a:pt x="2273380" y="4306186"/>
                  <a:pt x="2218472" y="4323308"/>
                  <a:pt x="2173674" y="4346408"/>
                </a:cubicBezTo>
                <a:close/>
              </a:path>
            </a:pathLst>
          </a:custGeom>
          <a:solidFill>
            <a:srgbClr val="000000"/>
          </a:solidFill>
          <a:ln w="7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87C32F6D-C0EE-4E98-8492-AB73FEFB55EA}"/>
              </a:ext>
            </a:extLst>
          </p:cNvPr>
          <p:cNvSpPr/>
          <p:nvPr/>
        </p:nvSpPr>
        <p:spPr>
          <a:xfrm>
            <a:off x="8149847" y="5402892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8564C6D4-A6EA-4256-9B2B-46D839F643EC}"/>
              </a:ext>
            </a:extLst>
          </p:cNvPr>
          <p:cNvSpPr/>
          <p:nvPr/>
        </p:nvSpPr>
        <p:spPr>
          <a:xfrm>
            <a:off x="10676937" y="6044851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05E4930-B260-446E-8A52-E2F634FC83D9}"/>
              </a:ext>
            </a:extLst>
          </p:cNvPr>
          <p:cNvSpPr/>
          <p:nvPr/>
        </p:nvSpPr>
        <p:spPr>
          <a:xfrm>
            <a:off x="8584083" y="5402892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E606B70E-1DB1-4B49-825F-80D8BCF788CC}"/>
              </a:ext>
            </a:extLst>
          </p:cNvPr>
          <p:cNvSpPr/>
          <p:nvPr/>
        </p:nvSpPr>
        <p:spPr>
          <a:xfrm>
            <a:off x="9581494" y="540289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F142F31C-8813-472D-8F8A-6F94944B650F}"/>
              </a:ext>
            </a:extLst>
          </p:cNvPr>
          <p:cNvSpPr/>
          <p:nvPr/>
        </p:nvSpPr>
        <p:spPr>
          <a:xfrm>
            <a:off x="9083769" y="5402892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85C0EA2F-E052-4AF1-B9E7-D00E0FB732C6}"/>
              </a:ext>
            </a:extLst>
          </p:cNvPr>
          <p:cNvSpPr/>
          <p:nvPr/>
        </p:nvSpPr>
        <p:spPr>
          <a:xfrm>
            <a:off x="10021274" y="6185311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C449060A-62EC-4F48-B0E3-694A5878D943}"/>
              </a:ext>
            </a:extLst>
          </p:cNvPr>
          <p:cNvSpPr/>
          <p:nvPr/>
        </p:nvSpPr>
        <p:spPr>
          <a:xfrm>
            <a:off x="8240442" y="6118449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E871B204-0663-4B9B-A67C-DFF2F9DBB5FC}"/>
              </a:ext>
            </a:extLst>
          </p:cNvPr>
          <p:cNvSpPr/>
          <p:nvPr/>
        </p:nvSpPr>
        <p:spPr>
          <a:xfrm>
            <a:off x="9514615" y="6055981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7B110C3A-679A-494B-A73F-9732343780DF}"/>
              </a:ext>
            </a:extLst>
          </p:cNvPr>
          <p:cNvGrpSpPr/>
          <p:nvPr/>
        </p:nvGrpSpPr>
        <p:grpSpPr>
          <a:xfrm>
            <a:off x="8824808" y="6091962"/>
            <a:ext cx="536542" cy="500936"/>
            <a:chOff x="3081888" y="3373426"/>
            <a:chExt cx="1571111" cy="1466850"/>
          </a:xfrm>
          <a:solidFill>
            <a:schemeClr val="accent1"/>
          </a:solidFill>
        </p:grpSpPr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1F4EACD-CAB2-4821-8D41-E81733091CE7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08B5904-635E-4518-B9E3-1953314587C7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61" name="Graphic 560">
              <a:extLst>
                <a:ext uri="{FF2B5EF4-FFF2-40B4-BE49-F238E27FC236}">
                  <a16:creationId xmlns:a16="http://schemas.microsoft.com/office/drawing/2014/main" id="{3D28A098-2C86-4670-A24E-9C7BA25B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562" name="Graphic 561">
            <a:extLst>
              <a:ext uri="{FF2B5EF4-FFF2-40B4-BE49-F238E27FC236}">
                <a16:creationId xmlns:a16="http://schemas.microsoft.com/office/drawing/2014/main" id="{30DE04AC-D1D3-4EA0-A3BF-79FB25AAA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9691" y="5520566"/>
            <a:ext cx="379666" cy="1068407"/>
          </a:xfrm>
          <a:prstGeom prst="rect">
            <a:avLst/>
          </a:prstGeom>
        </p:spPr>
      </p:pic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72C54648-1C5A-4EF8-A8AB-5BD9DFDC9D7F}"/>
              </a:ext>
            </a:extLst>
          </p:cNvPr>
          <p:cNvSpPr/>
          <p:nvPr/>
        </p:nvSpPr>
        <p:spPr>
          <a:xfrm>
            <a:off x="11319435" y="6047201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FB4CF5B4-B069-4F2F-8EA4-7BDC99C66E5B}"/>
              </a:ext>
            </a:extLst>
          </p:cNvPr>
          <p:cNvSpPr/>
          <p:nvPr/>
        </p:nvSpPr>
        <p:spPr>
          <a:xfrm>
            <a:off x="10268473" y="5363527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7353AD30-05DF-4A51-A5E2-709FE8DE01B9}"/>
              </a:ext>
            </a:extLst>
          </p:cNvPr>
          <p:cNvSpPr/>
          <p:nvPr/>
        </p:nvSpPr>
        <p:spPr>
          <a:xfrm>
            <a:off x="10957716" y="5363527"/>
            <a:ext cx="528824" cy="58589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CB233B10-BD90-4870-AD05-7C815BD4EB12}"/>
              </a:ext>
            </a:extLst>
          </p:cNvPr>
          <p:cNvGrpSpPr/>
          <p:nvPr/>
        </p:nvGrpSpPr>
        <p:grpSpPr>
          <a:xfrm>
            <a:off x="9396222" y="3261002"/>
            <a:ext cx="2637314" cy="639810"/>
            <a:chOff x="2333625" y="2309998"/>
            <a:chExt cx="7915276" cy="1920240"/>
          </a:xfrm>
        </p:grpSpPr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54505F96-835D-4971-AF76-17D937070CBE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6A77E01C-0790-4AE5-B0FE-FADE5C2B5A9E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: Rounded Corners 568">
              <a:extLst>
                <a:ext uri="{FF2B5EF4-FFF2-40B4-BE49-F238E27FC236}">
                  <a16:creationId xmlns:a16="http://schemas.microsoft.com/office/drawing/2014/main" id="{B12CCEE9-1447-443B-8D66-73ED0091D73F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: Rounded Corners 569">
              <a:extLst>
                <a:ext uri="{FF2B5EF4-FFF2-40B4-BE49-F238E27FC236}">
                  <a16:creationId xmlns:a16="http://schemas.microsoft.com/office/drawing/2014/main" id="{B5671871-CC21-4A03-8E50-AECC5FDF6013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: Rounded Corners 570">
              <a:extLst>
                <a:ext uri="{FF2B5EF4-FFF2-40B4-BE49-F238E27FC236}">
                  <a16:creationId xmlns:a16="http://schemas.microsoft.com/office/drawing/2014/main" id="{F0A52344-BAC1-44CE-ACB9-28E30A427D4A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: Rounded Corners 571">
              <a:extLst>
                <a:ext uri="{FF2B5EF4-FFF2-40B4-BE49-F238E27FC236}">
                  <a16:creationId xmlns:a16="http://schemas.microsoft.com/office/drawing/2014/main" id="{76AA1749-0CDA-4191-9037-1C50547ED418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: Rounded Corners 572">
              <a:extLst>
                <a:ext uri="{FF2B5EF4-FFF2-40B4-BE49-F238E27FC236}">
                  <a16:creationId xmlns:a16="http://schemas.microsoft.com/office/drawing/2014/main" id="{C0400EE0-705B-4BEF-95F1-4FB718CF09FC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: Rounded Corners 573">
              <a:extLst>
                <a:ext uri="{FF2B5EF4-FFF2-40B4-BE49-F238E27FC236}">
                  <a16:creationId xmlns:a16="http://schemas.microsoft.com/office/drawing/2014/main" id="{1F5AE010-F714-4539-8EF1-65E89A795A41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: Rounded Corners 574">
              <a:extLst>
                <a:ext uri="{FF2B5EF4-FFF2-40B4-BE49-F238E27FC236}">
                  <a16:creationId xmlns:a16="http://schemas.microsoft.com/office/drawing/2014/main" id="{F2934544-12D3-424B-AD80-0A4D9D6BE036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929ED3C7-3DFE-4078-9BE4-3C6051F9FE7E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: Rounded Corners 576">
              <a:extLst>
                <a:ext uri="{FF2B5EF4-FFF2-40B4-BE49-F238E27FC236}">
                  <a16:creationId xmlns:a16="http://schemas.microsoft.com/office/drawing/2014/main" id="{9EFEB020-7D94-4463-91D1-AD7E113E9AE4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: Rounded Corners 577">
              <a:extLst>
                <a:ext uri="{FF2B5EF4-FFF2-40B4-BE49-F238E27FC236}">
                  <a16:creationId xmlns:a16="http://schemas.microsoft.com/office/drawing/2014/main" id="{031FAB1B-6872-4909-BB9C-879ECA348C76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: Rounded Corners 578">
              <a:extLst>
                <a:ext uri="{FF2B5EF4-FFF2-40B4-BE49-F238E27FC236}">
                  <a16:creationId xmlns:a16="http://schemas.microsoft.com/office/drawing/2014/main" id="{D5430A97-7D63-4BB8-AA29-C741259621AD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: Rounded Corners 579">
              <a:extLst>
                <a:ext uri="{FF2B5EF4-FFF2-40B4-BE49-F238E27FC236}">
                  <a16:creationId xmlns:a16="http://schemas.microsoft.com/office/drawing/2014/main" id="{ECEB5C5B-1A0D-4794-99CC-A24F1EB55841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: Rounded Corners 580">
              <a:extLst>
                <a:ext uri="{FF2B5EF4-FFF2-40B4-BE49-F238E27FC236}">
                  <a16:creationId xmlns:a16="http://schemas.microsoft.com/office/drawing/2014/main" id="{2E863826-599F-4DED-8D5F-C29AD4F41993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: Rounded Corners 581">
              <a:extLst>
                <a:ext uri="{FF2B5EF4-FFF2-40B4-BE49-F238E27FC236}">
                  <a16:creationId xmlns:a16="http://schemas.microsoft.com/office/drawing/2014/main" id="{ECD189F8-17CA-4F27-8C3D-A270ED64F632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: Rounded Corners 582">
              <a:extLst>
                <a:ext uri="{FF2B5EF4-FFF2-40B4-BE49-F238E27FC236}">
                  <a16:creationId xmlns:a16="http://schemas.microsoft.com/office/drawing/2014/main" id="{1A956DA1-C220-48B7-BA47-168A522CF612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: Rounded Corners 583">
              <a:extLst>
                <a:ext uri="{FF2B5EF4-FFF2-40B4-BE49-F238E27FC236}">
                  <a16:creationId xmlns:a16="http://schemas.microsoft.com/office/drawing/2014/main" id="{689D79BB-5758-49FD-BD7E-3E9D92620F49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: Rounded Corners 584">
              <a:extLst>
                <a:ext uri="{FF2B5EF4-FFF2-40B4-BE49-F238E27FC236}">
                  <a16:creationId xmlns:a16="http://schemas.microsoft.com/office/drawing/2014/main" id="{A1455AC1-BA7C-44B9-BC8E-D50BF5175A18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: Rounded Corners 585">
              <a:extLst>
                <a:ext uri="{FF2B5EF4-FFF2-40B4-BE49-F238E27FC236}">
                  <a16:creationId xmlns:a16="http://schemas.microsoft.com/office/drawing/2014/main" id="{20DCF85A-2173-4127-88CF-CE45E185580E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: Rounded Corners 586">
              <a:extLst>
                <a:ext uri="{FF2B5EF4-FFF2-40B4-BE49-F238E27FC236}">
                  <a16:creationId xmlns:a16="http://schemas.microsoft.com/office/drawing/2014/main" id="{ECC9843D-2267-4B49-9811-9DF9B6192E99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: Rounded Corners 587">
              <a:extLst>
                <a:ext uri="{FF2B5EF4-FFF2-40B4-BE49-F238E27FC236}">
                  <a16:creationId xmlns:a16="http://schemas.microsoft.com/office/drawing/2014/main" id="{BE0262A8-B87F-4AD7-AD51-AF92A9CFDD13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: Rounded Corners 588">
              <a:extLst>
                <a:ext uri="{FF2B5EF4-FFF2-40B4-BE49-F238E27FC236}">
                  <a16:creationId xmlns:a16="http://schemas.microsoft.com/office/drawing/2014/main" id="{0672265D-C4C4-4078-850C-689633CB2FDA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: Rounded Corners 589">
              <a:extLst>
                <a:ext uri="{FF2B5EF4-FFF2-40B4-BE49-F238E27FC236}">
                  <a16:creationId xmlns:a16="http://schemas.microsoft.com/office/drawing/2014/main" id="{9CFC41FB-4AE3-4FFF-BAAF-0D56800F4876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Rectangle: Rounded Corners 590">
              <a:extLst>
                <a:ext uri="{FF2B5EF4-FFF2-40B4-BE49-F238E27FC236}">
                  <a16:creationId xmlns:a16="http://schemas.microsoft.com/office/drawing/2014/main" id="{9B5425F3-F7E3-4B7B-93A4-CC74A239D17A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: Rounded Corners 591">
              <a:extLst>
                <a:ext uri="{FF2B5EF4-FFF2-40B4-BE49-F238E27FC236}">
                  <a16:creationId xmlns:a16="http://schemas.microsoft.com/office/drawing/2014/main" id="{23844B27-06D2-4EEF-94FC-B20EF0EEB25A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7E061979-472B-4819-96A5-95D53E3F29F2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3C8A7D71-1BC3-4122-95C9-E6BDECD3005F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: Rounded Corners 594">
              <a:extLst>
                <a:ext uri="{FF2B5EF4-FFF2-40B4-BE49-F238E27FC236}">
                  <a16:creationId xmlns:a16="http://schemas.microsoft.com/office/drawing/2014/main" id="{40C42E00-2105-4C3B-9BFF-5C0236960DB3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: Rounded Corners 595">
              <a:extLst>
                <a:ext uri="{FF2B5EF4-FFF2-40B4-BE49-F238E27FC236}">
                  <a16:creationId xmlns:a16="http://schemas.microsoft.com/office/drawing/2014/main" id="{34FB1F79-37D6-462B-A33A-535AE0DDC24A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F9AC8B00-1DD5-49A9-ACA0-0F2304020494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: Rounded Corners 597">
              <a:extLst>
                <a:ext uri="{FF2B5EF4-FFF2-40B4-BE49-F238E27FC236}">
                  <a16:creationId xmlns:a16="http://schemas.microsoft.com/office/drawing/2014/main" id="{C75A51B1-8DEA-4BCF-B635-3D5DA1C6419C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: Rounded Corners 598">
              <a:extLst>
                <a:ext uri="{FF2B5EF4-FFF2-40B4-BE49-F238E27FC236}">
                  <a16:creationId xmlns:a16="http://schemas.microsoft.com/office/drawing/2014/main" id="{F8DEE93C-CF75-4E8A-A332-38294DE8D6F6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8EDE44E3-A47E-4DFF-9F04-F35C96A0C9D3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: Rounded Corners 600">
              <a:extLst>
                <a:ext uri="{FF2B5EF4-FFF2-40B4-BE49-F238E27FC236}">
                  <a16:creationId xmlns:a16="http://schemas.microsoft.com/office/drawing/2014/main" id="{7E11A8D6-60E8-4A9B-A614-A5BE158A6A49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: Rounded Corners 601">
              <a:extLst>
                <a:ext uri="{FF2B5EF4-FFF2-40B4-BE49-F238E27FC236}">
                  <a16:creationId xmlns:a16="http://schemas.microsoft.com/office/drawing/2014/main" id="{7D482AF0-F064-4C95-A5E3-EBAF14E63FBA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: Rounded Corners 602">
              <a:extLst>
                <a:ext uri="{FF2B5EF4-FFF2-40B4-BE49-F238E27FC236}">
                  <a16:creationId xmlns:a16="http://schemas.microsoft.com/office/drawing/2014/main" id="{5B13C3FD-539C-46A5-A289-BA465AEB4928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: Rounded Corners 603">
              <a:extLst>
                <a:ext uri="{FF2B5EF4-FFF2-40B4-BE49-F238E27FC236}">
                  <a16:creationId xmlns:a16="http://schemas.microsoft.com/office/drawing/2014/main" id="{CA7F3034-DB60-4398-9D52-3BD235553F44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735268C1-9353-4EC6-8ED3-1A7A580159D7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E526EB5-B4D7-4A8A-84A5-ED940CE91851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: Rounded Corners 606">
              <a:extLst>
                <a:ext uri="{FF2B5EF4-FFF2-40B4-BE49-F238E27FC236}">
                  <a16:creationId xmlns:a16="http://schemas.microsoft.com/office/drawing/2014/main" id="{259E74C3-656A-4B12-B4C1-7B95D8BF6373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: Rounded Corners 607">
              <a:extLst>
                <a:ext uri="{FF2B5EF4-FFF2-40B4-BE49-F238E27FC236}">
                  <a16:creationId xmlns:a16="http://schemas.microsoft.com/office/drawing/2014/main" id="{18BAFB6B-3F2C-4A8F-86D2-9D57A6282063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: Rounded Corners 608">
              <a:extLst>
                <a:ext uri="{FF2B5EF4-FFF2-40B4-BE49-F238E27FC236}">
                  <a16:creationId xmlns:a16="http://schemas.microsoft.com/office/drawing/2014/main" id="{57F4AF29-3EE2-46F6-A519-555C169E4539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: Rounded Corners 609">
              <a:extLst>
                <a:ext uri="{FF2B5EF4-FFF2-40B4-BE49-F238E27FC236}">
                  <a16:creationId xmlns:a16="http://schemas.microsoft.com/office/drawing/2014/main" id="{AAA01113-DE11-46E7-BECF-D1F4E7BEEBC7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8479327-1B38-4626-91D7-EDCAE5A7B213}"/>
              </a:ext>
            </a:extLst>
          </p:cNvPr>
          <p:cNvGrpSpPr/>
          <p:nvPr/>
        </p:nvGrpSpPr>
        <p:grpSpPr>
          <a:xfrm>
            <a:off x="8168367" y="4029805"/>
            <a:ext cx="3493270" cy="1318718"/>
            <a:chOff x="3573839" y="1564957"/>
            <a:chExt cx="4732628" cy="1786578"/>
          </a:xfrm>
        </p:grpSpPr>
        <p:sp>
          <p:nvSpPr>
            <p:cNvPr id="612" name="Rectangle: Top Corners Rounded 611">
              <a:extLst>
                <a:ext uri="{FF2B5EF4-FFF2-40B4-BE49-F238E27FC236}">
                  <a16:creationId xmlns:a16="http://schemas.microsoft.com/office/drawing/2014/main" id="{8E60FCAF-0E2D-48F1-8FAD-8CEEC2F663CC}"/>
                </a:ext>
              </a:extLst>
            </p:cNvPr>
            <p:cNvSpPr/>
            <p:nvPr/>
          </p:nvSpPr>
          <p:spPr>
            <a:xfrm rot="10680000">
              <a:off x="8062814" y="1574795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: Top Corners Rounded 612">
              <a:extLst>
                <a:ext uri="{FF2B5EF4-FFF2-40B4-BE49-F238E27FC236}">
                  <a16:creationId xmlns:a16="http://schemas.microsoft.com/office/drawing/2014/main" id="{0CFC3363-0E15-46E3-8BF8-0308F358A9D4}"/>
                </a:ext>
              </a:extLst>
            </p:cNvPr>
            <p:cNvSpPr/>
            <p:nvPr/>
          </p:nvSpPr>
          <p:spPr>
            <a:xfrm rot="10920000">
              <a:off x="7279148" y="1694068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: Top Corners Rounded 613">
              <a:extLst>
                <a:ext uri="{FF2B5EF4-FFF2-40B4-BE49-F238E27FC236}">
                  <a16:creationId xmlns:a16="http://schemas.microsoft.com/office/drawing/2014/main" id="{3D0B8663-0333-43DB-A58D-79B2816EFBDB}"/>
                </a:ext>
              </a:extLst>
            </p:cNvPr>
            <p:cNvSpPr/>
            <p:nvPr/>
          </p:nvSpPr>
          <p:spPr>
            <a:xfrm rot="10860000">
              <a:off x="5946655" y="1566559"/>
              <a:ext cx="243653" cy="101028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: Top Corners Rounded 614">
              <a:extLst>
                <a:ext uri="{FF2B5EF4-FFF2-40B4-BE49-F238E27FC236}">
                  <a16:creationId xmlns:a16="http://schemas.microsoft.com/office/drawing/2014/main" id="{A96A6DE8-8EE5-41A8-8A1F-FB0898BA0104}"/>
                </a:ext>
              </a:extLst>
            </p:cNvPr>
            <p:cNvSpPr/>
            <p:nvPr/>
          </p:nvSpPr>
          <p:spPr>
            <a:xfrm rot="10800000">
              <a:off x="5398684" y="159278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: Top Corners Rounded 615">
              <a:extLst>
                <a:ext uri="{FF2B5EF4-FFF2-40B4-BE49-F238E27FC236}">
                  <a16:creationId xmlns:a16="http://schemas.microsoft.com/office/drawing/2014/main" id="{9CF3C6A0-D3A7-4F8D-9A98-7EF41D9896B7}"/>
                </a:ext>
              </a:extLst>
            </p:cNvPr>
            <p:cNvSpPr/>
            <p:nvPr/>
          </p:nvSpPr>
          <p:spPr>
            <a:xfrm rot="10920000">
              <a:off x="3573839" y="2252501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: Top Corners Rounded 616">
              <a:extLst>
                <a:ext uri="{FF2B5EF4-FFF2-40B4-BE49-F238E27FC236}">
                  <a16:creationId xmlns:a16="http://schemas.microsoft.com/office/drawing/2014/main" id="{C12AF5C5-E566-4B25-9FEB-2D639B614411}"/>
                </a:ext>
              </a:extLst>
            </p:cNvPr>
            <p:cNvSpPr/>
            <p:nvPr/>
          </p:nvSpPr>
          <p:spPr>
            <a:xfrm rot="10860000">
              <a:off x="3848038" y="217092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: Top Corners Rounded 617">
              <a:extLst>
                <a:ext uri="{FF2B5EF4-FFF2-40B4-BE49-F238E27FC236}">
                  <a16:creationId xmlns:a16="http://schemas.microsoft.com/office/drawing/2014/main" id="{58FD5212-6E13-415D-AFD6-30559B2B41A2}"/>
                </a:ext>
              </a:extLst>
            </p:cNvPr>
            <p:cNvSpPr/>
            <p:nvPr/>
          </p:nvSpPr>
          <p:spPr>
            <a:xfrm rot="10680000">
              <a:off x="4088867" y="2045552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: Top Corners Rounded 618">
              <a:extLst>
                <a:ext uri="{FF2B5EF4-FFF2-40B4-BE49-F238E27FC236}">
                  <a16:creationId xmlns:a16="http://schemas.microsoft.com/office/drawing/2014/main" id="{7A6DE2C7-5647-4096-ABCD-390A311F518B}"/>
                </a:ext>
              </a:extLst>
            </p:cNvPr>
            <p:cNvSpPr/>
            <p:nvPr/>
          </p:nvSpPr>
          <p:spPr>
            <a:xfrm rot="10800000">
              <a:off x="4363067" y="182984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: Top Corners Rounded 619">
              <a:extLst>
                <a:ext uri="{FF2B5EF4-FFF2-40B4-BE49-F238E27FC236}">
                  <a16:creationId xmlns:a16="http://schemas.microsoft.com/office/drawing/2014/main" id="{8AD35D3A-50C4-451A-A554-7236D4E80E19}"/>
                </a:ext>
              </a:extLst>
            </p:cNvPr>
            <p:cNvSpPr/>
            <p:nvPr/>
          </p:nvSpPr>
          <p:spPr>
            <a:xfrm rot="10680000">
              <a:off x="4615019" y="1767430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: Top Corners Rounded 620">
              <a:extLst>
                <a:ext uri="{FF2B5EF4-FFF2-40B4-BE49-F238E27FC236}">
                  <a16:creationId xmlns:a16="http://schemas.microsoft.com/office/drawing/2014/main" id="{766B2CE7-67E5-4A50-9E83-7E70819C30B1}"/>
                </a:ext>
              </a:extLst>
            </p:cNvPr>
            <p:cNvSpPr/>
            <p:nvPr/>
          </p:nvSpPr>
          <p:spPr>
            <a:xfrm rot="10800000">
              <a:off x="4889218" y="170501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: Top Corners Rounded 621">
              <a:extLst>
                <a:ext uri="{FF2B5EF4-FFF2-40B4-BE49-F238E27FC236}">
                  <a16:creationId xmlns:a16="http://schemas.microsoft.com/office/drawing/2014/main" id="{CD9C48D3-99EF-407A-A304-0EA24DE9AA82}"/>
                </a:ext>
              </a:extLst>
            </p:cNvPr>
            <p:cNvSpPr/>
            <p:nvPr/>
          </p:nvSpPr>
          <p:spPr>
            <a:xfrm rot="10680000">
              <a:off x="5142872" y="161989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: Top Corners Rounded 622">
              <a:extLst>
                <a:ext uri="{FF2B5EF4-FFF2-40B4-BE49-F238E27FC236}">
                  <a16:creationId xmlns:a16="http://schemas.microsoft.com/office/drawing/2014/main" id="{1EEB7B5E-2FA3-48B5-86A6-14ECFC7B1D0E}"/>
                </a:ext>
              </a:extLst>
            </p:cNvPr>
            <p:cNvSpPr/>
            <p:nvPr/>
          </p:nvSpPr>
          <p:spPr>
            <a:xfrm rot="10680000">
              <a:off x="5673803" y="1569324"/>
              <a:ext cx="243653" cy="1059521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: Top Corners Rounded 623">
              <a:extLst>
                <a:ext uri="{FF2B5EF4-FFF2-40B4-BE49-F238E27FC236}">
                  <a16:creationId xmlns:a16="http://schemas.microsoft.com/office/drawing/2014/main" id="{CCFDE684-B2C6-44AF-942F-BC0A33EB32BA}"/>
                </a:ext>
              </a:extLst>
            </p:cNvPr>
            <p:cNvSpPr/>
            <p:nvPr/>
          </p:nvSpPr>
          <p:spPr>
            <a:xfrm rot="10920000">
              <a:off x="6220847" y="1564957"/>
              <a:ext cx="243653" cy="10803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: Top Corners Rounded 624">
              <a:extLst>
                <a:ext uri="{FF2B5EF4-FFF2-40B4-BE49-F238E27FC236}">
                  <a16:creationId xmlns:a16="http://schemas.microsoft.com/office/drawing/2014/main" id="{CDED5806-446A-46AE-9D30-2E4EA9E82086}"/>
                </a:ext>
              </a:extLst>
            </p:cNvPr>
            <p:cNvSpPr/>
            <p:nvPr/>
          </p:nvSpPr>
          <p:spPr>
            <a:xfrm rot="10800000">
              <a:off x="6489921" y="160373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: Top Corners Rounded 625">
              <a:extLst>
                <a:ext uri="{FF2B5EF4-FFF2-40B4-BE49-F238E27FC236}">
                  <a16:creationId xmlns:a16="http://schemas.microsoft.com/office/drawing/2014/main" id="{04C922D2-386A-483B-BF70-2A766BA18DCC}"/>
                </a:ext>
              </a:extLst>
            </p:cNvPr>
            <p:cNvSpPr/>
            <p:nvPr/>
          </p:nvSpPr>
          <p:spPr>
            <a:xfrm rot="10800000">
              <a:off x="6747435" y="1644794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: Top Corners Rounded 626">
              <a:extLst>
                <a:ext uri="{FF2B5EF4-FFF2-40B4-BE49-F238E27FC236}">
                  <a16:creationId xmlns:a16="http://schemas.microsoft.com/office/drawing/2014/main" id="{025FEF8D-DB09-4260-80B5-54EAE27A230F}"/>
                </a:ext>
              </a:extLst>
            </p:cNvPr>
            <p:cNvSpPr/>
            <p:nvPr/>
          </p:nvSpPr>
          <p:spPr>
            <a:xfrm rot="10860000">
              <a:off x="7021634" y="166669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: Top Corners Rounded 627">
              <a:extLst>
                <a:ext uri="{FF2B5EF4-FFF2-40B4-BE49-F238E27FC236}">
                  <a16:creationId xmlns:a16="http://schemas.microsoft.com/office/drawing/2014/main" id="{0C5E9EF1-C8F6-43F0-B18F-7E3F9A1614BE}"/>
                </a:ext>
              </a:extLst>
            </p:cNvPr>
            <p:cNvSpPr/>
            <p:nvPr/>
          </p:nvSpPr>
          <p:spPr>
            <a:xfrm rot="10860000">
              <a:off x="7531100" y="1746079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: Top Corners Rounded 628">
              <a:extLst>
                <a:ext uri="{FF2B5EF4-FFF2-40B4-BE49-F238E27FC236}">
                  <a16:creationId xmlns:a16="http://schemas.microsoft.com/office/drawing/2014/main" id="{39A8CD9D-5C23-4CB0-AED3-1B58C1B5A5D0}"/>
                </a:ext>
              </a:extLst>
            </p:cNvPr>
            <p:cNvSpPr/>
            <p:nvPr/>
          </p:nvSpPr>
          <p:spPr>
            <a:xfrm rot="10740000">
              <a:off x="7788614" y="166395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: Top Corners Rounded 629">
              <a:extLst>
                <a:ext uri="{FF2B5EF4-FFF2-40B4-BE49-F238E27FC236}">
                  <a16:creationId xmlns:a16="http://schemas.microsoft.com/office/drawing/2014/main" id="{997181DD-5BE1-40D4-82BE-196BE99DEE22}"/>
                </a:ext>
              </a:extLst>
            </p:cNvPr>
            <p:cNvSpPr/>
            <p:nvPr/>
          </p:nvSpPr>
          <p:spPr>
            <a:xfrm rot="10680000">
              <a:off x="3747108" y="2181323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: Top Corners Rounded 630">
              <a:extLst>
                <a:ext uri="{FF2B5EF4-FFF2-40B4-BE49-F238E27FC236}">
                  <a16:creationId xmlns:a16="http://schemas.microsoft.com/office/drawing/2014/main" id="{F4FBB836-562A-4673-A4AA-522CE4C6EFFE}"/>
                </a:ext>
              </a:extLst>
            </p:cNvPr>
            <p:cNvSpPr/>
            <p:nvPr/>
          </p:nvSpPr>
          <p:spPr>
            <a:xfrm rot="10920000">
              <a:off x="4021578" y="205650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: Top Corners Rounded 631">
              <a:extLst>
                <a:ext uri="{FF2B5EF4-FFF2-40B4-BE49-F238E27FC236}">
                  <a16:creationId xmlns:a16="http://schemas.microsoft.com/office/drawing/2014/main" id="{26888CFA-3462-42BD-927A-9FC81DF6D1B6}"/>
                </a:ext>
              </a:extLst>
            </p:cNvPr>
            <p:cNvSpPr/>
            <p:nvPr/>
          </p:nvSpPr>
          <p:spPr>
            <a:xfrm rot="10560000">
              <a:off x="4262677" y="1840246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: Top Corners Rounded 632">
              <a:extLst>
                <a:ext uri="{FF2B5EF4-FFF2-40B4-BE49-F238E27FC236}">
                  <a16:creationId xmlns:a16="http://schemas.microsoft.com/office/drawing/2014/main" id="{7F67C836-86CB-4742-8789-323C0C01DEE5}"/>
                </a:ext>
              </a:extLst>
            </p:cNvPr>
            <p:cNvSpPr/>
            <p:nvPr/>
          </p:nvSpPr>
          <p:spPr>
            <a:xfrm rot="10680000">
              <a:off x="4789369" y="170501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: Top Corners Rounded 633">
              <a:extLst>
                <a:ext uri="{FF2B5EF4-FFF2-40B4-BE49-F238E27FC236}">
                  <a16:creationId xmlns:a16="http://schemas.microsoft.com/office/drawing/2014/main" id="{415400AF-3E5F-46DE-80AD-E0D82A19997F}"/>
                </a:ext>
              </a:extLst>
            </p:cNvPr>
            <p:cNvSpPr/>
            <p:nvPr/>
          </p:nvSpPr>
          <p:spPr>
            <a:xfrm rot="10860000">
              <a:off x="5063838" y="163110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: Top Corners Rounded 634">
              <a:extLst>
                <a:ext uri="{FF2B5EF4-FFF2-40B4-BE49-F238E27FC236}">
                  <a16:creationId xmlns:a16="http://schemas.microsoft.com/office/drawing/2014/main" id="{CCFC1B54-684B-4D89-8AD4-7B171A70DE05}"/>
                </a:ext>
              </a:extLst>
            </p:cNvPr>
            <p:cNvSpPr/>
            <p:nvPr/>
          </p:nvSpPr>
          <p:spPr>
            <a:xfrm rot="10740000">
              <a:off x="5573845" y="157088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: Top Corners Rounded 635">
              <a:extLst>
                <a:ext uri="{FF2B5EF4-FFF2-40B4-BE49-F238E27FC236}">
                  <a16:creationId xmlns:a16="http://schemas.microsoft.com/office/drawing/2014/main" id="{00615A49-256C-4C3D-BED9-2B03F743A50A}"/>
                </a:ext>
              </a:extLst>
            </p:cNvPr>
            <p:cNvSpPr/>
            <p:nvPr/>
          </p:nvSpPr>
          <p:spPr>
            <a:xfrm rot="10800000">
              <a:off x="5848314" y="1566457"/>
              <a:ext cx="162669" cy="680563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: Top Corners Rounded 636">
              <a:extLst>
                <a:ext uri="{FF2B5EF4-FFF2-40B4-BE49-F238E27FC236}">
                  <a16:creationId xmlns:a16="http://schemas.microsoft.com/office/drawing/2014/main" id="{3F2A9052-C983-44B5-982A-2F94FA946D7C}"/>
                </a:ext>
              </a:extLst>
            </p:cNvPr>
            <p:cNvSpPr/>
            <p:nvPr/>
          </p:nvSpPr>
          <p:spPr>
            <a:xfrm rot="10680000">
              <a:off x="6123348" y="1565025"/>
              <a:ext cx="162669" cy="712099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: Top Corners Rounded 637">
              <a:extLst>
                <a:ext uri="{FF2B5EF4-FFF2-40B4-BE49-F238E27FC236}">
                  <a16:creationId xmlns:a16="http://schemas.microsoft.com/office/drawing/2014/main" id="{1C574AD8-5784-4FDB-8694-4759D730109A}"/>
                </a:ext>
              </a:extLst>
            </p:cNvPr>
            <p:cNvSpPr/>
            <p:nvPr/>
          </p:nvSpPr>
          <p:spPr>
            <a:xfrm rot="10800000">
              <a:off x="6649476" y="1592778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: Top Corners Rounded 638">
              <a:extLst>
                <a:ext uri="{FF2B5EF4-FFF2-40B4-BE49-F238E27FC236}">
                  <a16:creationId xmlns:a16="http://schemas.microsoft.com/office/drawing/2014/main" id="{6F89F989-844E-4158-95E1-5B3DBBE80939}"/>
                </a:ext>
              </a:extLst>
            </p:cNvPr>
            <p:cNvSpPr/>
            <p:nvPr/>
          </p:nvSpPr>
          <p:spPr>
            <a:xfrm rot="10680000">
              <a:off x="6923946" y="165026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: Top Corners Rounded 639">
              <a:extLst>
                <a:ext uri="{FF2B5EF4-FFF2-40B4-BE49-F238E27FC236}">
                  <a16:creationId xmlns:a16="http://schemas.microsoft.com/office/drawing/2014/main" id="{9D6FF7CE-34E4-4D24-9F5B-951CE6A5FCDF}"/>
                </a:ext>
              </a:extLst>
            </p:cNvPr>
            <p:cNvSpPr/>
            <p:nvPr/>
          </p:nvSpPr>
          <p:spPr>
            <a:xfrm rot="10920000">
              <a:off x="7456199" y="169953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: Top Corners Rounded 640">
              <a:extLst>
                <a:ext uri="{FF2B5EF4-FFF2-40B4-BE49-F238E27FC236}">
                  <a16:creationId xmlns:a16="http://schemas.microsoft.com/office/drawing/2014/main" id="{79EA271E-B2AE-49FD-AD2A-BD0FE4A69B04}"/>
                </a:ext>
              </a:extLst>
            </p:cNvPr>
            <p:cNvSpPr/>
            <p:nvPr/>
          </p:nvSpPr>
          <p:spPr>
            <a:xfrm rot="10740000">
              <a:off x="7691736" y="1726911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: Top Corners Rounded 641">
              <a:extLst>
                <a:ext uri="{FF2B5EF4-FFF2-40B4-BE49-F238E27FC236}">
                  <a16:creationId xmlns:a16="http://schemas.microsoft.com/office/drawing/2014/main" id="{31F3193B-AF58-4072-80DD-70991A0AC099}"/>
                </a:ext>
              </a:extLst>
            </p:cNvPr>
            <p:cNvSpPr/>
            <p:nvPr/>
          </p:nvSpPr>
          <p:spPr>
            <a:xfrm rot="10800000">
              <a:off x="7966206" y="1633839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8E7FDD7A-9FB7-41AC-B835-22D6BE528975}"/>
              </a:ext>
            </a:extLst>
          </p:cNvPr>
          <p:cNvGrpSpPr/>
          <p:nvPr/>
        </p:nvGrpSpPr>
        <p:grpSpPr>
          <a:xfrm>
            <a:off x="7034281" y="3421866"/>
            <a:ext cx="838641" cy="1788154"/>
            <a:chOff x="1265095" y="3601854"/>
            <a:chExt cx="1157575" cy="2468186"/>
          </a:xfrm>
        </p:grpSpPr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719268FA-3A72-4788-AE19-E2CCCAFF8354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Rectangle 165">
              <a:extLst>
                <a:ext uri="{FF2B5EF4-FFF2-40B4-BE49-F238E27FC236}">
                  <a16:creationId xmlns:a16="http://schemas.microsoft.com/office/drawing/2014/main" id="{E3E24A08-ED76-4CB8-A1CD-880FCB2102FE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916B9193-4528-4A90-8AF1-BD7CF02A2D94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0315FC-9340-4DF6-82A5-6E6CDDFCFBBF}"/>
              </a:ext>
            </a:extLst>
          </p:cNvPr>
          <p:cNvGrpSpPr/>
          <p:nvPr/>
        </p:nvGrpSpPr>
        <p:grpSpPr>
          <a:xfrm>
            <a:off x="-434365" y="5242589"/>
            <a:ext cx="13088984" cy="1885376"/>
            <a:chOff x="0" y="5943600"/>
            <a:chExt cx="12191492" cy="912558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44" name="Graphic 216">
              <a:extLst>
                <a:ext uri="{FF2B5EF4-FFF2-40B4-BE49-F238E27FC236}">
                  <a16:creationId xmlns:a16="http://schemas.microsoft.com/office/drawing/2014/main" id="{CDF5C54D-CB2E-44F1-ADB1-D163343F6E96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  <a:sp3d extrusionH="76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16">
              <a:extLst>
                <a:ext uri="{FF2B5EF4-FFF2-40B4-BE49-F238E27FC236}">
                  <a16:creationId xmlns:a16="http://schemas.microsoft.com/office/drawing/2014/main" id="{08016CBE-6C85-4179-B11B-0A4B6FCB925A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16">
              <a:extLst>
                <a:ext uri="{FF2B5EF4-FFF2-40B4-BE49-F238E27FC236}">
                  <a16:creationId xmlns:a16="http://schemas.microsoft.com/office/drawing/2014/main" id="{E3C69DC4-0774-4F57-9F5F-45215E239C68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16">
              <a:extLst>
                <a:ext uri="{FF2B5EF4-FFF2-40B4-BE49-F238E27FC236}">
                  <a16:creationId xmlns:a16="http://schemas.microsoft.com/office/drawing/2014/main" id="{435C97DB-D61A-4952-B7DC-6DA1C4B546C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16">
              <a:extLst>
                <a:ext uri="{FF2B5EF4-FFF2-40B4-BE49-F238E27FC236}">
                  <a16:creationId xmlns:a16="http://schemas.microsoft.com/office/drawing/2014/main" id="{8816F905-54CF-44F8-A1EB-D0EB92A8CF0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16">
              <a:extLst>
                <a:ext uri="{FF2B5EF4-FFF2-40B4-BE49-F238E27FC236}">
                  <a16:creationId xmlns:a16="http://schemas.microsoft.com/office/drawing/2014/main" id="{A79A0975-6B9D-4B67-B505-CA6524396046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16">
              <a:extLst>
                <a:ext uri="{FF2B5EF4-FFF2-40B4-BE49-F238E27FC236}">
                  <a16:creationId xmlns:a16="http://schemas.microsoft.com/office/drawing/2014/main" id="{CD71BD32-5615-40C7-8562-6602200A2952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16">
              <a:extLst>
                <a:ext uri="{FF2B5EF4-FFF2-40B4-BE49-F238E27FC236}">
                  <a16:creationId xmlns:a16="http://schemas.microsoft.com/office/drawing/2014/main" id="{451622E7-DF44-426E-8925-CF365898924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16">
              <a:extLst>
                <a:ext uri="{FF2B5EF4-FFF2-40B4-BE49-F238E27FC236}">
                  <a16:creationId xmlns:a16="http://schemas.microsoft.com/office/drawing/2014/main" id="{00979E93-7693-409F-A52C-E108E38D0339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16">
              <a:extLst>
                <a:ext uri="{FF2B5EF4-FFF2-40B4-BE49-F238E27FC236}">
                  <a16:creationId xmlns:a16="http://schemas.microsoft.com/office/drawing/2014/main" id="{8578D459-BE4B-4FC0-92DE-3220B2872858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6">
              <a:extLst>
                <a:ext uri="{FF2B5EF4-FFF2-40B4-BE49-F238E27FC236}">
                  <a16:creationId xmlns:a16="http://schemas.microsoft.com/office/drawing/2014/main" id="{F05F7F1F-FBCA-4F7F-86FA-9F39E6DD90F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16">
              <a:extLst>
                <a:ext uri="{FF2B5EF4-FFF2-40B4-BE49-F238E27FC236}">
                  <a16:creationId xmlns:a16="http://schemas.microsoft.com/office/drawing/2014/main" id="{C8049CD0-E419-43A7-9894-343985110266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16">
              <a:extLst>
                <a:ext uri="{FF2B5EF4-FFF2-40B4-BE49-F238E27FC236}">
                  <a16:creationId xmlns:a16="http://schemas.microsoft.com/office/drawing/2014/main" id="{2C0F813B-0BFE-491F-B622-0725EEFB441A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16">
              <a:extLst>
                <a:ext uri="{FF2B5EF4-FFF2-40B4-BE49-F238E27FC236}">
                  <a16:creationId xmlns:a16="http://schemas.microsoft.com/office/drawing/2014/main" id="{8DA94FDF-53A3-433D-B5BD-F26A6BD01577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16">
              <a:extLst>
                <a:ext uri="{FF2B5EF4-FFF2-40B4-BE49-F238E27FC236}">
                  <a16:creationId xmlns:a16="http://schemas.microsoft.com/office/drawing/2014/main" id="{E6AC34A2-EAB2-4966-8015-F5A2ACC95534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16">
              <a:extLst>
                <a:ext uri="{FF2B5EF4-FFF2-40B4-BE49-F238E27FC236}">
                  <a16:creationId xmlns:a16="http://schemas.microsoft.com/office/drawing/2014/main" id="{97864DB9-B284-4684-9CD5-C5E7407D8CEA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16">
              <a:extLst>
                <a:ext uri="{FF2B5EF4-FFF2-40B4-BE49-F238E27FC236}">
                  <a16:creationId xmlns:a16="http://schemas.microsoft.com/office/drawing/2014/main" id="{D1939CB1-2B84-4E62-B496-FCF468369C95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16">
              <a:extLst>
                <a:ext uri="{FF2B5EF4-FFF2-40B4-BE49-F238E27FC236}">
                  <a16:creationId xmlns:a16="http://schemas.microsoft.com/office/drawing/2014/main" id="{018FCCF1-1234-42D9-AB1B-5C3513990C03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16">
              <a:extLst>
                <a:ext uri="{FF2B5EF4-FFF2-40B4-BE49-F238E27FC236}">
                  <a16:creationId xmlns:a16="http://schemas.microsoft.com/office/drawing/2014/main" id="{7A031F31-1DF5-49B3-994B-0AF0D607DBF7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C95079-7A67-4299-A49C-8DAF3E632155}"/>
              </a:ext>
            </a:extLst>
          </p:cNvPr>
          <p:cNvGrpSpPr/>
          <p:nvPr/>
        </p:nvGrpSpPr>
        <p:grpSpPr>
          <a:xfrm>
            <a:off x="-940516" y="1318953"/>
            <a:ext cx="5404634" cy="5209107"/>
            <a:chOff x="5919228" y="1262115"/>
            <a:chExt cx="5599121" cy="539655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68486C9-733A-40B6-81EC-E08BE6833C57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4E7BA59-203F-4152-988E-219F05F8ADBB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9CBB32-2090-42AC-9319-138753585B29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BB038668-A1A6-4F3D-A968-2D5FC696E533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7423D46F-D2C8-4AE4-A770-5F38DF795AA8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2C5FCA8D-9AB5-47A6-BDC3-80788931256D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7C7DE05-468E-4E5C-9C9D-3E1FB21B1EA2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0578BE3-6B7E-4530-8EB0-75AA98972589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A94A837-1CFB-47AE-92E5-D0B4279ECA5B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C1772E1-CB86-4A74-8D06-0A9357F532C0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08BF2A6E-E5D2-41E0-B1E0-6E72685303BE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131CAAA-99B4-4928-B169-6985AE94FE4C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9787229-02E6-477D-9BCC-FB478096AA1B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54975C3-F44E-46E3-ADC2-EAE18617C971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8622E880-4429-4A7A-9242-72AA70EF99D0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B2479FF-D7DF-41EC-81B8-1F38BFD67DCD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A2E6012-B415-40AB-985E-3E9DF53D8EE7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E191C7D-8B54-4A34-B9BE-10F5D3753393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6D7EA923-19D5-40C0-9267-AA847C9D2DF2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ED971FAE-A5BD-406A-BE39-C02E3C62082D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3163C1F-5A64-4044-BABF-8830DCDD157D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DD4A94B-F16F-4E6B-B54B-98EC9932C2F4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8AD3BFE7-D13A-4586-90EB-64232F2D18D0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B42CC82-ED93-4173-B4A1-88449610746A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6AD4F7D-4CF4-4772-84B2-C0DAECFEA017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677DE96-458E-4514-9A4B-09498C0C9254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CBE7326-534C-4F58-AD22-7E6540BC880E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68645D4-A17B-4690-883F-6C8D82389FAD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D30169A-5CA0-4630-9D63-A2786B9615F9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C73268F-1D04-41B9-9DE8-947FFE558637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623D9E-9DDB-447F-A7E5-A44C6948F2D7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41CB103-2A64-4CEB-8FCB-B6CB886273EF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DAC38E2-62D9-47ED-B2EA-A3FD9805F66E}"/>
              </a:ext>
            </a:extLst>
          </p:cNvPr>
          <p:cNvGrpSpPr/>
          <p:nvPr/>
        </p:nvGrpSpPr>
        <p:grpSpPr>
          <a:xfrm>
            <a:off x="10051443" y="2296846"/>
            <a:ext cx="1686805" cy="3408396"/>
            <a:chOff x="7135665" y="1639404"/>
            <a:chExt cx="2274703" cy="4596316"/>
          </a:xfrm>
        </p:grpSpPr>
        <p:sp>
          <p:nvSpPr>
            <p:cNvPr id="97" name="Graphic 2">
              <a:extLst>
                <a:ext uri="{FF2B5EF4-FFF2-40B4-BE49-F238E27FC236}">
                  <a16:creationId xmlns:a16="http://schemas.microsoft.com/office/drawing/2014/main" id="{6153BB4B-1F2C-490C-BE96-C8CCDE2FE54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F316FAEC-BBBA-4ACD-BDA2-9A7887D1B4D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2">
              <a:extLst>
                <a:ext uri="{FF2B5EF4-FFF2-40B4-BE49-F238E27FC236}">
                  <a16:creationId xmlns:a16="http://schemas.microsoft.com/office/drawing/2014/main" id="{8F9CBA79-0B46-4DF6-B1A5-3CBA40459A5F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2">
              <a:extLst>
                <a:ext uri="{FF2B5EF4-FFF2-40B4-BE49-F238E27FC236}">
                  <a16:creationId xmlns:a16="http://schemas.microsoft.com/office/drawing/2014/main" id="{3542F2BD-38AB-4636-9945-C693CE91A40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2">
              <a:extLst>
                <a:ext uri="{FF2B5EF4-FFF2-40B4-BE49-F238E27FC236}">
                  <a16:creationId xmlns:a16="http://schemas.microsoft.com/office/drawing/2014/main" id="{3B36ED9D-F1BB-448E-B578-3E65144245E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2">
              <a:extLst>
                <a:ext uri="{FF2B5EF4-FFF2-40B4-BE49-F238E27FC236}">
                  <a16:creationId xmlns:a16="http://schemas.microsoft.com/office/drawing/2014/main" id="{F3FCBBB7-4FEE-4EFC-9459-AE3BBA369179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D1FF3E23-E6EB-4CE7-A4A3-0A3C821F43D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31CA967E-556E-434F-BD55-5E16D8B8CAD2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F3D72AFA-06A2-4636-B0F8-61FDCFFBE807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5B047A25-AB42-4900-84D2-AD1BDDA9FA77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EF72CCD8-2FD7-4359-BAF4-A80DB687D66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EE4A9740-8C88-4747-970E-F468D73D22EB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A0EFC95-0C7D-46E4-808F-C052506D2BAF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51B348F-D8B0-4221-83EB-0CE903AADF5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39D47D4-8A1E-4A40-B4FB-2A497ADE83DE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BD163C-6ADE-4E3E-B9C7-E18FA897EA0F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25800FE9-BE41-479B-AC2A-31F5C56CB16F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aphic 14">
            <a:extLst>
              <a:ext uri="{FF2B5EF4-FFF2-40B4-BE49-F238E27FC236}">
                <a16:creationId xmlns:a16="http://schemas.microsoft.com/office/drawing/2014/main" id="{23EAE226-2512-4266-8098-7E01A98383C4}"/>
              </a:ext>
            </a:extLst>
          </p:cNvPr>
          <p:cNvGrpSpPr/>
          <p:nvPr/>
        </p:nvGrpSpPr>
        <p:grpSpPr>
          <a:xfrm>
            <a:off x="6645778" y="3149648"/>
            <a:ext cx="2982278" cy="2345612"/>
            <a:chOff x="2444748" y="555045"/>
            <a:chExt cx="7282048" cy="5727454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2F8CD7C-61FA-40FE-A40C-D418387F9EB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FABCC5F-F6DC-4B3C-9F2E-F02AF930F42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FFC62E-9F9A-4977-8C7B-6FE733384C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51B8295-FFDC-40F2-8931-8FE868F0C7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7DF80CA-6DCD-4800-9623-354852097A9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74C5CD-93D2-48EC-84D1-ADF2B24A116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4AB5CE-CB06-4AD9-8DC1-B69A97F1744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6934E65-8302-4BEB-B2ED-73EA9A2DA92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aphic 20">
            <a:extLst>
              <a:ext uri="{FF2B5EF4-FFF2-40B4-BE49-F238E27FC236}">
                <a16:creationId xmlns:a16="http://schemas.microsoft.com/office/drawing/2014/main" id="{3A6BB43B-982F-46F1-9632-05924BBF2766}"/>
              </a:ext>
            </a:extLst>
          </p:cNvPr>
          <p:cNvGrpSpPr/>
          <p:nvPr/>
        </p:nvGrpSpPr>
        <p:grpSpPr>
          <a:xfrm>
            <a:off x="9546518" y="1021488"/>
            <a:ext cx="918824" cy="1109064"/>
            <a:chOff x="5014912" y="2124075"/>
            <a:chExt cx="2162175" cy="260985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5EA8027-178E-4E12-837A-2E8182B5577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87AFC6B-9BAB-4F1E-AB20-305F138C5791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F358A53-4115-421F-B674-63DF7624D4E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0EA3D68-8A65-4132-AEC5-4721349AE9B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06B8FC2-9AF5-4DF8-AA92-78308B7F9D4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B31B381-18E8-4BD8-A6BF-72107DF9FF7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4D4A1B1-9E3D-4AEB-85FA-33ECBEE6B84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0EE023-4CB8-4B1D-B062-2B8A5C62C2E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A5DDBDA-B3E9-4644-ABEB-82E5611AF74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CA3BAF8-EA9C-4B22-9400-894AB2782F06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B84A923-68D6-483A-B329-D4D6267A32C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864D46C-6FD1-4E17-AFC0-F496356B9158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7D28FD0-89B8-4C44-A2C6-1B60E47CF89C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65A3964-F607-47DC-A812-EB741F43C3DE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aphic 38">
            <a:extLst>
              <a:ext uri="{FF2B5EF4-FFF2-40B4-BE49-F238E27FC236}">
                <a16:creationId xmlns:a16="http://schemas.microsoft.com/office/drawing/2014/main" id="{E16B53B2-A6BE-489B-B41C-6464F988E32B}"/>
              </a:ext>
            </a:extLst>
          </p:cNvPr>
          <p:cNvGrpSpPr/>
          <p:nvPr/>
        </p:nvGrpSpPr>
        <p:grpSpPr>
          <a:xfrm>
            <a:off x="8462123" y="1052663"/>
            <a:ext cx="643650" cy="1108746"/>
            <a:chOff x="8333383" y="2650955"/>
            <a:chExt cx="1514639" cy="260910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7E11D88-49F6-4FD3-833F-6FA35E45434D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0CE9E5B-191B-4F4E-9BAF-C3B10305FAF1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722C88A-D66A-4B53-ADF9-4AD697545C07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6F93326-5984-49E8-94C2-31280D277F8C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B509BE0-A9E3-49C7-A841-E6C390FD0FFD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38247AD-B08B-41FE-AEBE-F2DC3FB13320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0C9CAA-C03F-40AA-9D27-59B45A251A74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aphic 1">
            <a:extLst>
              <a:ext uri="{FF2B5EF4-FFF2-40B4-BE49-F238E27FC236}">
                <a16:creationId xmlns:a16="http://schemas.microsoft.com/office/drawing/2014/main" id="{50011F87-B02B-4888-9636-96D3E7D890B9}"/>
              </a:ext>
            </a:extLst>
          </p:cNvPr>
          <p:cNvGrpSpPr/>
          <p:nvPr/>
        </p:nvGrpSpPr>
        <p:grpSpPr>
          <a:xfrm>
            <a:off x="7173248" y="1005005"/>
            <a:ext cx="754892" cy="1142254"/>
            <a:chOff x="6081713" y="3426067"/>
            <a:chExt cx="1776412" cy="2687954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26F22C9-EFB2-4081-A3B5-A3F3D298C20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222A71F-03B1-402B-9636-DCC73ADBBFC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EA697B9-27EF-4073-A0A1-B52F93394BEB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2F88715-AC2F-4622-AC05-B34C8AC8AA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706D358-00D1-4FF1-823E-D676F66CBD0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00E6B19-C2D6-46A4-97CE-A0A734E55393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95E8AEB-C916-4C63-80D9-B25A4EBD422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1A07770-EA82-42D2-B1BA-BA5F7950747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9E08B4E-2A66-4F06-9E01-052AA8314625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9FD27AB-66C8-4A5E-9477-CB2CD515A87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BC19EF2-2CC3-42AD-A818-509456BC44D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92E4CE8-B0FD-4A26-8CA7-7DC0F44BDFD7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0D64264-A428-4532-AED7-1B3056E80FE9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aphic 73">
            <a:extLst>
              <a:ext uri="{FF2B5EF4-FFF2-40B4-BE49-F238E27FC236}">
                <a16:creationId xmlns:a16="http://schemas.microsoft.com/office/drawing/2014/main" id="{1D208CA2-4E4A-467E-A22A-7021C62BD077}"/>
              </a:ext>
            </a:extLst>
          </p:cNvPr>
          <p:cNvGrpSpPr/>
          <p:nvPr/>
        </p:nvGrpSpPr>
        <p:grpSpPr>
          <a:xfrm>
            <a:off x="10724757" y="1046256"/>
            <a:ext cx="752868" cy="1113111"/>
            <a:chOff x="5210175" y="2119312"/>
            <a:chExt cx="1771650" cy="261937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221F4C2-E468-42C4-BB2C-5FE6AB7C7B0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6D872B-EA95-45C6-B4BE-F8C8B70CBBC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D5F85EF-3E4A-4BC3-897E-6E2C24D55A9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91C3D03-9A49-4816-8C7A-DFA3B95CC3B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EE04F9B-B12E-4AD0-BB2A-26DE32551D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5F3F5CB-0342-4DC0-BBAB-5B00B9BCD7F2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9F2E79A-25D4-4D0E-B515-EE576D439A22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66F2417-FEA6-4DA2-A791-DC60CE267E8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70248FE-2EC2-4D98-848A-416D3F6CC1AA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3F13C63-01AC-4B5A-8F4F-573838547C03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5EC33C5-7C6D-4480-B285-B41BA7596DF6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Graphic 6">
            <a:extLst>
              <a:ext uri="{FF2B5EF4-FFF2-40B4-BE49-F238E27FC236}">
                <a16:creationId xmlns:a16="http://schemas.microsoft.com/office/drawing/2014/main" id="{4730BF49-186E-4729-B9E8-C6D4564A3BAD}"/>
              </a:ext>
            </a:extLst>
          </p:cNvPr>
          <p:cNvSpPr/>
          <p:nvPr/>
        </p:nvSpPr>
        <p:spPr>
          <a:xfrm rot="21140430">
            <a:off x="4137907" y="1066828"/>
            <a:ext cx="2969602" cy="1823651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D8CEC-6785-4492-AE4D-56DF15985B78}"/>
              </a:ext>
            </a:extLst>
          </p:cNvPr>
          <p:cNvGrpSpPr/>
          <p:nvPr/>
        </p:nvGrpSpPr>
        <p:grpSpPr>
          <a:xfrm>
            <a:off x="3950020" y="2934557"/>
            <a:ext cx="2132958" cy="3236910"/>
            <a:chOff x="1393371" y="2259352"/>
            <a:chExt cx="2633719" cy="39968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C2D376-BF1C-4AF4-A0C6-95D5935667AA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D742B7-8CEF-43DD-AAD1-8D625204A47A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001365-E02C-4AB1-98A9-E0676E9CE00F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5A92036-0695-4CF6-BE3E-3192FA73EAA8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3F2457E-ED9D-4766-8AA5-E8C37DF89C21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CE02E598-ACBE-4951-915D-EF517096601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A26F2B0-1B62-4AA0-9202-4421A1142427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A65CA3F-C206-43B5-9470-1D999C21A5BA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2CFAAC-C7A4-41A4-A613-758E1B37D139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B9AC21-046D-4FA3-A978-5D65FA1F7F4F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7AF10AA-3C70-4AE9-87AA-818C68908E9D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225B3D6-64DE-46AF-AD3A-B34775A26BA0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4D54F2-3C44-44FC-BE6C-0FA55D479852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DC7903-5080-4553-A351-F3E4EBBEDA1F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43199A0-0DB0-465A-9E9E-CC994523C5DE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720B0D-4709-4552-9E60-BC238D75814C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CBF0FA-E63D-4E70-9DDE-38058416C708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D80179-49DD-4A59-869C-74475AE90926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10011A-586F-4B92-81FD-A2EFD751FE2A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40B47B-5A0F-481A-862B-2B6294DFDF23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A1F12BF-6659-4FF6-9D2C-B9C4E081733C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C53B6F8-C918-46AD-8EC4-9AA846EE7931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E393135-81BC-460E-AE94-0E4B4663EE7E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04B8D43-BB5F-430F-B093-0739FD096128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3500187-A549-46B0-9D7E-4FE162C7FB5B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F1B26327-80DF-4C3F-B1F9-56F68AC64BA1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1A61FDCD-21F2-4759-966C-38EA2AFFB554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25D8278-1B2E-46DE-BCA1-B534377F6E14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739A673-9CAC-4644-9A6E-173216F6CCC3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DED6AFC-A8DF-4306-8EEC-116CD8442F62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AC864E9-F1F1-4C94-B843-6E0160C97A5B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8BDF5148-02D2-457C-8F2E-6BF7C51A5A60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106125-5867-442A-A632-FC5DECE770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AED4249-9A29-4F43-8D46-7AC30EA9BCD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3F7A83-D702-4893-A66A-9431B4B2DD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BC2BB83A-2D3F-451C-99B2-7FF20FCE4C7D}"/>
              </a:ext>
            </a:extLst>
          </p:cNvPr>
          <p:cNvSpPr/>
          <p:nvPr/>
        </p:nvSpPr>
        <p:spPr>
          <a:xfrm>
            <a:off x="3358485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NAME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21DA78E8-FB3F-4F36-B571-0D7786DC697A}"/>
              </a:ext>
            </a:extLst>
          </p:cNvPr>
          <p:cNvSpPr/>
          <p:nvPr/>
        </p:nvSpPr>
        <p:spPr>
          <a:xfrm>
            <a:off x="6228207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2"/>
                </a:solidFill>
              </a:rPr>
              <a:t>NAME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74DD7781-6E7F-45E3-ABE3-814474265AC2}"/>
              </a:ext>
            </a:extLst>
          </p:cNvPr>
          <p:cNvSpPr/>
          <p:nvPr/>
        </p:nvSpPr>
        <p:spPr>
          <a:xfrm>
            <a:off x="9097929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NAME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4C797009-B45D-4BFB-9AD7-EC59C5F0FC6D}"/>
              </a:ext>
            </a:extLst>
          </p:cNvPr>
          <p:cNvSpPr/>
          <p:nvPr/>
        </p:nvSpPr>
        <p:spPr>
          <a:xfrm rot="16200000">
            <a:off x="3720649" y="2778721"/>
            <a:ext cx="3407434" cy="40011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02E8E57A-A167-4D10-BE03-0043F8675864}"/>
              </a:ext>
            </a:extLst>
          </p:cNvPr>
          <p:cNvSpPr/>
          <p:nvPr/>
        </p:nvSpPr>
        <p:spPr>
          <a:xfrm rot="16200000">
            <a:off x="6590372" y="2778721"/>
            <a:ext cx="3407434" cy="40011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직사각형 2">
            <a:extLst>
              <a:ext uri="{FF2B5EF4-FFF2-40B4-BE49-F238E27FC236}">
                <a16:creationId xmlns:a16="http://schemas.microsoft.com/office/drawing/2014/main" id="{155B3BC3-9A8C-4AAE-A66B-1BB18CD18F5D}"/>
              </a:ext>
            </a:extLst>
          </p:cNvPr>
          <p:cNvSpPr/>
          <p:nvPr/>
        </p:nvSpPr>
        <p:spPr>
          <a:xfrm rot="16200000">
            <a:off x="9460095" y="2778721"/>
            <a:ext cx="3407434" cy="4001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그룹 8">
            <a:extLst>
              <a:ext uri="{FF2B5EF4-FFF2-40B4-BE49-F238E27FC236}">
                <a16:creationId xmlns:a16="http://schemas.microsoft.com/office/drawing/2014/main" id="{61EF135F-0259-48EB-9B82-6B7849A9380E}"/>
              </a:ext>
            </a:extLst>
          </p:cNvPr>
          <p:cNvGrpSpPr/>
          <p:nvPr/>
        </p:nvGrpSpPr>
        <p:grpSpPr>
          <a:xfrm>
            <a:off x="3496949" y="4819780"/>
            <a:ext cx="1826091" cy="829601"/>
            <a:chOff x="827584" y="5067559"/>
            <a:chExt cx="1861460" cy="829601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9737A237-D43D-4DED-B41B-24447BD5655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F3177802-35F6-4D63-A725-52F64C7CC67F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54614DB-4E4E-4E7E-805F-697B3B7E9BF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36">
              <a:extLst>
                <a:ext uri="{FF2B5EF4-FFF2-40B4-BE49-F238E27FC236}">
                  <a16:creationId xmlns:a16="http://schemas.microsoft.com/office/drawing/2014/main" id="{8457078E-B243-4D3B-8E03-3B0F08894D7D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9" name="직사각형 37">
              <a:extLst>
                <a:ext uri="{FF2B5EF4-FFF2-40B4-BE49-F238E27FC236}">
                  <a16:creationId xmlns:a16="http://schemas.microsoft.com/office/drawing/2014/main" id="{CBFB56BC-3570-4329-8A79-2056D73923F1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0" name="직사각형 38">
              <a:extLst>
                <a:ext uri="{FF2B5EF4-FFF2-40B4-BE49-F238E27FC236}">
                  <a16:creationId xmlns:a16="http://schemas.microsoft.com/office/drawing/2014/main" id="{3FE4A351-A95E-423D-9579-35C6272F0990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75BB80C-11E7-4704-9D43-8B203668B4A0}"/>
              </a:ext>
            </a:extLst>
          </p:cNvPr>
          <p:cNvSpPr txBox="1"/>
          <p:nvPr/>
        </p:nvSpPr>
        <p:spPr>
          <a:xfrm>
            <a:off x="3358484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그룹 8">
            <a:extLst>
              <a:ext uri="{FF2B5EF4-FFF2-40B4-BE49-F238E27FC236}">
                <a16:creationId xmlns:a16="http://schemas.microsoft.com/office/drawing/2014/main" id="{0FDBF786-C65B-4ABA-A630-7D715EA9DDC3}"/>
              </a:ext>
            </a:extLst>
          </p:cNvPr>
          <p:cNvGrpSpPr/>
          <p:nvPr/>
        </p:nvGrpSpPr>
        <p:grpSpPr>
          <a:xfrm>
            <a:off x="6377931" y="4819780"/>
            <a:ext cx="1826091" cy="829601"/>
            <a:chOff x="827584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:a16="http://schemas.microsoft.com/office/drawing/2014/main" id="{677A671A-C38F-4C3D-9BB2-22735F377539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6DCCA815-7717-448A-B9BB-2034B7F7BCA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027419C7-22D7-47D1-8628-0ECDB2CEC3B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6">
              <a:extLst>
                <a:ext uri="{FF2B5EF4-FFF2-40B4-BE49-F238E27FC236}">
                  <a16:creationId xmlns:a16="http://schemas.microsoft.com/office/drawing/2014/main" id="{37A32F90-73FF-456F-A79E-78492D19EB4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7" name="직사각형 37">
              <a:extLst>
                <a:ext uri="{FF2B5EF4-FFF2-40B4-BE49-F238E27FC236}">
                  <a16:creationId xmlns:a16="http://schemas.microsoft.com/office/drawing/2014/main" id="{E7F49775-249A-4187-927C-09897AD87948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8" name="직사각형 38">
              <a:extLst>
                <a:ext uri="{FF2B5EF4-FFF2-40B4-BE49-F238E27FC236}">
                  <a16:creationId xmlns:a16="http://schemas.microsoft.com/office/drawing/2014/main" id="{F11F21DD-3FAC-424A-AA37-4B39E085B980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688497-068C-4700-9C51-345A17933ECF}"/>
              </a:ext>
            </a:extLst>
          </p:cNvPr>
          <p:cNvSpPr txBox="1"/>
          <p:nvPr/>
        </p:nvSpPr>
        <p:spPr>
          <a:xfrm>
            <a:off x="6239466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그룹 8">
            <a:extLst>
              <a:ext uri="{FF2B5EF4-FFF2-40B4-BE49-F238E27FC236}">
                <a16:creationId xmlns:a16="http://schemas.microsoft.com/office/drawing/2014/main" id="{14B5E48D-B486-401E-9FAA-68A53816AAF2}"/>
              </a:ext>
            </a:extLst>
          </p:cNvPr>
          <p:cNvGrpSpPr/>
          <p:nvPr/>
        </p:nvGrpSpPr>
        <p:grpSpPr>
          <a:xfrm>
            <a:off x="9258913" y="4819780"/>
            <a:ext cx="1826091" cy="829601"/>
            <a:chOff x="827584" y="5067559"/>
            <a:chExt cx="1861460" cy="829601"/>
          </a:xfrm>
        </p:grpSpPr>
        <p:sp>
          <p:nvSpPr>
            <p:cNvPr id="41" name="Isosceles Triangle 7">
              <a:extLst>
                <a:ext uri="{FF2B5EF4-FFF2-40B4-BE49-F238E27FC236}">
                  <a16:creationId xmlns:a16="http://schemas.microsoft.com/office/drawing/2014/main" id="{8E37FEB8-627C-465D-835E-145467CDEB4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E9A4B110-881D-497B-BF41-180BEB86A2D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C8A2C873-D3D3-4638-9F92-1275867595F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4" name="직사각형 36">
              <a:extLst>
                <a:ext uri="{FF2B5EF4-FFF2-40B4-BE49-F238E27FC236}">
                  <a16:creationId xmlns:a16="http://schemas.microsoft.com/office/drawing/2014/main" id="{42AA9CF4-A6AA-4081-A785-0384BFAB64F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5" name="직사각형 37">
              <a:extLst>
                <a:ext uri="{FF2B5EF4-FFF2-40B4-BE49-F238E27FC236}">
                  <a16:creationId xmlns:a16="http://schemas.microsoft.com/office/drawing/2014/main" id="{5FCEE603-2BCD-4B39-AAC4-69F452566F8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6" name="직사각형 38">
              <a:extLst>
                <a:ext uri="{FF2B5EF4-FFF2-40B4-BE49-F238E27FC236}">
                  <a16:creationId xmlns:a16="http://schemas.microsoft.com/office/drawing/2014/main" id="{8CB93A91-4636-48A3-9282-18EE1B9A5B2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F5B00D2-23AA-4A66-9289-E432C37649C7}"/>
              </a:ext>
            </a:extLst>
          </p:cNvPr>
          <p:cNvSpPr txBox="1"/>
          <p:nvPr/>
        </p:nvSpPr>
        <p:spPr>
          <a:xfrm>
            <a:off x="9120448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직사각형 3">
            <a:extLst>
              <a:ext uri="{FF2B5EF4-FFF2-40B4-BE49-F238E27FC236}">
                <a16:creationId xmlns:a16="http://schemas.microsoft.com/office/drawing/2014/main" id="{21F09185-209C-4AEC-A912-21B3A45C3B9A}"/>
              </a:ext>
            </a:extLst>
          </p:cNvPr>
          <p:cNvSpPr/>
          <p:nvPr/>
        </p:nvSpPr>
        <p:spPr>
          <a:xfrm>
            <a:off x="688503" y="567173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Team</a:t>
            </a:r>
            <a:endParaRPr lang="ko-KR" alt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9" name="직사각형 9">
            <a:extLst>
              <a:ext uri="{FF2B5EF4-FFF2-40B4-BE49-F238E27FC236}">
                <a16:creationId xmlns:a16="http://schemas.microsoft.com/office/drawing/2014/main" id="{D9F42D61-3714-4C62-9EE5-DCCA20E5226D}"/>
              </a:ext>
            </a:extLst>
          </p:cNvPr>
          <p:cNvSpPr/>
          <p:nvPr/>
        </p:nvSpPr>
        <p:spPr>
          <a:xfrm>
            <a:off x="688503" y="2929990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9BE6EFB-C1F1-4F38-9991-8D9C021607EF}"/>
              </a:ext>
            </a:extLst>
          </p:cNvPr>
          <p:cNvGrpSpPr/>
          <p:nvPr/>
        </p:nvGrpSpPr>
        <p:grpSpPr>
          <a:xfrm>
            <a:off x="566057" y="1658644"/>
            <a:ext cx="3248298" cy="4929516"/>
            <a:chOff x="1393371" y="2259352"/>
            <a:chExt cx="2633719" cy="3996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C07FA1-6318-4279-865C-97DF4BB5F95C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07C1CB-60BA-4AAE-A0B6-23A1AC3961CB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6833CE-54DB-4318-ABA1-17C0AC096CC0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4FB76E-21A6-4BCA-816C-70DCEB92EFDC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6D35099-2551-46D9-B8D3-21803BE71B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2F2DEABE-27FF-4562-A3E6-6018C0BD7FE1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8A8B33-FC52-44F0-9021-15909660B1E3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04C61A4-616A-42C1-82AD-1CE55669438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9FACA5-FCAC-49E5-9B80-5BCE50094CAE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A4949C3-423F-4961-9F28-D5011F4297A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9CAA5F3-3A89-4F67-97C1-461549C4CA1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35533CF-1405-49C4-A356-EF908EE8175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15805E-17FA-4DC0-BD83-33812293E693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8CD905-99C6-4BEC-B13D-1366B0DB8021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DFFE99C-33B4-4186-AB00-E71EEDD2AC81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DE0D21-5493-4B1D-AE14-699ACC54BC1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2458FC-6783-485E-83FA-BA20EDAADE81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E3E4489-A125-4075-BF13-10540476373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6865DA-C9BB-4606-897D-AD1C5F84F50C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C07BEB1-BCB4-4B29-A081-C8D77B21BD8A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7BAB28-93C2-46D6-9B5E-196D3D594C69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E5D335-B08A-4802-A1C9-544B7BB3B3DF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107F57B-ED63-4412-A77D-D06371D2BBC8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C9C2A0F-EB3C-4A42-BE91-A9D8387AF2F7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DA1D476-605B-4D82-8717-987EA52199EF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7605883-BD91-42FC-8108-0CA53F5D7893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B8D3BA-3232-4218-AC18-8733DD876D09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F4AA8B-CD11-4117-A660-F0E99ABA20D1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28C7DE6-858A-4240-9133-8125B62DE237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3B540B9-8510-4C80-9944-8DE4613AC61D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9F8987E-8BE4-47F1-AA64-B044CA646460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A386E918-F800-4ADD-B0BB-1D3D8542BC68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593760F-74AC-496C-B9E5-AC2E79A8AFEA}"/>
              </a:ext>
            </a:extLst>
          </p:cNvPr>
          <p:cNvSpPr/>
          <p:nvPr/>
        </p:nvSpPr>
        <p:spPr>
          <a:xfrm rot="21318280">
            <a:off x="4125640" y="2346273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B391055-FA73-4EE3-B584-65DB2BC18732}"/>
              </a:ext>
            </a:extLst>
          </p:cNvPr>
          <p:cNvSpPr/>
          <p:nvPr/>
        </p:nvSpPr>
        <p:spPr>
          <a:xfrm>
            <a:off x="4672317" y="225382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8FD802-F372-45A2-9491-42DC454847BA}"/>
              </a:ext>
            </a:extLst>
          </p:cNvPr>
          <p:cNvSpPr/>
          <p:nvPr/>
        </p:nvSpPr>
        <p:spPr>
          <a:xfrm rot="20090760">
            <a:off x="3915468" y="1476743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DF78A0C-8FF7-4FB6-A1E6-B679CAC7E1CF}"/>
              </a:ext>
            </a:extLst>
          </p:cNvPr>
          <p:cNvSpPr/>
          <p:nvPr/>
        </p:nvSpPr>
        <p:spPr>
          <a:xfrm rot="20869424">
            <a:off x="3257343" y="1066414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F70EAE2-7DFE-4249-A691-70319CC8D671}"/>
              </a:ext>
            </a:extLst>
          </p:cNvPr>
          <p:cNvSpPr/>
          <p:nvPr/>
        </p:nvSpPr>
        <p:spPr>
          <a:xfrm rot="1252059">
            <a:off x="4435528" y="1830719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7C42A3-9191-45FF-90D8-498D39E9AB5E}"/>
              </a:ext>
            </a:extLst>
          </p:cNvPr>
          <p:cNvSpPr/>
          <p:nvPr/>
        </p:nvSpPr>
        <p:spPr>
          <a:xfrm>
            <a:off x="3943335" y="408446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24B4681-748F-48A2-A0F7-F2AB5780517D}"/>
              </a:ext>
            </a:extLst>
          </p:cNvPr>
          <p:cNvSpPr/>
          <p:nvPr/>
        </p:nvSpPr>
        <p:spPr>
          <a:xfrm>
            <a:off x="3425501" y="1964457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6B16BC-7E7C-4804-89DB-464788F35560}"/>
              </a:ext>
            </a:extLst>
          </p:cNvPr>
          <p:cNvSpPr/>
          <p:nvPr/>
        </p:nvSpPr>
        <p:spPr>
          <a:xfrm rot="20233681">
            <a:off x="3268468" y="302012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EE1796-0C7A-43B1-8A26-A7623EEA2E26}"/>
              </a:ext>
            </a:extLst>
          </p:cNvPr>
          <p:cNvGrpSpPr/>
          <p:nvPr/>
        </p:nvGrpSpPr>
        <p:grpSpPr>
          <a:xfrm rot="1870809">
            <a:off x="4800674" y="1240824"/>
            <a:ext cx="536542" cy="500936"/>
            <a:chOff x="3081888" y="3373426"/>
            <a:chExt cx="1571111" cy="1466850"/>
          </a:xfrm>
          <a:solidFill>
            <a:schemeClr val="accent4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1C15C0-CB9F-40A3-BF51-92F35B1B3640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15D61A-1813-47B1-B7C1-26E66964E80C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0B3F8EE-020F-4D71-B0D0-96F6DC81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066130-06A9-4516-899A-9B7531E3FC54}"/>
              </a:ext>
            </a:extLst>
          </p:cNvPr>
          <p:cNvSpPr/>
          <p:nvPr/>
        </p:nvSpPr>
        <p:spPr>
          <a:xfrm rot="1507983">
            <a:off x="4341367" y="760753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06FFFFC-9105-45B9-BE57-B31238F42CF7}"/>
              </a:ext>
            </a:extLst>
          </p:cNvPr>
          <p:cNvSpPr/>
          <p:nvPr/>
        </p:nvSpPr>
        <p:spPr>
          <a:xfrm rot="20324565">
            <a:off x="5348496" y="27746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02F0772-D12A-4444-B898-230E7E8F1C5E}"/>
              </a:ext>
            </a:extLst>
          </p:cNvPr>
          <p:cNvSpPr/>
          <p:nvPr/>
        </p:nvSpPr>
        <p:spPr>
          <a:xfrm rot="1644143">
            <a:off x="6130566" y="247679"/>
            <a:ext cx="473666" cy="52478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4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87F4D3-B9DD-4192-A42A-A0C354FB851E}"/>
              </a:ext>
            </a:extLst>
          </p:cNvPr>
          <p:cNvSpPr txBox="1"/>
          <p:nvPr/>
        </p:nvSpPr>
        <p:spPr>
          <a:xfrm>
            <a:off x="5320144" y="210000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1A3CFD-BDA7-42DF-94A8-7F9FDEB4FF04}"/>
              </a:ext>
            </a:extLst>
          </p:cNvPr>
          <p:cNvSpPr txBox="1"/>
          <p:nvPr/>
        </p:nvSpPr>
        <p:spPr>
          <a:xfrm>
            <a:off x="6489460" y="2038450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C7E09FB4-B371-4188-A79A-01D161AF7B3B}"/>
              </a:ext>
            </a:extLst>
          </p:cNvPr>
          <p:cNvSpPr>
            <a:spLocks noChangeAspect="1"/>
          </p:cNvSpPr>
          <p:nvPr/>
        </p:nvSpPr>
        <p:spPr>
          <a:xfrm>
            <a:off x="5399815" y="3350533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54ECDD14-0E20-4A6E-BFAC-04CA70A0081E}"/>
              </a:ext>
            </a:extLst>
          </p:cNvPr>
          <p:cNvSpPr/>
          <p:nvPr/>
        </p:nvSpPr>
        <p:spPr>
          <a:xfrm>
            <a:off x="5399847" y="5780485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9725BE2-495F-43A9-9A17-5A2521D497C1}"/>
              </a:ext>
            </a:extLst>
          </p:cNvPr>
          <p:cNvSpPr/>
          <p:nvPr/>
        </p:nvSpPr>
        <p:spPr>
          <a:xfrm>
            <a:off x="5411694" y="460619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644904DA-517A-41F8-8639-702FE347CD97}"/>
              </a:ext>
            </a:extLst>
          </p:cNvPr>
          <p:cNvSpPr/>
          <p:nvPr/>
        </p:nvSpPr>
        <p:spPr>
          <a:xfrm>
            <a:off x="8510991" y="5765182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3FC3C755-D223-4160-98EF-4F453FE716C0}"/>
              </a:ext>
            </a:extLst>
          </p:cNvPr>
          <p:cNvSpPr/>
          <p:nvPr/>
        </p:nvSpPr>
        <p:spPr>
          <a:xfrm>
            <a:off x="8583712" y="3361957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F380A5D6-489E-4B3F-83A6-8462D58F89A9}"/>
              </a:ext>
            </a:extLst>
          </p:cNvPr>
          <p:cNvSpPr/>
          <p:nvPr/>
        </p:nvSpPr>
        <p:spPr>
          <a:xfrm>
            <a:off x="8475925" y="463196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5E79BE-686B-4C0E-9CAC-08F63541AFA4}"/>
              </a:ext>
            </a:extLst>
          </p:cNvPr>
          <p:cNvGrpSpPr/>
          <p:nvPr/>
        </p:nvGrpSpPr>
        <p:grpSpPr>
          <a:xfrm>
            <a:off x="5992271" y="3132526"/>
            <a:ext cx="2594207" cy="858180"/>
            <a:chOff x="2113657" y="4283314"/>
            <a:chExt cx="3647460" cy="85818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15AB15-00B8-4352-9982-BFF7849BB65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7D124A-C568-4CC6-9256-76C3417EAC1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1C7CA8-1F17-49C4-BACC-5269A2F8C34C}"/>
              </a:ext>
            </a:extLst>
          </p:cNvPr>
          <p:cNvGrpSpPr/>
          <p:nvPr/>
        </p:nvGrpSpPr>
        <p:grpSpPr>
          <a:xfrm>
            <a:off x="9043698" y="3132526"/>
            <a:ext cx="2594207" cy="858180"/>
            <a:chOff x="2113657" y="4283314"/>
            <a:chExt cx="3647460" cy="85818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C399A-EE48-4CCF-8CFD-FE5BA7292FE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3C963B5-71A2-4FC0-A484-76C91733296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87C939-913A-4F9F-95E9-E5ECB6FC99EA}"/>
              </a:ext>
            </a:extLst>
          </p:cNvPr>
          <p:cNvGrpSpPr/>
          <p:nvPr/>
        </p:nvGrpSpPr>
        <p:grpSpPr>
          <a:xfrm>
            <a:off x="5992271" y="4322347"/>
            <a:ext cx="2594207" cy="858180"/>
            <a:chOff x="2113657" y="4283314"/>
            <a:chExt cx="3647460" cy="85818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870965-3CB0-4B72-8143-3B362636226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60C977-A054-4D1A-93DA-75BE4C79C1E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9DA188-2C88-4494-9705-37A29FF651D8}"/>
              </a:ext>
            </a:extLst>
          </p:cNvPr>
          <p:cNvGrpSpPr/>
          <p:nvPr/>
        </p:nvGrpSpPr>
        <p:grpSpPr>
          <a:xfrm>
            <a:off x="9043698" y="4322347"/>
            <a:ext cx="2594207" cy="858180"/>
            <a:chOff x="2113657" y="4283314"/>
            <a:chExt cx="3647460" cy="8581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50A3BA0-DE65-4E87-B9F6-718C4D26B5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4DB3D9-15B5-48A6-B959-39BBFB99864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AB2085-931E-41DF-BDD8-796A4AB4E535}"/>
              </a:ext>
            </a:extLst>
          </p:cNvPr>
          <p:cNvGrpSpPr/>
          <p:nvPr/>
        </p:nvGrpSpPr>
        <p:grpSpPr>
          <a:xfrm>
            <a:off x="5992271" y="5512166"/>
            <a:ext cx="2594207" cy="858180"/>
            <a:chOff x="2113657" y="4283314"/>
            <a:chExt cx="3647460" cy="8581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52C0C31-9319-41B5-AB0C-A9AD8E7B42A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FB4B0D-F556-4E38-BE05-CDFD21A8606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EECBF2-2430-40B2-A9C4-5A3974C97310}"/>
              </a:ext>
            </a:extLst>
          </p:cNvPr>
          <p:cNvGrpSpPr/>
          <p:nvPr/>
        </p:nvGrpSpPr>
        <p:grpSpPr>
          <a:xfrm>
            <a:off x="9043698" y="5512166"/>
            <a:ext cx="2594207" cy="858180"/>
            <a:chOff x="2113657" y="4283314"/>
            <a:chExt cx="3647460" cy="8581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09A5195-0360-4ED5-8CB6-BCD31654E32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A6DDC9-AB9B-47CD-A152-853AAE42F64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B832D23-AA2A-4D86-A188-9B585B6B7750}"/>
              </a:ext>
            </a:extLst>
          </p:cNvPr>
          <p:cNvSpPr txBox="1"/>
          <p:nvPr/>
        </p:nvSpPr>
        <p:spPr>
          <a:xfrm>
            <a:off x="6893601" y="152585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CA7AB96-6780-44E4-9AAA-5F339B23E67D}"/>
              </a:ext>
            </a:extLst>
          </p:cNvPr>
          <p:cNvSpPr/>
          <p:nvPr/>
        </p:nvSpPr>
        <p:spPr>
          <a:xfrm>
            <a:off x="7457343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1E7E1-7554-4378-9A34-7C53EA6F6683}"/>
              </a:ext>
            </a:extLst>
          </p:cNvPr>
          <p:cNvSpPr txBox="1"/>
          <p:nvPr/>
        </p:nvSpPr>
        <p:spPr>
          <a:xfrm>
            <a:off x="8239091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183D6-7989-43B9-BC5D-BCBAAF7567DD}"/>
              </a:ext>
            </a:extLst>
          </p:cNvPr>
          <p:cNvSpPr txBox="1"/>
          <p:nvPr/>
        </p:nvSpPr>
        <p:spPr>
          <a:xfrm>
            <a:off x="7848159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4338F-13BA-41D1-B1EB-B41ABA9CFBC7}"/>
              </a:ext>
            </a:extLst>
          </p:cNvPr>
          <p:cNvGrpSpPr/>
          <p:nvPr/>
        </p:nvGrpSpPr>
        <p:grpSpPr>
          <a:xfrm>
            <a:off x="8360784" y="4178674"/>
            <a:ext cx="2312445" cy="1270532"/>
            <a:chOff x="-548507" y="477869"/>
            <a:chExt cx="11570449" cy="635717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F7F295-09E4-4B14-9E03-01AF113DBE7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7C6929-BCCA-4858-9122-5FA435D004D8}"/>
                </a:ext>
              </a:extLst>
            </p:cNvPr>
            <p:cNvSpPr/>
            <p:nvPr/>
          </p:nvSpPr>
          <p:spPr>
            <a:xfrm>
              <a:off x="700576" y="477869"/>
              <a:ext cx="9072284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A49D4C-0735-464A-918E-F5EADC4CFB98}"/>
                </a:ext>
              </a:extLst>
            </p:cNvPr>
            <p:cNvSpPr/>
            <p:nvPr/>
          </p:nvSpPr>
          <p:spPr>
            <a:xfrm>
              <a:off x="1088452" y="839451"/>
              <a:ext cx="8283388" cy="5062071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D08CB1-FB32-4DA7-B5ED-55AE91ADEC8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6048F0-FC3B-4F53-A9AD-A0154ACABF7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DAC9A-B9D5-4B52-8E62-38CBAA59C3A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E399162-2EDD-496D-AF3B-A58FD771A87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6968CE6-69EF-414C-BB81-AF49DE50946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F534F0-9611-4A8E-8D64-02961D254B0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2F2AC54-D805-4F8D-B128-803110256CA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5B1F1D3-D99D-4FC3-B4D8-4585CAF8189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0B2F0E-4ACB-4440-8519-2A0A6709EC51}"/>
                </a:ext>
              </a:extLst>
            </p:cNvPr>
            <p:cNvSpPr/>
            <p:nvPr/>
          </p:nvSpPr>
          <p:spPr>
            <a:xfrm>
              <a:off x="3892805" y="793423"/>
              <a:ext cx="5479034" cy="51347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B6417-7967-4A27-B821-BF1CC0B058EC}"/>
              </a:ext>
            </a:extLst>
          </p:cNvPr>
          <p:cNvGrpSpPr/>
          <p:nvPr/>
        </p:nvGrpSpPr>
        <p:grpSpPr>
          <a:xfrm>
            <a:off x="8690569" y="5552745"/>
            <a:ext cx="1652874" cy="1050504"/>
            <a:chOff x="2079596" y="4282215"/>
            <a:chExt cx="3303213" cy="10505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183AE-5D03-424B-A931-9B6028904A82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8AADE-377B-4C52-B2E0-11705CD2970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DB24AB-914A-4559-ACCD-321E9B4C77E3}"/>
              </a:ext>
            </a:extLst>
          </p:cNvPr>
          <p:cNvSpPr txBox="1"/>
          <p:nvPr/>
        </p:nvSpPr>
        <p:spPr>
          <a:xfrm>
            <a:off x="3599780" y="17623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D0096-AD5B-44DB-A649-EFF22D10AD9A}"/>
              </a:ext>
            </a:extLst>
          </p:cNvPr>
          <p:cNvSpPr txBox="1"/>
          <p:nvPr/>
        </p:nvSpPr>
        <p:spPr>
          <a:xfrm>
            <a:off x="3599780" y="41743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035B5-C954-49FD-9B97-08A39F49D878}"/>
              </a:ext>
            </a:extLst>
          </p:cNvPr>
          <p:cNvSpPr txBox="1"/>
          <p:nvPr/>
        </p:nvSpPr>
        <p:spPr>
          <a:xfrm>
            <a:off x="3599780" y="296836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A9FED2-F512-4944-9118-77D1A4AFAD02}"/>
              </a:ext>
            </a:extLst>
          </p:cNvPr>
          <p:cNvSpPr txBox="1"/>
          <p:nvPr/>
        </p:nvSpPr>
        <p:spPr>
          <a:xfrm>
            <a:off x="4406082" y="207628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FF80EF-B6A1-4351-9C92-4A80BC42E805}"/>
              </a:ext>
            </a:extLst>
          </p:cNvPr>
          <p:cNvSpPr txBox="1"/>
          <p:nvPr/>
        </p:nvSpPr>
        <p:spPr>
          <a:xfrm>
            <a:off x="4406082" y="32794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314106-ED18-436E-8531-AD097A225593}"/>
              </a:ext>
            </a:extLst>
          </p:cNvPr>
          <p:cNvSpPr txBox="1"/>
          <p:nvPr/>
        </p:nvSpPr>
        <p:spPr>
          <a:xfrm>
            <a:off x="4406082" y="44825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CAE49A-2563-4BB9-B793-721B744EED26}"/>
              </a:ext>
            </a:extLst>
          </p:cNvPr>
          <p:cNvSpPr txBox="1"/>
          <p:nvPr/>
        </p:nvSpPr>
        <p:spPr>
          <a:xfrm>
            <a:off x="420632" y="1699895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3B93BF-C879-421E-B183-89784DCAA618}"/>
              </a:ext>
            </a:extLst>
          </p:cNvPr>
          <p:cNvSpPr txBox="1"/>
          <p:nvPr/>
        </p:nvSpPr>
        <p:spPr>
          <a:xfrm>
            <a:off x="3599780" y="53730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0E2CC-A151-421E-B2CF-4E7BB53D2886}"/>
              </a:ext>
            </a:extLst>
          </p:cNvPr>
          <p:cNvSpPr txBox="1"/>
          <p:nvPr/>
        </p:nvSpPr>
        <p:spPr>
          <a:xfrm>
            <a:off x="4406082" y="56812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Graphic 81">
            <a:extLst>
              <a:ext uri="{FF2B5EF4-FFF2-40B4-BE49-F238E27FC236}">
                <a16:creationId xmlns:a16="http://schemas.microsoft.com/office/drawing/2014/main" id="{BC19AF5A-5111-4686-9F77-97B1572C7095}"/>
              </a:ext>
            </a:extLst>
          </p:cNvPr>
          <p:cNvSpPr/>
          <p:nvPr/>
        </p:nvSpPr>
        <p:spPr>
          <a:xfrm>
            <a:off x="8979361" y="4320060"/>
            <a:ext cx="1072664" cy="908166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9E6C4D-196D-48DC-A544-E0A246FA5A90}"/>
              </a:ext>
            </a:extLst>
          </p:cNvPr>
          <p:cNvSpPr txBox="1"/>
          <p:nvPr/>
        </p:nvSpPr>
        <p:spPr>
          <a:xfrm>
            <a:off x="7301689" y="5723342"/>
            <a:ext cx="4425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E0243-4D18-4CEC-AD92-1C089E9D3DD7}"/>
              </a:ext>
            </a:extLst>
          </p:cNvPr>
          <p:cNvSpPr txBox="1"/>
          <p:nvPr/>
        </p:nvSpPr>
        <p:spPr>
          <a:xfrm>
            <a:off x="7301690" y="47904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4BB283-A355-406A-BFBD-A618D9BDFDB6}"/>
              </a:ext>
            </a:extLst>
          </p:cNvPr>
          <p:cNvGrpSpPr/>
          <p:nvPr/>
        </p:nvGrpSpPr>
        <p:grpSpPr>
          <a:xfrm>
            <a:off x="8023807" y="2753055"/>
            <a:ext cx="2544190" cy="675945"/>
            <a:chOff x="8071432" y="2925238"/>
            <a:chExt cx="2544190" cy="67594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919156-D6AC-4C2A-AC76-C7E50B4DA7F8}"/>
                </a:ext>
              </a:extLst>
            </p:cNvPr>
            <p:cNvSpPr/>
            <p:nvPr/>
          </p:nvSpPr>
          <p:spPr>
            <a:xfrm>
              <a:off x="9158291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4E5EF-7151-470C-823E-0E5362CC6268}"/>
                </a:ext>
              </a:extLst>
            </p:cNvPr>
            <p:cNvSpPr/>
            <p:nvPr/>
          </p:nvSpPr>
          <p:spPr>
            <a:xfrm>
              <a:off x="8619454" y="2925238"/>
              <a:ext cx="443928" cy="61756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12582F-D1D1-451A-A5AD-CB940D8B8453}"/>
                </a:ext>
              </a:extLst>
            </p:cNvPr>
            <p:cNvSpPr/>
            <p:nvPr/>
          </p:nvSpPr>
          <p:spPr>
            <a:xfrm>
              <a:off x="9669137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27AFE0-9F55-4D8B-B24E-E2D7CFA6EF4B}"/>
                </a:ext>
              </a:extLst>
            </p:cNvPr>
            <p:cNvSpPr/>
            <p:nvPr/>
          </p:nvSpPr>
          <p:spPr>
            <a:xfrm>
              <a:off x="8071432" y="2940108"/>
              <a:ext cx="444367" cy="602692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B413A9-46CD-4B5F-9035-187D2D479D6A}"/>
                </a:ext>
              </a:extLst>
            </p:cNvPr>
            <p:cNvSpPr/>
            <p:nvPr/>
          </p:nvSpPr>
          <p:spPr>
            <a:xfrm>
              <a:off x="10091272" y="2998491"/>
              <a:ext cx="524350" cy="602692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2C3539-D348-4A2D-98F0-F43F0CD71986}"/>
              </a:ext>
            </a:extLst>
          </p:cNvPr>
          <p:cNvGrpSpPr/>
          <p:nvPr/>
        </p:nvGrpSpPr>
        <p:grpSpPr>
          <a:xfrm>
            <a:off x="9008510" y="3531800"/>
            <a:ext cx="2594623" cy="696515"/>
            <a:chOff x="8049793" y="3747201"/>
            <a:chExt cx="2594623" cy="69651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E1C088-7542-4DDB-BE9C-B3B902DA1C35}"/>
                </a:ext>
              </a:extLst>
            </p:cNvPr>
            <p:cNvSpPr/>
            <p:nvPr/>
          </p:nvSpPr>
          <p:spPr>
            <a:xfrm>
              <a:off x="8780339" y="3826591"/>
              <a:ext cx="441305" cy="617125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EFB772-198B-4B66-A7B7-68637D43689B}"/>
                </a:ext>
              </a:extLst>
            </p:cNvPr>
            <p:cNvSpPr/>
            <p:nvPr/>
          </p:nvSpPr>
          <p:spPr>
            <a:xfrm>
              <a:off x="8049793" y="3747201"/>
              <a:ext cx="637683" cy="61756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FAFC0A-CDBF-4F83-8791-BD1BA6E37C7B}"/>
                </a:ext>
              </a:extLst>
            </p:cNvPr>
            <p:cNvSpPr/>
            <p:nvPr/>
          </p:nvSpPr>
          <p:spPr>
            <a:xfrm>
              <a:off x="10012856" y="3751112"/>
              <a:ext cx="631560" cy="631996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886BA-29F5-4739-926A-7B0F40E3B54D}"/>
                </a:ext>
              </a:extLst>
            </p:cNvPr>
            <p:cNvSpPr/>
            <p:nvPr/>
          </p:nvSpPr>
          <p:spPr>
            <a:xfrm>
              <a:off x="9752429" y="3766973"/>
              <a:ext cx="192004" cy="602692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9EA908-4810-46B6-8D07-3AD7EB2985DA}"/>
                </a:ext>
              </a:extLst>
            </p:cNvPr>
            <p:cNvSpPr/>
            <p:nvPr/>
          </p:nvSpPr>
          <p:spPr>
            <a:xfrm>
              <a:off x="9308593" y="3774898"/>
              <a:ext cx="322340" cy="631996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4322365-340C-452A-90E8-8DB2040B09D9}"/>
              </a:ext>
            </a:extLst>
          </p:cNvPr>
          <p:cNvSpPr/>
          <p:nvPr/>
        </p:nvSpPr>
        <p:spPr>
          <a:xfrm>
            <a:off x="10407416" y="4276464"/>
            <a:ext cx="1327170" cy="449886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FBD578-E664-4BF1-B097-3FD51CF257F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DC7658F-5545-4154-8AF5-74FFBC205935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1657D4-E850-4D00-93B9-427AFADCADC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FDD462-E0A8-41F8-84D1-6440E7617BCB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EA5823-FCDE-4160-A05E-A7F1652494F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DCA9BF-7103-44EA-99CF-96BE1C7AA7C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306DB2-4CFE-4E33-B3C7-9D76BF2CA54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63A695-2EA5-4B61-B1EE-3D25C6E1F6F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B0E867-60EE-469C-A3CD-9F30C697A149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B2EE51-AF16-4342-9009-9900869C9808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EA8436-E887-45F4-A038-A6488688351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A73786-8E29-4C2D-A531-45A8B101FBA5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A08315-9C6A-4F92-BDF0-360F1A2C1B3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43E770-C87C-4736-AE68-9E5F32754CBD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35BD5F-6261-4DAC-9B3B-41C33DA81F15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7F516-28CE-4892-891C-431A4FA44C1F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DE20C021-64D2-4709-8E09-742C2F5D5123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15E2F2-78D2-4182-A33D-E9DB5CE1B30D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422362-FBDF-48CA-8632-2EA58B471693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C08978-A6CD-465B-9987-21CBCC9ECC11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1A04C6-3DB3-4B0D-8F40-8846CB026D8F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493C70-9656-490E-97B0-ED1E14212B6A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C20FCF-FD77-429D-B19B-4EC981700719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142DB0-9750-4D65-9D9B-F93F54A78B8E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3AF7FCAC-1FD5-45C0-AEBF-4041BA5AC07D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6560-A143-4533-8B0A-974D42CFEA3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D7FD3A7-FD4B-4446-8072-044C5DC2647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49AE6F-292D-43CE-ACC4-734266856D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F23F77-BB37-4A8A-A0AB-B6BE6CB552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514A54-F332-4E4F-8B97-84BCE19A55F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10E2BD-7FB2-40D5-A952-C0C9ADC2EEE4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ABE738-A9AA-413B-8493-637842F055C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5C47F5-CE56-43B2-AA74-1221B09DD06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D4A955-DCC9-49E6-8A37-94361AADB487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A9E795-B865-454E-96EC-C380A13D059B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FA8EEA-9267-4055-8B94-0A4F63ED722A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734C32-C0F1-40AA-BFC0-DBCD3C5A62F2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C1058A-67A6-45FB-A273-1A2A3135E098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73">
            <a:extLst>
              <a:ext uri="{FF2B5EF4-FFF2-40B4-BE49-F238E27FC236}">
                <a16:creationId xmlns:a16="http://schemas.microsoft.com/office/drawing/2014/main" id="{2C6BC894-1B54-473A-8A8F-88CFF271FBD4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8FBFC3A-8451-48F9-9586-6BED4606727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75236-A571-49D1-AB72-4D65B72C503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875F69-8338-412A-98DA-C9A7CCD25C7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6C6056-02C4-4F6A-99E1-10A2520B224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4788EB-BC40-4FA2-8D7E-0E20218AE78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66CA0B2-C0CA-42BB-8DC4-93BC63B132B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7EDE7A-11A5-42DE-8895-0E328511248C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1B77B3-1CFB-4FBB-921D-87313F6C5F4A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6D33E05-1B6E-4A3F-8FDC-91FD2B0253BB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2E3DF1-57CF-4FCA-9C15-FCEC0156EFE0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87F8FD-B709-44B2-B835-19F24E08DE88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FD378632-66B1-4480-A865-FBF041225307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04F673AC-5BF2-40E3-B25F-35C5F4B98340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EF81A82-D1A4-4AED-A508-8AA521E91D25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74952C8E-79D5-48B0-AD1A-627C895C1799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3D615C-ABB9-44AA-8528-4F5C897FB743}"/>
              </a:ext>
            </a:extLst>
          </p:cNvPr>
          <p:cNvSpPr txBox="1"/>
          <p:nvPr/>
        </p:nvSpPr>
        <p:spPr>
          <a:xfrm>
            <a:off x="4321368" y="427402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275FA9-6195-4330-A161-7572112F799D}"/>
              </a:ext>
            </a:extLst>
          </p:cNvPr>
          <p:cNvSpPr txBox="1"/>
          <p:nvPr/>
        </p:nvSpPr>
        <p:spPr>
          <a:xfrm>
            <a:off x="6825572" y="3793806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4CDE59-E981-4180-9FCD-BA8129EBA44C}"/>
              </a:ext>
            </a:extLst>
          </p:cNvPr>
          <p:cNvSpPr txBox="1"/>
          <p:nvPr/>
        </p:nvSpPr>
        <p:spPr>
          <a:xfrm>
            <a:off x="9329776" y="331359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1FA4F8-3A76-4CB2-8D21-32B916B27AB8}"/>
              </a:ext>
            </a:extLst>
          </p:cNvPr>
          <p:cNvSpPr txBox="1"/>
          <p:nvPr/>
        </p:nvSpPr>
        <p:spPr>
          <a:xfrm>
            <a:off x="1817164" y="475423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그룹 3">
            <a:extLst>
              <a:ext uri="{FF2B5EF4-FFF2-40B4-BE49-F238E27FC236}">
                <a16:creationId xmlns:a16="http://schemas.microsoft.com/office/drawing/2014/main" id="{55F04AD7-0EB2-4834-A254-56A7A7176B17}"/>
              </a:ext>
            </a:extLst>
          </p:cNvPr>
          <p:cNvGrpSpPr/>
          <p:nvPr/>
        </p:nvGrpSpPr>
        <p:grpSpPr>
          <a:xfrm>
            <a:off x="3908021" y="4799784"/>
            <a:ext cx="2197664" cy="1101337"/>
            <a:chOff x="1608973" y="4329659"/>
            <a:chExt cx="1416581" cy="110133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D7AADF-1BE9-41C6-B0FA-26F126AA25E9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FC82FA-D49F-4F16-BEBD-AED944375853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id="{490A6F7D-2211-4BB5-8137-0FAE35A065B6}"/>
              </a:ext>
            </a:extLst>
          </p:cNvPr>
          <p:cNvGrpSpPr/>
          <p:nvPr/>
        </p:nvGrpSpPr>
        <p:grpSpPr>
          <a:xfrm>
            <a:off x="6406948" y="4323540"/>
            <a:ext cx="2197664" cy="1101337"/>
            <a:chOff x="3195050" y="3969619"/>
            <a:chExt cx="1416581" cy="110133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C73A32-4EBD-4EB3-AF49-E0FE12C2D9A4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36968F-D6CB-4E0A-B364-8D0ED4E7128B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5">
            <a:extLst>
              <a:ext uri="{FF2B5EF4-FFF2-40B4-BE49-F238E27FC236}">
                <a16:creationId xmlns:a16="http://schemas.microsoft.com/office/drawing/2014/main" id="{10D52B3F-CE3A-4EF5-8EF7-A900E3EBE09B}"/>
              </a:ext>
            </a:extLst>
          </p:cNvPr>
          <p:cNvGrpSpPr/>
          <p:nvPr/>
        </p:nvGrpSpPr>
        <p:grpSpPr>
          <a:xfrm>
            <a:off x="8905875" y="3847294"/>
            <a:ext cx="2197664" cy="1101337"/>
            <a:chOff x="4781127" y="3608730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78661B-DD84-43EA-B638-858AC89A4C8D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264B39-5EB3-4057-9AFD-53D1844746F3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6">
            <a:extLst>
              <a:ext uri="{FF2B5EF4-FFF2-40B4-BE49-F238E27FC236}">
                <a16:creationId xmlns:a16="http://schemas.microsoft.com/office/drawing/2014/main" id="{76824FF7-A70D-458D-8C39-21F113FE4151}"/>
              </a:ext>
            </a:extLst>
          </p:cNvPr>
          <p:cNvGrpSpPr/>
          <p:nvPr/>
        </p:nvGrpSpPr>
        <p:grpSpPr>
          <a:xfrm>
            <a:off x="1409094" y="5276029"/>
            <a:ext cx="2197664" cy="1101337"/>
            <a:chOff x="6367204" y="3265298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DFEA19-DA6A-4FAC-A103-6EAA7CF5ACE5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5335EB-7111-49EB-B7A3-E951DC4F2DAF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4436</Words>
  <Application>Microsoft Office PowerPoint</Application>
  <PresentationFormat>Widescreen</PresentationFormat>
  <Paragraphs>545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116</cp:revision>
  <dcterms:created xsi:type="dcterms:W3CDTF">2020-01-20T05:08:25Z</dcterms:created>
  <dcterms:modified xsi:type="dcterms:W3CDTF">2021-09-07T06:09:22Z</dcterms:modified>
</cp:coreProperties>
</file>